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Montserrat" pitchFamily="2" charset="77"/>
      <p:regular r:id="rId34"/>
    </p:embeddedFont>
    <p:embeddedFont>
      <p:font typeface="Overpass" pitchFamily="2" charset="77"/>
      <p:regular r:id="rId35"/>
      <p:bold r:id="rId36"/>
      <p:italic r:id="rId37"/>
      <p:boldItalic r:id="rId38"/>
    </p:embeddedFont>
    <p:embeddedFont>
      <p:font typeface="Overpass ExtraBold" pitchFamily="2" charset="77"/>
      <p:bold r:id="rId39"/>
      <p:italic r:id="rId40"/>
      <p:boldItalic r:id="rId41"/>
    </p:embeddedFont>
    <p:embeddedFont>
      <p:font typeface="Overpass Medium" pitchFamily="2" charset="77"/>
      <p:regular r:id="rId42"/>
      <p:bold r:id="rId43"/>
      <p:italic r:id="rId44"/>
      <p:boldItalic r:id="rId45"/>
    </p:embeddedFont>
    <p:embeddedFont>
      <p:font typeface="Overpass SemiBold" pitchFamily="2" charset="77"/>
      <p:regular r:id="rId46"/>
      <p:bold r:id="rId47"/>
      <p:italic r:id="rId48"/>
      <p:boldItalic r:id="rId49"/>
    </p:embeddedFont>
    <p:embeddedFont>
      <p:font typeface="Roboto" panose="02000000000000000000"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836E49-20EB-4FAC-8983-C4755FDCCC5B}">
  <a:tblStyle styleId="{70836E49-20EB-4FAC-8983-C4755FDCCC5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44"/>
    <p:restoredTop sz="94694"/>
  </p:normalViewPr>
  <p:slideViewPr>
    <p:cSldViewPr snapToGrid="0" snapToObjects="1">
      <p:cViewPr varScale="1">
        <p:scale>
          <a:sx n="161" d="100"/>
          <a:sy n="161" d="100"/>
        </p:scale>
        <p:origin x="38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0"/>
        <p:cNvGrpSpPr/>
        <p:nvPr/>
      </p:nvGrpSpPr>
      <p:grpSpPr>
        <a:xfrm>
          <a:off x="0" y="0"/>
          <a:ext cx="0" cy="0"/>
          <a:chOff x="0" y="0"/>
          <a:chExt cx="0" cy="0"/>
        </a:xfrm>
      </p:grpSpPr>
      <p:sp>
        <p:nvSpPr>
          <p:cNvPr id="2421" name="Google Shape;24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2" name="Google Shape;24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8"/>
        <p:cNvGrpSpPr/>
        <p:nvPr/>
      </p:nvGrpSpPr>
      <p:grpSpPr>
        <a:xfrm>
          <a:off x="0" y="0"/>
          <a:ext cx="0" cy="0"/>
          <a:chOff x="0" y="0"/>
          <a:chExt cx="0" cy="0"/>
        </a:xfrm>
      </p:grpSpPr>
      <p:sp>
        <p:nvSpPr>
          <p:cNvPr id="2839" name="Google Shape;2839;g12547467d0b_2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0" name="Google Shape;2840;g12547467d0b_2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4"/>
        <p:cNvGrpSpPr/>
        <p:nvPr/>
      </p:nvGrpSpPr>
      <p:grpSpPr>
        <a:xfrm>
          <a:off x="0" y="0"/>
          <a:ext cx="0" cy="0"/>
          <a:chOff x="0" y="0"/>
          <a:chExt cx="0" cy="0"/>
        </a:xfrm>
      </p:grpSpPr>
      <p:sp>
        <p:nvSpPr>
          <p:cNvPr id="2845" name="Google Shape;2845;g12547467d0b_2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6" name="Google Shape;2846;g12547467d0b_2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4"/>
        <p:cNvGrpSpPr/>
        <p:nvPr/>
      </p:nvGrpSpPr>
      <p:grpSpPr>
        <a:xfrm>
          <a:off x="0" y="0"/>
          <a:ext cx="0" cy="0"/>
          <a:chOff x="0" y="0"/>
          <a:chExt cx="0" cy="0"/>
        </a:xfrm>
      </p:grpSpPr>
      <p:sp>
        <p:nvSpPr>
          <p:cNvPr id="2855" name="Google Shape;2855;g12547467d0b_2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6" name="Google Shape;2856;g12547467d0b_2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4"/>
        <p:cNvGrpSpPr/>
        <p:nvPr/>
      </p:nvGrpSpPr>
      <p:grpSpPr>
        <a:xfrm>
          <a:off x="0" y="0"/>
          <a:ext cx="0" cy="0"/>
          <a:chOff x="0" y="0"/>
          <a:chExt cx="0" cy="0"/>
        </a:xfrm>
      </p:grpSpPr>
      <p:sp>
        <p:nvSpPr>
          <p:cNvPr id="2865" name="Google Shape;2865;g12547467d0b_2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6" name="Google Shape;2866;g12547467d0b_2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4"/>
        <p:cNvGrpSpPr/>
        <p:nvPr/>
      </p:nvGrpSpPr>
      <p:grpSpPr>
        <a:xfrm>
          <a:off x="0" y="0"/>
          <a:ext cx="0" cy="0"/>
          <a:chOff x="0" y="0"/>
          <a:chExt cx="0" cy="0"/>
        </a:xfrm>
      </p:grpSpPr>
      <p:sp>
        <p:nvSpPr>
          <p:cNvPr id="2875" name="Google Shape;2875;g12547467d0b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6" name="Google Shape;2876;g12547467d0b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section, we will go into our core analysis. Here, we will explain what we did and how they answer the questions we posed.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1"/>
        <p:cNvGrpSpPr/>
        <p:nvPr/>
      </p:nvGrpSpPr>
      <p:grpSpPr>
        <a:xfrm>
          <a:off x="0" y="0"/>
          <a:ext cx="0" cy="0"/>
          <a:chOff x="0" y="0"/>
          <a:chExt cx="0" cy="0"/>
        </a:xfrm>
      </p:grpSpPr>
      <p:sp>
        <p:nvSpPr>
          <p:cNvPr id="3152" name="Google Shape;3152;ga5fce96d8c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3" name="Google Shape;3153;ga5fce96d8c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5"/>
        <p:cNvGrpSpPr/>
        <p:nvPr/>
      </p:nvGrpSpPr>
      <p:grpSpPr>
        <a:xfrm>
          <a:off x="0" y="0"/>
          <a:ext cx="0" cy="0"/>
          <a:chOff x="0" y="0"/>
          <a:chExt cx="0" cy="0"/>
        </a:xfrm>
      </p:grpSpPr>
      <p:sp>
        <p:nvSpPr>
          <p:cNvPr id="3196" name="Google Shape;3196;g12547467d0b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7" name="Google Shape;3197;g12547467d0b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2100" algn="l" rtl="0">
              <a:lnSpc>
                <a:spcPct val="115000"/>
              </a:lnSpc>
              <a:spcBef>
                <a:spcPts val="0"/>
              </a:spcBef>
              <a:spcAft>
                <a:spcPts val="0"/>
              </a:spcAft>
              <a:buClr>
                <a:srgbClr val="111111"/>
              </a:buClr>
              <a:buSzPts val="1000"/>
              <a:buChar char="●"/>
            </a:pPr>
            <a:r>
              <a:rPr lang="en" sz="1000">
                <a:solidFill>
                  <a:srgbClr val="111111"/>
                </a:solidFill>
                <a:highlight>
                  <a:srgbClr val="F4F4F4"/>
                </a:highlight>
              </a:rPr>
              <a:t>If you used ML (regression, classification, or something else); mention mainly WHICH one(s).</a:t>
            </a:r>
            <a:endParaRPr sz="1000">
              <a:solidFill>
                <a:srgbClr val="111111"/>
              </a:solidFill>
              <a:highlight>
                <a:srgbClr val="F4F4F4"/>
              </a:highlight>
            </a:endParaRPr>
          </a:p>
          <a:p>
            <a:pPr marL="457200" lvl="0" indent="-292100" algn="l" rtl="0">
              <a:lnSpc>
                <a:spcPct val="115000"/>
              </a:lnSpc>
              <a:spcBef>
                <a:spcPts val="0"/>
              </a:spcBef>
              <a:spcAft>
                <a:spcPts val="0"/>
              </a:spcAft>
              <a:buClr>
                <a:srgbClr val="111111"/>
              </a:buClr>
              <a:buSzPts val="1000"/>
              <a:buChar char="●"/>
            </a:pPr>
            <a:r>
              <a:rPr lang="en" sz="1000">
                <a:solidFill>
                  <a:srgbClr val="111111"/>
                </a:solidFill>
                <a:highlight>
                  <a:srgbClr val="F4F4F4"/>
                </a:highlight>
              </a:rPr>
              <a:t>You may now briefly CLARIFY why and how the ML problem(s) aim(s) to solve your objective.</a:t>
            </a:r>
            <a:endParaRPr sz="1000">
              <a:solidFill>
                <a:srgbClr val="111111"/>
              </a:solidFill>
              <a:highlight>
                <a:srgbClr val="F4F4F4"/>
              </a:highlight>
            </a:endParaRPr>
          </a:p>
          <a:p>
            <a:pPr marL="457200" lvl="0" indent="-292100" algn="l" rtl="0">
              <a:lnSpc>
                <a:spcPct val="115000"/>
              </a:lnSpc>
              <a:spcBef>
                <a:spcPts val="0"/>
              </a:spcBef>
              <a:spcAft>
                <a:spcPts val="0"/>
              </a:spcAft>
              <a:buClr>
                <a:srgbClr val="111111"/>
              </a:buClr>
              <a:buSzPts val="1000"/>
              <a:buChar char="●"/>
            </a:pPr>
            <a:r>
              <a:rPr lang="en" sz="1000">
                <a:solidFill>
                  <a:srgbClr val="111111"/>
                </a:solidFill>
                <a:highlight>
                  <a:srgbClr val="F4F4F4"/>
                </a:highlight>
              </a:rPr>
              <a:t>How did you apply ML technique(s) to SOLVE your problem? Which model(s), how and why?</a:t>
            </a:r>
            <a:endParaRPr sz="1000">
              <a:solidFill>
                <a:srgbClr val="111111"/>
              </a:solidFill>
              <a:highlight>
                <a:srgbClr val="F4F4F4"/>
              </a:highlight>
            </a:endParaRPr>
          </a:p>
          <a:p>
            <a:pPr marL="457200" lvl="0" indent="-292100" algn="l" rtl="0">
              <a:lnSpc>
                <a:spcPct val="115000"/>
              </a:lnSpc>
              <a:spcBef>
                <a:spcPts val="0"/>
              </a:spcBef>
              <a:spcAft>
                <a:spcPts val="0"/>
              </a:spcAft>
              <a:buClr>
                <a:srgbClr val="111111"/>
              </a:buClr>
              <a:buSzPts val="1000"/>
              <a:buChar char="●"/>
            </a:pPr>
            <a:r>
              <a:rPr lang="en" sz="1000">
                <a:solidFill>
                  <a:srgbClr val="111111"/>
                </a:solidFill>
                <a:highlight>
                  <a:srgbClr val="F4F4F4"/>
                </a:highlight>
              </a:rPr>
              <a:t>Did you only use tools and techniques learned in this course? What ELSE did you learn / try?</a:t>
            </a:r>
            <a:endParaRPr sz="1000">
              <a:solidFill>
                <a:srgbClr val="111111"/>
              </a:solidFill>
              <a:highlight>
                <a:srgbClr val="F4F4F4"/>
              </a:highlight>
            </a:endParaRPr>
          </a:p>
          <a:p>
            <a:pPr marL="0" lvl="0" indent="0" algn="l" rtl="0">
              <a:lnSpc>
                <a:spcPct val="115000"/>
              </a:lnSpc>
              <a:spcBef>
                <a:spcPts val="0"/>
              </a:spcBef>
              <a:spcAft>
                <a:spcPts val="0"/>
              </a:spcAft>
              <a:buNone/>
            </a:pPr>
            <a:endParaRPr sz="1000">
              <a:solidFill>
                <a:srgbClr val="111111"/>
              </a:solidFill>
              <a:highlight>
                <a:srgbClr val="F4F4F4"/>
              </a:highlight>
            </a:endParaRPr>
          </a:p>
          <a:p>
            <a:pPr marL="0" lvl="0" indent="0" algn="l" rtl="0">
              <a:lnSpc>
                <a:spcPct val="115000"/>
              </a:lnSpc>
              <a:spcBef>
                <a:spcPts val="0"/>
              </a:spcBef>
              <a:spcAft>
                <a:spcPts val="0"/>
              </a:spcAft>
              <a:buNone/>
            </a:pPr>
            <a:r>
              <a:rPr lang="en" sz="1000">
                <a:solidFill>
                  <a:srgbClr val="111111"/>
                </a:solidFill>
                <a:highlight>
                  <a:srgbClr val="F4F4F4"/>
                </a:highlight>
              </a:rPr>
              <a:t>also explain</a:t>
            </a:r>
            <a:endParaRPr sz="1000">
              <a:solidFill>
                <a:srgbClr val="111111"/>
              </a:solidFill>
              <a:highlight>
                <a:srgbClr val="F4F4F4"/>
              </a:highlight>
            </a:endParaRPr>
          </a:p>
          <a:p>
            <a:pPr marL="457200" lvl="0" indent="-292100" algn="l" rtl="0">
              <a:lnSpc>
                <a:spcPct val="115000"/>
              </a:lnSpc>
              <a:spcBef>
                <a:spcPts val="0"/>
              </a:spcBef>
              <a:spcAft>
                <a:spcPts val="0"/>
              </a:spcAft>
              <a:buClr>
                <a:srgbClr val="111111"/>
              </a:buClr>
              <a:buSzPts val="1000"/>
              <a:buChar char="-"/>
            </a:pPr>
            <a:r>
              <a:rPr lang="en" sz="1000">
                <a:solidFill>
                  <a:srgbClr val="111111"/>
                </a:solidFill>
                <a:highlight>
                  <a:srgbClr val="F4F4F4"/>
                </a:highlight>
              </a:rPr>
              <a:t>MSE</a:t>
            </a:r>
            <a:endParaRPr sz="1000">
              <a:solidFill>
                <a:srgbClr val="111111"/>
              </a:solidFill>
              <a:highlight>
                <a:srgbClr val="F4F4F4"/>
              </a:highlight>
            </a:endParaRPr>
          </a:p>
          <a:p>
            <a:pPr marL="457200" lvl="0" indent="-292100" algn="l" rtl="0">
              <a:lnSpc>
                <a:spcPct val="115000"/>
              </a:lnSpc>
              <a:spcBef>
                <a:spcPts val="0"/>
              </a:spcBef>
              <a:spcAft>
                <a:spcPts val="0"/>
              </a:spcAft>
              <a:buClr>
                <a:srgbClr val="111111"/>
              </a:buClr>
              <a:buSzPts val="1000"/>
              <a:buChar char="-"/>
            </a:pPr>
            <a:r>
              <a:rPr lang="en" sz="1000">
                <a:solidFill>
                  <a:srgbClr val="111111"/>
                </a:solidFill>
                <a:highlight>
                  <a:srgbClr val="F4F4F4"/>
                </a:highlight>
              </a:rPr>
              <a:t>R^2 (must we explain differences in R^2 across models?)</a:t>
            </a:r>
            <a:endParaRPr sz="1000">
              <a:solidFill>
                <a:srgbClr val="111111"/>
              </a:solidFill>
              <a:highlight>
                <a:srgbClr val="F4F4F4"/>
              </a:high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1"/>
        <p:cNvGrpSpPr/>
        <p:nvPr/>
      </p:nvGrpSpPr>
      <p:grpSpPr>
        <a:xfrm>
          <a:off x="0" y="0"/>
          <a:ext cx="0" cy="0"/>
          <a:chOff x="0" y="0"/>
          <a:chExt cx="0" cy="0"/>
        </a:xfrm>
      </p:grpSpPr>
      <p:sp>
        <p:nvSpPr>
          <p:cNvPr id="3202" name="Google Shape;3202;ga5fce96d8c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3" name="Google Shape;3203;ga5fce96d8c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7"/>
        <p:cNvGrpSpPr/>
        <p:nvPr/>
      </p:nvGrpSpPr>
      <p:grpSpPr>
        <a:xfrm>
          <a:off x="0" y="0"/>
          <a:ext cx="0" cy="0"/>
          <a:chOff x="0" y="0"/>
          <a:chExt cx="0" cy="0"/>
        </a:xfrm>
      </p:grpSpPr>
      <p:sp>
        <p:nvSpPr>
          <p:cNvPr id="3208" name="Google Shape;3208;g12547467d0b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9" name="Google Shape;3209;g12547467d0b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3"/>
        <p:cNvGrpSpPr/>
        <p:nvPr/>
      </p:nvGrpSpPr>
      <p:grpSpPr>
        <a:xfrm>
          <a:off x="0" y="0"/>
          <a:ext cx="0" cy="0"/>
          <a:chOff x="0" y="0"/>
          <a:chExt cx="0" cy="0"/>
        </a:xfrm>
      </p:grpSpPr>
      <p:sp>
        <p:nvSpPr>
          <p:cNvPr id="3214" name="Google Shape;3214;g12547467d0b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5" name="Google Shape;3215;g12547467d0b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6"/>
        <p:cNvGrpSpPr/>
        <p:nvPr/>
      </p:nvGrpSpPr>
      <p:grpSpPr>
        <a:xfrm>
          <a:off x="0" y="0"/>
          <a:ext cx="0" cy="0"/>
          <a:chOff x="0" y="0"/>
          <a:chExt cx="0" cy="0"/>
        </a:xfrm>
      </p:grpSpPr>
      <p:sp>
        <p:nvSpPr>
          <p:cNvPr id="2427" name="Google Shape;2427;g9e9f5b2a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8" name="Google Shape;2428;g9e9f5b2a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92100" lvl="0" indent="0" algn="l" rtl="0">
              <a:lnSpc>
                <a:spcPct val="115000"/>
              </a:lnSpc>
              <a:spcBef>
                <a:spcPts val="0"/>
              </a:spcBef>
              <a:spcAft>
                <a:spcPts val="0"/>
              </a:spcAft>
              <a:buNone/>
            </a:pPr>
            <a:r>
              <a:rPr lang="en" sz="1000" b="1">
                <a:solidFill>
                  <a:srgbClr val="111111"/>
                </a:solidFill>
                <a:highlight>
                  <a:srgbClr val="F4F4F4"/>
                </a:highlight>
              </a:rPr>
              <a:t>First 2 minutes (approx.)</a:t>
            </a:r>
            <a:r>
              <a:rPr lang="en" sz="1000">
                <a:solidFill>
                  <a:srgbClr val="111111"/>
                </a:solidFill>
                <a:highlight>
                  <a:srgbClr val="F4F4F4"/>
                </a:highlight>
              </a:rPr>
              <a:t> of your presentation -- </a:t>
            </a:r>
            <a:r>
              <a:rPr lang="en" sz="1000" i="1">
                <a:solidFill>
                  <a:srgbClr val="111111"/>
                </a:solidFill>
                <a:highlight>
                  <a:srgbClr val="F4F4F4"/>
                </a:highlight>
              </a:rPr>
              <a:t>Your Motivation</a:t>
            </a:r>
            <a:endParaRPr sz="1000" i="1">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You MUST mention which dataset(s) you used, and what EXACTLY is your problem definition.</a:t>
            </a:r>
            <a:endParaRPr sz="1000">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This is your chance to explain your MOTIVATION. Don't get carried away; be precise and clear.</a:t>
            </a:r>
            <a:endParaRPr sz="1000">
              <a:solidFill>
                <a:srgbClr val="111111"/>
              </a:solidFill>
              <a:highlight>
                <a:srgbClr val="F4F4F4"/>
              </a:highlight>
            </a:endParaRPr>
          </a:p>
          <a:p>
            <a:pPr marL="292100" lvl="0" indent="0" algn="l" rtl="0">
              <a:lnSpc>
                <a:spcPct val="115000"/>
              </a:lnSpc>
              <a:spcBef>
                <a:spcPts val="1000"/>
              </a:spcBef>
              <a:spcAft>
                <a:spcPts val="0"/>
              </a:spcAft>
              <a:buNone/>
            </a:pPr>
            <a:r>
              <a:rPr lang="en" sz="1000" b="1">
                <a:solidFill>
                  <a:srgbClr val="111111"/>
                </a:solidFill>
                <a:highlight>
                  <a:srgbClr val="F4F4F4"/>
                </a:highlight>
              </a:rPr>
              <a:t>Next 3 minutes (approx.)</a:t>
            </a:r>
            <a:r>
              <a:rPr lang="en" sz="1000">
                <a:solidFill>
                  <a:srgbClr val="111111"/>
                </a:solidFill>
                <a:highlight>
                  <a:srgbClr val="F4F4F4"/>
                </a:highlight>
              </a:rPr>
              <a:t> of your presentation -- </a:t>
            </a:r>
            <a:r>
              <a:rPr lang="en" sz="1000" i="1">
                <a:solidFill>
                  <a:srgbClr val="111111"/>
                </a:solidFill>
                <a:highlight>
                  <a:srgbClr val="F4F4F4"/>
                </a:highlight>
              </a:rPr>
              <a:t>Set The Stage</a:t>
            </a:r>
            <a:endParaRPr sz="1000" i="1">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Present your Exploratory Data Analysis and some initial data-driven Insights from the dataset.</a:t>
            </a:r>
            <a:endParaRPr sz="1000">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You MAY also mention how you are planning to set up the Analysis / ML problem for this case.</a:t>
            </a:r>
            <a:endParaRPr sz="1000">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You MUST mention how you collected / curated / cleaned / prepared the data for this problem.</a:t>
            </a:r>
            <a:endParaRPr sz="1000">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Did you only use tools and techniques learned in this course? What ELSE did you learn / try?</a:t>
            </a:r>
            <a:endParaRPr sz="1000">
              <a:solidFill>
                <a:srgbClr val="111111"/>
              </a:solidFill>
              <a:highlight>
                <a:srgbClr val="F4F4F4"/>
              </a:highlight>
            </a:endParaRPr>
          </a:p>
          <a:p>
            <a:pPr marL="292100" lvl="0" indent="0" algn="l" rtl="0">
              <a:lnSpc>
                <a:spcPct val="115000"/>
              </a:lnSpc>
              <a:spcBef>
                <a:spcPts val="1000"/>
              </a:spcBef>
              <a:spcAft>
                <a:spcPts val="0"/>
              </a:spcAft>
              <a:buNone/>
            </a:pPr>
            <a:r>
              <a:rPr lang="en" sz="1000" b="1">
                <a:solidFill>
                  <a:srgbClr val="111111"/>
                </a:solidFill>
                <a:highlight>
                  <a:srgbClr val="F4F4F4"/>
                </a:highlight>
              </a:rPr>
              <a:t>Next 3 minutes (approx.)</a:t>
            </a:r>
            <a:r>
              <a:rPr lang="en" sz="1000">
                <a:solidFill>
                  <a:srgbClr val="111111"/>
                </a:solidFill>
                <a:highlight>
                  <a:srgbClr val="F4F4F4"/>
                </a:highlight>
              </a:rPr>
              <a:t> of your presentation -- </a:t>
            </a:r>
            <a:r>
              <a:rPr lang="en" sz="1000" i="1">
                <a:solidFill>
                  <a:srgbClr val="111111"/>
                </a:solidFill>
                <a:highlight>
                  <a:srgbClr val="F4F4F4"/>
                </a:highlight>
              </a:rPr>
              <a:t>Core Analysis</a:t>
            </a:r>
            <a:endParaRPr sz="1000" i="1">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If you used ML (regression, classification, or something else); mention mainly WHICH one(s).</a:t>
            </a:r>
            <a:endParaRPr sz="1000">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You may now briefly CLARIFY why and how the ML problem(s) aim(s) to solve your objective.</a:t>
            </a:r>
            <a:endParaRPr sz="1000">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How did you apply ML technique(s) to SOLVE your problem? Which model(s), how and why?</a:t>
            </a:r>
            <a:endParaRPr sz="1000">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Did you only use tools and techniques learned in this course? What ELSE did you learn / try?</a:t>
            </a:r>
            <a:endParaRPr sz="1000">
              <a:solidFill>
                <a:srgbClr val="111111"/>
              </a:solidFill>
              <a:highlight>
                <a:srgbClr val="F4F4F4"/>
              </a:highlight>
            </a:endParaRPr>
          </a:p>
          <a:p>
            <a:pPr marL="292100" lvl="0" indent="0" algn="l" rtl="0">
              <a:lnSpc>
                <a:spcPct val="115000"/>
              </a:lnSpc>
              <a:spcBef>
                <a:spcPts val="1000"/>
              </a:spcBef>
              <a:spcAft>
                <a:spcPts val="0"/>
              </a:spcAft>
              <a:buNone/>
            </a:pPr>
            <a:r>
              <a:rPr lang="en" sz="1000" b="1">
                <a:solidFill>
                  <a:srgbClr val="111111"/>
                </a:solidFill>
                <a:highlight>
                  <a:srgbClr val="F4F4F4"/>
                </a:highlight>
              </a:rPr>
              <a:t>Last 2 minutes (approx.)</a:t>
            </a:r>
            <a:r>
              <a:rPr lang="en" sz="1000">
                <a:solidFill>
                  <a:srgbClr val="111111"/>
                </a:solidFill>
                <a:highlight>
                  <a:srgbClr val="F4F4F4"/>
                </a:highlight>
              </a:rPr>
              <a:t> of your presentation -- </a:t>
            </a:r>
            <a:r>
              <a:rPr lang="en" sz="1000" i="1">
                <a:solidFill>
                  <a:srgbClr val="111111"/>
                </a:solidFill>
                <a:highlight>
                  <a:srgbClr val="F4F4F4"/>
                </a:highlight>
              </a:rPr>
              <a:t>Finish Strong</a:t>
            </a:r>
            <a:endParaRPr sz="1000" i="1">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What is the OUTCOME of your project? Did it solve your original problem? Anything interesting?</a:t>
            </a:r>
            <a:endParaRPr sz="1000">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What are your data-driven INSIGHTS and recommendations / views towards the target problem?</a:t>
            </a:r>
            <a:endParaRPr sz="1000">
              <a:solidFill>
                <a:srgbClr val="111111"/>
              </a:solidFill>
              <a:highlight>
                <a:srgbClr val="F4F4F4"/>
              </a:highlight>
            </a:endParaRPr>
          </a:p>
          <a:p>
            <a:pPr marL="0" lvl="0" indent="0" algn="l" rtl="0">
              <a:spcBef>
                <a:spcPts val="100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2"/>
        <p:cNvGrpSpPr/>
        <p:nvPr/>
      </p:nvGrpSpPr>
      <p:grpSpPr>
        <a:xfrm>
          <a:off x="0" y="0"/>
          <a:ext cx="0" cy="0"/>
          <a:chOff x="0" y="0"/>
          <a:chExt cx="0" cy="0"/>
        </a:xfrm>
      </p:grpSpPr>
      <p:sp>
        <p:nvSpPr>
          <p:cNvPr id="3243" name="Google Shape;3243;g12547467d0b_1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4" name="Google Shape;3244;g12547467d0b_1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8"/>
        <p:cNvGrpSpPr/>
        <p:nvPr/>
      </p:nvGrpSpPr>
      <p:grpSpPr>
        <a:xfrm>
          <a:off x="0" y="0"/>
          <a:ext cx="0" cy="0"/>
          <a:chOff x="0" y="0"/>
          <a:chExt cx="0" cy="0"/>
        </a:xfrm>
      </p:grpSpPr>
      <p:sp>
        <p:nvSpPr>
          <p:cNvPr id="3249" name="Google Shape;3249;g12547467d0b_1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0" name="Google Shape;3250;g12547467d0b_1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8"/>
        <p:cNvGrpSpPr/>
        <p:nvPr/>
      </p:nvGrpSpPr>
      <p:grpSpPr>
        <a:xfrm>
          <a:off x="0" y="0"/>
          <a:ext cx="0" cy="0"/>
          <a:chOff x="0" y="0"/>
          <a:chExt cx="0" cy="0"/>
        </a:xfrm>
      </p:grpSpPr>
      <p:sp>
        <p:nvSpPr>
          <p:cNvPr id="3259" name="Google Shape;3259;ga5fce96d8c_0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0" name="Google Shape;3260;ga5fce96d8c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third question aims to find out what factors affect the number of bookings, and hence the popularity of a listing.</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0"/>
        <p:cNvGrpSpPr/>
        <p:nvPr/>
      </p:nvGrpSpPr>
      <p:grpSpPr>
        <a:xfrm>
          <a:off x="0" y="0"/>
          <a:ext cx="0" cy="0"/>
          <a:chOff x="0" y="0"/>
          <a:chExt cx="0" cy="0"/>
        </a:xfrm>
      </p:grpSpPr>
      <p:sp>
        <p:nvSpPr>
          <p:cNvPr id="3341" name="Google Shape;3341;g12230827ce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2" name="Google Shape;3342;g12230827c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found the correlation between number of reviews and numeric variables. Nothing here shows a high correlation with number of reviews except "reviews per month", which does not give us any insight. Instead, we looked into categorical variables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9"/>
        <p:cNvGrpSpPr/>
        <p:nvPr/>
      </p:nvGrpSpPr>
      <p:grpSpPr>
        <a:xfrm>
          <a:off x="0" y="0"/>
          <a:ext cx="0" cy="0"/>
          <a:chOff x="0" y="0"/>
          <a:chExt cx="0" cy="0"/>
        </a:xfrm>
      </p:grpSpPr>
      <p:sp>
        <p:nvSpPr>
          <p:cNvPr id="3350" name="Google Shape;3350;g12547467d0b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1" name="Google Shape;3351;g12547467d0b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looked under the amenities column and ran a count of the frequency of which each amenity was provided. </a:t>
            </a:r>
            <a:endParaRPr/>
          </a:p>
          <a:p>
            <a:pPr marL="0" lvl="0" indent="0" algn="l" rtl="0">
              <a:spcBef>
                <a:spcPts val="0"/>
              </a:spcBef>
              <a:spcAft>
                <a:spcPts val="0"/>
              </a:spcAft>
              <a:buNone/>
            </a:pPr>
            <a:endParaRPr/>
          </a:p>
          <a:p>
            <a:pPr marL="0" lvl="0" indent="0" algn="l" rtl="0">
              <a:spcBef>
                <a:spcPts val="0"/>
              </a:spcBef>
              <a:spcAft>
                <a:spcPts val="0"/>
              </a:spcAft>
              <a:buNone/>
            </a:pPr>
            <a:r>
              <a:rPr lang="en"/>
              <a:t>LMAO WAIT this doesnt even have anything to do with number of bookings or popularity of listing</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6"/>
        <p:cNvGrpSpPr/>
        <p:nvPr/>
      </p:nvGrpSpPr>
      <p:grpSpPr>
        <a:xfrm>
          <a:off x="0" y="0"/>
          <a:ext cx="0" cy="0"/>
          <a:chOff x="0" y="0"/>
          <a:chExt cx="0" cy="0"/>
        </a:xfrm>
      </p:grpSpPr>
      <p:sp>
        <p:nvSpPr>
          <p:cNvPr id="3357" name="Google Shape;3357;g9e9f5b2ab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8" name="Google Shape;3358;g9e9f5b2ab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Using a separate dataset containing all the text reviews by guests, we used a wordcloud to identify words that often come up in reviews. These keywords suggest at factors that contributes to a listing's popularity.  For instance, a good location seems to be important to airbnb guests. Hosts should get properties that are near the city center and within walking distance to amenities. A good host is also important to guests, so hosts should try their best to be friendly and accomodating. By making use of this data, an airbnb host can make their property more popular.</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3"/>
        <p:cNvGrpSpPr/>
        <p:nvPr/>
      </p:nvGrpSpPr>
      <p:grpSpPr>
        <a:xfrm>
          <a:off x="0" y="0"/>
          <a:ext cx="0" cy="0"/>
          <a:chOff x="0" y="0"/>
          <a:chExt cx="0" cy="0"/>
        </a:xfrm>
      </p:grpSpPr>
      <p:sp>
        <p:nvSpPr>
          <p:cNvPr id="3374" name="Google Shape;3374;ga5fce96d8c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5" name="Google Shape;3375;ga5fce96d8c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imma just copy haoguang's script here LOL abt the mse and r^2</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5"/>
        <p:cNvGrpSpPr/>
        <p:nvPr/>
      </p:nvGrpSpPr>
      <p:grpSpPr>
        <a:xfrm>
          <a:off x="0" y="0"/>
          <a:ext cx="0" cy="0"/>
          <a:chOff x="0" y="0"/>
          <a:chExt cx="0" cy="0"/>
        </a:xfrm>
      </p:grpSpPr>
      <p:sp>
        <p:nvSpPr>
          <p:cNvPr id="3596" name="Google Shape;3596;g12547467d0b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7" name="Google Shape;3597;g12547467d0b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12547467d0b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12547467d0b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a5fce96d8c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a5fce96d8c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2100" algn="l" rtl="0">
              <a:lnSpc>
                <a:spcPct val="115000"/>
              </a:lnSpc>
              <a:spcBef>
                <a:spcPts val="0"/>
              </a:spcBef>
              <a:spcAft>
                <a:spcPts val="0"/>
              </a:spcAft>
              <a:buClr>
                <a:srgbClr val="111111"/>
              </a:buClr>
              <a:buSzPts val="1000"/>
              <a:buChar char="●"/>
            </a:pPr>
            <a:r>
              <a:rPr lang="en" sz="1000">
                <a:solidFill>
                  <a:srgbClr val="111111"/>
                </a:solidFill>
                <a:highlight>
                  <a:srgbClr val="F4F4F4"/>
                </a:highlight>
              </a:rPr>
              <a:t>What is the OUTCOME of your project? Did it solve your original problem? Anything interesting?</a:t>
            </a:r>
            <a:endParaRPr sz="1000">
              <a:solidFill>
                <a:srgbClr val="111111"/>
              </a:solidFill>
              <a:highlight>
                <a:srgbClr val="F4F4F4"/>
              </a:highlight>
            </a:endParaRPr>
          </a:p>
          <a:p>
            <a:pPr marL="457200" lvl="0" indent="-292100" algn="l" rtl="0">
              <a:lnSpc>
                <a:spcPct val="115000"/>
              </a:lnSpc>
              <a:spcBef>
                <a:spcPts val="1000"/>
              </a:spcBef>
              <a:spcAft>
                <a:spcPts val="0"/>
              </a:spcAft>
              <a:buClr>
                <a:srgbClr val="111111"/>
              </a:buClr>
              <a:buSzPts val="1000"/>
              <a:buChar char="●"/>
            </a:pPr>
            <a:r>
              <a:rPr lang="en" sz="1000">
                <a:solidFill>
                  <a:srgbClr val="111111"/>
                </a:solidFill>
                <a:highlight>
                  <a:srgbClr val="F4F4F4"/>
                </a:highlight>
              </a:rPr>
              <a:t>What are your data-driven INSIGHTS and recommendations / views towards the target problem?</a:t>
            </a:r>
            <a:endParaRPr sz="1000">
              <a:solidFill>
                <a:srgbClr val="111111"/>
              </a:solidFill>
              <a:highlight>
                <a:srgbClr val="F4F4F4"/>
              </a:highlight>
            </a:endParaRPr>
          </a:p>
          <a:p>
            <a:pPr marL="0" lvl="0" indent="0" algn="l" rtl="0">
              <a:lnSpc>
                <a:spcPct val="115000"/>
              </a:lnSpc>
              <a:spcBef>
                <a:spcPts val="1000"/>
              </a:spcBef>
              <a:spcAft>
                <a:spcPts val="0"/>
              </a:spcAft>
              <a:buNone/>
            </a:pPr>
            <a:endParaRPr sz="1000">
              <a:solidFill>
                <a:srgbClr val="111111"/>
              </a:solidFill>
              <a:highlight>
                <a:srgbClr val="F4F4F4"/>
              </a:highlight>
            </a:endParaRPr>
          </a:p>
          <a:p>
            <a:pPr marL="0" lvl="0" indent="0" algn="l" rtl="0">
              <a:lnSpc>
                <a:spcPct val="115000"/>
              </a:lnSpc>
              <a:spcBef>
                <a:spcPts val="1000"/>
              </a:spcBef>
              <a:spcAft>
                <a:spcPts val="1000"/>
              </a:spcAft>
              <a:buNone/>
            </a:pPr>
            <a:endParaRPr sz="1000">
              <a:solidFill>
                <a:srgbClr val="111111"/>
              </a:solidFill>
              <a:highlight>
                <a:srgbClr val="F4F4F4"/>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a5fce96d8c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a5fce96d8c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600"/>
              </a:spcBef>
              <a:spcAft>
                <a:spcPts val="0"/>
              </a:spcAft>
              <a:buClr>
                <a:srgbClr val="212121"/>
              </a:buClr>
              <a:buSzPts val="1200"/>
              <a:buFont typeface="Roboto"/>
              <a:buChar char="●"/>
            </a:pPr>
            <a:r>
              <a:rPr lang="en" sz="1200">
                <a:solidFill>
                  <a:srgbClr val="212121"/>
                </a:solidFill>
                <a:highlight>
                  <a:schemeClr val="lt1"/>
                </a:highlight>
                <a:latin typeface="Roboto"/>
                <a:ea typeface="Roboto"/>
                <a:cs typeface="Roboto"/>
                <a:sym typeface="Roboto"/>
              </a:rPr>
              <a:t>intro to database used</a:t>
            </a:r>
            <a:endParaRPr sz="1200">
              <a:solidFill>
                <a:srgbClr val="212121"/>
              </a:solidFill>
              <a:highlight>
                <a:schemeClr val="lt1"/>
              </a:highlight>
              <a:latin typeface="Roboto"/>
              <a:ea typeface="Roboto"/>
              <a:cs typeface="Roboto"/>
              <a:sym typeface="Roboto"/>
            </a:endParaRPr>
          </a:p>
          <a:p>
            <a:pPr marL="914400" lvl="1" indent="-304800" algn="l" rtl="0">
              <a:lnSpc>
                <a:spcPct val="115000"/>
              </a:lnSpc>
              <a:spcBef>
                <a:spcPts val="0"/>
              </a:spcBef>
              <a:spcAft>
                <a:spcPts val="0"/>
              </a:spcAft>
              <a:buClr>
                <a:srgbClr val="212121"/>
              </a:buClr>
              <a:buSzPts val="1200"/>
              <a:buFont typeface="Roboto"/>
              <a:buAutoNum type="alphaLcPeriod"/>
            </a:pPr>
            <a:r>
              <a:rPr lang="en" sz="1200">
                <a:solidFill>
                  <a:srgbClr val="212121"/>
                </a:solidFill>
                <a:highlight>
                  <a:schemeClr val="lt1"/>
                </a:highlight>
                <a:latin typeface="Roboto"/>
                <a:ea typeface="Roboto"/>
                <a:cs typeface="Roboto"/>
                <a:sym typeface="Roboto"/>
              </a:rPr>
              <a:t>kaggle dataset: airbnb Amsterdam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3"/>
        <p:cNvGrpSpPr/>
        <p:nvPr/>
      </p:nvGrpSpPr>
      <p:grpSpPr>
        <a:xfrm>
          <a:off x="0" y="0"/>
          <a:ext cx="0" cy="0"/>
          <a:chOff x="0" y="0"/>
          <a:chExt cx="0" cy="0"/>
        </a:xfrm>
      </p:grpSpPr>
      <p:sp>
        <p:nvSpPr>
          <p:cNvPr id="3884" name="Google Shape;3884;ga5fce96d8c_0_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5" name="Google Shape;3885;ga5fce96d8c_0_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want an airbnb host to be able to make the most of their property and ensure that their listings are successful. From our project, we have a few suggestions for them. </a:t>
            </a:r>
            <a:br>
              <a:rPr lang="en"/>
            </a:br>
            <a:r>
              <a:rPr lang="en"/>
              <a:t>Firstly, based on the characteristics of their property, they should be able to predict a typical price of a similar property and be able to price their property appropriately. </a:t>
            </a:r>
            <a:endParaRPr/>
          </a:p>
          <a:p>
            <a:pPr marL="0" lvl="0" indent="0" algn="l" rtl="0">
              <a:spcBef>
                <a:spcPts val="0"/>
              </a:spcBef>
              <a:spcAft>
                <a:spcPts val="0"/>
              </a:spcAft>
              <a:buNone/>
            </a:pPr>
            <a:r>
              <a:rPr lang="en"/>
              <a:t>Second, for a host looking to put up a listing in Amsterdam, some of the best areas to put up listings will be "Centrum-Oost" and "Centrum-West". These areas are the most popular and also fetch the highest prices. However there are also the most listings in these areas. If they wish to offer a listing in somewhere with less competition, "Oud-Noord" would be a good choice, ranking relatively highly in popularity and price. They</a:t>
            </a:r>
            <a:r>
              <a:rPr lang="en">
                <a:solidFill>
                  <a:schemeClr val="dk1"/>
                </a:solidFill>
              </a:rPr>
              <a:t> should avoid regions like </a:t>
            </a:r>
            <a:r>
              <a:rPr lang="en">
                <a:solidFill>
                  <a:schemeClr val="dk1"/>
                </a:solidFill>
                <a:highlight>
                  <a:srgbClr val="FFFFFE"/>
                </a:highlight>
              </a:rPr>
              <a:t>"Geuzenveld - Slotermeer" as it ranks very poorly in both price and number of reviews.</a:t>
            </a:r>
            <a:endParaRPr>
              <a:solidFill>
                <a:schemeClr val="dk1"/>
              </a:solidFill>
            </a:endParaRPr>
          </a:p>
          <a:p>
            <a:pPr marL="0" lvl="0" indent="0" algn="l" rtl="0">
              <a:spcBef>
                <a:spcPts val="0"/>
              </a:spcBef>
              <a:spcAft>
                <a:spcPts val="0"/>
              </a:spcAft>
              <a:buNone/>
            </a:pPr>
            <a:r>
              <a:rPr lang="en">
                <a:solidFill>
                  <a:schemeClr val="dk1"/>
                </a:solidFill>
              </a:rPr>
              <a:t>Thirdly, the location of the listing is extremely important to guests. To make sure their listing is popular, they should get properties that are near the city center and within walking distance to amen</a:t>
            </a:r>
            <a:r>
              <a:rPr lang="en"/>
              <a:t>ities. A good host is also important to guests. </a:t>
            </a:r>
            <a:endParaRPr/>
          </a:p>
          <a:p>
            <a:pPr marL="0" lvl="0" indent="0" algn="l" rtl="0">
              <a:spcBef>
                <a:spcPts val="0"/>
              </a:spcBef>
              <a:spcAft>
                <a:spcPts val="0"/>
              </a:spcAft>
              <a:buNone/>
            </a:pPr>
            <a:r>
              <a:rPr lang="en"/>
              <a:t>Finally, they will also be able to predict how high a rating they would get based on the characteristics of their property and possibly aim to improve it.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9"/>
        <p:cNvGrpSpPr/>
        <p:nvPr/>
      </p:nvGrpSpPr>
      <p:grpSpPr>
        <a:xfrm>
          <a:off x="0" y="0"/>
          <a:ext cx="0" cy="0"/>
          <a:chOff x="0" y="0"/>
          <a:chExt cx="0" cy="0"/>
        </a:xfrm>
      </p:grpSpPr>
      <p:sp>
        <p:nvSpPr>
          <p:cNvPr id="3890" name="Google Shape;3890;g9e9f5b2ab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1" name="Google Shape;3891;g9e9f5b2ab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4"/>
        <p:cNvGrpSpPr/>
        <p:nvPr/>
      </p:nvGrpSpPr>
      <p:grpSpPr>
        <a:xfrm>
          <a:off x="0" y="0"/>
          <a:ext cx="0" cy="0"/>
          <a:chOff x="0" y="0"/>
          <a:chExt cx="0" cy="0"/>
        </a:xfrm>
      </p:grpSpPr>
      <p:sp>
        <p:nvSpPr>
          <p:cNvPr id="2525" name="Google Shape;2525;ga5fce96d8c_0_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6" name="Google Shape;2526;ga5fce96d8c_0_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600"/>
              </a:spcBef>
              <a:spcAft>
                <a:spcPts val="0"/>
              </a:spcAft>
              <a:buClr>
                <a:srgbClr val="212121"/>
              </a:buClr>
              <a:buSzPts val="1200"/>
              <a:buFont typeface="Roboto"/>
              <a:buChar char="●"/>
            </a:pPr>
            <a:r>
              <a:rPr lang="en" sz="1200">
                <a:solidFill>
                  <a:srgbClr val="212121"/>
                </a:solidFill>
                <a:highlight>
                  <a:srgbClr val="FFFFFF"/>
                </a:highlight>
                <a:latin typeface="Roboto"/>
                <a:ea typeface="Roboto"/>
                <a:cs typeface="Roboto"/>
                <a:sym typeface="Roboto"/>
              </a:rPr>
              <a:t>motivation behind project</a:t>
            </a:r>
            <a:endParaRPr sz="1200">
              <a:solidFill>
                <a:srgbClr val="212121"/>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212121"/>
              </a:buClr>
              <a:buSzPts val="1200"/>
              <a:buFont typeface="Roboto"/>
              <a:buAutoNum type="alphaLcPeriod"/>
            </a:pPr>
            <a:r>
              <a:rPr lang="en" sz="1200">
                <a:solidFill>
                  <a:srgbClr val="212121"/>
                </a:solidFill>
                <a:highlight>
                  <a:srgbClr val="FFFFFF"/>
                </a:highlight>
                <a:latin typeface="Roboto"/>
                <a:ea typeface="Roboto"/>
                <a:cs typeface="Roboto"/>
                <a:sym typeface="Roboto"/>
              </a:rPr>
              <a:t>Airbnb is an online marketplace that connects hosts who are looking to rent out their homes with guests looking for a place to stay. We recognised that this platform works 2-ways - both guests and hosts must benefit from it for it to work out. </a:t>
            </a:r>
            <a:endParaRPr sz="1200">
              <a:solidFill>
                <a:srgbClr val="212121"/>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212121"/>
              </a:buClr>
              <a:buSzPts val="1200"/>
              <a:buFont typeface="Roboto"/>
              <a:buAutoNum type="alphaLcPeriod"/>
            </a:pPr>
            <a:r>
              <a:rPr lang="en" sz="1200">
                <a:solidFill>
                  <a:srgbClr val="212121"/>
                </a:solidFill>
                <a:highlight>
                  <a:srgbClr val="FFFFFF"/>
                </a:highlight>
                <a:latin typeface="Roboto"/>
                <a:ea typeface="Roboto"/>
                <a:cs typeface="Roboto"/>
                <a:sym typeface="Roboto"/>
              </a:rPr>
              <a:t>While we regularly think about how we, as guests can maximise our utility and choose the most "worth-it" property, we wanted to consider another perspective - that is, how do hosts maximise their utility as well when offering their property to others?</a:t>
            </a:r>
            <a:endParaRPr sz="1200">
              <a:solidFill>
                <a:srgbClr val="212121"/>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212121"/>
              </a:buClr>
              <a:buSzPts val="1200"/>
              <a:buFont typeface="Roboto"/>
              <a:buAutoNum type="alphaLcPeriod"/>
            </a:pPr>
            <a:r>
              <a:rPr lang="en" sz="1200">
                <a:solidFill>
                  <a:srgbClr val="212121"/>
                </a:solidFill>
                <a:highlight>
                  <a:srgbClr val="FFFFFF"/>
                </a:highlight>
                <a:latin typeface="Roboto"/>
                <a:ea typeface="Roboto"/>
                <a:cs typeface="Roboto"/>
                <a:sym typeface="Roboto"/>
              </a:rPr>
              <a:t>we wanted to help airbnb hosts make the most of their property by providing some insights. we formulated the questions: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2"/>
        <p:cNvGrpSpPr/>
        <p:nvPr/>
      </p:nvGrpSpPr>
      <p:grpSpPr>
        <a:xfrm>
          <a:off x="0" y="0"/>
          <a:ext cx="0" cy="0"/>
          <a:chOff x="0" y="0"/>
          <a:chExt cx="0" cy="0"/>
        </a:xfrm>
      </p:grpSpPr>
      <p:sp>
        <p:nvSpPr>
          <p:cNvPr id="2533" name="Google Shape;2533;ga5fce96d8c_0_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4" name="Google Shape;2534;ga5fce96d8c_0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600"/>
              </a:spcBef>
              <a:spcAft>
                <a:spcPts val="0"/>
              </a:spcAft>
              <a:buClr>
                <a:srgbClr val="212121"/>
              </a:buClr>
              <a:buSzPts val="1200"/>
              <a:buFont typeface="Roboto"/>
              <a:buChar char="●"/>
            </a:pPr>
            <a:r>
              <a:rPr lang="en" sz="1200">
                <a:solidFill>
                  <a:srgbClr val="212121"/>
                </a:solidFill>
                <a:highlight>
                  <a:srgbClr val="FFFFFF"/>
                </a:highlight>
                <a:latin typeface="Roboto"/>
                <a:ea typeface="Roboto"/>
                <a:cs typeface="Roboto"/>
                <a:sym typeface="Roboto"/>
              </a:rPr>
              <a:t>purpose of project</a:t>
            </a:r>
            <a:endParaRPr sz="1200">
              <a:solidFill>
                <a:srgbClr val="212121"/>
              </a:solidFill>
              <a:highlight>
                <a:srgbClr val="FFFFFF"/>
              </a:highlight>
              <a:latin typeface="Roboto"/>
              <a:ea typeface="Roboto"/>
              <a:cs typeface="Roboto"/>
              <a:sym typeface="Roboto"/>
            </a:endParaRPr>
          </a:p>
          <a:p>
            <a:pPr marL="0" lvl="0" indent="0" algn="l" rtl="0">
              <a:lnSpc>
                <a:spcPct val="115000"/>
              </a:lnSpc>
              <a:spcBef>
                <a:spcPts val="600"/>
              </a:spcBef>
              <a:spcAft>
                <a:spcPts val="0"/>
              </a:spcAft>
              <a:buNone/>
            </a:pPr>
            <a:r>
              <a:rPr lang="en" sz="1200" b="1">
                <a:solidFill>
                  <a:srgbClr val="212121"/>
                </a:solidFill>
                <a:highlight>
                  <a:srgbClr val="FFFFFF"/>
                </a:highlight>
                <a:latin typeface="Roboto"/>
                <a:ea typeface="Roboto"/>
                <a:cs typeface="Roboto"/>
                <a:sym typeface="Roboto"/>
              </a:rPr>
              <a:t>Main question:</a:t>
            </a:r>
            <a:r>
              <a:rPr lang="en" sz="1200">
                <a:solidFill>
                  <a:srgbClr val="212121"/>
                </a:solidFill>
                <a:highlight>
                  <a:srgbClr val="FFFFFF"/>
                </a:highlight>
                <a:latin typeface="Roboto"/>
                <a:ea typeface="Roboto"/>
                <a:cs typeface="Roboto"/>
                <a:sym typeface="Roboto"/>
              </a:rPr>
              <a:t> How does a airbnb host maximise their property?</a:t>
            </a:r>
            <a:endParaRPr sz="1200">
              <a:solidFill>
                <a:srgbClr val="212121"/>
              </a:solidFill>
              <a:highlight>
                <a:srgbClr val="FFFFFF"/>
              </a:highlight>
              <a:latin typeface="Roboto"/>
              <a:ea typeface="Roboto"/>
              <a:cs typeface="Roboto"/>
              <a:sym typeface="Roboto"/>
            </a:endParaRPr>
          </a:p>
          <a:p>
            <a:pPr marL="0" lvl="0" indent="0" algn="l" rtl="0">
              <a:lnSpc>
                <a:spcPct val="115000"/>
              </a:lnSpc>
              <a:spcBef>
                <a:spcPts val="600"/>
              </a:spcBef>
              <a:spcAft>
                <a:spcPts val="0"/>
              </a:spcAft>
              <a:buNone/>
            </a:pPr>
            <a:r>
              <a:rPr lang="en" sz="1200" b="1">
                <a:solidFill>
                  <a:srgbClr val="212121"/>
                </a:solidFill>
                <a:highlight>
                  <a:srgbClr val="FFFFFF"/>
                </a:highlight>
                <a:latin typeface="Roboto"/>
                <a:ea typeface="Roboto"/>
                <a:cs typeface="Roboto"/>
                <a:sym typeface="Roboto"/>
              </a:rPr>
              <a:t>Sub questions:</a:t>
            </a:r>
            <a:endParaRPr sz="1200" b="1">
              <a:solidFill>
                <a:srgbClr val="212121"/>
              </a:solidFill>
              <a:highlight>
                <a:srgbClr val="FFFFFF"/>
              </a:highlight>
              <a:latin typeface="Roboto"/>
              <a:ea typeface="Roboto"/>
              <a:cs typeface="Roboto"/>
              <a:sym typeface="Roboto"/>
            </a:endParaRPr>
          </a:p>
          <a:p>
            <a:pPr marL="457200" lvl="0" indent="-304800" algn="l" rtl="0">
              <a:lnSpc>
                <a:spcPct val="115000"/>
              </a:lnSpc>
              <a:spcBef>
                <a:spcPts val="600"/>
              </a:spcBef>
              <a:spcAft>
                <a:spcPts val="0"/>
              </a:spcAft>
              <a:buClr>
                <a:srgbClr val="212121"/>
              </a:buClr>
              <a:buSzPts val="1200"/>
              <a:buFont typeface="Roboto"/>
              <a:buAutoNum type="arabicPeriod"/>
            </a:pPr>
            <a:r>
              <a:rPr lang="en" sz="1200">
                <a:solidFill>
                  <a:srgbClr val="212121"/>
                </a:solidFill>
                <a:highlight>
                  <a:srgbClr val="FFFFFF"/>
                </a:highlight>
                <a:latin typeface="Roboto"/>
                <a:ea typeface="Roboto"/>
                <a:cs typeface="Roboto"/>
                <a:sym typeface="Roboto"/>
              </a:rPr>
              <a:t>What is a reasonable rent for a particular listing?</a:t>
            </a:r>
            <a:endParaRPr sz="1200">
              <a:solidFill>
                <a:srgbClr val="212121"/>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212121"/>
              </a:buClr>
              <a:buSzPts val="1200"/>
              <a:buFont typeface="Roboto"/>
              <a:buAutoNum type="alphaLcPeriod"/>
            </a:pPr>
            <a:r>
              <a:rPr lang="en" sz="1200">
                <a:solidFill>
                  <a:srgbClr val="212121"/>
                </a:solidFill>
                <a:highlight>
                  <a:srgbClr val="FFFFFF"/>
                </a:highlight>
                <a:latin typeface="Roboto"/>
                <a:ea typeface="Roboto"/>
                <a:cs typeface="Roboto"/>
                <a:sym typeface="Roboto"/>
              </a:rPr>
              <a:t>Firstly, we want to find out what a reasonable rent is for any particular listing, based on certain variables we identified. This will allow a host to be more knowledgeable about what rent to offer </a:t>
            </a:r>
            <a:endParaRPr sz="1200">
              <a:solidFill>
                <a:srgbClr val="212121"/>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212121"/>
              </a:buClr>
              <a:buSzPts val="1200"/>
              <a:buFont typeface="Roboto"/>
              <a:buAutoNum type="arabicPeriod"/>
            </a:pPr>
            <a:r>
              <a:rPr lang="en" sz="1200">
                <a:solidFill>
                  <a:srgbClr val="212121"/>
                </a:solidFill>
                <a:highlight>
                  <a:srgbClr val="FFFFFF"/>
                </a:highlight>
                <a:latin typeface="Roboto"/>
                <a:ea typeface="Roboto"/>
                <a:cs typeface="Roboto"/>
                <a:sym typeface="Roboto"/>
              </a:rPr>
              <a:t>Where is the ideal area for listings?</a:t>
            </a:r>
            <a:endParaRPr sz="1200">
              <a:solidFill>
                <a:srgbClr val="212121"/>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212121"/>
              </a:buClr>
              <a:buSzPts val="1200"/>
              <a:buFont typeface="Roboto"/>
              <a:buAutoNum type="alphaLcPeriod"/>
            </a:pPr>
            <a:r>
              <a:rPr lang="en" sz="1200">
                <a:solidFill>
                  <a:srgbClr val="212121"/>
                </a:solidFill>
                <a:highlight>
                  <a:srgbClr val="FFFFFF"/>
                </a:highlight>
                <a:latin typeface="Roboto"/>
                <a:ea typeface="Roboto"/>
                <a:cs typeface="Roboto"/>
                <a:sym typeface="Roboto"/>
              </a:rPr>
              <a:t>We noticed that there were a number of neighbourhoods in the region we chose, with some having more listings than others. (</a:t>
            </a:r>
            <a:r>
              <a:rPr lang="en" sz="1200">
                <a:solidFill>
                  <a:srgbClr val="212121"/>
                </a:solidFill>
                <a:highlight>
                  <a:srgbClr val="FFFF00"/>
                </a:highlight>
                <a:latin typeface="Roboto"/>
                <a:ea typeface="Roboto"/>
                <a:cs typeface="Roboto"/>
                <a:sym typeface="Roboto"/>
              </a:rPr>
              <a:t>can move this to behind EDA also) </a:t>
            </a:r>
            <a:r>
              <a:rPr lang="en" sz="1200">
                <a:solidFill>
                  <a:srgbClr val="212121"/>
                </a:solidFill>
                <a:latin typeface="Roboto"/>
                <a:ea typeface="Roboto"/>
                <a:cs typeface="Roboto"/>
                <a:sym typeface="Roboto"/>
              </a:rPr>
              <a:t>we hence wanted to know what the ideal area for a host to put up a listing was. </a:t>
            </a:r>
            <a:endParaRPr sz="1200">
              <a:solidFill>
                <a:srgbClr val="212121"/>
              </a:solidFill>
              <a:latin typeface="Roboto"/>
              <a:ea typeface="Roboto"/>
              <a:cs typeface="Roboto"/>
              <a:sym typeface="Roboto"/>
            </a:endParaRPr>
          </a:p>
          <a:p>
            <a:pPr marL="457200" lvl="0" indent="-304800" algn="l" rtl="0">
              <a:lnSpc>
                <a:spcPct val="115000"/>
              </a:lnSpc>
              <a:spcBef>
                <a:spcPts val="0"/>
              </a:spcBef>
              <a:spcAft>
                <a:spcPts val="0"/>
              </a:spcAft>
              <a:buClr>
                <a:srgbClr val="212121"/>
              </a:buClr>
              <a:buSzPts val="1200"/>
              <a:buFont typeface="Roboto"/>
              <a:buAutoNum type="arabicPeriod"/>
            </a:pPr>
            <a:r>
              <a:rPr lang="en" sz="1200">
                <a:solidFill>
                  <a:srgbClr val="212121"/>
                </a:solidFill>
                <a:highlight>
                  <a:srgbClr val="FFFFFF"/>
                </a:highlight>
                <a:latin typeface="Roboto"/>
                <a:ea typeface="Roboto"/>
                <a:cs typeface="Roboto"/>
                <a:sym typeface="Roboto"/>
              </a:rPr>
              <a:t>What factors will affect the number of bookings?</a:t>
            </a:r>
            <a:endParaRPr sz="1200">
              <a:solidFill>
                <a:srgbClr val="212121"/>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212121"/>
              </a:buClr>
              <a:buSzPts val="1200"/>
              <a:buFont typeface="Roboto"/>
              <a:buAutoNum type="alphaLcPeriod"/>
            </a:pPr>
            <a:r>
              <a:rPr lang="en" sz="1200">
                <a:solidFill>
                  <a:srgbClr val="212121"/>
                </a:solidFill>
                <a:highlight>
                  <a:srgbClr val="FFFFFF"/>
                </a:highlight>
                <a:latin typeface="Roboto"/>
                <a:ea typeface="Roboto"/>
                <a:cs typeface="Roboto"/>
                <a:sym typeface="Roboto"/>
              </a:rPr>
              <a:t>we used number of bookings to approximate the popularity of a listing. We wanted to identify characteristics of popular listings so that a potential host can offer them as well. </a:t>
            </a:r>
            <a:endParaRPr sz="1200">
              <a:solidFill>
                <a:srgbClr val="212121"/>
              </a:solidFill>
              <a:highlight>
                <a:srgbClr val="FFFFFF"/>
              </a:highlight>
              <a:latin typeface="Roboto"/>
              <a:ea typeface="Roboto"/>
              <a:cs typeface="Roboto"/>
              <a:sym typeface="Roboto"/>
            </a:endParaRPr>
          </a:p>
          <a:p>
            <a:pPr marL="457200" lvl="0" indent="-304800" algn="l" rtl="0">
              <a:lnSpc>
                <a:spcPct val="115000"/>
              </a:lnSpc>
              <a:spcBef>
                <a:spcPts val="0"/>
              </a:spcBef>
              <a:spcAft>
                <a:spcPts val="0"/>
              </a:spcAft>
              <a:buClr>
                <a:srgbClr val="212121"/>
              </a:buClr>
              <a:buSzPts val="1200"/>
              <a:buFont typeface="Roboto"/>
              <a:buAutoNum type="arabicPeriod"/>
            </a:pPr>
            <a:r>
              <a:rPr lang="en" sz="1200">
                <a:solidFill>
                  <a:srgbClr val="212121"/>
                </a:solidFill>
                <a:highlight>
                  <a:srgbClr val="FFFFFF"/>
                </a:highlight>
                <a:latin typeface="Roboto"/>
                <a:ea typeface="Roboto"/>
                <a:cs typeface="Roboto"/>
                <a:sym typeface="Roboto"/>
              </a:rPr>
              <a:t>What ratings would the listing get?</a:t>
            </a:r>
            <a:endParaRPr sz="1200">
              <a:solidFill>
                <a:srgbClr val="212121"/>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212121"/>
              </a:buClr>
              <a:buSzPts val="1200"/>
              <a:buFont typeface="Roboto"/>
              <a:buAutoNum type="alphaLcPeriod"/>
            </a:pPr>
            <a:r>
              <a:rPr lang="en" sz="1200">
                <a:solidFill>
                  <a:srgbClr val="212121"/>
                </a:solidFill>
                <a:highlight>
                  <a:srgbClr val="FFFFFF"/>
                </a:highlight>
                <a:latin typeface="Roboto"/>
                <a:ea typeface="Roboto"/>
                <a:cs typeface="Roboto"/>
                <a:sym typeface="Roboto"/>
              </a:rPr>
              <a:t>Why ratings? ratings are something that guests look at closely when choosing a property to rent. It is hence important for the host to keep their ratings up. We want to explore what ratings would get based on its characteristics. </a:t>
            </a:r>
            <a:endParaRPr sz="1200">
              <a:solidFill>
                <a:srgbClr val="212121"/>
              </a:solidFill>
              <a:highlight>
                <a:srgbClr val="FFFFFF"/>
              </a:highlight>
              <a:latin typeface="Roboto"/>
              <a:ea typeface="Roboto"/>
              <a:cs typeface="Roboto"/>
              <a:sym typeface="Roboto"/>
            </a:endParaRPr>
          </a:p>
          <a:p>
            <a:pPr marL="457200" lvl="0" indent="0" algn="l" rtl="0">
              <a:lnSpc>
                <a:spcPct val="115000"/>
              </a:lnSpc>
              <a:spcBef>
                <a:spcPts val="600"/>
              </a:spcBef>
              <a:spcAft>
                <a:spcPts val="0"/>
              </a:spcAft>
              <a:buNone/>
            </a:pPr>
            <a:endParaRPr sz="1200">
              <a:solidFill>
                <a:srgbClr val="212121"/>
              </a:solidFill>
              <a:highlight>
                <a:srgbClr val="FFFFFF"/>
              </a:highlight>
              <a:latin typeface="Roboto"/>
              <a:ea typeface="Roboto"/>
              <a:cs typeface="Roboto"/>
              <a:sym typeface="Roboto"/>
            </a:endParaRPr>
          </a:p>
          <a:p>
            <a:pPr marL="0" lvl="0" indent="0" algn="l" rtl="0">
              <a:lnSpc>
                <a:spcPct val="115000"/>
              </a:lnSpc>
              <a:spcBef>
                <a:spcPts val="600"/>
              </a:spcBef>
              <a:spcAft>
                <a:spcPts val="500"/>
              </a:spcAft>
              <a:buNone/>
            </a:pPr>
            <a:endParaRPr sz="1200">
              <a:solidFill>
                <a:srgbClr val="212121"/>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9"/>
        <p:cNvGrpSpPr/>
        <p:nvPr/>
      </p:nvGrpSpPr>
      <p:grpSpPr>
        <a:xfrm>
          <a:off x="0" y="0"/>
          <a:ext cx="0" cy="0"/>
          <a:chOff x="0" y="0"/>
          <a:chExt cx="0" cy="0"/>
        </a:xfrm>
      </p:grpSpPr>
      <p:sp>
        <p:nvSpPr>
          <p:cNvPr id="2540" name="Google Shape;2540;g12547467d0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1" name="Google Shape;2541;g12547467d0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cut the number of slides here</a:t>
            </a:r>
            <a:endParaRPr/>
          </a:p>
          <a:p>
            <a:pPr marL="457200" lvl="0" indent="-298450" algn="l" rtl="0">
              <a:spcBef>
                <a:spcPts val="0"/>
              </a:spcBef>
              <a:spcAft>
                <a:spcPts val="0"/>
              </a:spcAft>
              <a:buSzPts val="1100"/>
              <a:buChar char="-"/>
            </a:pPr>
            <a:r>
              <a:rPr lang="en"/>
              <a:t>what we did exactly isnt important: more important is why </a:t>
            </a:r>
            <a:endParaRPr/>
          </a:p>
          <a:p>
            <a:pPr marL="457200" lvl="0" indent="-298450" algn="l" rtl="0">
              <a:spcBef>
                <a:spcPts val="0"/>
              </a:spcBef>
              <a:spcAft>
                <a:spcPts val="0"/>
              </a:spcAft>
              <a:buSzPts val="1100"/>
              <a:buChar char="-"/>
            </a:pPr>
            <a:r>
              <a:rPr lang="en"/>
              <a:t>shld be analysis of whatever is here - no need include everything in the jupyter nb</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6"/>
        <p:cNvGrpSpPr/>
        <p:nvPr/>
      </p:nvGrpSpPr>
      <p:grpSpPr>
        <a:xfrm>
          <a:off x="0" y="0"/>
          <a:ext cx="0" cy="0"/>
          <a:chOff x="0" y="0"/>
          <a:chExt cx="0" cy="0"/>
        </a:xfrm>
      </p:grpSpPr>
      <p:sp>
        <p:nvSpPr>
          <p:cNvPr id="2817" name="Google Shape;2817;g12547467d0b_2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8" name="Google Shape;2818;g12547467d0b_2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found that the number of Superhost is only around 15% of all hosts.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4"/>
        <p:cNvGrpSpPr/>
        <p:nvPr/>
      </p:nvGrpSpPr>
      <p:grpSpPr>
        <a:xfrm>
          <a:off x="0" y="0"/>
          <a:ext cx="0" cy="0"/>
          <a:chOff x="0" y="0"/>
          <a:chExt cx="0" cy="0"/>
        </a:xfrm>
      </p:grpSpPr>
      <p:sp>
        <p:nvSpPr>
          <p:cNvPr id="2825" name="Google Shape;2825;g12547467d0b_2_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6" name="Google Shape;2826;g12547467d0b_2_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0"/>
        <p:cNvGrpSpPr/>
        <p:nvPr/>
      </p:nvGrpSpPr>
      <p:grpSpPr>
        <a:xfrm>
          <a:off x="0" y="0"/>
          <a:ext cx="0" cy="0"/>
          <a:chOff x="0" y="0"/>
          <a:chExt cx="0" cy="0"/>
        </a:xfrm>
      </p:grpSpPr>
      <p:sp>
        <p:nvSpPr>
          <p:cNvPr id="2831" name="Google Shape;2831;g12577071da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2" name="Google Shape;2832;g12577071da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4"/>
            </a:gs>
            <a:gs pos="100000">
              <a:schemeClr val="lt1"/>
            </a:gs>
          </a:gsLst>
          <a:lin ang="5400012" scaled="0"/>
        </a:gradFill>
        <a:effectLst/>
      </p:bgPr>
    </p:bg>
    <p:spTree>
      <p:nvGrpSpPr>
        <p:cNvPr id="1" name="Shape 8"/>
        <p:cNvGrpSpPr/>
        <p:nvPr/>
      </p:nvGrpSpPr>
      <p:grpSpPr>
        <a:xfrm>
          <a:off x="0" y="0"/>
          <a:ext cx="0" cy="0"/>
          <a:chOff x="0" y="0"/>
          <a:chExt cx="0" cy="0"/>
        </a:xfrm>
      </p:grpSpPr>
      <p:grpSp>
        <p:nvGrpSpPr>
          <p:cNvPr id="9" name="Google Shape;9;p2"/>
          <p:cNvGrpSpPr/>
          <p:nvPr/>
        </p:nvGrpSpPr>
        <p:grpSpPr>
          <a:xfrm>
            <a:off x="2169252" y="603218"/>
            <a:ext cx="9836444" cy="5484392"/>
            <a:chOff x="-8147926" y="-2929309"/>
            <a:chExt cx="7590435" cy="4232111"/>
          </a:xfrm>
        </p:grpSpPr>
        <p:sp>
          <p:nvSpPr>
            <p:cNvPr id="10" name="Google Shape;10;p2"/>
            <p:cNvSpPr/>
            <p:nvPr/>
          </p:nvSpPr>
          <p:spPr>
            <a:xfrm>
              <a:off x="-6078668" y="-2081596"/>
              <a:ext cx="747667" cy="1620932"/>
            </a:xfrm>
            <a:custGeom>
              <a:avLst/>
              <a:gdLst/>
              <a:ahLst/>
              <a:cxnLst/>
              <a:rect l="l" t="t" r="r" b="b"/>
              <a:pathLst>
                <a:path w="2780" h="6027" extrusionOk="0">
                  <a:moveTo>
                    <a:pt x="1449" y="61"/>
                  </a:moveTo>
                  <a:lnTo>
                    <a:pt x="2765" y="5241"/>
                  </a:lnTo>
                  <a:cubicBezTo>
                    <a:pt x="2766" y="5243"/>
                    <a:pt x="2766" y="5247"/>
                    <a:pt x="2768" y="5249"/>
                  </a:cubicBezTo>
                  <a:cubicBezTo>
                    <a:pt x="2779" y="5378"/>
                    <a:pt x="2763" y="5510"/>
                    <a:pt x="2721" y="5632"/>
                  </a:cubicBezTo>
                  <a:cubicBezTo>
                    <a:pt x="2622" y="5906"/>
                    <a:pt x="2396" y="6026"/>
                    <a:pt x="2113" y="6026"/>
                  </a:cubicBezTo>
                  <a:lnTo>
                    <a:pt x="667" y="6026"/>
                  </a:lnTo>
                  <a:cubicBezTo>
                    <a:pt x="384" y="6026"/>
                    <a:pt x="158" y="5906"/>
                    <a:pt x="60" y="5632"/>
                  </a:cubicBezTo>
                  <a:cubicBezTo>
                    <a:pt x="17" y="5510"/>
                    <a:pt x="1" y="5378"/>
                    <a:pt x="14" y="5249"/>
                  </a:cubicBezTo>
                  <a:cubicBezTo>
                    <a:pt x="14" y="5247"/>
                    <a:pt x="14" y="5243"/>
                    <a:pt x="15" y="5241"/>
                  </a:cubicBezTo>
                  <a:lnTo>
                    <a:pt x="1331" y="61"/>
                  </a:lnTo>
                  <a:cubicBezTo>
                    <a:pt x="1347" y="1"/>
                    <a:pt x="1433" y="1"/>
                    <a:pt x="1448" y="6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875884" y="-1812652"/>
              <a:ext cx="374640" cy="1621469"/>
            </a:xfrm>
            <a:custGeom>
              <a:avLst/>
              <a:gdLst/>
              <a:ahLst/>
              <a:cxnLst/>
              <a:rect l="l" t="t" r="r" b="b"/>
              <a:pathLst>
                <a:path w="1393" h="6029" extrusionOk="0">
                  <a:moveTo>
                    <a:pt x="590" y="66"/>
                  </a:moveTo>
                  <a:cubicBezTo>
                    <a:pt x="586" y="0"/>
                    <a:pt x="686" y="0"/>
                    <a:pt x="683" y="66"/>
                  </a:cubicBezTo>
                  <a:lnTo>
                    <a:pt x="683" y="1127"/>
                  </a:lnTo>
                  <a:lnTo>
                    <a:pt x="901" y="1000"/>
                  </a:lnTo>
                  <a:cubicBezTo>
                    <a:pt x="933" y="982"/>
                    <a:pt x="960" y="1029"/>
                    <a:pt x="928" y="1048"/>
                  </a:cubicBezTo>
                  <a:lnTo>
                    <a:pt x="683" y="1190"/>
                  </a:lnTo>
                  <a:lnTo>
                    <a:pt x="683" y="2707"/>
                  </a:lnTo>
                  <a:lnTo>
                    <a:pt x="1329" y="2333"/>
                  </a:lnTo>
                  <a:cubicBezTo>
                    <a:pt x="1361" y="2316"/>
                    <a:pt x="1389" y="2364"/>
                    <a:pt x="1358" y="2382"/>
                  </a:cubicBezTo>
                  <a:lnTo>
                    <a:pt x="683" y="2772"/>
                  </a:lnTo>
                  <a:lnTo>
                    <a:pt x="683" y="4227"/>
                  </a:lnTo>
                  <a:lnTo>
                    <a:pt x="1329" y="3853"/>
                  </a:lnTo>
                  <a:cubicBezTo>
                    <a:pt x="1362" y="3831"/>
                    <a:pt x="1393" y="3883"/>
                    <a:pt x="1358" y="3901"/>
                  </a:cubicBezTo>
                  <a:lnTo>
                    <a:pt x="683" y="4290"/>
                  </a:lnTo>
                  <a:lnTo>
                    <a:pt x="683" y="5963"/>
                  </a:lnTo>
                  <a:cubicBezTo>
                    <a:pt x="686" y="6028"/>
                    <a:pt x="586" y="6028"/>
                    <a:pt x="590" y="5963"/>
                  </a:cubicBezTo>
                  <a:lnTo>
                    <a:pt x="590" y="4678"/>
                  </a:lnTo>
                  <a:lnTo>
                    <a:pt x="36" y="4358"/>
                  </a:lnTo>
                  <a:cubicBezTo>
                    <a:pt x="1" y="4341"/>
                    <a:pt x="31" y="4288"/>
                    <a:pt x="64" y="4310"/>
                  </a:cubicBezTo>
                  <a:lnTo>
                    <a:pt x="590" y="4613"/>
                  </a:lnTo>
                  <a:lnTo>
                    <a:pt x="590" y="3398"/>
                  </a:lnTo>
                  <a:lnTo>
                    <a:pt x="36" y="3078"/>
                  </a:lnTo>
                  <a:cubicBezTo>
                    <a:pt x="1" y="3060"/>
                    <a:pt x="31" y="3007"/>
                    <a:pt x="64" y="3029"/>
                  </a:cubicBezTo>
                  <a:lnTo>
                    <a:pt x="590" y="3333"/>
                  </a:lnTo>
                  <a:lnTo>
                    <a:pt x="590" y="2117"/>
                  </a:lnTo>
                  <a:lnTo>
                    <a:pt x="242" y="1916"/>
                  </a:lnTo>
                  <a:cubicBezTo>
                    <a:pt x="206" y="1898"/>
                    <a:pt x="237" y="1846"/>
                    <a:pt x="269" y="1868"/>
                  </a:cubicBezTo>
                  <a:lnTo>
                    <a:pt x="590" y="2053"/>
                  </a:lnTo>
                  <a:lnTo>
                    <a:pt x="590" y="836"/>
                  </a:lnTo>
                  <a:lnTo>
                    <a:pt x="381" y="716"/>
                  </a:lnTo>
                  <a:cubicBezTo>
                    <a:pt x="346" y="699"/>
                    <a:pt x="377" y="647"/>
                    <a:pt x="409" y="668"/>
                  </a:cubicBezTo>
                  <a:lnTo>
                    <a:pt x="590" y="77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018952" y="-2753688"/>
              <a:ext cx="747398" cy="1621200"/>
            </a:xfrm>
            <a:custGeom>
              <a:avLst/>
              <a:gdLst/>
              <a:ahLst/>
              <a:cxnLst/>
              <a:rect l="l" t="t" r="r" b="b"/>
              <a:pathLst>
                <a:path w="2779" h="6028" extrusionOk="0">
                  <a:moveTo>
                    <a:pt x="1448" y="62"/>
                  </a:moveTo>
                  <a:lnTo>
                    <a:pt x="2765" y="5242"/>
                  </a:lnTo>
                  <a:cubicBezTo>
                    <a:pt x="2765" y="5244"/>
                    <a:pt x="2767" y="5247"/>
                    <a:pt x="2767" y="5250"/>
                  </a:cubicBezTo>
                  <a:cubicBezTo>
                    <a:pt x="2778" y="5380"/>
                    <a:pt x="2763" y="5510"/>
                    <a:pt x="2721" y="5634"/>
                  </a:cubicBezTo>
                  <a:cubicBezTo>
                    <a:pt x="2622" y="5908"/>
                    <a:pt x="2396" y="6028"/>
                    <a:pt x="2113" y="6028"/>
                  </a:cubicBezTo>
                  <a:lnTo>
                    <a:pt x="666" y="6028"/>
                  </a:lnTo>
                  <a:cubicBezTo>
                    <a:pt x="383" y="6028"/>
                    <a:pt x="158" y="5908"/>
                    <a:pt x="58" y="5634"/>
                  </a:cubicBezTo>
                  <a:cubicBezTo>
                    <a:pt x="16" y="5510"/>
                    <a:pt x="1" y="5380"/>
                    <a:pt x="13" y="5250"/>
                  </a:cubicBezTo>
                  <a:cubicBezTo>
                    <a:pt x="13" y="5247"/>
                    <a:pt x="14" y="5244"/>
                    <a:pt x="14" y="5242"/>
                  </a:cubicBezTo>
                  <a:lnTo>
                    <a:pt x="1331" y="62"/>
                  </a:lnTo>
                  <a:cubicBezTo>
                    <a:pt x="1346" y="1"/>
                    <a:pt x="1433" y="1"/>
                    <a:pt x="1448" y="62"/>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815630" y="-2483668"/>
              <a:ext cx="372220" cy="1619587"/>
            </a:xfrm>
            <a:custGeom>
              <a:avLst/>
              <a:gdLst/>
              <a:ahLst/>
              <a:cxnLst/>
              <a:rect l="l" t="t" r="r" b="b"/>
              <a:pathLst>
                <a:path w="1384" h="6022" extrusionOk="0">
                  <a:moveTo>
                    <a:pt x="588" y="62"/>
                  </a:moveTo>
                  <a:cubicBezTo>
                    <a:pt x="587" y="0"/>
                    <a:pt x="679" y="0"/>
                    <a:pt x="681" y="62"/>
                  </a:cubicBezTo>
                  <a:lnTo>
                    <a:pt x="681" y="1123"/>
                  </a:lnTo>
                  <a:lnTo>
                    <a:pt x="898" y="996"/>
                  </a:lnTo>
                  <a:cubicBezTo>
                    <a:pt x="930" y="981"/>
                    <a:pt x="955" y="1025"/>
                    <a:pt x="926" y="1044"/>
                  </a:cubicBezTo>
                  <a:lnTo>
                    <a:pt x="681" y="1187"/>
                  </a:lnTo>
                  <a:lnTo>
                    <a:pt x="681" y="2705"/>
                  </a:lnTo>
                  <a:lnTo>
                    <a:pt x="1327" y="2331"/>
                  </a:lnTo>
                  <a:cubicBezTo>
                    <a:pt x="1358" y="2315"/>
                    <a:pt x="1384" y="2360"/>
                    <a:pt x="1354" y="2379"/>
                  </a:cubicBezTo>
                  <a:lnTo>
                    <a:pt x="679" y="2768"/>
                  </a:lnTo>
                  <a:lnTo>
                    <a:pt x="679" y="4224"/>
                  </a:lnTo>
                  <a:lnTo>
                    <a:pt x="1326" y="3850"/>
                  </a:lnTo>
                  <a:cubicBezTo>
                    <a:pt x="1358" y="3835"/>
                    <a:pt x="1383" y="3879"/>
                    <a:pt x="1354" y="3898"/>
                  </a:cubicBezTo>
                  <a:lnTo>
                    <a:pt x="679" y="4287"/>
                  </a:lnTo>
                  <a:lnTo>
                    <a:pt x="679" y="5961"/>
                  </a:lnTo>
                  <a:cubicBezTo>
                    <a:pt x="679" y="6022"/>
                    <a:pt x="587" y="6022"/>
                    <a:pt x="587" y="5961"/>
                  </a:cubicBezTo>
                  <a:lnTo>
                    <a:pt x="587" y="4674"/>
                  </a:lnTo>
                  <a:lnTo>
                    <a:pt x="33" y="4356"/>
                  </a:lnTo>
                  <a:cubicBezTo>
                    <a:pt x="20" y="4347"/>
                    <a:pt x="15" y="4331"/>
                    <a:pt x="23" y="4317"/>
                  </a:cubicBezTo>
                  <a:cubicBezTo>
                    <a:pt x="30" y="4304"/>
                    <a:pt x="47" y="4299"/>
                    <a:pt x="61" y="4307"/>
                  </a:cubicBezTo>
                  <a:lnTo>
                    <a:pt x="587" y="4611"/>
                  </a:lnTo>
                  <a:lnTo>
                    <a:pt x="587" y="3395"/>
                  </a:lnTo>
                  <a:lnTo>
                    <a:pt x="33" y="3075"/>
                  </a:lnTo>
                  <a:cubicBezTo>
                    <a:pt x="1" y="3056"/>
                    <a:pt x="29" y="3008"/>
                    <a:pt x="61" y="3027"/>
                  </a:cubicBezTo>
                  <a:lnTo>
                    <a:pt x="587" y="3331"/>
                  </a:lnTo>
                  <a:lnTo>
                    <a:pt x="587" y="2114"/>
                  </a:lnTo>
                  <a:lnTo>
                    <a:pt x="239" y="1913"/>
                  </a:lnTo>
                  <a:cubicBezTo>
                    <a:pt x="209" y="1894"/>
                    <a:pt x="235" y="1849"/>
                    <a:pt x="267" y="1865"/>
                  </a:cubicBezTo>
                  <a:lnTo>
                    <a:pt x="587" y="2051"/>
                  </a:lnTo>
                  <a:lnTo>
                    <a:pt x="587" y="834"/>
                  </a:lnTo>
                  <a:lnTo>
                    <a:pt x="378" y="714"/>
                  </a:lnTo>
                  <a:cubicBezTo>
                    <a:pt x="350" y="695"/>
                    <a:pt x="375" y="650"/>
                    <a:pt x="407" y="666"/>
                  </a:cubicBezTo>
                  <a:lnTo>
                    <a:pt x="587" y="77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320041" y="-1792481"/>
              <a:ext cx="747667" cy="1620663"/>
            </a:xfrm>
            <a:custGeom>
              <a:avLst/>
              <a:gdLst/>
              <a:ahLst/>
              <a:cxnLst/>
              <a:rect l="l" t="t" r="r" b="b"/>
              <a:pathLst>
                <a:path w="2780" h="6026" extrusionOk="0">
                  <a:moveTo>
                    <a:pt x="1450" y="61"/>
                  </a:moveTo>
                  <a:lnTo>
                    <a:pt x="2766" y="5240"/>
                  </a:lnTo>
                  <a:cubicBezTo>
                    <a:pt x="2767" y="5244"/>
                    <a:pt x="2767" y="5246"/>
                    <a:pt x="2768" y="5249"/>
                  </a:cubicBezTo>
                  <a:cubicBezTo>
                    <a:pt x="2780" y="5378"/>
                    <a:pt x="2763" y="5510"/>
                    <a:pt x="2721" y="5633"/>
                  </a:cubicBezTo>
                  <a:cubicBezTo>
                    <a:pt x="2622" y="5906"/>
                    <a:pt x="2396" y="6026"/>
                    <a:pt x="2113" y="6026"/>
                  </a:cubicBezTo>
                  <a:lnTo>
                    <a:pt x="668" y="6026"/>
                  </a:lnTo>
                  <a:cubicBezTo>
                    <a:pt x="384" y="6026"/>
                    <a:pt x="159" y="5906"/>
                    <a:pt x="60" y="5633"/>
                  </a:cubicBezTo>
                  <a:cubicBezTo>
                    <a:pt x="17" y="5510"/>
                    <a:pt x="1" y="5378"/>
                    <a:pt x="13" y="5249"/>
                  </a:cubicBezTo>
                  <a:cubicBezTo>
                    <a:pt x="14" y="5246"/>
                    <a:pt x="14" y="5244"/>
                    <a:pt x="15" y="5240"/>
                  </a:cubicBezTo>
                  <a:lnTo>
                    <a:pt x="1331" y="61"/>
                  </a:lnTo>
                  <a:cubicBezTo>
                    <a:pt x="1347" y="1"/>
                    <a:pt x="1433" y="1"/>
                    <a:pt x="1449" y="6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117525" y="-1523537"/>
              <a:ext cx="374909" cy="1621469"/>
            </a:xfrm>
            <a:custGeom>
              <a:avLst/>
              <a:gdLst/>
              <a:ahLst/>
              <a:cxnLst/>
              <a:rect l="l" t="t" r="r" b="b"/>
              <a:pathLst>
                <a:path w="1394" h="6029" extrusionOk="0">
                  <a:moveTo>
                    <a:pt x="591" y="65"/>
                  </a:moveTo>
                  <a:cubicBezTo>
                    <a:pt x="587" y="0"/>
                    <a:pt x="687" y="0"/>
                    <a:pt x="684" y="65"/>
                  </a:cubicBezTo>
                  <a:lnTo>
                    <a:pt x="684" y="1127"/>
                  </a:lnTo>
                  <a:lnTo>
                    <a:pt x="902" y="1000"/>
                  </a:lnTo>
                  <a:cubicBezTo>
                    <a:pt x="935" y="978"/>
                    <a:pt x="965" y="1030"/>
                    <a:pt x="930" y="1048"/>
                  </a:cubicBezTo>
                  <a:lnTo>
                    <a:pt x="684" y="1190"/>
                  </a:lnTo>
                  <a:lnTo>
                    <a:pt x="684" y="2707"/>
                  </a:lnTo>
                  <a:lnTo>
                    <a:pt x="1331" y="2334"/>
                  </a:lnTo>
                  <a:cubicBezTo>
                    <a:pt x="1363" y="2312"/>
                    <a:pt x="1394" y="2365"/>
                    <a:pt x="1358" y="2382"/>
                  </a:cubicBezTo>
                  <a:lnTo>
                    <a:pt x="684" y="2772"/>
                  </a:lnTo>
                  <a:lnTo>
                    <a:pt x="684" y="4226"/>
                  </a:lnTo>
                  <a:lnTo>
                    <a:pt x="1331" y="3854"/>
                  </a:lnTo>
                  <a:cubicBezTo>
                    <a:pt x="1362" y="3835"/>
                    <a:pt x="1389" y="3883"/>
                    <a:pt x="1358" y="3901"/>
                  </a:cubicBezTo>
                  <a:lnTo>
                    <a:pt x="684" y="4291"/>
                  </a:lnTo>
                  <a:lnTo>
                    <a:pt x="684" y="5963"/>
                  </a:lnTo>
                  <a:cubicBezTo>
                    <a:pt x="687" y="6029"/>
                    <a:pt x="587" y="6029"/>
                    <a:pt x="591" y="5963"/>
                  </a:cubicBezTo>
                  <a:lnTo>
                    <a:pt x="591" y="4678"/>
                  </a:lnTo>
                  <a:lnTo>
                    <a:pt x="37" y="4358"/>
                  </a:lnTo>
                  <a:cubicBezTo>
                    <a:pt x="4" y="4339"/>
                    <a:pt x="32" y="4291"/>
                    <a:pt x="64" y="4310"/>
                  </a:cubicBezTo>
                  <a:lnTo>
                    <a:pt x="591" y="4613"/>
                  </a:lnTo>
                  <a:lnTo>
                    <a:pt x="591" y="3397"/>
                  </a:lnTo>
                  <a:lnTo>
                    <a:pt x="37" y="3077"/>
                  </a:lnTo>
                  <a:cubicBezTo>
                    <a:pt x="1" y="3060"/>
                    <a:pt x="31" y="3008"/>
                    <a:pt x="64" y="3029"/>
                  </a:cubicBezTo>
                  <a:lnTo>
                    <a:pt x="591" y="3334"/>
                  </a:lnTo>
                  <a:lnTo>
                    <a:pt x="591" y="2117"/>
                  </a:lnTo>
                  <a:lnTo>
                    <a:pt x="242" y="1916"/>
                  </a:lnTo>
                  <a:cubicBezTo>
                    <a:pt x="229" y="1909"/>
                    <a:pt x="224" y="1891"/>
                    <a:pt x="232" y="1878"/>
                  </a:cubicBezTo>
                  <a:cubicBezTo>
                    <a:pt x="239" y="1865"/>
                    <a:pt x="257" y="1860"/>
                    <a:pt x="270" y="1867"/>
                  </a:cubicBezTo>
                  <a:lnTo>
                    <a:pt x="591" y="2053"/>
                  </a:lnTo>
                  <a:lnTo>
                    <a:pt x="591" y="837"/>
                  </a:lnTo>
                  <a:lnTo>
                    <a:pt x="382" y="716"/>
                  </a:lnTo>
                  <a:cubicBezTo>
                    <a:pt x="346" y="699"/>
                    <a:pt x="377" y="647"/>
                    <a:pt x="410" y="668"/>
                  </a:cubicBezTo>
                  <a:lnTo>
                    <a:pt x="591" y="77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7926" y="-1491801"/>
              <a:ext cx="7583173" cy="2694560"/>
            </a:xfrm>
            <a:custGeom>
              <a:avLst/>
              <a:gdLst/>
              <a:ahLst/>
              <a:cxnLst/>
              <a:rect l="l" t="t" r="r" b="b"/>
              <a:pathLst>
                <a:path w="28196" h="10019" extrusionOk="0">
                  <a:moveTo>
                    <a:pt x="28196" y="1"/>
                  </a:moveTo>
                  <a:lnTo>
                    <a:pt x="28196" y="9154"/>
                  </a:lnTo>
                  <a:cubicBezTo>
                    <a:pt x="28196" y="9629"/>
                    <a:pt x="27806" y="10018"/>
                    <a:pt x="27030" y="10018"/>
                  </a:cubicBezTo>
                  <a:lnTo>
                    <a:pt x="565" y="10018"/>
                  </a:lnTo>
                  <a:cubicBezTo>
                    <a:pt x="390" y="10018"/>
                    <a:pt x="1" y="9629"/>
                    <a:pt x="1" y="9154"/>
                  </a:cubicBezTo>
                  <a:lnTo>
                    <a:pt x="1" y="4606"/>
                  </a:lnTo>
                  <a:lnTo>
                    <a:pt x="11389" y="4606"/>
                  </a:lnTo>
                  <a:lnTo>
                    <a:pt x="18484" y="3253"/>
                  </a:lnTo>
                  <a:lnTo>
                    <a:pt x="22318" y="4149"/>
                  </a:lnTo>
                  <a:close/>
                </a:path>
              </a:pathLst>
            </a:custGeom>
            <a:solidFill>
              <a:srgbClr val="552973"/>
            </a:solidFill>
            <a:ln w="200" cap="flat" cmpd="sng">
              <a:solidFill>
                <a:srgbClr val="1A1A18"/>
              </a:solidFill>
              <a:prstDash val="solid"/>
              <a:miter lim="117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635169" y="-2536112"/>
              <a:ext cx="915489" cy="1985352"/>
            </a:xfrm>
            <a:custGeom>
              <a:avLst/>
              <a:gdLst/>
              <a:ahLst/>
              <a:cxnLst/>
              <a:rect l="l" t="t" r="r" b="b"/>
              <a:pathLst>
                <a:path w="3404" h="7382" extrusionOk="0">
                  <a:moveTo>
                    <a:pt x="1775" y="76"/>
                  </a:moveTo>
                  <a:lnTo>
                    <a:pt x="3387" y="6419"/>
                  </a:lnTo>
                  <a:cubicBezTo>
                    <a:pt x="3388" y="6423"/>
                    <a:pt x="3389" y="6425"/>
                    <a:pt x="3389" y="6429"/>
                  </a:cubicBezTo>
                  <a:cubicBezTo>
                    <a:pt x="3403" y="6587"/>
                    <a:pt x="3385" y="6748"/>
                    <a:pt x="3333" y="6899"/>
                  </a:cubicBezTo>
                  <a:cubicBezTo>
                    <a:pt x="3212" y="7234"/>
                    <a:pt x="2935" y="7381"/>
                    <a:pt x="2588" y="7381"/>
                  </a:cubicBezTo>
                  <a:lnTo>
                    <a:pt x="818" y="7381"/>
                  </a:lnTo>
                  <a:cubicBezTo>
                    <a:pt x="471" y="7381"/>
                    <a:pt x="194" y="7234"/>
                    <a:pt x="73" y="6899"/>
                  </a:cubicBezTo>
                  <a:cubicBezTo>
                    <a:pt x="24" y="6762"/>
                    <a:pt x="0" y="6574"/>
                    <a:pt x="17" y="6429"/>
                  </a:cubicBezTo>
                  <a:cubicBezTo>
                    <a:pt x="17" y="6425"/>
                    <a:pt x="18" y="6423"/>
                    <a:pt x="19" y="6419"/>
                  </a:cubicBezTo>
                  <a:lnTo>
                    <a:pt x="1631" y="76"/>
                  </a:lnTo>
                  <a:cubicBezTo>
                    <a:pt x="1650" y="1"/>
                    <a:pt x="1756" y="1"/>
                    <a:pt x="1775"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386395" y="-2206386"/>
              <a:ext cx="456400" cy="1983469"/>
            </a:xfrm>
            <a:custGeom>
              <a:avLst/>
              <a:gdLst/>
              <a:ahLst/>
              <a:cxnLst/>
              <a:rect l="l" t="t" r="r" b="b"/>
              <a:pathLst>
                <a:path w="1697" h="7375" extrusionOk="0">
                  <a:moveTo>
                    <a:pt x="722" y="80"/>
                  </a:moveTo>
                  <a:cubicBezTo>
                    <a:pt x="717" y="0"/>
                    <a:pt x="839" y="0"/>
                    <a:pt x="834" y="80"/>
                  </a:cubicBezTo>
                  <a:lnTo>
                    <a:pt x="834" y="1380"/>
                  </a:lnTo>
                  <a:lnTo>
                    <a:pt x="1103" y="1224"/>
                  </a:lnTo>
                  <a:cubicBezTo>
                    <a:pt x="1140" y="1206"/>
                    <a:pt x="1172" y="1261"/>
                    <a:pt x="1137" y="1283"/>
                  </a:cubicBezTo>
                  <a:lnTo>
                    <a:pt x="834" y="1457"/>
                  </a:lnTo>
                  <a:lnTo>
                    <a:pt x="834" y="3315"/>
                  </a:lnTo>
                  <a:lnTo>
                    <a:pt x="1627" y="2858"/>
                  </a:lnTo>
                  <a:cubicBezTo>
                    <a:pt x="1665" y="2839"/>
                    <a:pt x="1696" y="2893"/>
                    <a:pt x="1661" y="2917"/>
                  </a:cubicBezTo>
                  <a:lnTo>
                    <a:pt x="834" y="3394"/>
                  </a:lnTo>
                  <a:lnTo>
                    <a:pt x="834" y="5175"/>
                  </a:lnTo>
                  <a:lnTo>
                    <a:pt x="1627" y="4718"/>
                  </a:lnTo>
                  <a:cubicBezTo>
                    <a:pt x="1665" y="4698"/>
                    <a:pt x="1696" y="4753"/>
                    <a:pt x="1661" y="4777"/>
                  </a:cubicBezTo>
                  <a:lnTo>
                    <a:pt x="834" y="5254"/>
                  </a:lnTo>
                  <a:lnTo>
                    <a:pt x="834" y="7303"/>
                  </a:lnTo>
                  <a:cubicBezTo>
                    <a:pt x="831" y="7374"/>
                    <a:pt x="725" y="7374"/>
                    <a:pt x="722" y="7303"/>
                  </a:cubicBezTo>
                  <a:lnTo>
                    <a:pt x="722" y="5728"/>
                  </a:lnTo>
                  <a:lnTo>
                    <a:pt x="43" y="5337"/>
                  </a:lnTo>
                  <a:cubicBezTo>
                    <a:pt x="1" y="5315"/>
                    <a:pt x="36" y="5252"/>
                    <a:pt x="76" y="5278"/>
                  </a:cubicBezTo>
                  <a:lnTo>
                    <a:pt x="722" y="5649"/>
                  </a:lnTo>
                  <a:lnTo>
                    <a:pt x="722" y="4161"/>
                  </a:lnTo>
                  <a:lnTo>
                    <a:pt x="43" y="3769"/>
                  </a:lnTo>
                  <a:cubicBezTo>
                    <a:pt x="7" y="3746"/>
                    <a:pt x="38" y="3690"/>
                    <a:pt x="76" y="3710"/>
                  </a:cubicBezTo>
                  <a:lnTo>
                    <a:pt x="722" y="4083"/>
                  </a:lnTo>
                  <a:lnTo>
                    <a:pt x="722" y="2593"/>
                  </a:lnTo>
                  <a:lnTo>
                    <a:pt x="295" y="2346"/>
                  </a:lnTo>
                  <a:cubicBezTo>
                    <a:pt x="258" y="2323"/>
                    <a:pt x="290" y="2269"/>
                    <a:pt x="329" y="2287"/>
                  </a:cubicBezTo>
                  <a:lnTo>
                    <a:pt x="722" y="2514"/>
                  </a:lnTo>
                  <a:lnTo>
                    <a:pt x="722" y="1026"/>
                  </a:lnTo>
                  <a:lnTo>
                    <a:pt x="466" y="879"/>
                  </a:lnTo>
                  <a:cubicBezTo>
                    <a:pt x="430" y="855"/>
                    <a:pt x="462" y="800"/>
                    <a:pt x="500" y="820"/>
                  </a:cubicBezTo>
                  <a:lnTo>
                    <a:pt x="722" y="94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206944" y="-1880426"/>
              <a:ext cx="916027" cy="1984814"/>
            </a:xfrm>
            <a:custGeom>
              <a:avLst/>
              <a:gdLst/>
              <a:ahLst/>
              <a:cxnLst/>
              <a:rect l="l" t="t" r="r" b="b"/>
              <a:pathLst>
                <a:path w="3406" h="7380" extrusionOk="0">
                  <a:moveTo>
                    <a:pt x="1775" y="76"/>
                  </a:moveTo>
                  <a:lnTo>
                    <a:pt x="3387" y="6419"/>
                  </a:lnTo>
                  <a:cubicBezTo>
                    <a:pt x="3388" y="6422"/>
                    <a:pt x="3389" y="6425"/>
                    <a:pt x="3389" y="6428"/>
                  </a:cubicBezTo>
                  <a:cubicBezTo>
                    <a:pt x="3406" y="6574"/>
                    <a:pt x="3382" y="6762"/>
                    <a:pt x="3333" y="6899"/>
                  </a:cubicBezTo>
                  <a:cubicBezTo>
                    <a:pt x="3212" y="7234"/>
                    <a:pt x="2935" y="7379"/>
                    <a:pt x="2588" y="7379"/>
                  </a:cubicBezTo>
                  <a:lnTo>
                    <a:pt x="817" y="7379"/>
                  </a:lnTo>
                  <a:cubicBezTo>
                    <a:pt x="471" y="7379"/>
                    <a:pt x="194" y="7233"/>
                    <a:pt x="73" y="6899"/>
                  </a:cubicBezTo>
                  <a:cubicBezTo>
                    <a:pt x="24" y="6762"/>
                    <a:pt x="0" y="6574"/>
                    <a:pt x="17" y="6428"/>
                  </a:cubicBezTo>
                  <a:cubicBezTo>
                    <a:pt x="17" y="6425"/>
                    <a:pt x="18" y="6422"/>
                    <a:pt x="19" y="6419"/>
                  </a:cubicBezTo>
                  <a:lnTo>
                    <a:pt x="1630" y="76"/>
                  </a:lnTo>
                  <a:cubicBezTo>
                    <a:pt x="1650" y="1"/>
                    <a:pt x="1756" y="1"/>
                    <a:pt x="1775"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956557" y="-1550969"/>
              <a:ext cx="456669" cy="1980242"/>
            </a:xfrm>
            <a:custGeom>
              <a:avLst/>
              <a:gdLst/>
              <a:ahLst/>
              <a:cxnLst/>
              <a:rect l="l" t="t" r="r" b="b"/>
              <a:pathLst>
                <a:path w="1698" h="7363" extrusionOk="0">
                  <a:moveTo>
                    <a:pt x="715" y="81"/>
                  </a:moveTo>
                  <a:cubicBezTo>
                    <a:pt x="711" y="1"/>
                    <a:pt x="833" y="1"/>
                    <a:pt x="828" y="81"/>
                  </a:cubicBezTo>
                  <a:lnTo>
                    <a:pt x="828" y="1380"/>
                  </a:lnTo>
                  <a:lnTo>
                    <a:pt x="1096" y="1225"/>
                  </a:lnTo>
                  <a:cubicBezTo>
                    <a:pt x="1134" y="1206"/>
                    <a:pt x="1166" y="1260"/>
                    <a:pt x="1131" y="1284"/>
                  </a:cubicBezTo>
                  <a:lnTo>
                    <a:pt x="828" y="1458"/>
                  </a:lnTo>
                  <a:lnTo>
                    <a:pt x="828" y="3316"/>
                  </a:lnTo>
                  <a:lnTo>
                    <a:pt x="1621" y="2858"/>
                  </a:lnTo>
                  <a:cubicBezTo>
                    <a:pt x="1661" y="2833"/>
                    <a:pt x="1697" y="2896"/>
                    <a:pt x="1655" y="2917"/>
                  </a:cubicBezTo>
                  <a:lnTo>
                    <a:pt x="828" y="3395"/>
                  </a:lnTo>
                  <a:lnTo>
                    <a:pt x="828" y="5176"/>
                  </a:lnTo>
                  <a:lnTo>
                    <a:pt x="1621" y="4719"/>
                  </a:lnTo>
                  <a:cubicBezTo>
                    <a:pt x="1661" y="4693"/>
                    <a:pt x="1697" y="4755"/>
                    <a:pt x="1655" y="4778"/>
                  </a:cubicBezTo>
                  <a:lnTo>
                    <a:pt x="828" y="5254"/>
                  </a:lnTo>
                  <a:lnTo>
                    <a:pt x="828" y="7302"/>
                  </a:lnTo>
                  <a:cubicBezTo>
                    <a:pt x="831" y="7335"/>
                    <a:pt x="805" y="7362"/>
                    <a:pt x="772" y="7362"/>
                  </a:cubicBezTo>
                  <a:cubicBezTo>
                    <a:pt x="739" y="7362"/>
                    <a:pt x="713" y="7335"/>
                    <a:pt x="715" y="7302"/>
                  </a:cubicBezTo>
                  <a:lnTo>
                    <a:pt x="715" y="5729"/>
                  </a:lnTo>
                  <a:lnTo>
                    <a:pt x="37" y="5337"/>
                  </a:lnTo>
                  <a:cubicBezTo>
                    <a:pt x="1" y="5314"/>
                    <a:pt x="32" y="5258"/>
                    <a:pt x="70" y="5278"/>
                  </a:cubicBezTo>
                  <a:lnTo>
                    <a:pt x="715" y="5650"/>
                  </a:lnTo>
                  <a:lnTo>
                    <a:pt x="715" y="4161"/>
                  </a:lnTo>
                  <a:lnTo>
                    <a:pt x="37" y="3770"/>
                  </a:lnTo>
                  <a:cubicBezTo>
                    <a:pt x="1" y="3746"/>
                    <a:pt x="32" y="3691"/>
                    <a:pt x="70" y="3711"/>
                  </a:cubicBezTo>
                  <a:lnTo>
                    <a:pt x="715" y="4083"/>
                  </a:lnTo>
                  <a:lnTo>
                    <a:pt x="715" y="2594"/>
                  </a:lnTo>
                  <a:lnTo>
                    <a:pt x="289" y="2347"/>
                  </a:lnTo>
                  <a:cubicBezTo>
                    <a:pt x="246" y="2326"/>
                    <a:pt x="283" y="2262"/>
                    <a:pt x="323" y="2288"/>
                  </a:cubicBezTo>
                  <a:lnTo>
                    <a:pt x="715" y="2515"/>
                  </a:lnTo>
                  <a:lnTo>
                    <a:pt x="715" y="1025"/>
                  </a:lnTo>
                  <a:lnTo>
                    <a:pt x="460" y="878"/>
                  </a:lnTo>
                  <a:cubicBezTo>
                    <a:pt x="418" y="857"/>
                    <a:pt x="454" y="794"/>
                    <a:pt x="494" y="819"/>
                  </a:cubicBezTo>
                  <a:lnTo>
                    <a:pt x="715" y="94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744564" y="-1524343"/>
              <a:ext cx="915220" cy="1985083"/>
            </a:xfrm>
            <a:custGeom>
              <a:avLst/>
              <a:gdLst/>
              <a:ahLst/>
              <a:cxnLst/>
              <a:rect l="l" t="t" r="r" b="b"/>
              <a:pathLst>
                <a:path w="3403" h="7381" extrusionOk="0">
                  <a:moveTo>
                    <a:pt x="1775" y="76"/>
                  </a:moveTo>
                  <a:lnTo>
                    <a:pt x="3386" y="6419"/>
                  </a:lnTo>
                  <a:cubicBezTo>
                    <a:pt x="3387" y="6422"/>
                    <a:pt x="3387" y="6426"/>
                    <a:pt x="3388" y="6428"/>
                  </a:cubicBezTo>
                  <a:cubicBezTo>
                    <a:pt x="3402" y="6587"/>
                    <a:pt x="3383" y="6748"/>
                    <a:pt x="3330" y="6899"/>
                  </a:cubicBezTo>
                  <a:cubicBezTo>
                    <a:pt x="3209" y="7234"/>
                    <a:pt x="2934" y="7381"/>
                    <a:pt x="2586" y="7381"/>
                  </a:cubicBezTo>
                  <a:lnTo>
                    <a:pt x="816" y="7381"/>
                  </a:lnTo>
                  <a:cubicBezTo>
                    <a:pt x="469" y="7381"/>
                    <a:pt x="193" y="7234"/>
                    <a:pt x="72" y="6899"/>
                  </a:cubicBezTo>
                  <a:cubicBezTo>
                    <a:pt x="20" y="6748"/>
                    <a:pt x="0" y="6588"/>
                    <a:pt x="15" y="6428"/>
                  </a:cubicBezTo>
                  <a:cubicBezTo>
                    <a:pt x="15" y="6425"/>
                    <a:pt x="17" y="6422"/>
                    <a:pt x="17" y="6419"/>
                  </a:cubicBezTo>
                  <a:lnTo>
                    <a:pt x="1629" y="76"/>
                  </a:lnTo>
                  <a:cubicBezTo>
                    <a:pt x="1648" y="1"/>
                    <a:pt x="1755" y="1"/>
                    <a:pt x="1773"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494446" y="-1192466"/>
              <a:ext cx="455055" cy="1977822"/>
            </a:xfrm>
            <a:custGeom>
              <a:avLst/>
              <a:gdLst/>
              <a:ahLst/>
              <a:cxnLst/>
              <a:rect l="l" t="t" r="r" b="b"/>
              <a:pathLst>
                <a:path w="1692" h="7354" extrusionOk="0">
                  <a:moveTo>
                    <a:pt x="715" y="72"/>
                  </a:moveTo>
                  <a:cubicBezTo>
                    <a:pt x="719" y="0"/>
                    <a:pt x="825" y="0"/>
                    <a:pt x="828" y="72"/>
                  </a:cubicBezTo>
                  <a:lnTo>
                    <a:pt x="828" y="1371"/>
                  </a:lnTo>
                  <a:lnTo>
                    <a:pt x="1096" y="1216"/>
                  </a:lnTo>
                  <a:cubicBezTo>
                    <a:pt x="1134" y="1197"/>
                    <a:pt x="1166" y="1253"/>
                    <a:pt x="1130" y="1275"/>
                  </a:cubicBezTo>
                  <a:lnTo>
                    <a:pt x="828" y="1449"/>
                  </a:lnTo>
                  <a:lnTo>
                    <a:pt x="828" y="3307"/>
                  </a:lnTo>
                  <a:lnTo>
                    <a:pt x="1621" y="2849"/>
                  </a:lnTo>
                  <a:cubicBezTo>
                    <a:pt x="1660" y="2831"/>
                    <a:pt x="1691" y="2885"/>
                    <a:pt x="1655" y="2908"/>
                  </a:cubicBezTo>
                  <a:lnTo>
                    <a:pt x="828" y="3386"/>
                  </a:lnTo>
                  <a:lnTo>
                    <a:pt x="828" y="5168"/>
                  </a:lnTo>
                  <a:lnTo>
                    <a:pt x="1621" y="4711"/>
                  </a:lnTo>
                  <a:cubicBezTo>
                    <a:pt x="1660" y="4691"/>
                    <a:pt x="1691" y="4746"/>
                    <a:pt x="1655" y="4770"/>
                  </a:cubicBezTo>
                  <a:lnTo>
                    <a:pt x="828" y="5246"/>
                  </a:lnTo>
                  <a:lnTo>
                    <a:pt x="828" y="7294"/>
                  </a:lnTo>
                  <a:cubicBezTo>
                    <a:pt x="830" y="7326"/>
                    <a:pt x="805" y="7353"/>
                    <a:pt x="772" y="7353"/>
                  </a:cubicBezTo>
                  <a:cubicBezTo>
                    <a:pt x="739" y="7353"/>
                    <a:pt x="713" y="7326"/>
                    <a:pt x="715" y="7294"/>
                  </a:cubicBezTo>
                  <a:lnTo>
                    <a:pt x="715" y="5720"/>
                  </a:lnTo>
                  <a:lnTo>
                    <a:pt x="37" y="5328"/>
                  </a:lnTo>
                  <a:cubicBezTo>
                    <a:pt x="0" y="5305"/>
                    <a:pt x="32" y="5250"/>
                    <a:pt x="71" y="5270"/>
                  </a:cubicBezTo>
                  <a:lnTo>
                    <a:pt x="715" y="5642"/>
                  </a:lnTo>
                  <a:lnTo>
                    <a:pt x="715" y="4152"/>
                  </a:lnTo>
                  <a:lnTo>
                    <a:pt x="37" y="3761"/>
                  </a:lnTo>
                  <a:cubicBezTo>
                    <a:pt x="0" y="3737"/>
                    <a:pt x="32" y="3682"/>
                    <a:pt x="71" y="3702"/>
                  </a:cubicBezTo>
                  <a:lnTo>
                    <a:pt x="715" y="4074"/>
                  </a:lnTo>
                  <a:lnTo>
                    <a:pt x="715" y="2585"/>
                  </a:lnTo>
                  <a:lnTo>
                    <a:pt x="288" y="2338"/>
                  </a:lnTo>
                  <a:cubicBezTo>
                    <a:pt x="252" y="2316"/>
                    <a:pt x="284" y="2260"/>
                    <a:pt x="323" y="2279"/>
                  </a:cubicBezTo>
                  <a:lnTo>
                    <a:pt x="715" y="2506"/>
                  </a:lnTo>
                  <a:lnTo>
                    <a:pt x="715" y="1017"/>
                  </a:lnTo>
                  <a:lnTo>
                    <a:pt x="460" y="870"/>
                  </a:lnTo>
                  <a:cubicBezTo>
                    <a:pt x="418" y="848"/>
                    <a:pt x="454" y="786"/>
                    <a:pt x="494" y="812"/>
                  </a:cubicBezTo>
                  <a:lnTo>
                    <a:pt x="715" y="93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445971" y="-1730893"/>
              <a:ext cx="915489" cy="1985083"/>
            </a:xfrm>
            <a:custGeom>
              <a:avLst/>
              <a:gdLst/>
              <a:ahLst/>
              <a:cxnLst/>
              <a:rect l="l" t="t" r="r" b="b"/>
              <a:pathLst>
                <a:path w="3404" h="7381" extrusionOk="0">
                  <a:moveTo>
                    <a:pt x="1772" y="76"/>
                  </a:moveTo>
                  <a:lnTo>
                    <a:pt x="3384" y="6419"/>
                  </a:lnTo>
                  <a:cubicBezTo>
                    <a:pt x="3385" y="6423"/>
                    <a:pt x="3385" y="6425"/>
                    <a:pt x="3387" y="6428"/>
                  </a:cubicBezTo>
                  <a:cubicBezTo>
                    <a:pt x="3403" y="6574"/>
                    <a:pt x="3380" y="6762"/>
                    <a:pt x="3330" y="6899"/>
                  </a:cubicBezTo>
                  <a:cubicBezTo>
                    <a:pt x="3209" y="7234"/>
                    <a:pt x="2933" y="7381"/>
                    <a:pt x="2586" y="7381"/>
                  </a:cubicBezTo>
                  <a:lnTo>
                    <a:pt x="815" y="7381"/>
                  </a:lnTo>
                  <a:cubicBezTo>
                    <a:pt x="468" y="7381"/>
                    <a:pt x="192" y="7234"/>
                    <a:pt x="71" y="6899"/>
                  </a:cubicBezTo>
                  <a:cubicBezTo>
                    <a:pt x="19" y="6748"/>
                    <a:pt x="0" y="6587"/>
                    <a:pt x="14" y="6428"/>
                  </a:cubicBezTo>
                  <a:cubicBezTo>
                    <a:pt x="14" y="6425"/>
                    <a:pt x="15" y="6423"/>
                    <a:pt x="16" y="6419"/>
                  </a:cubicBezTo>
                  <a:lnTo>
                    <a:pt x="1629" y="76"/>
                  </a:lnTo>
                  <a:cubicBezTo>
                    <a:pt x="1647" y="1"/>
                    <a:pt x="1753" y="1"/>
                    <a:pt x="1773"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198273" y="-1401167"/>
              <a:ext cx="458282" cy="1979973"/>
            </a:xfrm>
            <a:custGeom>
              <a:avLst/>
              <a:gdLst/>
              <a:ahLst/>
              <a:cxnLst/>
              <a:rect l="l" t="t" r="r" b="b"/>
              <a:pathLst>
                <a:path w="1704" h="7362" extrusionOk="0">
                  <a:moveTo>
                    <a:pt x="722" y="80"/>
                  </a:moveTo>
                  <a:cubicBezTo>
                    <a:pt x="718" y="0"/>
                    <a:pt x="839" y="0"/>
                    <a:pt x="836" y="80"/>
                  </a:cubicBezTo>
                  <a:lnTo>
                    <a:pt x="836" y="1380"/>
                  </a:lnTo>
                  <a:lnTo>
                    <a:pt x="1103" y="1224"/>
                  </a:lnTo>
                  <a:cubicBezTo>
                    <a:pt x="1142" y="1203"/>
                    <a:pt x="1174" y="1261"/>
                    <a:pt x="1137" y="1283"/>
                  </a:cubicBezTo>
                  <a:lnTo>
                    <a:pt x="836" y="1457"/>
                  </a:lnTo>
                  <a:lnTo>
                    <a:pt x="836" y="3315"/>
                  </a:lnTo>
                  <a:lnTo>
                    <a:pt x="1627" y="2858"/>
                  </a:lnTo>
                  <a:cubicBezTo>
                    <a:pt x="1667" y="2832"/>
                    <a:pt x="1704" y="2895"/>
                    <a:pt x="1661" y="2916"/>
                  </a:cubicBezTo>
                  <a:lnTo>
                    <a:pt x="836" y="3394"/>
                  </a:lnTo>
                  <a:lnTo>
                    <a:pt x="836" y="5175"/>
                  </a:lnTo>
                  <a:lnTo>
                    <a:pt x="1627" y="4718"/>
                  </a:lnTo>
                  <a:cubicBezTo>
                    <a:pt x="1666" y="4698"/>
                    <a:pt x="1698" y="4753"/>
                    <a:pt x="1661" y="4777"/>
                  </a:cubicBezTo>
                  <a:lnTo>
                    <a:pt x="836" y="5254"/>
                  </a:lnTo>
                  <a:lnTo>
                    <a:pt x="836" y="7301"/>
                  </a:lnTo>
                  <a:cubicBezTo>
                    <a:pt x="837" y="7334"/>
                    <a:pt x="811" y="7361"/>
                    <a:pt x="778" y="7361"/>
                  </a:cubicBezTo>
                  <a:cubicBezTo>
                    <a:pt x="746" y="7361"/>
                    <a:pt x="721" y="7334"/>
                    <a:pt x="722" y="7301"/>
                  </a:cubicBezTo>
                  <a:lnTo>
                    <a:pt x="722" y="5728"/>
                  </a:lnTo>
                  <a:lnTo>
                    <a:pt x="43" y="5336"/>
                  </a:lnTo>
                  <a:cubicBezTo>
                    <a:pt x="1" y="5314"/>
                    <a:pt x="37" y="5252"/>
                    <a:pt x="77" y="5278"/>
                  </a:cubicBezTo>
                  <a:lnTo>
                    <a:pt x="722" y="5650"/>
                  </a:lnTo>
                  <a:lnTo>
                    <a:pt x="722" y="4161"/>
                  </a:lnTo>
                  <a:lnTo>
                    <a:pt x="44" y="3769"/>
                  </a:lnTo>
                  <a:cubicBezTo>
                    <a:pt x="8" y="3745"/>
                    <a:pt x="40" y="3690"/>
                    <a:pt x="79" y="3710"/>
                  </a:cubicBezTo>
                  <a:lnTo>
                    <a:pt x="723" y="4082"/>
                  </a:lnTo>
                  <a:lnTo>
                    <a:pt x="723" y="2593"/>
                  </a:lnTo>
                  <a:lnTo>
                    <a:pt x="296" y="2346"/>
                  </a:lnTo>
                  <a:cubicBezTo>
                    <a:pt x="254" y="2325"/>
                    <a:pt x="290" y="2261"/>
                    <a:pt x="330" y="2287"/>
                  </a:cubicBezTo>
                  <a:lnTo>
                    <a:pt x="723" y="2514"/>
                  </a:lnTo>
                  <a:lnTo>
                    <a:pt x="723" y="1026"/>
                  </a:lnTo>
                  <a:lnTo>
                    <a:pt x="468" y="879"/>
                  </a:lnTo>
                  <a:cubicBezTo>
                    <a:pt x="428" y="855"/>
                    <a:pt x="462" y="796"/>
                    <a:pt x="501" y="820"/>
                  </a:cubicBezTo>
                  <a:lnTo>
                    <a:pt x="722" y="94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128552" y="-1316718"/>
              <a:ext cx="916027" cy="1985083"/>
            </a:xfrm>
            <a:custGeom>
              <a:avLst/>
              <a:gdLst/>
              <a:ahLst/>
              <a:cxnLst/>
              <a:rect l="l" t="t" r="r" b="b"/>
              <a:pathLst>
                <a:path w="3406" h="7381" extrusionOk="0">
                  <a:moveTo>
                    <a:pt x="1776" y="75"/>
                  </a:moveTo>
                  <a:lnTo>
                    <a:pt x="3387" y="6418"/>
                  </a:lnTo>
                  <a:cubicBezTo>
                    <a:pt x="3388" y="6422"/>
                    <a:pt x="3388" y="6424"/>
                    <a:pt x="3389" y="6428"/>
                  </a:cubicBezTo>
                  <a:cubicBezTo>
                    <a:pt x="3406" y="6573"/>
                    <a:pt x="3381" y="6762"/>
                    <a:pt x="3332" y="6898"/>
                  </a:cubicBezTo>
                  <a:cubicBezTo>
                    <a:pt x="3211" y="7233"/>
                    <a:pt x="2935" y="7380"/>
                    <a:pt x="2587" y="7380"/>
                  </a:cubicBezTo>
                  <a:lnTo>
                    <a:pt x="818" y="7380"/>
                  </a:lnTo>
                  <a:cubicBezTo>
                    <a:pt x="471" y="7380"/>
                    <a:pt x="194" y="7233"/>
                    <a:pt x="73" y="6898"/>
                  </a:cubicBezTo>
                  <a:cubicBezTo>
                    <a:pt x="24" y="6762"/>
                    <a:pt x="0" y="6573"/>
                    <a:pt x="17" y="6428"/>
                  </a:cubicBezTo>
                  <a:cubicBezTo>
                    <a:pt x="17" y="6424"/>
                    <a:pt x="18" y="6422"/>
                    <a:pt x="18" y="6418"/>
                  </a:cubicBezTo>
                  <a:lnTo>
                    <a:pt x="1630" y="75"/>
                  </a:lnTo>
                  <a:cubicBezTo>
                    <a:pt x="1650" y="0"/>
                    <a:pt x="1756" y="0"/>
                    <a:pt x="1775" y="7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878703" y="-986455"/>
              <a:ext cx="457207" cy="1983738"/>
            </a:xfrm>
            <a:custGeom>
              <a:avLst/>
              <a:gdLst/>
              <a:ahLst/>
              <a:cxnLst/>
              <a:rect l="l" t="t" r="r" b="b"/>
              <a:pathLst>
                <a:path w="1700" h="7376" extrusionOk="0">
                  <a:moveTo>
                    <a:pt x="718" y="77"/>
                  </a:moveTo>
                  <a:cubicBezTo>
                    <a:pt x="718" y="1"/>
                    <a:pt x="831" y="1"/>
                    <a:pt x="831" y="77"/>
                  </a:cubicBezTo>
                  <a:lnTo>
                    <a:pt x="831" y="1377"/>
                  </a:lnTo>
                  <a:lnTo>
                    <a:pt x="1099" y="1222"/>
                  </a:lnTo>
                  <a:cubicBezTo>
                    <a:pt x="1136" y="1203"/>
                    <a:pt x="1168" y="1257"/>
                    <a:pt x="1133" y="1280"/>
                  </a:cubicBezTo>
                  <a:lnTo>
                    <a:pt x="831" y="1454"/>
                  </a:lnTo>
                  <a:lnTo>
                    <a:pt x="831" y="3312"/>
                  </a:lnTo>
                  <a:lnTo>
                    <a:pt x="1623" y="2855"/>
                  </a:lnTo>
                  <a:cubicBezTo>
                    <a:pt x="1663" y="2829"/>
                    <a:pt x="1700" y="2893"/>
                    <a:pt x="1657" y="2914"/>
                  </a:cubicBezTo>
                  <a:lnTo>
                    <a:pt x="831" y="3391"/>
                  </a:lnTo>
                  <a:lnTo>
                    <a:pt x="831" y="5173"/>
                  </a:lnTo>
                  <a:lnTo>
                    <a:pt x="1623" y="4715"/>
                  </a:lnTo>
                  <a:cubicBezTo>
                    <a:pt x="1663" y="4689"/>
                    <a:pt x="1700" y="4752"/>
                    <a:pt x="1657" y="4774"/>
                  </a:cubicBezTo>
                  <a:lnTo>
                    <a:pt x="831" y="5250"/>
                  </a:lnTo>
                  <a:lnTo>
                    <a:pt x="831" y="7299"/>
                  </a:lnTo>
                  <a:cubicBezTo>
                    <a:pt x="831" y="7375"/>
                    <a:pt x="718" y="7375"/>
                    <a:pt x="718" y="7299"/>
                  </a:cubicBezTo>
                  <a:lnTo>
                    <a:pt x="718" y="5725"/>
                  </a:lnTo>
                  <a:lnTo>
                    <a:pt x="39" y="5334"/>
                  </a:lnTo>
                  <a:cubicBezTo>
                    <a:pt x="0" y="5310"/>
                    <a:pt x="34" y="5253"/>
                    <a:pt x="73" y="5275"/>
                  </a:cubicBezTo>
                  <a:lnTo>
                    <a:pt x="718" y="5647"/>
                  </a:lnTo>
                  <a:lnTo>
                    <a:pt x="718" y="4158"/>
                  </a:lnTo>
                  <a:lnTo>
                    <a:pt x="39" y="3766"/>
                  </a:lnTo>
                  <a:cubicBezTo>
                    <a:pt x="0" y="3743"/>
                    <a:pt x="34" y="3685"/>
                    <a:pt x="73" y="3707"/>
                  </a:cubicBezTo>
                  <a:lnTo>
                    <a:pt x="718" y="4079"/>
                  </a:lnTo>
                  <a:lnTo>
                    <a:pt x="718" y="2590"/>
                  </a:lnTo>
                  <a:lnTo>
                    <a:pt x="291" y="2343"/>
                  </a:lnTo>
                  <a:cubicBezTo>
                    <a:pt x="254" y="2320"/>
                    <a:pt x="286" y="2265"/>
                    <a:pt x="325" y="2285"/>
                  </a:cubicBezTo>
                  <a:lnTo>
                    <a:pt x="718" y="2512"/>
                  </a:lnTo>
                  <a:lnTo>
                    <a:pt x="718" y="1022"/>
                  </a:lnTo>
                  <a:lnTo>
                    <a:pt x="462" y="875"/>
                  </a:lnTo>
                  <a:cubicBezTo>
                    <a:pt x="426" y="852"/>
                    <a:pt x="458" y="797"/>
                    <a:pt x="497" y="816"/>
                  </a:cubicBezTo>
                  <a:lnTo>
                    <a:pt x="718" y="94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796879" y="-1752946"/>
              <a:ext cx="915220" cy="1984814"/>
            </a:xfrm>
            <a:custGeom>
              <a:avLst/>
              <a:gdLst/>
              <a:ahLst/>
              <a:cxnLst/>
              <a:rect l="l" t="t" r="r" b="b"/>
              <a:pathLst>
                <a:path w="3403" h="7380" extrusionOk="0">
                  <a:moveTo>
                    <a:pt x="1774" y="76"/>
                  </a:moveTo>
                  <a:lnTo>
                    <a:pt x="3386" y="6419"/>
                  </a:lnTo>
                  <a:cubicBezTo>
                    <a:pt x="3386" y="6421"/>
                    <a:pt x="3387" y="6425"/>
                    <a:pt x="3387" y="6428"/>
                  </a:cubicBezTo>
                  <a:cubicBezTo>
                    <a:pt x="3403" y="6587"/>
                    <a:pt x="3383" y="6747"/>
                    <a:pt x="3331" y="6898"/>
                  </a:cubicBezTo>
                  <a:cubicBezTo>
                    <a:pt x="3210" y="7234"/>
                    <a:pt x="2935" y="7379"/>
                    <a:pt x="2587" y="7379"/>
                  </a:cubicBezTo>
                  <a:lnTo>
                    <a:pt x="817" y="7379"/>
                  </a:lnTo>
                  <a:cubicBezTo>
                    <a:pt x="469" y="7379"/>
                    <a:pt x="194" y="7232"/>
                    <a:pt x="72" y="6898"/>
                  </a:cubicBezTo>
                  <a:cubicBezTo>
                    <a:pt x="21" y="6747"/>
                    <a:pt x="1" y="6587"/>
                    <a:pt x="16" y="6428"/>
                  </a:cubicBezTo>
                  <a:cubicBezTo>
                    <a:pt x="16" y="6425"/>
                    <a:pt x="16" y="6421"/>
                    <a:pt x="17" y="6419"/>
                  </a:cubicBezTo>
                  <a:lnTo>
                    <a:pt x="1629" y="76"/>
                  </a:lnTo>
                  <a:cubicBezTo>
                    <a:pt x="1648" y="1"/>
                    <a:pt x="1755" y="1"/>
                    <a:pt x="1774"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548643" y="-1421069"/>
              <a:ext cx="458013" cy="1977822"/>
            </a:xfrm>
            <a:custGeom>
              <a:avLst/>
              <a:gdLst/>
              <a:ahLst/>
              <a:cxnLst/>
              <a:rect l="l" t="t" r="r" b="b"/>
              <a:pathLst>
                <a:path w="1703" h="7354" extrusionOk="0">
                  <a:moveTo>
                    <a:pt x="722" y="72"/>
                  </a:moveTo>
                  <a:cubicBezTo>
                    <a:pt x="725" y="0"/>
                    <a:pt x="832" y="0"/>
                    <a:pt x="836" y="72"/>
                  </a:cubicBezTo>
                  <a:lnTo>
                    <a:pt x="836" y="1370"/>
                  </a:lnTo>
                  <a:lnTo>
                    <a:pt x="1103" y="1216"/>
                  </a:lnTo>
                  <a:cubicBezTo>
                    <a:pt x="1141" y="1196"/>
                    <a:pt x="1173" y="1251"/>
                    <a:pt x="1137" y="1275"/>
                  </a:cubicBezTo>
                  <a:lnTo>
                    <a:pt x="836" y="1449"/>
                  </a:lnTo>
                  <a:lnTo>
                    <a:pt x="836" y="3307"/>
                  </a:lnTo>
                  <a:lnTo>
                    <a:pt x="1627" y="2849"/>
                  </a:lnTo>
                  <a:cubicBezTo>
                    <a:pt x="1667" y="2826"/>
                    <a:pt x="1702" y="2886"/>
                    <a:pt x="1661" y="2908"/>
                  </a:cubicBezTo>
                  <a:lnTo>
                    <a:pt x="836" y="3384"/>
                  </a:lnTo>
                  <a:lnTo>
                    <a:pt x="836" y="5167"/>
                  </a:lnTo>
                  <a:lnTo>
                    <a:pt x="1627" y="4710"/>
                  </a:lnTo>
                  <a:cubicBezTo>
                    <a:pt x="1666" y="4688"/>
                    <a:pt x="1699" y="4745"/>
                    <a:pt x="1661" y="4768"/>
                  </a:cubicBezTo>
                  <a:lnTo>
                    <a:pt x="836" y="5246"/>
                  </a:lnTo>
                  <a:lnTo>
                    <a:pt x="836" y="7293"/>
                  </a:lnTo>
                  <a:cubicBezTo>
                    <a:pt x="837" y="7326"/>
                    <a:pt x="811" y="7353"/>
                    <a:pt x="778" y="7353"/>
                  </a:cubicBezTo>
                  <a:cubicBezTo>
                    <a:pt x="746" y="7353"/>
                    <a:pt x="720" y="7326"/>
                    <a:pt x="722" y="7293"/>
                  </a:cubicBezTo>
                  <a:lnTo>
                    <a:pt x="722" y="5720"/>
                  </a:lnTo>
                  <a:lnTo>
                    <a:pt x="43" y="5328"/>
                  </a:lnTo>
                  <a:cubicBezTo>
                    <a:pt x="1" y="5306"/>
                    <a:pt x="37" y="5243"/>
                    <a:pt x="77" y="5269"/>
                  </a:cubicBezTo>
                  <a:lnTo>
                    <a:pt x="722" y="5641"/>
                  </a:lnTo>
                  <a:lnTo>
                    <a:pt x="722" y="4151"/>
                  </a:lnTo>
                  <a:lnTo>
                    <a:pt x="43" y="3759"/>
                  </a:lnTo>
                  <a:cubicBezTo>
                    <a:pt x="1" y="3738"/>
                    <a:pt x="37" y="3675"/>
                    <a:pt x="77" y="3701"/>
                  </a:cubicBezTo>
                  <a:lnTo>
                    <a:pt x="722" y="4073"/>
                  </a:lnTo>
                  <a:lnTo>
                    <a:pt x="722" y="2584"/>
                  </a:lnTo>
                  <a:lnTo>
                    <a:pt x="296" y="2338"/>
                  </a:lnTo>
                  <a:cubicBezTo>
                    <a:pt x="252" y="2317"/>
                    <a:pt x="289" y="2253"/>
                    <a:pt x="329" y="2279"/>
                  </a:cubicBezTo>
                  <a:lnTo>
                    <a:pt x="722" y="2506"/>
                  </a:lnTo>
                  <a:lnTo>
                    <a:pt x="722" y="1016"/>
                  </a:lnTo>
                  <a:lnTo>
                    <a:pt x="466" y="869"/>
                  </a:lnTo>
                  <a:cubicBezTo>
                    <a:pt x="424" y="848"/>
                    <a:pt x="461" y="784"/>
                    <a:pt x="501" y="810"/>
                  </a:cubicBezTo>
                  <a:lnTo>
                    <a:pt x="722" y="93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562026" y="-1463293"/>
              <a:ext cx="915758" cy="1984814"/>
            </a:xfrm>
            <a:custGeom>
              <a:avLst/>
              <a:gdLst/>
              <a:ahLst/>
              <a:cxnLst/>
              <a:rect l="l" t="t" r="r" b="b"/>
              <a:pathLst>
                <a:path w="3405" h="7380" extrusionOk="0">
                  <a:moveTo>
                    <a:pt x="1773" y="76"/>
                  </a:moveTo>
                  <a:lnTo>
                    <a:pt x="3385" y="6419"/>
                  </a:lnTo>
                  <a:cubicBezTo>
                    <a:pt x="3387" y="6421"/>
                    <a:pt x="3387" y="6425"/>
                    <a:pt x="3388" y="6428"/>
                  </a:cubicBezTo>
                  <a:cubicBezTo>
                    <a:pt x="3404" y="6574"/>
                    <a:pt x="3380" y="6762"/>
                    <a:pt x="3330" y="6899"/>
                  </a:cubicBezTo>
                  <a:cubicBezTo>
                    <a:pt x="3209" y="7233"/>
                    <a:pt x="2934" y="7380"/>
                    <a:pt x="2586" y="7380"/>
                  </a:cubicBezTo>
                  <a:lnTo>
                    <a:pt x="816" y="7380"/>
                  </a:lnTo>
                  <a:cubicBezTo>
                    <a:pt x="469" y="7380"/>
                    <a:pt x="193" y="7233"/>
                    <a:pt x="72" y="6899"/>
                  </a:cubicBezTo>
                  <a:cubicBezTo>
                    <a:pt x="20" y="6747"/>
                    <a:pt x="0" y="6587"/>
                    <a:pt x="15" y="6428"/>
                  </a:cubicBezTo>
                  <a:cubicBezTo>
                    <a:pt x="15" y="6425"/>
                    <a:pt x="16" y="6421"/>
                    <a:pt x="16" y="6419"/>
                  </a:cubicBezTo>
                  <a:lnTo>
                    <a:pt x="1629" y="76"/>
                  </a:lnTo>
                  <a:cubicBezTo>
                    <a:pt x="1649" y="1"/>
                    <a:pt x="1754" y="1"/>
                    <a:pt x="1773"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312714" y="-1131685"/>
              <a:ext cx="456938" cy="1981049"/>
            </a:xfrm>
            <a:custGeom>
              <a:avLst/>
              <a:gdLst/>
              <a:ahLst/>
              <a:cxnLst/>
              <a:rect l="l" t="t" r="r" b="b"/>
              <a:pathLst>
                <a:path w="1699" h="7366" extrusionOk="0">
                  <a:moveTo>
                    <a:pt x="717" y="73"/>
                  </a:moveTo>
                  <a:cubicBezTo>
                    <a:pt x="720" y="0"/>
                    <a:pt x="827" y="0"/>
                    <a:pt x="831" y="73"/>
                  </a:cubicBezTo>
                  <a:lnTo>
                    <a:pt x="831" y="1371"/>
                  </a:lnTo>
                  <a:lnTo>
                    <a:pt x="1098" y="1217"/>
                  </a:lnTo>
                  <a:cubicBezTo>
                    <a:pt x="1137" y="1197"/>
                    <a:pt x="1168" y="1252"/>
                    <a:pt x="1132" y="1276"/>
                  </a:cubicBezTo>
                  <a:lnTo>
                    <a:pt x="831" y="1450"/>
                  </a:lnTo>
                  <a:lnTo>
                    <a:pt x="831" y="3308"/>
                  </a:lnTo>
                  <a:lnTo>
                    <a:pt x="1622" y="2850"/>
                  </a:lnTo>
                  <a:cubicBezTo>
                    <a:pt x="1664" y="2825"/>
                    <a:pt x="1699" y="2887"/>
                    <a:pt x="1656" y="2909"/>
                  </a:cubicBezTo>
                  <a:lnTo>
                    <a:pt x="831" y="3385"/>
                  </a:lnTo>
                  <a:lnTo>
                    <a:pt x="831" y="5168"/>
                  </a:lnTo>
                  <a:lnTo>
                    <a:pt x="1622" y="4711"/>
                  </a:lnTo>
                  <a:cubicBezTo>
                    <a:pt x="1664" y="4685"/>
                    <a:pt x="1699" y="4747"/>
                    <a:pt x="1656" y="4770"/>
                  </a:cubicBezTo>
                  <a:lnTo>
                    <a:pt x="831" y="5246"/>
                  </a:lnTo>
                  <a:lnTo>
                    <a:pt x="831" y="7294"/>
                  </a:lnTo>
                  <a:cubicBezTo>
                    <a:pt x="827" y="7366"/>
                    <a:pt x="720" y="7366"/>
                    <a:pt x="717" y="7294"/>
                  </a:cubicBezTo>
                  <a:lnTo>
                    <a:pt x="717" y="5721"/>
                  </a:lnTo>
                  <a:lnTo>
                    <a:pt x="38" y="5329"/>
                  </a:lnTo>
                  <a:cubicBezTo>
                    <a:pt x="1" y="5306"/>
                    <a:pt x="34" y="5249"/>
                    <a:pt x="73" y="5270"/>
                  </a:cubicBezTo>
                  <a:lnTo>
                    <a:pt x="717" y="5643"/>
                  </a:lnTo>
                  <a:lnTo>
                    <a:pt x="717" y="4152"/>
                  </a:lnTo>
                  <a:lnTo>
                    <a:pt x="38" y="3761"/>
                  </a:lnTo>
                  <a:cubicBezTo>
                    <a:pt x="1" y="3738"/>
                    <a:pt x="34" y="3681"/>
                    <a:pt x="73" y="3702"/>
                  </a:cubicBezTo>
                  <a:lnTo>
                    <a:pt x="717" y="4075"/>
                  </a:lnTo>
                  <a:lnTo>
                    <a:pt x="717" y="2585"/>
                  </a:lnTo>
                  <a:lnTo>
                    <a:pt x="291" y="2339"/>
                  </a:lnTo>
                  <a:cubicBezTo>
                    <a:pt x="252" y="2315"/>
                    <a:pt x="287" y="2259"/>
                    <a:pt x="325" y="2280"/>
                  </a:cubicBezTo>
                  <a:lnTo>
                    <a:pt x="717" y="2507"/>
                  </a:lnTo>
                  <a:lnTo>
                    <a:pt x="717" y="1017"/>
                  </a:lnTo>
                  <a:lnTo>
                    <a:pt x="462" y="870"/>
                  </a:lnTo>
                  <a:cubicBezTo>
                    <a:pt x="426" y="847"/>
                    <a:pt x="458" y="791"/>
                    <a:pt x="496" y="811"/>
                  </a:cubicBezTo>
                  <a:lnTo>
                    <a:pt x="717" y="94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581121" y="-1493415"/>
              <a:ext cx="554565" cy="1202991"/>
            </a:xfrm>
            <a:custGeom>
              <a:avLst/>
              <a:gdLst/>
              <a:ahLst/>
              <a:cxnLst/>
              <a:rect l="l" t="t" r="r" b="b"/>
              <a:pathLst>
                <a:path w="2062" h="4473" extrusionOk="0">
                  <a:moveTo>
                    <a:pt x="1075" y="48"/>
                  </a:moveTo>
                  <a:lnTo>
                    <a:pt x="2052" y="3891"/>
                  </a:lnTo>
                  <a:cubicBezTo>
                    <a:pt x="2052" y="3893"/>
                    <a:pt x="2052" y="3894"/>
                    <a:pt x="2054" y="3897"/>
                  </a:cubicBezTo>
                  <a:cubicBezTo>
                    <a:pt x="2062" y="3993"/>
                    <a:pt x="2050" y="4090"/>
                    <a:pt x="2018" y="4181"/>
                  </a:cubicBezTo>
                  <a:cubicBezTo>
                    <a:pt x="1945" y="4385"/>
                    <a:pt x="1778" y="4473"/>
                    <a:pt x="1568" y="4473"/>
                  </a:cubicBezTo>
                  <a:lnTo>
                    <a:pt x="494" y="4473"/>
                  </a:lnTo>
                  <a:cubicBezTo>
                    <a:pt x="284" y="4473"/>
                    <a:pt x="117" y="4385"/>
                    <a:pt x="44" y="4181"/>
                  </a:cubicBezTo>
                  <a:cubicBezTo>
                    <a:pt x="12" y="4090"/>
                    <a:pt x="0" y="3993"/>
                    <a:pt x="9" y="3897"/>
                  </a:cubicBezTo>
                  <a:cubicBezTo>
                    <a:pt x="10" y="3894"/>
                    <a:pt x="10" y="3893"/>
                    <a:pt x="10" y="3891"/>
                  </a:cubicBezTo>
                  <a:lnTo>
                    <a:pt x="987" y="48"/>
                  </a:lnTo>
                  <a:cubicBezTo>
                    <a:pt x="998" y="1"/>
                    <a:pt x="1065" y="1"/>
                    <a:pt x="1075"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429974" y="-1291706"/>
              <a:ext cx="276475" cy="1200033"/>
            </a:xfrm>
            <a:custGeom>
              <a:avLst/>
              <a:gdLst/>
              <a:ahLst/>
              <a:cxnLst/>
              <a:rect l="l" t="t" r="r" b="b"/>
              <a:pathLst>
                <a:path w="1028" h="4462" extrusionOk="0">
                  <a:moveTo>
                    <a:pt x="434" y="44"/>
                  </a:moveTo>
                  <a:cubicBezTo>
                    <a:pt x="438" y="0"/>
                    <a:pt x="501" y="0"/>
                    <a:pt x="504" y="44"/>
                  </a:cubicBezTo>
                  <a:lnTo>
                    <a:pt x="504" y="830"/>
                  </a:lnTo>
                  <a:lnTo>
                    <a:pt x="666" y="736"/>
                  </a:lnTo>
                  <a:cubicBezTo>
                    <a:pt x="676" y="731"/>
                    <a:pt x="688" y="734"/>
                    <a:pt x="693" y="744"/>
                  </a:cubicBezTo>
                  <a:cubicBezTo>
                    <a:pt x="699" y="754"/>
                    <a:pt x="695" y="767"/>
                    <a:pt x="686" y="773"/>
                  </a:cubicBezTo>
                  <a:lnTo>
                    <a:pt x="504" y="877"/>
                  </a:lnTo>
                  <a:lnTo>
                    <a:pt x="504" y="2004"/>
                  </a:lnTo>
                  <a:lnTo>
                    <a:pt x="984" y="1726"/>
                  </a:lnTo>
                  <a:cubicBezTo>
                    <a:pt x="1007" y="1713"/>
                    <a:pt x="1027" y="1749"/>
                    <a:pt x="1004" y="1762"/>
                  </a:cubicBezTo>
                  <a:lnTo>
                    <a:pt x="504" y="2051"/>
                  </a:lnTo>
                  <a:lnTo>
                    <a:pt x="504" y="3130"/>
                  </a:lnTo>
                  <a:lnTo>
                    <a:pt x="984" y="2853"/>
                  </a:lnTo>
                  <a:cubicBezTo>
                    <a:pt x="1007" y="2840"/>
                    <a:pt x="1027" y="2875"/>
                    <a:pt x="1005" y="2888"/>
                  </a:cubicBezTo>
                  <a:lnTo>
                    <a:pt x="505" y="3177"/>
                  </a:lnTo>
                  <a:lnTo>
                    <a:pt x="505" y="4418"/>
                  </a:lnTo>
                  <a:cubicBezTo>
                    <a:pt x="501" y="4461"/>
                    <a:pt x="439" y="4461"/>
                    <a:pt x="436" y="4418"/>
                  </a:cubicBezTo>
                  <a:lnTo>
                    <a:pt x="436" y="3464"/>
                  </a:lnTo>
                  <a:lnTo>
                    <a:pt x="24" y="3227"/>
                  </a:lnTo>
                  <a:cubicBezTo>
                    <a:pt x="1" y="3214"/>
                    <a:pt x="21" y="3177"/>
                    <a:pt x="45" y="3191"/>
                  </a:cubicBezTo>
                  <a:lnTo>
                    <a:pt x="436" y="3417"/>
                  </a:lnTo>
                  <a:lnTo>
                    <a:pt x="436" y="2515"/>
                  </a:lnTo>
                  <a:lnTo>
                    <a:pt x="24" y="2278"/>
                  </a:lnTo>
                  <a:cubicBezTo>
                    <a:pt x="13" y="2272"/>
                    <a:pt x="10" y="2260"/>
                    <a:pt x="16" y="2250"/>
                  </a:cubicBezTo>
                  <a:cubicBezTo>
                    <a:pt x="22" y="2240"/>
                    <a:pt x="35" y="2237"/>
                    <a:pt x="44" y="2242"/>
                  </a:cubicBezTo>
                  <a:lnTo>
                    <a:pt x="434" y="2468"/>
                  </a:lnTo>
                  <a:lnTo>
                    <a:pt x="434" y="1565"/>
                  </a:lnTo>
                  <a:lnTo>
                    <a:pt x="176" y="1416"/>
                  </a:lnTo>
                  <a:cubicBezTo>
                    <a:pt x="156" y="1402"/>
                    <a:pt x="173" y="1370"/>
                    <a:pt x="197" y="1381"/>
                  </a:cubicBezTo>
                  <a:lnTo>
                    <a:pt x="434" y="1518"/>
                  </a:lnTo>
                  <a:lnTo>
                    <a:pt x="434" y="616"/>
                  </a:lnTo>
                  <a:lnTo>
                    <a:pt x="280" y="527"/>
                  </a:lnTo>
                  <a:cubicBezTo>
                    <a:pt x="256" y="513"/>
                    <a:pt x="277" y="477"/>
                    <a:pt x="300" y="490"/>
                  </a:cubicBezTo>
                  <a:lnTo>
                    <a:pt x="434" y="56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370741" y="-1480774"/>
              <a:ext cx="554296" cy="1203529"/>
            </a:xfrm>
            <a:custGeom>
              <a:avLst/>
              <a:gdLst/>
              <a:ahLst/>
              <a:cxnLst/>
              <a:rect l="l" t="t" r="r" b="b"/>
              <a:pathLst>
                <a:path w="2061" h="4475" extrusionOk="0">
                  <a:moveTo>
                    <a:pt x="1074" y="49"/>
                  </a:moveTo>
                  <a:lnTo>
                    <a:pt x="2050" y="3892"/>
                  </a:lnTo>
                  <a:cubicBezTo>
                    <a:pt x="2050" y="3893"/>
                    <a:pt x="2050" y="3896"/>
                    <a:pt x="2051" y="3897"/>
                  </a:cubicBezTo>
                  <a:cubicBezTo>
                    <a:pt x="2060" y="3993"/>
                    <a:pt x="2049" y="4091"/>
                    <a:pt x="2017" y="4183"/>
                  </a:cubicBezTo>
                  <a:cubicBezTo>
                    <a:pt x="1943" y="4385"/>
                    <a:pt x="1776" y="4474"/>
                    <a:pt x="1565" y="4474"/>
                  </a:cubicBezTo>
                  <a:lnTo>
                    <a:pt x="494" y="4474"/>
                  </a:lnTo>
                  <a:cubicBezTo>
                    <a:pt x="284" y="4474"/>
                    <a:pt x="117" y="4386"/>
                    <a:pt x="44" y="4183"/>
                  </a:cubicBezTo>
                  <a:cubicBezTo>
                    <a:pt x="12" y="4091"/>
                    <a:pt x="0" y="3993"/>
                    <a:pt x="8" y="3897"/>
                  </a:cubicBezTo>
                  <a:cubicBezTo>
                    <a:pt x="8" y="3896"/>
                    <a:pt x="10" y="3893"/>
                    <a:pt x="10" y="3892"/>
                  </a:cubicBezTo>
                  <a:lnTo>
                    <a:pt x="987" y="49"/>
                  </a:lnTo>
                  <a:cubicBezTo>
                    <a:pt x="997" y="1"/>
                    <a:pt x="1064" y="1"/>
                    <a:pt x="1075" y="4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220402" y="-1279873"/>
              <a:ext cx="277013" cy="1201377"/>
            </a:xfrm>
            <a:custGeom>
              <a:avLst/>
              <a:gdLst/>
              <a:ahLst/>
              <a:cxnLst/>
              <a:rect l="l" t="t" r="r" b="b"/>
              <a:pathLst>
                <a:path w="1030" h="4467" extrusionOk="0">
                  <a:moveTo>
                    <a:pt x="436" y="47"/>
                  </a:moveTo>
                  <a:cubicBezTo>
                    <a:pt x="436" y="1"/>
                    <a:pt x="505" y="1"/>
                    <a:pt x="505" y="47"/>
                  </a:cubicBezTo>
                  <a:lnTo>
                    <a:pt x="505" y="833"/>
                  </a:lnTo>
                  <a:lnTo>
                    <a:pt x="667" y="739"/>
                  </a:lnTo>
                  <a:cubicBezTo>
                    <a:pt x="690" y="726"/>
                    <a:pt x="710" y="762"/>
                    <a:pt x="688" y="776"/>
                  </a:cubicBezTo>
                  <a:lnTo>
                    <a:pt x="504" y="880"/>
                  </a:lnTo>
                  <a:lnTo>
                    <a:pt x="504" y="2007"/>
                  </a:lnTo>
                  <a:lnTo>
                    <a:pt x="984" y="1729"/>
                  </a:lnTo>
                  <a:cubicBezTo>
                    <a:pt x="1008" y="1718"/>
                    <a:pt x="1026" y="1750"/>
                    <a:pt x="1005" y="1765"/>
                  </a:cubicBezTo>
                  <a:lnTo>
                    <a:pt x="505" y="2054"/>
                  </a:lnTo>
                  <a:lnTo>
                    <a:pt x="505" y="3133"/>
                  </a:lnTo>
                  <a:lnTo>
                    <a:pt x="985" y="2856"/>
                  </a:lnTo>
                  <a:cubicBezTo>
                    <a:pt x="1009" y="2843"/>
                    <a:pt x="1030" y="2878"/>
                    <a:pt x="1005" y="2892"/>
                  </a:cubicBezTo>
                  <a:lnTo>
                    <a:pt x="505" y="3180"/>
                  </a:lnTo>
                  <a:lnTo>
                    <a:pt x="505" y="4421"/>
                  </a:lnTo>
                  <a:cubicBezTo>
                    <a:pt x="505" y="4467"/>
                    <a:pt x="437" y="4467"/>
                    <a:pt x="437" y="4421"/>
                  </a:cubicBezTo>
                  <a:lnTo>
                    <a:pt x="437" y="3468"/>
                  </a:lnTo>
                  <a:lnTo>
                    <a:pt x="26" y="3231"/>
                  </a:lnTo>
                  <a:cubicBezTo>
                    <a:pt x="1" y="3218"/>
                    <a:pt x="22" y="3182"/>
                    <a:pt x="46" y="3196"/>
                  </a:cubicBezTo>
                  <a:lnTo>
                    <a:pt x="436" y="3421"/>
                  </a:lnTo>
                  <a:lnTo>
                    <a:pt x="436" y="2518"/>
                  </a:lnTo>
                  <a:lnTo>
                    <a:pt x="24" y="2282"/>
                  </a:lnTo>
                  <a:cubicBezTo>
                    <a:pt x="1" y="2268"/>
                    <a:pt x="21" y="2231"/>
                    <a:pt x="46" y="2246"/>
                  </a:cubicBezTo>
                  <a:lnTo>
                    <a:pt x="436" y="2471"/>
                  </a:lnTo>
                  <a:lnTo>
                    <a:pt x="436" y="1569"/>
                  </a:lnTo>
                  <a:lnTo>
                    <a:pt x="177" y="1420"/>
                  </a:lnTo>
                  <a:cubicBezTo>
                    <a:pt x="153" y="1406"/>
                    <a:pt x="174" y="1369"/>
                    <a:pt x="198" y="1385"/>
                  </a:cubicBezTo>
                  <a:lnTo>
                    <a:pt x="436" y="1521"/>
                  </a:lnTo>
                  <a:lnTo>
                    <a:pt x="436" y="619"/>
                  </a:lnTo>
                  <a:lnTo>
                    <a:pt x="281" y="530"/>
                  </a:lnTo>
                  <a:cubicBezTo>
                    <a:pt x="256" y="517"/>
                    <a:pt x="277" y="478"/>
                    <a:pt x="302" y="495"/>
                  </a:cubicBezTo>
                  <a:lnTo>
                    <a:pt x="436" y="57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7093664" y="-1031637"/>
              <a:ext cx="554565" cy="1202991"/>
            </a:xfrm>
            <a:custGeom>
              <a:avLst/>
              <a:gdLst/>
              <a:ahLst/>
              <a:cxnLst/>
              <a:rect l="l" t="t" r="r" b="b"/>
              <a:pathLst>
                <a:path w="2062" h="4473" extrusionOk="0">
                  <a:moveTo>
                    <a:pt x="1075" y="48"/>
                  </a:moveTo>
                  <a:lnTo>
                    <a:pt x="2051" y="3891"/>
                  </a:lnTo>
                  <a:cubicBezTo>
                    <a:pt x="2051" y="3893"/>
                    <a:pt x="2052" y="3894"/>
                    <a:pt x="2052" y="3897"/>
                  </a:cubicBezTo>
                  <a:cubicBezTo>
                    <a:pt x="2061" y="3993"/>
                    <a:pt x="2050" y="4089"/>
                    <a:pt x="2018" y="4181"/>
                  </a:cubicBezTo>
                  <a:cubicBezTo>
                    <a:pt x="1944" y="4383"/>
                    <a:pt x="1777" y="4473"/>
                    <a:pt x="1566" y="4473"/>
                  </a:cubicBezTo>
                  <a:lnTo>
                    <a:pt x="494" y="4473"/>
                  </a:lnTo>
                  <a:cubicBezTo>
                    <a:pt x="283" y="4473"/>
                    <a:pt x="116" y="4385"/>
                    <a:pt x="42" y="4181"/>
                  </a:cubicBezTo>
                  <a:cubicBezTo>
                    <a:pt x="12" y="4089"/>
                    <a:pt x="0" y="3993"/>
                    <a:pt x="8" y="3897"/>
                  </a:cubicBezTo>
                  <a:cubicBezTo>
                    <a:pt x="8" y="3894"/>
                    <a:pt x="9" y="3892"/>
                    <a:pt x="9" y="3891"/>
                  </a:cubicBezTo>
                  <a:lnTo>
                    <a:pt x="987" y="48"/>
                  </a:lnTo>
                  <a:cubicBezTo>
                    <a:pt x="996" y="1"/>
                    <a:pt x="1064" y="1"/>
                    <a:pt x="1075"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943593" y="-830736"/>
              <a:ext cx="277551" cy="1201377"/>
            </a:xfrm>
            <a:custGeom>
              <a:avLst/>
              <a:gdLst/>
              <a:ahLst/>
              <a:cxnLst/>
              <a:rect l="l" t="t" r="r" b="b"/>
              <a:pathLst>
                <a:path w="1032" h="4467" extrusionOk="0">
                  <a:moveTo>
                    <a:pt x="438" y="46"/>
                  </a:moveTo>
                  <a:cubicBezTo>
                    <a:pt x="438" y="1"/>
                    <a:pt x="507" y="1"/>
                    <a:pt x="507" y="46"/>
                  </a:cubicBezTo>
                  <a:lnTo>
                    <a:pt x="507" y="833"/>
                  </a:lnTo>
                  <a:lnTo>
                    <a:pt x="669" y="739"/>
                  </a:lnTo>
                  <a:cubicBezTo>
                    <a:pt x="679" y="734"/>
                    <a:pt x="691" y="737"/>
                    <a:pt x="697" y="747"/>
                  </a:cubicBezTo>
                  <a:cubicBezTo>
                    <a:pt x="703" y="757"/>
                    <a:pt x="699" y="770"/>
                    <a:pt x="690" y="774"/>
                  </a:cubicBezTo>
                  <a:lnTo>
                    <a:pt x="506" y="880"/>
                  </a:lnTo>
                  <a:lnTo>
                    <a:pt x="506" y="2005"/>
                  </a:lnTo>
                  <a:lnTo>
                    <a:pt x="986" y="1729"/>
                  </a:lnTo>
                  <a:cubicBezTo>
                    <a:pt x="1011" y="1715"/>
                    <a:pt x="1031" y="1750"/>
                    <a:pt x="1007" y="1764"/>
                  </a:cubicBezTo>
                  <a:lnTo>
                    <a:pt x="507" y="2054"/>
                  </a:lnTo>
                  <a:lnTo>
                    <a:pt x="507" y="3133"/>
                  </a:lnTo>
                  <a:lnTo>
                    <a:pt x="987" y="2856"/>
                  </a:lnTo>
                  <a:cubicBezTo>
                    <a:pt x="1011" y="2842"/>
                    <a:pt x="1032" y="2878"/>
                    <a:pt x="1008" y="2891"/>
                  </a:cubicBezTo>
                  <a:lnTo>
                    <a:pt x="507" y="3180"/>
                  </a:lnTo>
                  <a:lnTo>
                    <a:pt x="507" y="4421"/>
                  </a:lnTo>
                  <a:cubicBezTo>
                    <a:pt x="507" y="4467"/>
                    <a:pt x="439" y="4467"/>
                    <a:pt x="439" y="4421"/>
                  </a:cubicBezTo>
                  <a:lnTo>
                    <a:pt x="439" y="3467"/>
                  </a:lnTo>
                  <a:lnTo>
                    <a:pt x="28" y="3231"/>
                  </a:lnTo>
                  <a:cubicBezTo>
                    <a:pt x="3" y="3217"/>
                    <a:pt x="24" y="3181"/>
                    <a:pt x="48" y="3194"/>
                  </a:cubicBezTo>
                  <a:lnTo>
                    <a:pt x="438" y="3420"/>
                  </a:lnTo>
                  <a:lnTo>
                    <a:pt x="438" y="2518"/>
                  </a:lnTo>
                  <a:lnTo>
                    <a:pt x="27" y="2281"/>
                  </a:lnTo>
                  <a:cubicBezTo>
                    <a:pt x="1" y="2268"/>
                    <a:pt x="23" y="2229"/>
                    <a:pt x="48" y="2245"/>
                  </a:cubicBezTo>
                  <a:lnTo>
                    <a:pt x="438" y="2470"/>
                  </a:lnTo>
                  <a:lnTo>
                    <a:pt x="438" y="1568"/>
                  </a:lnTo>
                  <a:lnTo>
                    <a:pt x="179" y="1419"/>
                  </a:lnTo>
                  <a:cubicBezTo>
                    <a:pt x="152" y="1406"/>
                    <a:pt x="175" y="1367"/>
                    <a:pt x="199" y="1383"/>
                  </a:cubicBezTo>
                  <a:lnTo>
                    <a:pt x="438" y="1521"/>
                  </a:lnTo>
                  <a:lnTo>
                    <a:pt x="438" y="619"/>
                  </a:lnTo>
                  <a:lnTo>
                    <a:pt x="283" y="530"/>
                  </a:lnTo>
                  <a:cubicBezTo>
                    <a:pt x="258" y="516"/>
                    <a:pt x="279" y="479"/>
                    <a:pt x="303" y="493"/>
                  </a:cubicBezTo>
                  <a:lnTo>
                    <a:pt x="438" y="57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603583" y="-1150780"/>
              <a:ext cx="554565" cy="1202991"/>
            </a:xfrm>
            <a:custGeom>
              <a:avLst/>
              <a:gdLst/>
              <a:ahLst/>
              <a:cxnLst/>
              <a:rect l="l" t="t" r="r" b="b"/>
              <a:pathLst>
                <a:path w="2062" h="4473" extrusionOk="0">
                  <a:moveTo>
                    <a:pt x="1075" y="48"/>
                  </a:moveTo>
                  <a:lnTo>
                    <a:pt x="2052" y="3890"/>
                  </a:lnTo>
                  <a:cubicBezTo>
                    <a:pt x="2052" y="3893"/>
                    <a:pt x="2054" y="3894"/>
                    <a:pt x="2054" y="3896"/>
                  </a:cubicBezTo>
                  <a:cubicBezTo>
                    <a:pt x="2062" y="3993"/>
                    <a:pt x="2050" y="4089"/>
                    <a:pt x="2020" y="4181"/>
                  </a:cubicBezTo>
                  <a:cubicBezTo>
                    <a:pt x="1945" y="4384"/>
                    <a:pt x="1778" y="4472"/>
                    <a:pt x="1568" y="4472"/>
                  </a:cubicBezTo>
                  <a:lnTo>
                    <a:pt x="496" y="4472"/>
                  </a:lnTo>
                  <a:cubicBezTo>
                    <a:pt x="285" y="4472"/>
                    <a:pt x="118" y="4384"/>
                    <a:pt x="44" y="4181"/>
                  </a:cubicBezTo>
                  <a:cubicBezTo>
                    <a:pt x="12" y="4089"/>
                    <a:pt x="1" y="3993"/>
                    <a:pt x="10" y="3896"/>
                  </a:cubicBezTo>
                  <a:cubicBezTo>
                    <a:pt x="10" y="3894"/>
                    <a:pt x="10" y="3893"/>
                    <a:pt x="11" y="3890"/>
                  </a:cubicBezTo>
                  <a:lnTo>
                    <a:pt x="987" y="48"/>
                  </a:lnTo>
                  <a:cubicBezTo>
                    <a:pt x="998" y="0"/>
                    <a:pt x="1065" y="0"/>
                    <a:pt x="1075"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452974" y="-949878"/>
              <a:ext cx="277282" cy="1201646"/>
            </a:xfrm>
            <a:custGeom>
              <a:avLst/>
              <a:gdLst/>
              <a:ahLst/>
              <a:cxnLst/>
              <a:rect l="l" t="t" r="r" b="b"/>
              <a:pathLst>
                <a:path w="1031" h="4468" extrusionOk="0">
                  <a:moveTo>
                    <a:pt x="438" y="46"/>
                  </a:moveTo>
                  <a:cubicBezTo>
                    <a:pt x="438" y="0"/>
                    <a:pt x="506" y="0"/>
                    <a:pt x="506" y="46"/>
                  </a:cubicBezTo>
                  <a:lnTo>
                    <a:pt x="506" y="833"/>
                  </a:lnTo>
                  <a:lnTo>
                    <a:pt x="668" y="739"/>
                  </a:lnTo>
                  <a:cubicBezTo>
                    <a:pt x="678" y="734"/>
                    <a:pt x="691" y="736"/>
                    <a:pt x="696" y="747"/>
                  </a:cubicBezTo>
                  <a:cubicBezTo>
                    <a:pt x="701" y="756"/>
                    <a:pt x="699" y="769"/>
                    <a:pt x="688" y="775"/>
                  </a:cubicBezTo>
                  <a:lnTo>
                    <a:pt x="506" y="880"/>
                  </a:lnTo>
                  <a:lnTo>
                    <a:pt x="506" y="2006"/>
                  </a:lnTo>
                  <a:lnTo>
                    <a:pt x="986" y="1729"/>
                  </a:lnTo>
                  <a:cubicBezTo>
                    <a:pt x="1009" y="1715"/>
                    <a:pt x="1030" y="1751"/>
                    <a:pt x="1007" y="1764"/>
                  </a:cubicBezTo>
                  <a:lnTo>
                    <a:pt x="506" y="2053"/>
                  </a:lnTo>
                  <a:lnTo>
                    <a:pt x="506" y="3133"/>
                  </a:lnTo>
                  <a:lnTo>
                    <a:pt x="986" y="2855"/>
                  </a:lnTo>
                  <a:cubicBezTo>
                    <a:pt x="1009" y="2842"/>
                    <a:pt x="1030" y="2878"/>
                    <a:pt x="1007" y="2892"/>
                  </a:cubicBezTo>
                  <a:lnTo>
                    <a:pt x="506" y="3180"/>
                  </a:lnTo>
                  <a:lnTo>
                    <a:pt x="506" y="4422"/>
                  </a:lnTo>
                  <a:cubicBezTo>
                    <a:pt x="506" y="4467"/>
                    <a:pt x="438" y="4467"/>
                    <a:pt x="438" y="4422"/>
                  </a:cubicBezTo>
                  <a:lnTo>
                    <a:pt x="438" y="3468"/>
                  </a:lnTo>
                  <a:lnTo>
                    <a:pt x="26" y="3230"/>
                  </a:lnTo>
                  <a:cubicBezTo>
                    <a:pt x="1" y="3216"/>
                    <a:pt x="21" y="3180"/>
                    <a:pt x="46" y="3195"/>
                  </a:cubicBezTo>
                  <a:lnTo>
                    <a:pt x="437" y="3420"/>
                  </a:lnTo>
                  <a:lnTo>
                    <a:pt x="437" y="2518"/>
                  </a:lnTo>
                  <a:lnTo>
                    <a:pt x="25" y="2280"/>
                  </a:lnTo>
                  <a:cubicBezTo>
                    <a:pt x="0" y="2267"/>
                    <a:pt x="21" y="2231"/>
                    <a:pt x="45" y="2245"/>
                  </a:cubicBezTo>
                  <a:lnTo>
                    <a:pt x="435" y="2471"/>
                  </a:lnTo>
                  <a:lnTo>
                    <a:pt x="435" y="1568"/>
                  </a:lnTo>
                  <a:lnTo>
                    <a:pt x="178" y="1418"/>
                  </a:lnTo>
                  <a:cubicBezTo>
                    <a:pt x="151" y="1407"/>
                    <a:pt x="173" y="1367"/>
                    <a:pt x="198" y="1383"/>
                  </a:cubicBezTo>
                  <a:lnTo>
                    <a:pt x="435" y="1521"/>
                  </a:lnTo>
                  <a:lnTo>
                    <a:pt x="435" y="619"/>
                  </a:lnTo>
                  <a:lnTo>
                    <a:pt x="281" y="529"/>
                  </a:lnTo>
                  <a:cubicBezTo>
                    <a:pt x="258" y="515"/>
                    <a:pt x="278" y="480"/>
                    <a:pt x="301" y="493"/>
                  </a:cubicBezTo>
                  <a:lnTo>
                    <a:pt x="435" y="57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015391" y="-2033993"/>
              <a:ext cx="747398" cy="1620663"/>
            </a:xfrm>
            <a:custGeom>
              <a:avLst/>
              <a:gdLst/>
              <a:ahLst/>
              <a:cxnLst/>
              <a:rect l="l" t="t" r="r" b="b"/>
              <a:pathLst>
                <a:path w="2779" h="6026" extrusionOk="0">
                  <a:moveTo>
                    <a:pt x="1449" y="60"/>
                  </a:moveTo>
                  <a:lnTo>
                    <a:pt x="2765" y="5241"/>
                  </a:lnTo>
                  <a:cubicBezTo>
                    <a:pt x="2766" y="5244"/>
                    <a:pt x="2766" y="5246"/>
                    <a:pt x="2766" y="5248"/>
                  </a:cubicBezTo>
                  <a:cubicBezTo>
                    <a:pt x="2778" y="5379"/>
                    <a:pt x="2763" y="5509"/>
                    <a:pt x="2720" y="5633"/>
                  </a:cubicBezTo>
                  <a:cubicBezTo>
                    <a:pt x="2622" y="5906"/>
                    <a:pt x="2396" y="6026"/>
                    <a:pt x="2113" y="6026"/>
                  </a:cubicBezTo>
                  <a:lnTo>
                    <a:pt x="667" y="6026"/>
                  </a:lnTo>
                  <a:cubicBezTo>
                    <a:pt x="383" y="6026"/>
                    <a:pt x="158" y="5906"/>
                    <a:pt x="59" y="5633"/>
                  </a:cubicBezTo>
                  <a:cubicBezTo>
                    <a:pt x="17" y="5509"/>
                    <a:pt x="1" y="5379"/>
                    <a:pt x="12" y="5248"/>
                  </a:cubicBezTo>
                  <a:cubicBezTo>
                    <a:pt x="12" y="5246"/>
                    <a:pt x="14" y="5244"/>
                    <a:pt x="15" y="5241"/>
                  </a:cubicBezTo>
                  <a:lnTo>
                    <a:pt x="1331" y="60"/>
                  </a:lnTo>
                  <a:cubicBezTo>
                    <a:pt x="1347" y="0"/>
                    <a:pt x="1432" y="0"/>
                    <a:pt x="1448" y="6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812607" y="-1765318"/>
              <a:ext cx="373296" cy="1619856"/>
            </a:xfrm>
            <a:custGeom>
              <a:avLst/>
              <a:gdLst/>
              <a:ahLst/>
              <a:cxnLst/>
              <a:rect l="l" t="t" r="r" b="b"/>
              <a:pathLst>
                <a:path w="1388" h="6023" extrusionOk="0">
                  <a:moveTo>
                    <a:pt x="589" y="67"/>
                  </a:moveTo>
                  <a:cubicBezTo>
                    <a:pt x="586" y="1"/>
                    <a:pt x="686" y="1"/>
                    <a:pt x="682" y="67"/>
                  </a:cubicBezTo>
                  <a:lnTo>
                    <a:pt x="682" y="1127"/>
                  </a:lnTo>
                  <a:lnTo>
                    <a:pt x="901" y="1000"/>
                  </a:lnTo>
                  <a:cubicBezTo>
                    <a:pt x="933" y="979"/>
                    <a:pt x="963" y="1031"/>
                    <a:pt x="928" y="1048"/>
                  </a:cubicBezTo>
                  <a:lnTo>
                    <a:pt x="682" y="1191"/>
                  </a:lnTo>
                  <a:lnTo>
                    <a:pt x="682" y="2709"/>
                  </a:lnTo>
                  <a:lnTo>
                    <a:pt x="1329" y="2335"/>
                  </a:lnTo>
                  <a:cubicBezTo>
                    <a:pt x="1360" y="2320"/>
                    <a:pt x="1386" y="2363"/>
                    <a:pt x="1356" y="2383"/>
                  </a:cubicBezTo>
                  <a:lnTo>
                    <a:pt x="682" y="2772"/>
                  </a:lnTo>
                  <a:lnTo>
                    <a:pt x="682" y="4227"/>
                  </a:lnTo>
                  <a:lnTo>
                    <a:pt x="1329" y="3854"/>
                  </a:lnTo>
                  <a:cubicBezTo>
                    <a:pt x="1361" y="3835"/>
                    <a:pt x="1388" y="3884"/>
                    <a:pt x="1356" y="3902"/>
                  </a:cubicBezTo>
                  <a:lnTo>
                    <a:pt x="682" y="4292"/>
                  </a:lnTo>
                  <a:lnTo>
                    <a:pt x="682" y="5964"/>
                  </a:lnTo>
                  <a:cubicBezTo>
                    <a:pt x="679" y="6023"/>
                    <a:pt x="592" y="6023"/>
                    <a:pt x="589" y="5964"/>
                  </a:cubicBezTo>
                  <a:lnTo>
                    <a:pt x="589" y="4678"/>
                  </a:lnTo>
                  <a:lnTo>
                    <a:pt x="36" y="4359"/>
                  </a:lnTo>
                  <a:cubicBezTo>
                    <a:pt x="0" y="4341"/>
                    <a:pt x="30" y="4288"/>
                    <a:pt x="63" y="4310"/>
                  </a:cubicBezTo>
                  <a:lnTo>
                    <a:pt x="589" y="4614"/>
                  </a:lnTo>
                  <a:lnTo>
                    <a:pt x="589" y="3398"/>
                  </a:lnTo>
                  <a:lnTo>
                    <a:pt x="36" y="3078"/>
                  </a:lnTo>
                  <a:cubicBezTo>
                    <a:pt x="4" y="3060"/>
                    <a:pt x="31" y="3012"/>
                    <a:pt x="63" y="3031"/>
                  </a:cubicBezTo>
                  <a:lnTo>
                    <a:pt x="589" y="3334"/>
                  </a:lnTo>
                  <a:lnTo>
                    <a:pt x="589" y="2118"/>
                  </a:lnTo>
                  <a:lnTo>
                    <a:pt x="241" y="1917"/>
                  </a:lnTo>
                  <a:cubicBezTo>
                    <a:pt x="208" y="1899"/>
                    <a:pt x="237" y="1850"/>
                    <a:pt x="268" y="1869"/>
                  </a:cubicBezTo>
                  <a:lnTo>
                    <a:pt x="589" y="2054"/>
                  </a:lnTo>
                  <a:lnTo>
                    <a:pt x="589" y="838"/>
                  </a:lnTo>
                  <a:lnTo>
                    <a:pt x="380" y="718"/>
                  </a:lnTo>
                  <a:cubicBezTo>
                    <a:pt x="352" y="698"/>
                    <a:pt x="378" y="654"/>
                    <a:pt x="408" y="670"/>
                  </a:cubicBezTo>
                  <a:lnTo>
                    <a:pt x="589" y="77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876885" y="-1072248"/>
              <a:ext cx="557792" cy="1209715"/>
            </a:xfrm>
            <a:custGeom>
              <a:avLst/>
              <a:gdLst/>
              <a:ahLst/>
              <a:cxnLst/>
              <a:rect l="l" t="t" r="r" b="b"/>
              <a:pathLst>
                <a:path w="2074" h="4498" extrusionOk="0">
                  <a:moveTo>
                    <a:pt x="1081" y="46"/>
                  </a:moveTo>
                  <a:lnTo>
                    <a:pt x="2064" y="3911"/>
                  </a:lnTo>
                  <a:cubicBezTo>
                    <a:pt x="2064" y="3914"/>
                    <a:pt x="2066" y="3916"/>
                    <a:pt x="2066" y="3917"/>
                  </a:cubicBezTo>
                  <a:cubicBezTo>
                    <a:pt x="2074" y="4015"/>
                    <a:pt x="2062" y="4112"/>
                    <a:pt x="2030" y="4204"/>
                  </a:cubicBezTo>
                  <a:cubicBezTo>
                    <a:pt x="1957" y="4409"/>
                    <a:pt x="1789" y="4498"/>
                    <a:pt x="1576" y="4498"/>
                  </a:cubicBezTo>
                  <a:lnTo>
                    <a:pt x="498" y="4498"/>
                  </a:lnTo>
                  <a:cubicBezTo>
                    <a:pt x="286" y="4498"/>
                    <a:pt x="118" y="4409"/>
                    <a:pt x="44" y="4204"/>
                  </a:cubicBezTo>
                  <a:cubicBezTo>
                    <a:pt x="12" y="4112"/>
                    <a:pt x="1" y="4015"/>
                    <a:pt x="10" y="3917"/>
                  </a:cubicBezTo>
                  <a:cubicBezTo>
                    <a:pt x="10" y="3916"/>
                    <a:pt x="10" y="3914"/>
                    <a:pt x="10" y="3911"/>
                  </a:cubicBezTo>
                  <a:lnTo>
                    <a:pt x="993" y="46"/>
                  </a:lnTo>
                  <a:cubicBezTo>
                    <a:pt x="1005" y="0"/>
                    <a:pt x="1070" y="0"/>
                    <a:pt x="1081" y="4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724931" y="-871884"/>
              <a:ext cx="279165" cy="1208639"/>
            </a:xfrm>
            <a:custGeom>
              <a:avLst/>
              <a:gdLst/>
              <a:ahLst/>
              <a:cxnLst/>
              <a:rect l="l" t="t" r="r" b="b"/>
              <a:pathLst>
                <a:path w="1038" h="4494" extrusionOk="0">
                  <a:moveTo>
                    <a:pt x="438" y="50"/>
                  </a:moveTo>
                  <a:cubicBezTo>
                    <a:pt x="435" y="1"/>
                    <a:pt x="510" y="1"/>
                    <a:pt x="507" y="50"/>
                  </a:cubicBezTo>
                  <a:lnTo>
                    <a:pt x="507" y="841"/>
                  </a:lnTo>
                  <a:lnTo>
                    <a:pt x="670" y="749"/>
                  </a:lnTo>
                  <a:cubicBezTo>
                    <a:pt x="694" y="734"/>
                    <a:pt x="715" y="770"/>
                    <a:pt x="690" y="784"/>
                  </a:cubicBezTo>
                  <a:lnTo>
                    <a:pt x="507" y="890"/>
                  </a:lnTo>
                  <a:lnTo>
                    <a:pt x="507" y="2022"/>
                  </a:lnTo>
                  <a:lnTo>
                    <a:pt x="990" y="1742"/>
                  </a:lnTo>
                  <a:cubicBezTo>
                    <a:pt x="1015" y="1726"/>
                    <a:pt x="1037" y="1766"/>
                    <a:pt x="1010" y="1779"/>
                  </a:cubicBezTo>
                  <a:lnTo>
                    <a:pt x="507" y="2069"/>
                  </a:lnTo>
                  <a:lnTo>
                    <a:pt x="507" y="3154"/>
                  </a:lnTo>
                  <a:lnTo>
                    <a:pt x="990" y="2876"/>
                  </a:lnTo>
                  <a:cubicBezTo>
                    <a:pt x="1015" y="2859"/>
                    <a:pt x="1037" y="2898"/>
                    <a:pt x="1010" y="2911"/>
                  </a:cubicBezTo>
                  <a:lnTo>
                    <a:pt x="507" y="3203"/>
                  </a:lnTo>
                  <a:lnTo>
                    <a:pt x="507" y="4450"/>
                  </a:lnTo>
                  <a:cubicBezTo>
                    <a:pt x="505" y="4494"/>
                    <a:pt x="441" y="4494"/>
                    <a:pt x="438" y="4450"/>
                  </a:cubicBezTo>
                  <a:lnTo>
                    <a:pt x="438" y="3493"/>
                  </a:lnTo>
                  <a:lnTo>
                    <a:pt x="25" y="3254"/>
                  </a:lnTo>
                  <a:cubicBezTo>
                    <a:pt x="0" y="3240"/>
                    <a:pt x="21" y="3205"/>
                    <a:pt x="45" y="3218"/>
                  </a:cubicBezTo>
                  <a:lnTo>
                    <a:pt x="438" y="3445"/>
                  </a:lnTo>
                  <a:lnTo>
                    <a:pt x="438" y="2537"/>
                  </a:lnTo>
                  <a:lnTo>
                    <a:pt x="25" y="2298"/>
                  </a:lnTo>
                  <a:cubicBezTo>
                    <a:pt x="1" y="2284"/>
                    <a:pt x="21" y="2250"/>
                    <a:pt x="45" y="2263"/>
                  </a:cubicBezTo>
                  <a:lnTo>
                    <a:pt x="438" y="2490"/>
                  </a:lnTo>
                  <a:lnTo>
                    <a:pt x="438" y="1582"/>
                  </a:lnTo>
                  <a:lnTo>
                    <a:pt x="178" y="1432"/>
                  </a:lnTo>
                  <a:cubicBezTo>
                    <a:pt x="155" y="1418"/>
                    <a:pt x="175" y="1384"/>
                    <a:pt x="199" y="1395"/>
                  </a:cubicBezTo>
                  <a:lnTo>
                    <a:pt x="438" y="1534"/>
                  </a:lnTo>
                  <a:lnTo>
                    <a:pt x="438" y="626"/>
                  </a:lnTo>
                  <a:lnTo>
                    <a:pt x="282" y="537"/>
                  </a:lnTo>
                  <a:cubicBezTo>
                    <a:pt x="258" y="523"/>
                    <a:pt x="279" y="486"/>
                    <a:pt x="303" y="500"/>
                  </a:cubicBezTo>
                  <a:lnTo>
                    <a:pt x="438" y="57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979094" y="-1138677"/>
              <a:ext cx="584417" cy="1267538"/>
            </a:xfrm>
            <a:custGeom>
              <a:avLst/>
              <a:gdLst/>
              <a:ahLst/>
              <a:cxnLst/>
              <a:rect l="l" t="t" r="r" b="b"/>
              <a:pathLst>
                <a:path w="2173" h="4713" extrusionOk="0">
                  <a:moveTo>
                    <a:pt x="1133" y="47"/>
                  </a:moveTo>
                  <a:lnTo>
                    <a:pt x="2162" y="4098"/>
                  </a:lnTo>
                  <a:cubicBezTo>
                    <a:pt x="2162" y="4101"/>
                    <a:pt x="2162" y="4102"/>
                    <a:pt x="2163" y="4104"/>
                  </a:cubicBezTo>
                  <a:cubicBezTo>
                    <a:pt x="2173" y="4205"/>
                    <a:pt x="2160" y="4309"/>
                    <a:pt x="2127" y="4404"/>
                  </a:cubicBezTo>
                  <a:cubicBezTo>
                    <a:pt x="2049" y="4618"/>
                    <a:pt x="1873" y="4712"/>
                    <a:pt x="1652" y="4712"/>
                  </a:cubicBezTo>
                  <a:lnTo>
                    <a:pt x="522" y="4712"/>
                  </a:lnTo>
                  <a:cubicBezTo>
                    <a:pt x="300" y="4712"/>
                    <a:pt x="124" y="4618"/>
                    <a:pt x="47" y="4404"/>
                  </a:cubicBezTo>
                  <a:cubicBezTo>
                    <a:pt x="14" y="4309"/>
                    <a:pt x="1" y="4205"/>
                    <a:pt x="10" y="4104"/>
                  </a:cubicBezTo>
                  <a:cubicBezTo>
                    <a:pt x="10" y="4102"/>
                    <a:pt x="10" y="4101"/>
                    <a:pt x="12" y="4098"/>
                  </a:cubicBezTo>
                  <a:lnTo>
                    <a:pt x="1040" y="47"/>
                  </a:lnTo>
                  <a:cubicBezTo>
                    <a:pt x="1052" y="0"/>
                    <a:pt x="1120" y="0"/>
                    <a:pt x="1133" y="47"/>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819879" y="-927825"/>
              <a:ext cx="292343" cy="1267000"/>
            </a:xfrm>
            <a:custGeom>
              <a:avLst/>
              <a:gdLst/>
              <a:ahLst/>
              <a:cxnLst/>
              <a:rect l="l" t="t" r="r" b="b"/>
              <a:pathLst>
                <a:path w="1087" h="4711" extrusionOk="0">
                  <a:moveTo>
                    <a:pt x="459" y="49"/>
                  </a:moveTo>
                  <a:cubicBezTo>
                    <a:pt x="459" y="0"/>
                    <a:pt x="532" y="0"/>
                    <a:pt x="532" y="49"/>
                  </a:cubicBezTo>
                  <a:lnTo>
                    <a:pt x="532" y="879"/>
                  </a:lnTo>
                  <a:lnTo>
                    <a:pt x="702" y="780"/>
                  </a:lnTo>
                  <a:cubicBezTo>
                    <a:pt x="727" y="770"/>
                    <a:pt x="745" y="802"/>
                    <a:pt x="724" y="818"/>
                  </a:cubicBezTo>
                  <a:lnTo>
                    <a:pt x="532" y="928"/>
                  </a:lnTo>
                  <a:lnTo>
                    <a:pt x="532" y="2115"/>
                  </a:lnTo>
                  <a:lnTo>
                    <a:pt x="1038" y="1823"/>
                  </a:lnTo>
                  <a:cubicBezTo>
                    <a:pt x="1063" y="1806"/>
                    <a:pt x="1087" y="1848"/>
                    <a:pt x="1059" y="1861"/>
                  </a:cubicBezTo>
                  <a:lnTo>
                    <a:pt x="532" y="2165"/>
                  </a:lnTo>
                  <a:lnTo>
                    <a:pt x="532" y="3302"/>
                  </a:lnTo>
                  <a:lnTo>
                    <a:pt x="1038" y="3011"/>
                  </a:lnTo>
                  <a:cubicBezTo>
                    <a:pt x="1063" y="2993"/>
                    <a:pt x="1087" y="3036"/>
                    <a:pt x="1059" y="3048"/>
                  </a:cubicBezTo>
                  <a:lnTo>
                    <a:pt x="532" y="3353"/>
                  </a:lnTo>
                  <a:lnTo>
                    <a:pt x="532" y="4661"/>
                  </a:lnTo>
                  <a:cubicBezTo>
                    <a:pt x="532" y="4710"/>
                    <a:pt x="459" y="4710"/>
                    <a:pt x="459" y="4661"/>
                  </a:cubicBezTo>
                  <a:lnTo>
                    <a:pt x="459" y="3655"/>
                  </a:lnTo>
                  <a:lnTo>
                    <a:pt x="26" y="3406"/>
                  </a:lnTo>
                  <a:cubicBezTo>
                    <a:pt x="0" y="3392"/>
                    <a:pt x="22" y="3354"/>
                    <a:pt x="47" y="3368"/>
                  </a:cubicBezTo>
                  <a:lnTo>
                    <a:pt x="459" y="3606"/>
                  </a:lnTo>
                  <a:lnTo>
                    <a:pt x="459" y="2656"/>
                  </a:lnTo>
                  <a:lnTo>
                    <a:pt x="26" y="2405"/>
                  </a:lnTo>
                  <a:cubicBezTo>
                    <a:pt x="0" y="2391"/>
                    <a:pt x="22" y="2353"/>
                    <a:pt x="47" y="2368"/>
                  </a:cubicBezTo>
                  <a:lnTo>
                    <a:pt x="459" y="2605"/>
                  </a:lnTo>
                  <a:lnTo>
                    <a:pt x="459" y="1654"/>
                  </a:lnTo>
                  <a:lnTo>
                    <a:pt x="186" y="1497"/>
                  </a:lnTo>
                  <a:cubicBezTo>
                    <a:pt x="162" y="1482"/>
                    <a:pt x="183" y="1446"/>
                    <a:pt x="207" y="1460"/>
                  </a:cubicBezTo>
                  <a:lnTo>
                    <a:pt x="459" y="1604"/>
                  </a:lnTo>
                  <a:lnTo>
                    <a:pt x="459" y="653"/>
                  </a:lnTo>
                  <a:lnTo>
                    <a:pt x="296" y="559"/>
                  </a:lnTo>
                  <a:cubicBezTo>
                    <a:pt x="271" y="544"/>
                    <a:pt x="292" y="506"/>
                    <a:pt x="317" y="521"/>
                  </a:cubicBezTo>
                  <a:lnTo>
                    <a:pt x="459" y="60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267133" y="-910881"/>
              <a:ext cx="584417" cy="1267538"/>
            </a:xfrm>
            <a:custGeom>
              <a:avLst/>
              <a:gdLst/>
              <a:ahLst/>
              <a:cxnLst/>
              <a:rect l="l" t="t" r="r" b="b"/>
              <a:pathLst>
                <a:path w="2173" h="4713" extrusionOk="0">
                  <a:moveTo>
                    <a:pt x="1133" y="49"/>
                  </a:moveTo>
                  <a:lnTo>
                    <a:pt x="2162" y="4099"/>
                  </a:lnTo>
                  <a:cubicBezTo>
                    <a:pt x="2162" y="4101"/>
                    <a:pt x="2163" y="4104"/>
                    <a:pt x="2163" y="4106"/>
                  </a:cubicBezTo>
                  <a:cubicBezTo>
                    <a:pt x="2173" y="4207"/>
                    <a:pt x="2160" y="4310"/>
                    <a:pt x="2127" y="4406"/>
                  </a:cubicBezTo>
                  <a:cubicBezTo>
                    <a:pt x="2049" y="4620"/>
                    <a:pt x="1874" y="4713"/>
                    <a:pt x="1652" y="4713"/>
                  </a:cubicBezTo>
                  <a:lnTo>
                    <a:pt x="522" y="4713"/>
                  </a:lnTo>
                  <a:cubicBezTo>
                    <a:pt x="299" y="4713"/>
                    <a:pt x="123" y="4620"/>
                    <a:pt x="47" y="4406"/>
                  </a:cubicBezTo>
                  <a:cubicBezTo>
                    <a:pt x="12" y="4310"/>
                    <a:pt x="1" y="4207"/>
                    <a:pt x="10" y="4106"/>
                  </a:cubicBezTo>
                  <a:cubicBezTo>
                    <a:pt x="10" y="4104"/>
                    <a:pt x="10" y="4101"/>
                    <a:pt x="11" y="4099"/>
                  </a:cubicBezTo>
                  <a:lnTo>
                    <a:pt x="1040" y="49"/>
                  </a:lnTo>
                  <a:cubicBezTo>
                    <a:pt x="1052" y="1"/>
                    <a:pt x="1120" y="1"/>
                    <a:pt x="1132" y="49"/>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107918" y="-700567"/>
              <a:ext cx="290730" cy="1268614"/>
            </a:xfrm>
            <a:custGeom>
              <a:avLst/>
              <a:gdLst/>
              <a:ahLst/>
              <a:cxnLst/>
              <a:rect l="l" t="t" r="r" b="b"/>
              <a:pathLst>
                <a:path w="1081" h="4717" extrusionOk="0">
                  <a:moveTo>
                    <a:pt x="459" y="53"/>
                  </a:moveTo>
                  <a:cubicBezTo>
                    <a:pt x="455" y="1"/>
                    <a:pt x="534" y="1"/>
                    <a:pt x="532" y="53"/>
                  </a:cubicBezTo>
                  <a:lnTo>
                    <a:pt x="532" y="883"/>
                  </a:lnTo>
                  <a:lnTo>
                    <a:pt x="702" y="784"/>
                  </a:lnTo>
                  <a:cubicBezTo>
                    <a:pt x="728" y="766"/>
                    <a:pt x="752" y="808"/>
                    <a:pt x="723" y="822"/>
                  </a:cubicBezTo>
                  <a:lnTo>
                    <a:pt x="532" y="932"/>
                  </a:lnTo>
                  <a:lnTo>
                    <a:pt x="532" y="2119"/>
                  </a:lnTo>
                  <a:lnTo>
                    <a:pt x="1037" y="1827"/>
                  </a:lnTo>
                  <a:cubicBezTo>
                    <a:pt x="1062" y="1815"/>
                    <a:pt x="1081" y="1850"/>
                    <a:pt x="1058" y="1865"/>
                  </a:cubicBezTo>
                  <a:lnTo>
                    <a:pt x="531" y="2169"/>
                  </a:lnTo>
                  <a:lnTo>
                    <a:pt x="531" y="3306"/>
                  </a:lnTo>
                  <a:lnTo>
                    <a:pt x="1036" y="3015"/>
                  </a:lnTo>
                  <a:cubicBezTo>
                    <a:pt x="1047" y="3009"/>
                    <a:pt x="1060" y="3012"/>
                    <a:pt x="1066" y="3022"/>
                  </a:cubicBezTo>
                  <a:cubicBezTo>
                    <a:pt x="1071" y="3032"/>
                    <a:pt x="1068" y="3045"/>
                    <a:pt x="1058" y="3051"/>
                  </a:cubicBezTo>
                  <a:lnTo>
                    <a:pt x="531" y="3357"/>
                  </a:lnTo>
                  <a:lnTo>
                    <a:pt x="531" y="4665"/>
                  </a:lnTo>
                  <a:cubicBezTo>
                    <a:pt x="534" y="4716"/>
                    <a:pt x="455" y="4716"/>
                    <a:pt x="459" y="4665"/>
                  </a:cubicBezTo>
                  <a:lnTo>
                    <a:pt x="459" y="3659"/>
                  </a:lnTo>
                  <a:lnTo>
                    <a:pt x="25" y="3410"/>
                  </a:lnTo>
                  <a:cubicBezTo>
                    <a:pt x="0" y="3395"/>
                    <a:pt x="21" y="3358"/>
                    <a:pt x="47" y="3372"/>
                  </a:cubicBezTo>
                  <a:lnTo>
                    <a:pt x="459" y="3610"/>
                  </a:lnTo>
                  <a:lnTo>
                    <a:pt x="459" y="2659"/>
                  </a:lnTo>
                  <a:lnTo>
                    <a:pt x="25" y="2409"/>
                  </a:lnTo>
                  <a:cubicBezTo>
                    <a:pt x="0" y="2394"/>
                    <a:pt x="21" y="2358"/>
                    <a:pt x="47" y="2372"/>
                  </a:cubicBezTo>
                  <a:lnTo>
                    <a:pt x="459" y="2609"/>
                  </a:lnTo>
                  <a:lnTo>
                    <a:pt x="459" y="1658"/>
                  </a:lnTo>
                  <a:lnTo>
                    <a:pt x="186" y="1500"/>
                  </a:lnTo>
                  <a:cubicBezTo>
                    <a:pt x="159" y="1486"/>
                    <a:pt x="182" y="1447"/>
                    <a:pt x="207" y="1463"/>
                  </a:cubicBezTo>
                  <a:lnTo>
                    <a:pt x="458" y="1607"/>
                  </a:lnTo>
                  <a:lnTo>
                    <a:pt x="458" y="656"/>
                  </a:lnTo>
                  <a:lnTo>
                    <a:pt x="295" y="562"/>
                  </a:lnTo>
                  <a:cubicBezTo>
                    <a:pt x="273" y="547"/>
                    <a:pt x="293" y="512"/>
                    <a:pt x="316" y="524"/>
                  </a:cubicBezTo>
                  <a:lnTo>
                    <a:pt x="458" y="607"/>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120419" y="-1580822"/>
              <a:ext cx="856052" cy="1856527"/>
            </a:xfrm>
            <a:custGeom>
              <a:avLst/>
              <a:gdLst/>
              <a:ahLst/>
              <a:cxnLst/>
              <a:rect l="l" t="t" r="r" b="b"/>
              <a:pathLst>
                <a:path w="3183" h="6903" extrusionOk="0">
                  <a:moveTo>
                    <a:pt x="1660" y="71"/>
                  </a:moveTo>
                  <a:lnTo>
                    <a:pt x="3167" y="6003"/>
                  </a:lnTo>
                  <a:cubicBezTo>
                    <a:pt x="3169" y="6007"/>
                    <a:pt x="3169" y="6009"/>
                    <a:pt x="3169" y="6013"/>
                  </a:cubicBezTo>
                  <a:cubicBezTo>
                    <a:pt x="3183" y="6161"/>
                    <a:pt x="3164" y="6311"/>
                    <a:pt x="3116" y="6452"/>
                  </a:cubicBezTo>
                  <a:cubicBezTo>
                    <a:pt x="3003" y="6765"/>
                    <a:pt x="2744" y="6903"/>
                    <a:pt x="2420" y="6903"/>
                  </a:cubicBezTo>
                  <a:lnTo>
                    <a:pt x="764" y="6903"/>
                  </a:lnTo>
                  <a:cubicBezTo>
                    <a:pt x="439" y="6903"/>
                    <a:pt x="181" y="6765"/>
                    <a:pt x="68" y="6452"/>
                  </a:cubicBezTo>
                  <a:cubicBezTo>
                    <a:pt x="20" y="6311"/>
                    <a:pt x="1" y="6161"/>
                    <a:pt x="15" y="6013"/>
                  </a:cubicBezTo>
                  <a:cubicBezTo>
                    <a:pt x="15" y="6009"/>
                    <a:pt x="16" y="6007"/>
                    <a:pt x="16" y="6003"/>
                  </a:cubicBezTo>
                  <a:lnTo>
                    <a:pt x="1525" y="71"/>
                  </a:lnTo>
                  <a:cubicBezTo>
                    <a:pt x="1542" y="0"/>
                    <a:pt x="1641" y="0"/>
                    <a:pt x="1660" y="7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365084" y="-1677104"/>
              <a:ext cx="715932" cy="1552082"/>
            </a:xfrm>
            <a:custGeom>
              <a:avLst/>
              <a:gdLst/>
              <a:ahLst/>
              <a:cxnLst/>
              <a:rect l="l" t="t" r="r" b="b"/>
              <a:pathLst>
                <a:path w="2662" h="5771" extrusionOk="0">
                  <a:moveTo>
                    <a:pt x="1387" y="57"/>
                  </a:moveTo>
                  <a:lnTo>
                    <a:pt x="2648" y="5018"/>
                  </a:lnTo>
                  <a:cubicBezTo>
                    <a:pt x="2648" y="5021"/>
                    <a:pt x="2650" y="5024"/>
                    <a:pt x="2650" y="5027"/>
                  </a:cubicBezTo>
                  <a:cubicBezTo>
                    <a:pt x="2661" y="5150"/>
                    <a:pt x="2646" y="5276"/>
                    <a:pt x="2605" y="5393"/>
                  </a:cubicBezTo>
                  <a:cubicBezTo>
                    <a:pt x="2511" y="5656"/>
                    <a:pt x="2294" y="5771"/>
                    <a:pt x="2023" y="5771"/>
                  </a:cubicBezTo>
                  <a:lnTo>
                    <a:pt x="639" y="5771"/>
                  </a:lnTo>
                  <a:cubicBezTo>
                    <a:pt x="366" y="5771"/>
                    <a:pt x="151" y="5656"/>
                    <a:pt x="56" y="5393"/>
                  </a:cubicBezTo>
                  <a:cubicBezTo>
                    <a:pt x="16" y="5276"/>
                    <a:pt x="0" y="5150"/>
                    <a:pt x="12" y="5027"/>
                  </a:cubicBezTo>
                  <a:cubicBezTo>
                    <a:pt x="12" y="5024"/>
                    <a:pt x="13" y="5021"/>
                    <a:pt x="13" y="5018"/>
                  </a:cubicBezTo>
                  <a:lnTo>
                    <a:pt x="1275" y="57"/>
                  </a:lnTo>
                  <a:cubicBezTo>
                    <a:pt x="1290" y="1"/>
                    <a:pt x="1371" y="1"/>
                    <a:pt x="1388" y="57"/>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171175" y="-1418917"/>
              <a:ext cx="358235" cy="1551006"/>
            </a:xfrm>
            <a:custGeom>
              <a:avLst/>
              <a:gdLst/>
              <a:ahLst/>
              <a:cxnLst/>
              <a:rect l="l" t="t" r="r" b="b"/>
              <a:pathLst>
                <a:path w="1332" h="5767" extrusionOk="0">
                  <a:moveTo>
                    <a:pt x="566" y="59"/>
                  </a:moveTo>
                  <a:cubicBezTo>
                    <a:pt x="566" y="0"/>
                    <a:pt x="654" y="0"/>
                    <a:pt x="654" y="59"/>
                  </a:cubicBezTo>
                  <a:lnTo>
                    <a:pt x="654" y="1075"/>
                  </a:lnTo>
                  <a:lnTo>
                    <a:pt x="863" y="955"/>
                  </a:lnTo>
                  <a:cubicBezTo>
                    <a:pt x="893" y="939"/>
                    <a:pt x="917" y="982"/>
                    <a:pt x="889" y="1001"/>
                  </a:cubicBezTo>
                  <a:lnTo>
                    <a:pt x="654" y="1136"/>
                  </a:lnTo>
                  <a:lnTo>
                    <a:pt x="654" y="2590"/>
                  </a:lnTo>
                  <a:lnTo>
                    <a:pt x="1274" y="2232"/>
                  </a:lnTo>
                  <a:cubicBezTo>
                    <a:pt x="1304" y="2215"/>
                    <a:pt x="1331" y="2260"/>
                    <a:pt x="1301" y="2278"/>
                  </a:cubicBezTo>
                  <a:lnTo>
                    <a:pt x="654" y="2651"/>
                  </a:lnTo>
                  <a:lnTo>
                    <a:pt x="654" y="4045"/>
                  </a:lnTo>
                  <a:lnTo>
                    <a:pt x="1272" y="3687"/>
                  </a:lnTo>
                  <a:cubicBezTo>
                    <a:pt x="1303" y="3672"/>
                    <a:pt x="1328" y="3715"/>
                    <a:pt x="1299" y="3733"/>
                  </a:cubicBezTo>
                  <a:lnTo>
                    <a:pt x="653" y="4107"/>
                  </a:lnTo>
                  <a:lnTo>
                    <a:pt x="653" y="5708"/>
                  </a:lnTo>
                  <a:cubicBezTo>
                    <a:pt x="653" y="5767"/>
                    <a:pt x="565" y="5767"/>
                    <a:pt x="565" y="5708"/>
                  </a:cubicBezTo>
                  <a:lnTo>
                    <a:pt x="565" y="4477"/>
                  </a:lnTo>
                  <a:lnTo>
                    <a:pt x="34" y="4171"/>
                  </a:lnTo>
                  <a:cubicBezTo>
                    <a:pt x="0" y="4155"/>
                    <a:pt x="29" y="4103"/>
                    <a:pt x="60" y="4125"/>
                  </a:cubicBezTo>
                  <a:lnTo>
                    <a:pt x="565" y="4416"/>
                  </a:lnTo>
                  <a:lnTo>
                    <a:pt x="565" y="3251"/>
                  </a:lnTo>
                  <a:lnTo>
                    <a:pt x="34" y="2945"/>
                  </a:lnTo>
                  <a:cubicBezTo>
                    <a:pt x="0" y="2928"/>
                    <a:pt x="29" y="2878"/>
                    <a:pt x="60" y="2899"/>
                  </a:cubicBezTo>
                  <a:lnTo>
                    <a:pt x="565" y="3189"/>
                  </a:lnTo>
                  <a:lnTo>
                    <a:pt x="565" y="2025"/>
                  </a:lnTo>
                  <a:lnTo>
                    <a:pt x="231" y="1832"/>
                  </a:lnTo>
                  <a:cubicBezTo>
                    <a:pt x="199" y="1815"/>
                    <a:pt x="226" y="1768"/>
                    <a:pt x="258" y="1787"/>
                  </a:cubicBezTo>
                  <a:lnTo>
                    <a:pt x="565" y="1963"/>
                  </a:lnTo>
                  <a:lnTo>
                    <a:pt x="565" y="799"/>
                  </a:lnTo>
                  <a:lnTo>
                    <a:pt x="365" y="684"/>
                  </a:lnTo>
                  <a:cubicBezTo>
                    <a:pt x="331" y="667"/>
                    <a:pt x="360" y="615"/>
                    <a:pt x="392" y="636"/>
                  </a:cubicBezTo>
                  <a:lnTo>
                    <a:pt x="565" y="73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887513" y="-1272611"/>
              <a:ext cx="427085" cy="1857334"/>
            </a:xfrm>
            <a:custGeom>
              <a:avLst/>
              <a:gdLst/>
              <a:ahLst/>
              <a:cxnLst/>
              <a:rect l="l" t="t" r="r" b="b"/>
              <a:pathLst>
                <a:path w="1588" h="6906" extrusionOk="0">
                  <a:moveTo>
                    <a:pt x="673" y="76"/>
                  </a:moveTo>
                  <a:cubicBezTo>
                    <a:pt x="669" y="1"/>
                    <a:pt x="783" y="1"/>
                    <a:pt x="779" y="76"/>
                  </a:cubicBezTo>
                  <a:lnTo>
                    <a:pt x="779" y="1292"/>
                  </a:lnTo>
                  <a:lnTo>
                    <a:pt x="1029" y="1147"/>
                  </a:lnTo>
                  <a:cubicBezTo>
                    <a:pt x="1066" y="1127"/>
                    <a:pt x="1096" y="1180"/>
                    <a:pt x="1061" y="1201"/>
                  </a:cubicBezTo>
                  <a:lnTo>
                    <a:pt x="779" y="1365"/>
                  </a:lnTo>
                  <a:lnTo>
                    <a:pt x="779" y="3102"/>
                  </a:lnTo>
                  <a:lnTo>
                    <a:pt x="1519" y="2674"/>
                  </a:lnTo>
                  <a:cubicBezTo>
                    <a:pt x="1556" y="2652"/>
                    <a:pt x="1588" y="2708"/>
                    <a:pt x="1551" y="2729"/>
                  </a:cubicBezTo>
                  <a:lnTo>
                    <a:pt x="779" y="3175"/>
                  </a:lnTo>
                  <a:lnTo>
                    <a:pt x="779" y="4842"/>
                  </a:lnTo>
                  <a:lnTo>
                    <a:pt x="1519" y="4414"/>
                  </a:lnTo>
                  <a:cubicBezTo>
                    <a:pt x="1556" y="4394"/>
                    <a:pt x="1587" y="4447"/>
                    <a:pt x="1551" y="4469"/>
                  </a:cubicBezTo>
                  <a:lnTo>
                    <a:pt x="779" y="4915"/>
                  </a:lnTo>
                  <a:lnTo>
                    <a:pt x="779" y="6830"/>
                  </a:lnTo>
                  <a:cubicBezTo>
                    <a:pt x="782" y="6906"/>
                    <a:pt x="668" y="6906"/>
                    <a:pt x="673" y="6830"/>
                  </a:cubicBezTo>
                  <a:lnTo>
                    <a:pt x="673" y="5358"/>
                  </a:lnTo>
                  <a:lnTo>
                    <a:pt x="38" y="4993"/>
                  </a:lnTo>
                  <a:cubicBezTo>
                    <a:pt x="0" y="4971"/>
                    <a:pt x="33" y="4915"/>
                    <a:pt x="70" y="4937"/>
                  </a:cubicBezTo>
                  <a:lnTo>
                    <a:pt x="673" y="5285"/>
                  </a:lnTo>
                  <a:lnTo>
                    <a:pt x="673" y="3892"/>
                  </a:lnTo>
                  <a:lnTo>
                    <a:pt x="38" y="3526"/>
                  </a:lnTo>
                  <a:cubicBezTo>
                    <a:pt x="0" y="3505"/>
                    <a:pt x="33" y="3449"/>
                    <a:pt x="70" y="3471"/>
                  </a:cubicBezTo>
                  <a:lnTo>
                    <a:pt x="673" y="3819"/>
                  </a:lnTo>
                  <a:lnTo>
                    <a:pt x="673" y="2425"/>
                  </a:lnTo>
                  <a:lnTo>
                    <a:pt x="273" y="2195"/>
                  </a:lnTo>
                  <a:cubicBezTo>
                    <a:pt x="237" y="2174"/>
                    <a:pt x="268" y="2120"/>
                    <a:pt x="305" y="2141"/>
                  </a:cubicBezTo>
                  <a:lnTo>
                    <a:pt x="673" y="2353"/>
                  </a:lnTo>
                  <a:lnTo>
                    <a:pt x="673" y="959"/>
                  </a:lnTo>
                  <a:lnTo>
                    <a:pt x="434" y="822"/>
                  </a:lnTo>
                  <a:cubicBezTo>
                    <a:pt x="394" y="800"/>
                    <a:pt x="428" y="742"/>
                    <a:pt x="466" y="766"/>
                  </a:cubicBezTo>
                  <a:lnTo>
                    <a:pt x="673" y="88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767091" y="-1359212"/>
              <a:ext cx="778327" cy="1688168"/>
            </a:xfrm>
            <a:custGeom>
              <a:avLst/>
              <a:gdLst/>
              <a:ahLst/>
              <a:cxnLst/>
              <a:rect l="l" t="t" r="r" b="b"/>
              <a:pathLst>
                <a:path w="2894" h="6277" extrusionOk="0">
                  <a:moveTo>
                    <a:pt x="1509" y="64"/>
                  </a:moveTo>
                  <a:lnTo>
                    <a:pt x="2880" y="5459"/>
                  </a:lnTo>
                  <a:cubicBezTo>
                    <a:pt x="2880" y="5461"/>
                    <a:pt x="2881" y="5464"/>
                    <a:pt x="2881" y="5467"/>
                  </a:cubicBezTo>
                  <a:cubicBezTo>
                    <a:pt x="2893" y="5603"/>
                    <a:pt x="2877" y="5739"/>
                    <a:pt x="2833" y="5867"/>
                  </a:cubicBezTo>
                  <a:cubicBezTo>
                    <a:pt x="2730" y="6152"/>
                    <a:pt x="2495" y="6276"/>
                    <a:pt x="2199" y="6276"/>
                  </a:cubicBezTo>
                  <a:lnTo>
                    <a:pt x="694" y="6276"/>
                  </a:lnTo>
                  <a:cubicBezTo>
                    <a:pt x="399" y="6276"/>
                    <a:pt x="165" y="6152"/>
                    <a:pt x="62" y="5867"/>
                  </a:cubicBezTo>
                  <a:cubicBezTo>
                    <a:pt x="17" y="5739"/>
                    <a:pt x="0" y="5603"/>
                    <a:pt x="13" y="5467"/>
                  </a:cubicBezTo>
                  <a:cubicBezTo>
                    <a:pt x="13" y="5464"/>
                    <a:pt x="15" y="5461"/>
                    <a:pt x="15" y="5459"/>
                  </a:cubicBezTo>
                  <a:lnTo>
                    <a:pt x="1386" y="64"/>
                  </a:lnTo>
                  <a:cubicBezTo>
                    <a:pt x="1402" y="1"/>
                    <a:pt x="1493" y="1"/>
                    <a:pt x="1509" y="64"/>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554356" y="-1078971"/>
              <a:ext cx="387550" cy="1686554"/>
            </a:xfrm>
            <a:custGeom>
              <a:avLst/>
              <a:gdLst/>
              <a:ahLst/>
              <a:cxnLst/>
              <a:rect l="l" t="t" r="r" b="b"/>
              <a:pathLst>
                <a:path w="1441" h="6271" extrusionOk="0">
                  <a:moveTo>
                    <a:pt x="608" y="69"/>
                  </a:moveTo>
                  <a:cubicBezTo>
                    <a:pt x="604" y="0"/>
                    <a:pt x="709" y="0"/>
                    <a:pt x="705" y="69"/>
                  </a:cubicBezTo>
                  <a:lnTo>
                    <a:pt x="705" y="1173"/>
                  </a:lnTo>
                  <a:lnTo>
                    <a:pt x="932" y="1041"/>
                  </a:lnTo>
                  <a:cubicBezTo>
                    <a:pt x="958" y="1020"/>
                    <a:pt x="993" y="1079"/>
                    <a:pt x="962" y="1092"/>
                  </a:cubicBezTo>
                  <a:lnTo>
                    <a:pt x="705" y="1240"/>
                  </a:lnTo>
                  <a:lnTo>
                    <a:pt x="705" y="2819"/>
                  </a:lnTo>
                  <a:lnTo>
                    <a:pt x="1379" y="2431"/>
                  </a:lnTo>
                  <a:cubicBezTo>
                    <a:pt x="1405" y="2409"/>
                    <a:pt x="1440" y="2469"/>
                    <a:pt x="1408" y="2480"/>
                  </a:cubicBezTo>
                  <a:lnTo>
                    <a:pt x="706" y="2886"/>
                  </a:lnTo>
                  <a:lnTo>
                    <a:pt x="706" y="4401"/>
                  </a:lnTo>
                  <a:lnTo>
                    <a:pt x="1379" y="4013"/>
                  </a:lnTo>
                  <a:cubicBezTo>
                    <a:pt x="1411" y="4001"/>
                    <a:pt x="1434" y="4041"/>
                    <a:pt x="1408" y="4062"/>
                  </a:cubicBezTo>
                  <a:lnTo>
                    <a:pt x="706" y="4468"/>
                  </a:lnTo>
                  <a:lnTo>
                    <a:pt x="706" y="6209"/>
                  </a:lnTo>
                  <a:cubicBezTo>
                    <a:pt x="703" y="6270"/>
                    <a:pt x="613" y="6270"/>
                    <a:pt x="610" y="6209"/>
                  </a:cubicBezTo>
                  <a:lnTo>
                    <a:pt x="610" y="4871"/>
                  </a:lnTo>
                  <a:lnTo>
                    <a:pt x="33" y="4538"/>
                  </a:lnTo>
                  <a:cubicBezTo>
                    <a:pt x="1" y="4525"/>
                    <a:pt x="36" y="4467"/>
                    <a:pt x="62" y="4488"/>
                  </a:cubicBezTo>
                  <a:lnTo>
                    <a:pt x="611" y="4804"/>
                  </a:lnTo>
                  <a:lnTo>
                    <a:pt x="611" y="3538"/>
                  </a:lnTo>
                  <a:lnTo>
                    <a:pt x="34" y="3205"/>
                  </a:lnTo>
                  <a:cubicBezTo>
                    <a:pt x="8" y="3184"/>
                    <a:pt x="33" y="3142"/>
                    <a:pt x="63" y="3155"/>
                  </a:cubicBezTo>
                  <a:lnTo>
                    <a:pt x="611" y="3472"/>
                  </a:lnTo>
                  <a:lnTo>
                    <a:pt x="611" y="2205"/>
                  </a:lnTo>
                  <a:lnTo>
                    <a:pt x="249" y="1996"/>
                  </a:lnTo>
                  <a:cubicBezTo>
                    <a:pt x="217" y="1983"/>
                    <a:pt x="251" y="1924"/>
                    <a:pt x="278" y="1945"/>
                  </a:cubicBezTo>
                  <a:lnTo>
                    <a:pt x="611" y="2138"/>
                  </a:lnTo>
                  <a:lnTo>
                    <a:pt x="611" y="872"/>
                  </a:lnTo>
                  <a:lnTo>
                    <a:pt x="395" y="746"/>
                  </a:lnTo>
                  <a:cubicBezTo>
                    <a:pt x="369" y="725"/>
                    <a:pt x="392" y="684"/>
                    <a:pt x="424" y="697"/>
                  </a:cubicBezTo>
                  <a:lnTo>
                    <a:pt x="612" y="80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296642" y="-1036209"/>
              <a:ext cx="651654" cy="1413306"/>
            </a:xfrm>
            <a:custGeom>
              <a:avLst/>
              <a:gdLst/>
              <a:ahLst/>
              <a:cxnLst/>
              <a:rect l="l" t="t" r="r" b="b"/>
              <a:pathLst>
                <a:path w="2423" h="5255" extrusionOk="0">
                  <a:moveTo>
                    <a:pt x="1264" y="54"/>
                  </a:moveTo>
                  <a:lnTo>
                    <a:pt x="2412" y="4570"/>
                  </a:lnTo>
                  <a:cubicBezTo>
                    <a:pt x="2412" y="4571"/>
                    <a:pt x="2412" y="4573"/>
                    <a:pt x="2413" y="4576"/>
                  </a:cubicBezTo>
                  <a:cubicBezTo>
                    <a:pt x="2422" y="4689"/>
                    <a:pt x="2409" y="4804"/>
                    <a:pt x="2372" y="4911"/>
                  </a:cubicBezTo>
                  <a:cubicBezTo>
                    <a:pt x="2286" y="5149"/>
                    <a:pt x="2089" y="5254"/>
                    <a:pt x="1842" y="5254"/>
                  </a:cubicBezTo>
                  <a:lnTo>
                    <a:pt x="582" y="5254"/>
                  </a:lnTo>
                  <a:cubicBezTo>
                    <a:pt x="335" y="5254"/>
                    <a:pt x="139" y="5149"/>
                    <a:pt x="53" y="4911"/>
                  </a:cubicBezTo>
                  <a:cubicBezTo>
                    <a:pt x="15" y="4804"/>
                    <a:pt x="1" y="4689"/>
                    <a:pt x="12" y="4576"/>
                  </a:cubicBezTo>
                  <a:cubicBezTo>
                    <a:pt x="12" y="4573"/>
                    <a:pt x="13" y="4571"/>
                    <a:pt x="13" y="4570"/>
                  </a:cubicBezTo>
                  <a:lnTo>
                    <a:pt x="1160" y="54"/>
                  </a:lnTo>
                  <a:cubicBezTo>
                    <a:pt x="1175" y="0"/>
                    <a:pt x="1250" y="0"/>
                    <a:pt x="1264" y="54"/>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119677" y="-800883"/>
              <a:ext cx="325961" cy="1411961"/>
            </a:xfrm>
            <a:custGeom>
              <a:avLst/>
              <a:gdLst/>
              <a:ahLst/>
              <a:cxnLst/>
              <a:rect l="l" t="t" r="r" b="b"/>
              <a:pathLst>
                <a:path w="1212" h="5250" extrusionOk="0">
                  <a:moveTo>
                    <a:pt x="514" y="54"/>
                  </a:moveTo>
                  <a:cubicBezTo>
                    <a:pt x="514" y="0"/>
                    <a:pt x="595" y="0"/>
                    <a:pt x="595" y="54"/>
                  </a:cubicBezTo>
                  <a:lnTo>
                    <a:pt x="595" y="980"/>
                  </a:lnTo>
                  <a:lnTo>
                    <a:pt x="786" y="869"/>
                  </a:lnTo>
                  <a:cubicBezTo>
                    <a:pt x="813" y="853"/>
                    <a:pt x="838" y="895"/>
                    <a:pt x="809" y="911"/>
                  </a:cubicBezTo>
                  <a:lnTo>
                    <a:pt x="595" y="1035"/>
                  </a:lnTo>
                  <a:lnTo>
                    <a:pt x="595" y="2358"/>
                  </a:lnTo>
                  <a:lnTo>
                    <a:pt x="1159" y="2032"/>
                  </a:lnTo>
                  <a:cubicBezTo>
                    <a:pt x="1187" y="2016"/>
                    <a:pt x="1212" y="2058"/>
                    <a:pt x="1183" y="2074"/>
                  </a:cubicBezTo>
                  <a:lnTo>
                    <a:pt x="595" y="2414"/>
                  </a:lnTo>
                  <a:lnTo>
                    <a:pt x="595" y="3682"/>
                  </a:lnTo>
                  <a:lnTo>
                    <a:pt x="1159" y="3356"/>
                  </a:lnTo>
                  <a:cubicBezTo>
                    <a:pt x="1187" y="3341"/>
                    <a:pt x="1210" y="3382"/>
                    <a:pt x="1183" y="3398"/>
                  </a:cubicBezTo>
                  <a:lnTo>
                    <a:pt x="595" y="3738"/>
                  </a:lnTo>
                  <a:lnTo>
                    <a:pt x="595" y="5196"/>
                  </a:lnTo>
                  <a:cubicBezTo>
                    <a:pt x="595" y="5249"/>
                    <a:pt x="514" y="5249"/>
                    <a:pt x="514" y="5196"/>
                  </a:cubicBezTo>
                  <a:lnTo>
                    <a:pt x="514" y="4075"/>
                  </a:lnTo>
                  <a:lnTo>
                    <a:pt x="31" y="3796"/>
                  </a:lnTo>
                  <a:cubicBezTo>
                    <a:pt x="0" y="3781"/>
                    <a:pt x="27" y="3735"/>
                    <a:pt x="56" y="3754"/>
                  </a:cubicBezTo>
                  <a:lnTo>
                    <a:pt x="514" y="4018"/>
                  </a:lnTo>
                  <a:lnTo>
                    <a:pt x="514" y="2959"/>
                  </a:lnTo>
                  <a:lnTo>
                    <a:pt x="31" y="2680"/>
                  </a:lnTo>
                  <a:cubicBezTo>
                    <a:pt x="19" y="2673"/>
                    <a:pt x="16" y="2659"/>
                    <a:pt x="23" y="2647"/>
                  </a:cubicBezTo>
                  <a:cubicBezTo>
                    <a:pt x="29" y="2635"/>
                    <a:pt x="44" y="2632"/>
                    <a:pt x="56" y="2638"/>
                  </a:cubicBezTo>
                  <a:lnTo>
                    <a:pt x="514" y="2902"/>
                  </a:lnTo>
                  <a:lnTo>
                    <a:pt x="514" y="1843"/>
                  </a:lnTo>
                  <a:lnTo>
                    <a:pt x="211" y="1667"/>
                  </a:lnTo>
                  <a:cubicBezTo>
                    <a:pt x="181" y="1652"/>
                    <a:pt x="206" y="1609"/>
                    <a:pt x="234" y="1626"/>
                  </a:cubicBezTo>
                  <a:lnTo>
                    <a:pt x="514" y="1787"/>
                  </a:lnTo>
                  <a:lnTo>
                    <a:pt x="514" y="727"/>
                  </a:lnTo>
                  <a:lnTo>
                    <a:pt x="332" y="622"/>
                  </a:lnTo>
                  <a:cubicBezTo>
                    <a:pt x="304" y="606"/>
                    <a:pt x="328" y="564"/>
                    <a:pt x="357" y="580"/>
                  </a:cubicBezTo>
                  <a:lnTo>
                    <a:pt x="514" y="67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861620" y="-2159321"/>
              <a:ext cx="916296" cy="1984814"/>
            </a:xfrm>
            <a:custGeom>
              <a:avLst/>
              <a:gdLst/>
              <a:ahLst/>
              <a:cxnLst/>
              <a:rect l="l" t="t" r="r" b="b"/>
              <a:pathLst>
                <a:path w="3407" h="7380" extrusionOk="0">
                  <a:moveTo>
                    <a:pt x="1776" y="76"/>
                  </a:moveTo>
                  <a:lnTo>
                    <a:pt x="3388" y="6419"/>
                  </a:lnTo>
                  <a:cubicBezTo>
                    <a:pt x="3388" y="6422"/>
                    <a:pt x="3389" y="6425"/>
                    <a:pt x="3389" y="6428"/>
                  </a:cubicBezTo>
                  <a:cubicBezTo>
                    <a:pt x="3407" y="6574"/>
                    <a:pt x="3382" y="6762"/>
                    <a:pt x="3333" y="6898"/>
                  </a:cubicBezTo>
                  <a:cubicBezTo>
                    <a:pt x="3212" y="7234"/>
                    <a:pt x="2937" y="7379"/>
                    <a:pt x="2588" y="7379"/>
                  </a:cubicBezTo>
                  <a:lnTo>
                    <a:pt x="819" y="7379"/>
                  </a:lnTo>
                  <a:cubicBezTo>
                    <a:pt x="472" y="7379"/>
                    <a:pt x="195" y="7232"/>
                    <a:pt x="74" y="6898"/>
                  </a:cubicBezTo>
                  <a:cubicBezTo>
                    <a:pt x="25" y="6762"/>
                    <a:pt x="0" y="6574"/>
                    <a:pt x="18" y="6428"/>
                  </a:cubicBezTo>
                  <a:cubicBezTo>
                    <a:pt x="18" y="6425"/>
                    <a:pt x="18" y="6422"/>
                    <a:pt x="19" y="6419"/>
                  </a:cubicBezTo>
                  <a:lnTo>
                    <a:pt x="1631" y="76"/>
                  </a:lnTo>
                  <a:cubicBezTo>
                    <a:pt x="1650" y="0"/>
                    <a:pt x="1757" y="0"/>
                    <a:pt x="1776" y="7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612846" y="-1829595"/>
              <a:ext cx="458282" cy="1983200"/>
            </a:xfrm>
            <a:custGeom>
              <a:avLst/>
              <a:gdLst/>
              <a:ahLst/>
              <a:cxnLst/>
              <a:rect l="l" t="t" r="r" b="b"/>
              <a:pathLst>
                <a:path w="1704" h="7374" extrusionOk="0">
                  <a:moveTo>
                    <a:pt x="722" y="80"/>
                  </a:moveTo>
                  <a:cubicBezTo>
                    <a:pt x="717" y="1"/>
                    <a:pt x="839" y="1"/>
                    <a:pt x="834" y="80"/>
                  </a:cubicBezTo>
                  <a:lnTo>
                    <a:pt x="834" y="1379"/>
                  </a:lnTo>
                  <a:lnTo>
                    <a:pt x="1103" y="1225"/>
                  </a:lnTo>
                  <a:cubicBezTo>
                    <a:pt x="1141" y="1200"/>
                    <a:pt x="1177" y="1262"/>
                    <a:pt x="1137" y="1284"/>
                  </a:cubicBezTo>
                  <a:lnTo>
                    <a:pt x="834" y="1458"/>
                  </a:lnTo>
                  <a:lnTo>
                    <a:pt x="834" y="3315"/>
                  </a:lnTo>
                  <a:lnTo>
                    <a:pt x="1627" y="2858"/>
                  </a:lnTo>
                  <a:cubicBezTo>
                    <a:pt x="1667" y="2833"/>
                    <a:pt x="1703" y="2895"/>
                    <a:pt x="1661" y="2917"/>
                  </a:cubicBezTo>
                  <a:lnTo>
                    <a:pt x="834" y="3393"/>
                  </a:lnTo>
                  <a:lnTo>
                    <a:pt x="834" y="5175"/>
                  </a:lnTo>
                  <a:lnTo>
                    <a:pt x="1627" y="4718"/>
                  </a:lnTo>
                  <a:cubicBezTo>
                    <a:pt x="1667" y="4692"/>
                    <a:pt x="1703" y="4755"/>
                    <a:pt x="1661" y="4776"/>
                  </a:cubicBezTo>
                  <a:lnTo>
                    <a:pt x="834" y="5254"/>
                  </a:lnTo>
                  <a:lnTo>
                    <a:pt x="834" y="7302"/>
                  </a:lnTo>
                  <a:cubicBezTo>
                    <a:pt x="831" y="7374"/>
                    <a:pt x="725" y="7374"/>
                    <a:pt x="722" y="7302"/>
                  </a:cubicBezTo>
                  <a:lnTo>
                    <a:pt x="722" y="5728"/>
                  </a:lnTo>
                  <a:lnTo>
                    <a:pt x="43" y="5336"/>
                  </a:lnTo>
                  <a:cubicBezTo>
                    <a:pt x="1" y="5315"/>
                    <a:pt x="36" y="5251"/>
                    <a:pt x="76" y="5277"/>
                  </a:cubicBezTo>
                  <a:lnTo>
                    <a:pt x="722" y="5650"/>
                  </a:lnTo>
                  <a:lnTo>
                    <a:pt x="722" y="4160"/>
                  </a:lnTo>
                  <a:lnTo>
                    <a:pt x="43" y="3769"/>
                  </a:lnTo>
                  <a:cubicBezTo>
                    <a:pt x="7" y="3745"/>
                    <a:pt x="38" y="3690"/>
                    <a:pt x="77" y="3710"/>
                  </a:cubicBezTo>
                  <a:lnTo>
                    <a:pt x="722" y="4083"/>
                  </a:lnTo>
                  <a:lnTo>
                    <a:pt x="722" y="2593"/>
                  </a:lnTo>
                  <a:lnTo>
                    <a:pt x="295" y="2347"/>
                  </a:lnTo>
                  <a:cubicBezTo>
                    <a:pt x="258" y="2323"/>
                    <a:pt x="290" y="2268"/>
                    <a:pt x="329" y="2288"/>
                  </a:cubicBezTo>
                  <a:lnTo>
                    <a:pt x="722" y="2515"/>
                  </a:lnTo>
                  <a:lnTo>
                    <a:pt x="722" y="1025"/>
                  </a:lnTo>
                  <a:lnTo>
                    <a:pt x="466" y="878"/>
                  </a:lnTo>
                  <a:cubicBezTo>
                    <a:pt x="428" y="855"/>
                    <a:pt x="462" y="798"/>
                    <a:pt x="500" y="819"/>
                  </a:cubicBezTo>
                  <a:lnTo>
                    <a:pt x="722" y="94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458203" y="-2929309"/>
              <a:ext cx="893435" cy="2624365"/>
            </a:xfrm>
            <a:custGeom>
              <a:avLst/>
              <a:gdLst/>
              <a:ahLst/>
              <a:cxnLst/>
              <a:rect l="l" t="t" r="r" b="b"/>
              <a:pathLst>
                <a:path w="3322" h="9758" extrusionOk="0">
                  <a:moveTo>
                    <a:pt x="2349" y="100"/>
                  </a:moveTo>
                  <a:lnTo>
                    <a:pt x="3322" y="3928"/>
                  </a:lnTo>
                  <a:lnTo>
                    <a:pt x="3322" y="9758"/>
                  </a:lnTo>
                  <a:lnTo>
                    <a:pt x="1084" y="9758"/>
                  </a:lnTo>
                  <a:cubicBezTo>
                    <a:pt x="624" y="9758"/>
                    <a:pt x="259" y="9564"/>
                    <a:pt x="98" y="9122"/>
                  </a:cubicBezTo>
                  <a:cubicBezTo>
                    <a:pt x="34" y="8942"/>
                    <a:pt x="1" y="8692"/>
                    <a:pt x="24" y="8500"/>
                  </a:cubicBezTo>
                  <a:cubicBezTo>
                    <a:pt x="24" y="8495"/>
                    <a:pt x="25" y="8491"/>
                    <a:pt x="27" y="8487"/>
                  </a:cubicBezTo>
                  <a:lnTo>
                    <a:pt x="2157" y="100"/>
                  </a:lnTo>
                  <a:cubicBezTo>
                    <a:pt x="2182" y="0"/>
                    <a:pt x="2323" y="0"/>
                    <a:pt x="2349" y="100"/>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126595" y="-2492005"/>
              <a:ext cx="561826" cy="2615490"/>
            </a:xfrm>
            <a:custGeom>
              <a:avLst/>
              <a:gdLst/>
              <a:ahLst/>
              <a:cxnLst/>
              <a:rect l="l" t="t" r="r" b="b"/>
              <a:pathLst>
                <a:path w="2089" h="9725" extrusionOk="0">
                  <a:moveTo>
                    <a:pt x="946" y="100"/>
                  </a:moveTo>
                  <a:cubicBezTo>
                    <a:pt x="946" y="0"/>
                    <a:pt x="1096" y="0"/>
                    <a:pt x="1096" y="100"/>
                  </a:cubicBezTo>
                  <a:lnTo>
                    <a:pt x="1096" y="1817"/>
                  </a:lnTo>
                  <a:lnTo>
                    <a:pt x="1449" y="1614"/>
                  </a:lnTo>
                  <a:cubicBezTo>
                    <a:pt x="1503" y="1575"/>
                    <a:pt x="1553" y="1664"/>
                    <a:pt x="1494" y="1691"/>
                  </a:cubicBezTo>
                  <a:lnTo>
                    <a:pt x="1095" y="1922"/>
                  </a:lnTo>
                  <a:lnTo>
                    <a:pt x="1095" y="4378"/>
                  </a:lnTo>
                  <a:lnTo>
                    <a:pt x="2089" y="3805"/>
                  </a:lnTo>
                  <a:lnTo>
                    <a:pt x="2089" y="3908"/>
                  </a:lnTo>
                  <a:lnTo>
                    <a:pt x="1095" y="4482"/>
                  </a:lnTo>
                  <a:lnTo>
                    <a:pt x="1095" y="6837"/>
                  </a:lnTo>
                  <a:lnTo>
                    <a:pt x="2089" y="6265"/>
                  </a:lnTo>
                  <a:lnTo>
                    <a:pt x="2089" y="6367"/>
                  </a:lnTo>
                  <a:lnTo>
                    <a:pt x="1095" y="6941"/>
                  </a:lnTo>
                  <a:lnTo>
                    <a:pt x="1095" y="9650"/>
                  </a:lnTo>
                  <a:cubicBezTo>
                    <a:pt x="1095" y="9691"/>
                    <a:pt x="1062" y="9724"/>
                    <a:pt x="1020" y="9724"/>
                  </a:cubicBezTo>
                  <a:cubicBezTo>
                    <a:pt x="978" y="9724"/>
                    <a:pt x="944" y="9691"/>
                    <a:pt x="944" y="9650"/>
                  </a:cubicBezTo>
                  <a:lnTo>
                    <a:pt x="944" y="7569"/>
                  </a:lnTo>
                  <a:lnTo>
                    <a:pt x="48" y="7050"/>
                  </a:lnTo>
                  <a:cubicBezTo>
                    <a:pt x="2" y="7019"/>
                    <a:pt x="42" y="6949"/>
                    <a:pt x="92" y="6972"/>
                  </a:cubicBezTo>
                  <a:lnTo>
                    <a:pt x="944" y="7465"/>
                  </a:lnTo>
                  <a:lnTo>
                    <a:pt x="944" y="5495"/>
                  </a:lnTo>
                  <a:lnTo>
                    <a:pt x="48" y="4977"/>
                  </a:lnTo>
                  <a:cubicBezTo>
                    <a:pt x="0" y="4946"/>
                    <a:pt x="41" y="4875"/>
                    <a:pt x="92" y="4899"/>
                  </a:cubicBezTo>
                  <a:lnTo>
                    <a:pt x="944" y="5391"/>
                  </a:lnTo>
                  <a:lnTo>
                    <a:pt x="944" y="3421"/>
                  </a:lnTo>
                  <a:lnTo>
                    <a:pt x="381" y="3095"/>
                  </a:lnTo>
                  <a:cubicBezTo>
                    <a:pt x="322" y="3068"/>
                    <a:pt x="372" y="2981"/>
                    <a:pt x="425" y="3018"/>
                  </a:cubicBezTo>
                  <a:lnTo>
                    <a:pt x="944" y="3318"/>
                  </a:lnTo>
                  <a:lnTo>
                    <a:pt x="944" y="1348"/>
                  </a:lnTo>
                  <a:lnTo>
                    <a:pt x="606" y="1154"/>
                  </a:lnTo>
                  <a:cubicBezTo>
                    <a:pt x="559" y="1123"/>
                    <a:pt x="600" y="1051"/>
                    <a:pt x="650" y="1075"/>
                  </a:cubicBezTo>
                  <a:lnTo>
                    <a:pt x="943" y="124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147926" y="-94366"/>
              <a:ext cx="7583173" cy="1297122"/>
            </a:xfrm>
            <a:custGeom>
              <a:avLst/>
              <a:gdLst/>
              <a:ahLst/>
              <a:cxnLst/>
              <a:rect l="l" t="t" r="r" b="b"/>
              <a:pathLst>
                <a:path w="28196" h="4823" extrusionOk="0">
                  <a:moveTo>
                    <a:pt x="28196" y="0"/>
                  </a:moveTo>
                  <a:lnTo>
                    <a:pt x="28196" y="3958"/>
                  </a:lnTo>
                  <a:cubicBezTo>
                    <a:pt x="28196" y="4433"/>
                    <a:pt x="27806" y="4822"/>
                    <a:pt x="27030" y="4822"/>
                  </a:cubicBezTo>
                  <a:lnTo>
                    <a:pt x="565" y="4822"/>
                  </a:lnTo>
                  <a:cubicBezTo>
                    <a:pt x="390" y="4822"/>
                    <a:pt x="1" y="4433"/>
                    <a:pt x="1" y="3958"/>
                  </a:cubicBezTo>
                  <a:lnTo>
                    <a:pt x="1" y="1972"/>
                  </a:lnTo>
                  <a:lnTo>
                    <a:pt x="18002" y="1972"/>
                  </a:lnTo>
                  <a:cubicBezTo>
                    <a:pt x="21213" y="1972"/>
                    <a:pt x="21767" y="0"/>
                    <a:pt x="24534" y="0"/>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556507" y="129127"/>
              <a:ext cx="2991744" cy="1073628"/>
            </a:xfrm>
            <a:custGeom>
              <a:avLst/>
              <a:gdLst/>
              <a:ahLst/>
              <a:cxnLst/>
              <a:rect l="l" t="t" r="r" b="b"/>
              <a:pathLst>
                <a:path w="11124" h="3992" extrusionOk="0">
                  <a:moveTo>
                    <a:pt x="11124" y="0"/>
                  </a:moveTo>
                  <a:lnTo>
                    <a:pt x="11124" y="3991"/>
                  </a:lnTo>
                  <a:lnTo>
                    <a:pt x="2918" y="3991"/>
                  </a:lnTo>
                  <a:cubicBezTo>
                    <a:pt x="2297" y="3550"/>
                    <a:pt x="1991" y="3086"/>
                    <a:pt x="1991" y="3086"/>
                  </a:cubicBezTo>
                  <a:lnTo>
                    <a:pt x="1" y="1671"/>
                  </a:lnTo>
                  <a:lnTo>
                    <a:pt x="6627" y="1671"/>
                  </a:lnTo>
                  <a:cubicBezTo>
                    <a:pt x="8338" y="1671"/>
                    <a:pt x="10240" y="578"/>
                    <a:pt x="11124" y="0"/>
                  </a:cubicBezTo>
                  <a:close/>
                </a:path>
              </a:pathLst>
            </a:custGeom>
            <a:solidFill>
              <a:srgbClr val="5F3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178038" y="26928"/>
              <a:ext cx="389701" cy="427891"/>
            </a:xfrm>
            <a:custGeom>
              <a:avLst/>
              <a:gdLst/>
              <a:ahLst/>
              <a:cxnLst/>
              <a:rect l="l" t="t" r="r" b="b"/>
              <a:pathLst>
                <a:path w="1449" h="1591" extrusionOk="0">
                  <a:moveTo>
                    <a:pt x="26" y="111"/>
                  </a:moveTo>
                  <a:cubicBezTo>
                    <a:pt x="1" y="85"/>
                    <a:pt x="4" y="45"/>
                    <a:pt x="32" y="23"/>
                  </a:cubicBezTo>
                  <a:cubicBezTo>
                    <a:pt x="60" y="1"/>
                    <a:pt x="100" y="3"/>
                    <a:pt x="123" y="30"/>
                  </a:cubicBezTo>
                  <a:lnTo>
                    <a:pt x="1425" y="1480"/>
                  </a:lnTo>
                  <a:cubicBezTo>
                    <a:pt x="1448" y="1506"/>
                    <a:pt x="1446" y="1547"/>
                    <a:pt x="1418" y="1568"/>
                  </a:cubicBezTo>
                  <a:cubicBezTo>
                    <a:pt x="1391" y="1590"/>
                    <a:pt x="1351" y="1588"/>
                    <a:pt x="1327" y="1562"/>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8147926" y="578533"/>
              <a:ext cx="7590435" cy="724269"/>
            </a:xfrm>
            <a:custGeom>
              <a:avLst/>
              <a:gdLst/>
              <a:ahLst/>
              <a:cxnLst/>
              <a:rect l="l" t="t" r="r" b="b"/>
              <a:pathLst>
                <a:path w="28223" h="2693" extrusionOk="0">
                  <a:moveTo>
                    <a:pt x="28223" y="1678"/>
                  </a:moveTo>
                  <a:lnTo>
                    <a:pt x="28196" y="1433"/>
                  </a:lnTo>
                  <a:lnTo>
                    <a:pt x="22588" y="1433"/>
                  </a:lnTo>
                  <a:cubicBezTo>
                    <a:pt x="21426" y="1433"/>
                    <a:pt x="21222" y="1230"/>
                    <a:pt x="20291" y="731"/>
                  </a:cubicBezTo>
                  <a:cubicBezTo>
                    <a:pt x="19359" y="230"/>
                    <a:pt x="18534" y="0"/>
                    <a:pt x="17871" y="0"/>
                  </a:cubicBezTo>
                  <a:lnTo>
                    <a:pt x="1" y="0"/>
                  </a:lnTo>
                  <a:lnTo>
                    <a:pt x="1" y="2320"/>
                  </a:lnTo>
                  <a:lnTo>
                    <a:pt x="138" y="2692"/>
                  </a:lnTo>
                  <a:lnTo>
                    <a:pt x="28223" y="2692"/>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619450" y="17246"/>
              <a:ext cx="445104" cy="462585"/>
            </a:xfrm>
            <a:custGeom>
              <a:avLst/>
              <a:gdLst/>
              <a:ahLst/>
              <a:cxnLst/>
              <a:rect l="l" t="t" r="r" b="b"/>
              <a:pathLst>
                <a:path w="1655" h="1720" extrusionOk="0">
                  <a:moveTo>
                    <a:pt x="1538" y="24"/>
                  </a:moveTo>
                  <a:cubicBezTo>
                    <a:pt x="1565" y="0"/>
                    <a:pt x="1605" y="1"/>
                    <a:pt x="1629" y="26"/>
                  </a:cubicBezTo>
                  <a:cubicBezTo>
                    <a:pt x="1654" y="51"/>
                    <a:pt x="1653" y="92"/>
                    <a:pt x="1626" y="114"/>
                  </a:cubicBezTo>
                  <a:lnTo>
                    <a:pt x="117" y="1696"/>
                  </a:lnTo>
                  <a:cubicBezTo>
                    <a:pt x="91" y="1719"/>
                    <a:pt x="51" y="1718"/>
                    <a:pt x="25" y="1693"/>
                  </a:cubicBezTo>
                  <a:cubicBezTo>
                    <a:pt x="1" y="1669"/>
                    <a:pt x="3" y="1628"/>
                    <a:pt x="29" y="1605"/>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233246" y="30155"/>
              <a:ext cx="1433208" cy="552682"/>
            </a:xfrm>
            <a:custGeom>
              <a:avLst/>
              <a:gdLst/>
              <a:ahLst/>
              <a:cxnLst/>
              <a:rect l="l" t="t" r="r" b="b"/>
              <a:pathLst>
                <a:path w="5329" h="2055" extrusionOk="0">
                  <a:moveTo>
                    <a:pt x="5084" y="2055"/>
                  </a:moveTo>
                  <a:lnTo>
                    <a:pt x="244" y="2055"/>
                  </a:lnTo>
                  <a:cubicBezTo>
                    <a:pt x="110" y="2055"/>
                    <a:pt x="1" y="1950"/>
                    <a:pt x="1" y="1821"/>
                  </a:cubicBezTo>
                  <a:lnTo>
                    <a:pt x="1" y="233"/>
                  </a:lnTo>
                  <a:cubicBezTo>
                    <a:pt x="1" y="105"/>
                    <a:pt x="110" y="0"/>
                    <a:pt x="244" y="0"/>
                  </a:cubicBezTo>
                  <a:lnTo>
                    <a:pt x="5084" y="0"/>
                  </a:lnTo>
                  <a:cubicBezTo>
                    <a:pt x="5218" y="0"/>
                    <a:pt x="5329" y="105"/>
                    <a:pt x="5329" y="233"/>
                  </a:cubicBezTo>
                  <a:lnTo>
                    <a:pt x="5329" y="1821"/>
                  </a:lnTo>
                  <a:cubicBezTo>
                    <a:pt x="5329" y="1950"/>
                    <a:pt x="5218" y="2055"/>
                    <a:pt x="5084" y="2055"/>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5920260" y="-1029755"/>
              <a:ext cx="1764548" cy="1612594"/>
            </a:xfrm>
            <a:custGeom>
              <a:avLst/>
              <a:gdLst/>
              <a:ahLst/>
              <a:cxnLst/>
              <a:rect l="l" t="t" r="r" b="b"/>
              <a:pathLst>
                <a:path w="6561" h="5996" extrusionOk="0">
                  <a:moveTo>
                    <a:pt x="6560" y="4070"/>
                  </a:moveTo>
                  <a:lnTo>
                    <a:pt x="6560" y="5762"/>
                  </a:lnTo>
                  <a:cubicBezTo>
                    <a:pt x="6560" y="5891"/>
                    <a:pt x="6451" y="5996"/>
                    <a:pt x="6317" y="5996"/>
                  </a:cubicBezTo>
                  <a:lnTo>
                    <a:pt x="245" y="5996"/>
                  </a:lnTo>
                  <a:cubicBezTo>
                    <a:pt x="111" y="5996"/>
                    <a:pt x="1" y="5891"/>
                    <a:pt x="1" y="5762"/>
                  </a:cubicBezTo>
                  <a:lnTo>
                    <a:pt x="1" y="3569"/>
                  </a:lnTo>
                  <a:lnTo>
                    <a:pt x="2977" y="127"/>
                  </a:lnTo>
                  <a:lnTo>
                    <a:pt x="3109" y="1"/>
                  </a:lnTo>
                  <a:lnTo>
                    <a:pt x="3502" y="91"/>
                  </a:ln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050493" y="-1013887"/>
              <a:ext cx="894780" cy="1596726"/>
            </a:xfrm>
            <a:custGeom>
              <a:avLst/>
              <a:gdLst/>
              <a:ahLst/>
              <a:cxnLst/>
              <a:rect l="l" t="t" r="r" b="b"/>
              <a:pathLst>
                <a:path w="3327" h="5937" extrusionOk="0">
                  <a:moveTo>
                    <a:pt x="3326" y="4011"/>
                  </a:moveTo>
                  <a:lnTo>
                    <a:pt x="3326" y="5703"/>
                  </a:lnTo>
                  <a:cubicBezTo>
                    <a:pt x="3326" y="5832"/>
                    <a:pt x="3217" y="5937"/>
                    <a:pt x="3083" y="5937"/>
                  </a:cubicBezTo>
                  <a:lnTo>
                    <a:pt x="2017" y="5937"/>
                  </a:lnTo>
                  <a:cubicBezTo>
                    <a:pt x="1819" y="5937"/>
                    <a:pt x="1650" y="5780"/>
                    <a:pt x="1602" y="5612"/>
                  </a:cubicBezTo>
                  <a:lnTo>
                    <a:pt x="1" y="48"/>
                  </a:lnTo>
                  <a:lnTo>
                    <a:pt x="132" y="1"/>
                  </a:lnTo>
                  <a:lnTo>
                    <a:pt x="266" y="32"/>
                  </a:ln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4927048" y="-573087"/>
              <a:ext cx="630407" cy="1155926"/>
            </a:xfrm>
            <a:custGeom>
              <a:avLst/>
              <a:gdLst/>
              <a:ahLst/>
              <a:cxnLst/>
              <a:rect l="l" t="t" r="r" b="b"/>
              <a:pathLst>
                <a:path w="2344" h="4298" extrusionOk="0">
                  <a:moveTo>
                    <a:pt x="1670" y="4298"/>
                  </a:moveTo>
                  <a:lnTo>
                    <a:pt x="1558" y="4298"/>
                  </a:lnTo>
                  <a:cubicBezTo>
                    <a:pt x="1360" y="4298"/>
                    <a:pt x="1191" y="4141"/>
                    <a:pt x="1143" y="3973"/>
                  </a:cubicBezTo>
                  <a:lnTo>
                    <a:pt x="0" y="1"/>
                  </a:lnTo>
                  <a:lnTo>
                    <a:pt x="0" y="1"/>
                  </a:lnTo>
                  <a:cubicBezTo>
                    <a:pt x="0" y="1"/>
                    <a:pt x="1730" y="3219"/>
                    <a:pt x="1905" y="3518"/>
                  </a:cubicBezTo>
                  <a:cubicBezTo>
                    <a:pt x="2080" y="3817"/>
                    <a:pt x="2285" y="3726"/>
                    <a:pt x="2314" y="3718"/>
                  </a:cubicBezTo>
                  <a:cubicBezTo>
                    <a:pt x="2344" y="3709"/>
                    <a:pt x="2266" y="4296"/>
                    <a:pt x="1670" y="4298"/>
                  </a:cubicBezTo>
                  <a:close/>
                </a:path>
              </a:pathLst>
            </a:custGeom>
            <a:solidFill>
              <a:srgbClr val="FCE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5920260" y="-1029755"/>
              <a:ext cx="870306" cy="1612594"/>
            </a:xfrm>
            <a:custGeom>
              <a:avLst/>
              <a:gdLst/>
              <a:ahLst/>
              <a:cxnLst/>
              <a:rect l="l" t="t" r="r" b="b"/>
              <a:pathLst>
                <a:path w="3236" h="5996" extrusionOk="0">
                  <a:moveTo>
                    <a:pt x="813" y="5996"/>
                  </a:moveTo>
                  <a:lnTo>
                    <a:pt x="245" y="5996"/>
                  </a:lnTo>
                  <a:cubicBezTo>
                    <a:pt x="111" y="5996"/>
                    <a:pt x="1" y="5891"/>
                    <a:pt x="1" y="5762"/>
                  </a:cubicBezTo>
                  <a:lnTo>
                    <a:pt x="1" y="3569"/>
                  </a:lnTo>
                  <a:lnTo>
                    <a:pt x="2977" y="127"/>
                  </a:lnTo>
                  <a:lnTo>
                    <a:pt x="3109" y="1"/>
                  </a:lnTo>
                  <a:lnTo>
                    <a:pt x="3208" y="23"/>
                  </a:lnTo>
                  <a:lnTo>
                    <a:pt x="3236" y="107"/>
                  </a:lnTo>
                  <a:cubicBezTo>
                    <a:pt x="3236" y="107"/>
                    <a:pt x="1421" y="5516"/>
                    <a:pt x="1318" y="5751"/>
                  </a:cubicBezTo>
                  <a:cubicBezTo>
                    <a:pt x="1214" y="5986"/>
                    <a:pt x="927" y="5996"/>
                    <a:pt x="813" y="5996"/>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338199" y="-1051808"/>
              <a:ext cx="2268820" cy="1144899"/>
            </a:xfrm>
            <a:custGeom>
              <a:avLst/>
              <a:gdLst/>
              <a:ahLst/>
              <a:cxnLst/>
              <a:rect l="l" t="t" r="r" b="b"/>
              <a:pathLst>
                <a:path w="8436" h="4257" extrusionOk="0">
                  <a:moveTo>
                    <a:pt x="8347" y="4256"/>
                  </a:moveTo>
                  <a:lnTo>
                    <a:pt x="8120" y="4256"/>
                  </a:lnTo>
                  <a:cubicBezTo>
                    <a:pt x="7062" y="2934"/>
                    <a:pt x="6001" y="1614"/>
                    <a:pt x="4940" y="296"/>
                  </a:cubicBezTo>
                  <a:cubicBezTo>
                    <a:pt x="4886" y="227"/>
                    <a:pt x="4784" y="172"/>
                    <a:pt x="4713" y="172"/>
                  </a:cubicBezTo>
                  <a:lnTo>
                    <a:pt x="92" y="172"/>
                  </a:lnTo>
                  <a:lnTo>
                    <a:pt x="57" y="129"/>
                  </a:lnTo>
                  <a:cubicBezTo>
                    <a:pt x="0" y="58"/>
                    <a:pt x="13" y="1"/>
                    <a:pt x="87" y="1"/>
                  </a:cubicBezTo>
                  <a:lnTo>
                    <a:pt x="4930" y="1"/>
                  </a:lnTo>
                  <a:cubicBezTo>
                    <a:pt x="5004" y="1"/>
                    <a:pt x="5110" y="58"/>
                    <a:pt x="5166" y="129"/>
                  </a:cubicBezTo>
                  <a:lnTo>
                    <a:pt x="8379" y="4129"/>
                  </a:lnTo>
                  <a:cubicBezTo>
                    <a:pt x="8435" y="4200"/>
                    <a:pt x="8421" y="4256"/>
                    <a:pt x="8347" y="4256"/>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650444" y="202549"/>
              <a:ext cx="112688" cy="107309"/>
            </a:xfrm>
            <a:custGeom>
              <a:avLst/>
              <a:gdLst/>
              <a:ahLst/>
              <a:cxnLst/>
              <a:rect l="l" t="t" r="r" b="b"/>
              <a:pathLst>
                <a:path w="419" h="399" extrusionOk="0">
                  <a:moveTo>
                    <a:pt x="67" y="0"/>
                  </a:moveTo>
                  <a:lnTo>
                    <a:pt x="352" y="0"/>
                  </a:lnTo>
                  <a:cubicBezTo>
                    <a:pt x="389" y="0"/>
                    <a:pt x="418" y="30"/>
                    <a:pt x="418" y="65"/>
                  </a:cubicBezTo>
                  <a:lnTo>
                    <a:pt x="418" y="334"/>
                  </a:lnTo>
                  <a:cubicBezTo>
                    <a:pt x="417" y="369"/>
                    <a:pt x="389" y="399"/>
                    <a:pt x="352" y="399"/>
                  </a:cubicBezTo>
                  <a:lnTo>
                    <a:pt x="67" y="399"/>
                  </a:lnTo>
                  <a:cubicBezTo>
                    <a:pt x="30" y="399"/>
                    <a:pt x="1" y="369"/>
                    <a:pt x="1" y="334"/>
                  </a:cubicBezTo>
                  <a:lnTo>
                    <a:pt x="1" y="65"/>
                  </a:lnTo>
                  <a:cubicBezTo>
                    <a:pt x="1" y="30"/>
                    <a:pt x="30" y="0"/>
                    <a:pt x="67"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484774" y="202549"/>
              <a:ext cx="112419" cy="107309"/>
            </a:xfrm>
            <a:custGeom>
              <a:avLst/>
              <a:gdLst/>
              <a:ahLst/>
              <a:cxnLst/>
              <a:rect l="l" t="t" r="r" b="b"/>
              <a:pathLst>
                <a:path w="418" h="399" extrusionOk="0">
                  <a:moveTo>
                    <a:pt x="66" y="0"/>
                  </a:moveTo>
                  <a:lnTo>
                    <a:pt x="351" y="0"/>
                  </a:lnTo>
                  <a:cubicBezTo>
                    <a:pt x="388" y="0"/>
                    <a:pt x="417" y="30"/>
                    <a:pt x="417" y="65"/>
                  </a:cubicBezTo>
                  <a:lnTo>
                    <a:pt x="417" y="334"/>
                  </a:lnTo>
                  <a:cubicBezTo>
                    <a:pt x="417" y="369"/>
                    <a:pt x="388" y="399"/>
                    <a:pt x="351" y="399"/>
                  </a:cubicBezTo>
                  <a:lnTo>
                    <a:pt x="66" y="399"/>
                  </a:lnTo>
                  <a:cubicBezTo>
                    <a:pt x="29" y="399"/>
                    <a:pt x="1" y="369"/>
                    <a:pt x="1" y="334"/>
                  </a:cubicBezTo>
                  <a:lnTo>
                    <a:pt x="1" y="65"/>
                  </a:lnTo>
                  <a:cubicBezTo>
                    <a:pt x="1" y="30"/>
                    <a:pt x="29" y="0"/>
                    <a:pt x="66"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650444" y="355847"/>
              <a:ext cx="112688" cy="107578"/>
            </a:xfrm>
            <a:custGeom>
              <a:avLst/>
              <a:gdLst/>
              <a:ahLst/>
              <a:cxnLst/>
              <a:rect l="l" t="t" r="r" b="b"/>
              <a:pathLst>
                <a:path w="419" h="400" extrusionOk="0">
                  <a:moveTo>
                    <a:pt x="67" y="1"/>
                  </a:moveTo>
                  <a:lnTo>
                    <a:pt x="352" y="1"/>
                  </a:lnTo>
                  <a:cubicBezTo>
                    <a:pt x="389" y="1"/>
                    <a:pt x="417" y="30"/>
                    <a:pt x="418" y="65"/>
                  </a:cubicBezTo>
                  <a:lnTo>
                    <a:pt x="418" y="333"/>
                  </a:lnTo>
                  <a:cubicBezTo>
                    <a:pt x="417" y="370"/>
                    <a:pt x="389" y="399"/>
                    <a:pt x="352" y="399"/>
                  </a:cubicBezTo>
                  <a:lnTo>
                    <a:pt x="67" y="399"/>
                  </a:lnTo>
                  <a:cubicBezTo>
                    <a:pt x="30" y="399"/>
                    <a:pt x="1" y="370"/>
                    <a:pt x="1" y="333"/>
                  </a:cubicBezTo>
                  <a:lnTo>
                    <a:pt x="1" y="65"/>
                  </a:lnTo>
                  <a:cubicBezTo>
                    <a:pt x="1" y="30"/>
                    <a:pt x="30" y="1"/>
                    <a:pt x="67" y="1"/>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485043" y="355847"/>
              <a:ext cx="112150" cy="107578"/>
            </a:xfrm>
            <a:custGeom>
              <a:avLst/>
              <a:gdLst/>
              <a:ahLst/>
              <a:cxnLst/>
              <a:rect l="l" t="t" r="r" b="b"/>
              <a:pathLst>
                <a:path w="417" h="400" extrusionOk="0">
                  <a:moveTo>
                    <a:pt x="67" y="1"/>
                  </a:moveTo>
                  <a:cubicBezTo>
                    <a:pt x="30" y="1"/>
                    <a:pt x="1" y="29"/>
                    <a:pt x="1" y="65"/>
                  </a:cubicBezTo>
                  <a:lnTo>
                    <a:pt x="1" y="333"/>
                  </a:lnTo>
                  <a:cubicBezTo>
                    <a:pt x="1" y="370"/>
                    <a:pt x="30" y="399"/>
                    <a:pt x="67" y="399"/>
                  </a:cubicBezTo>
                  <a:lnTo>
                    <a:pt x="352" y="399"/>
                  </a:lnTo>
                  <a:cubicBezTo>
                    <a:pt x="389" y="399"/>
                    <a:pt x="417" y="370"/>
                    <a:pt x="417" y="333"/>
                  </a:cubicBezTo>
                  <a:lnTo>
                    <a:pt x="417" y="65"/>
                  </a:lnTo>
                  <a:cubicBezTo>
                    <a:pt x="417" y="29"/>
                    <a:pt x="389" y="1"/>
                    <a:pt x="352" y="1"/>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7233246" y="66732"/>
              <a:ext cx="1373233" cy="516105"/>
            </a:xfrm>
            <a:custGeom>
              <a:avLst/>
              <a:gdLst/>
              <a:ahLst/>
              <a:cxnLst/>
              <a:rect l="l" t="t" r="r" b="b"/>
              <a:pathLst>
                <a:path w="5106" h="1919" extrusionOk="0">
                  <a:moveTo>
                    <a:pt x="4414" y="265"/>
                  </a:moveTo>
                  <a:cubicBezTo>
                    <a:pt x="4548" y="265"/>
                    <a:pt x="4658" y="370"/>
                    <a:pt x="4658" y="499"/>
                  </a:cubicBezTo>
                  <a:lnTo>
                    <a:pt x="4658" y="1919"/>
                  </a:lnTo>
                  <a:lnTo>
                    <a:pt x="5084" y="1919"/>
                  </a:lnTo>
                  <a:cubicBezTo>
                    <a:pt x="5091" y="1919"/>
                    <a:pt x="5099" y="1919"/>
                    <a:pt x="5105" y="1919"/>
                  </a:cubicBezTo>
                  <a:cubicBezTo>
                    <a:pt x="4982" y="1908"/>
                    <a:pt x="4883" y="1807"/>
                    <a:pt x="4883" y="1686"/>
                  </a:cubicBezTo>
                  <a:lnTo>
                    <a:pt x="4883" y="1"/>
                  </a:lnTo>
                  <a:cubicBezTo>
                    <a:pt x="4789" y="60"/>
                    <a:pt x="4685" y="97"/>
                    <a:pt x="4603" y="97"/>
                  </a:cubicBezTo>
                  <a:lnTo>
                    <a:pt x="1" y="97"/>
                  </a:lnTo>
                  <a:lnTo>
                    <a:pt x="1" y="265"/>
                  </a:ln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335510" y="-25785"/>
              <a:ext cx="480336" cy="522291"/>
            </a:xfrm>
            <a:custGeom>
              <a:avLst/>
              <a:gdLst/>
              <a:ahLst/>
              <a:cxnLst/>
              <a:rect l="l" t="t" r="r" b="b"/>
              <a:pathLst>
                <a:path w="1786" h="1942" extrusionOk="0">
                  <a:moveTo>
                    <a:pt x="1670" y="24"/>
                  </a:moveTo>
                  <a:cubicBezTo>
                    <a:pt x="1695" y="0"/>
                    <a:pt x="1735" y="0"/>
                    <a:pt x="1761" y="24"/>
                  </a:cubicBezTo>
                  <a:cubicBezTo>
                    <a:pt x="1786" y="48"/>
                    <a:pt x="1786" y="88"/>
                    <a:pt x="1761" y="112"/>
                  </a:cubicBezTo>
                  <a:lnTo>
                    <a:pt x="119" y="1917"/>
                  </a:lnTo>
                  <a:cubicBezTo>
                    <a:pt x="93" y="1942"/>
                    <a:pt x="53" y="1942"/>
                    <a:pt x="27" y="1917"/>
                  </a:cubicBezTo>
                  <a:cubicBezTo>
                    <a:pt x="1" y="1893"/>
                    <a:pt x="1" y="1852"/>
                    <a:pt x="27" y="1829"/>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7277891" y="-1051808"/>
              <a:ext cx="2246767" cy="1144899"/>
            </a:xfrm>
            <a:custGeom>
              <a:avLst/>
              <a:gdLst/>
              <a:ahLst/>
              <a:cxnLst/>
              <a:rect l="l" t="t" r="r" b="b"/>
              <a:pathLst>
                <a:path w="8354" h="4257" extrusionOk="0">
                  <a:moveTo>
                    <a:pt x="156" y="4256"/>
                  </a:moveTo>
                  <a:lnTo>
                    <a:pt x="4780" y="4256"/>
                  </a:lnTo>
                  <a:cubicBezTo>
                    <a:pt x="4914" y="4256"/>
                    <a:pt x="5110" y="4148"/>
                    <a:pt x="5218" y="4014"/>
                  </a:cubicBezTo>
                  <a:lnTo>
                    <a:pt x="8246" y="244"/>
                  </a:lnTo>
                  <a:cubicBezTo>
                    <a:pt x="8353" y="110"/>
                    <a:pt x="8332" y="1"/>
                    <a:pt x="8198" y="1"/>
                  </a:cubicBezTo>
                  <a:lnTo>
                    <a:pt x="3573" y="1"/>
                  </a:lnTo>
                  <a:cubicBezTo>
                    <a:pt x="3440" y="1"/>
                    <a:pt x="3243" y="110"/>
                    <a:pt x="3136" y="244"/>
                  </a:cubicBezTo>
                  <a:lnTo>
                    <a:pt x="108" y="4014"/>
                  </a:lnTo>
                  <a:cubicBezTo>
                    <a:pt x="1" y="4148"/>
                    <a:pt x="22" y="4256"/>
                    <a:pt x="156" y="4256"/>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7178113" y="-1051808"/>
              <a:ext cx="1936404" cy="991331"/>
            </a:xfrm>
            <a:custGeom>
              <a:avLst/>
              <a:gdLst/>
              <a:ahLst/>
              <a:cxnLst/>
              <a:rect l="l" t="t" r="r" b="b"/>
              <a:pathLst>
                <a:path w="7200" h="3686" extrusionOk="0">
                  <a:moveTo>
                    <a:pt x="7199" y="1"/>
                  </a:moveTo>
                  <a:lnTo>
                    <a:pt x="3214" y="1"/>
                  </a:lnTo>
                  <a:cubicBezTo>
                    <a:pt x="3074" y="1"/>
                    <a:pt x="2872" y="110"/>
                    <a:pt x="2765" y="243"/>
                  </a:cubicBezTo>
                  <a:lnTo>
                    <a:pt x="0" y="3686"/>
                  </a:lnTo>
                  <a:lnTo>
                    <a:pt x="3985" y="3686"/>
                  </a:lnTo>
                  <a:cubicBezTo>
                    <a:pt x="4125" y="3686"/>
                    <a:pt x="4326" y="3576"/>
                    <a:pt x="4434" y="3442"/>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615954" y="403719"/>
              <a:ext cx="64816" cy="179117"/>
            </a:xfrm>
            <a:custGeom>
              <a:avLst/>
              <a:gdLst/>
              <a:ahLst/>
              <a:cxnLst/>
              <a:rect l="l" t="t" r="r" b="b"/>
              <a:pathLst>
                <a:path w="241" h="666" extrusionOk="0">
                  <a:moveTo>
                    <a:pt x="121" y="666"/>
                  </a:moveTo>
                  <a:lnTo>
                    <a:pt x="121" y="666"/>
                  </a:lnTo>
                  <a:cubicBezTo>
                    <a:pt x="186" y="666"/>
                    <a:pt x="241" y="612"/>
                    <a:pt x="241" y="546"/>
                  </a:cubicBezTo>
                  <a:lnTo>
                    <a:pt x="241" y="121"/>
                  </a:lnTo>
                  <a:cubicBezTo>
                    <a:pt x="241" y="54"/>
                    <a:pt x="186" y="1"/>
                    <a:pt x="121" y="0"/>
                  </a:cubicBezTo>
                  <a:lnTo>
                    <a:pt x="121" y="0"/>
                  </a:lnTo>
                  <a:cubicBezTo>
                    <a:pt x="54" y="1"/>
                    <a:pt x="1" y="54"/>
                    <a:pt x="1" y="121"/>
                  </a:cubicBezTo>
                  <a:lnTo>
                    <a:pt x="1" y="546"/>
                  </a:lnTo>
                  <a:cubicBezTo>
                    <a:pt x="1" y="612"/>
                    <a:pt x="54" y="666"/>
                    <a:pt x="121" y="66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7615954" y="418511"/>
              <a:ext cx="54327" cy="165132"/>
            </a:xfrm>
            <a:custGeom>
              <a:avLst/>
              <a:gdLst/>
              <a:ahLst/>
              <a:cxnLst/>
              <a:rect l="l" t="t" r="r" b="b"/>
              <a:pathLst>
                <a:path w="202" h="614" extrusionOk="0">
                  <a:moveTo>
                    <a:pt x="1" y="98"/>
                  </a:moveTo>
                  <a:lnTo>
                    <a:pt x="1" y="515"/>
                  </a:lnTo>
                  <a:cubicBezTo>
                    <a:pt x="2" y="569"/>
                    <a:pt x="47" y="613"/>
                    <a:pt x="101" y="612"/>
                  </a:cubicBezTo>
                  <a:lnTo>
                    <a:pt x="101" y="612"/>
                  </a:lnTo>
                  <a:cubicBezTo>
                    <a:pt x="156" y="613"/>
                    <a:pt x="201" y="569"/>
                    <a:pt x="202" y="515"/>
                  </a:cubicBezTo>
                  <a:lnTo>
                    <a:pt x="202" y="98"/>
                  </a:lnTo>
                  <a:cubicBezTo>
                    <a:pt x="201" y="44"/>
                    <a:pt x="156" y="0"/>
                    <a:pt x="101" y="2"/>
                  </a:cubicBezTo>
                  <a:lnTo>
                    <a:pt x="101" y="2"/>
                  </a:lnTo>
                  <a:cubicBezTo>
                    <a:pt x="47" y="0"/>
                    <a:pt x="2" y="44"/>
                    <a:pt x="1"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7641235" y="442716"/>
              <a:ext cx="115646" cy="46796"/>
            </a:xfrm>
            <a:custGeom>
              <a:avLst/>
              <a:gdLst/>
              <a:ahLst/>
              <a:cxnLst/>
              <a:rect l="l" t="t" r="r" b="b"/>
              <a:pathLst>
                <a:path w="430" h="174" extrusionOk="0">
                  <a:moveTo>
                    <a:pt x="1" y="88"/>
                  </a:moveTo>
                  <a:lnTo>
                    <a:pt x="1" y="88"/>
                  </a:lnTo>
                  <a:cubicBezTo>
                    <a:pt x="1" y="135"/>
                    <a:pt x="39" y="174"/>
                    <a:pt x="86" y="174"/>
                  </a:cubicBezTo>
                  <a:lnTo>
                    <a:pt x="343" y="174"/>
                  </a:lnTo>
                  <a:cubicBezTo>
                    <a:pt x="391" y="174"/>
                    <a:pt x="430" y="135"/>
                    <a:pt x="430" y="88"/>
                  </a:cubicBezTo>
                  <a:lnTo>
                    <a:pt x="430" y="88"/>
                  </a:lnTo>
                  <a:cubicBezTo>
                    <a:pt x="430" y="40"/>
                    <a:pt x="391" y="1"/>
                    <a:pt x="343" y="1"/>
                  </a:cubicBezTo>
                  <a:lnTo>
                    <a:pt x="86" y="1"/>
                  </a:lnTo>
                  <a:cubicBezTo>
                    <a:pt x="39"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646883" y="557017"/>
              <a:ext cx="126673" cy="51100"/>
            </a:xfrm>
            <a:custGeom>
              <a:avLst/>
              <a:gdLst/>
              <a:ahLst/>
              <a:cxnLst/>
              <a:rect l="l" t="t" r="r" b="b"/>
              <a:pathLst>
                <a:path w="471" h="190" extrusionOk="0">
                  <a:moveTo>
                    <a:pt x="0" y="96"/>
                  </a:moveTo>
                  <a:lnTo>
                    <a:pt x="0" y="96"/>
                  </a:lnTo>
                  <a:cubicBezTo>
                    <a:pt x="0" y="147"/>
                    <a:pt x="43" y="190"/>
                    <a:pt x="96" y="190"/>
                  </a:cubicBezTo>
                  <a:lnTo>
                    <a:pt x="376" y="190"/>
                  </a:lnTo>
                  <a:cubicBezTo>
                    <a:pt x="427" y="190"/>
                    <a:pt x="470" y="147"/>
                    <a:pt x="471" y="96"/>
                  </a:cubicBezTo>
                  <a:lnTo>
                    <a:pt x="471" y="96"/>
                  </a:lnTo>
                  <a:cubicBezTo>
                    <a:pt x="470" y="43"/>
                    <a:pt x="427" y="2"/>
                    <a:pt x="376" y="0"/>
                  </a:cubicBezTo>
                  <a:lnTo>
                    <a:pt x="96" y="0"/>
                  </a:lnTo>
                  <a:cubicBezTo>
                    <a:pt x="43" y="2"/>
                    <a:pt x="0" y="43"/>
                    <a:pt x="0"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7635856" y="442716"/>
              <a:ext cx="99779" cy="40611"/>
            </a:xfrm>
            <a:custGeom>
              <a:avLst/>
              <a:gdLst/>
              <a:ahLst/>
              <a:cxnLst/>
              <a:rect l="l" t="t" r="r" b="b"/>
              <a:pathLst>
                <a:path w="371" h="151" extrusionOk="0">
                  <a:moveTo>
                    <a:pt x="1" y="75"/>
                  </a:moveTo>
                  <a:lnTo>
                    <a:pt x="1" y="75"/>
                  </a:lnTo>
                  <a:cubicBezTo>
                    <a:pt x="1" y="116"/>
                    <a:pt x="35" y="150"/>
                    <a:pt x="76" y="150"/>
                  </a:cubicBezTo>
                  <a:lnTo>
                    <a:pt x="296" y="150"/>
                  </a:lnTo>
                  <a:cubicBezTo>
                    <a:pt x="337" y="150"/>
                    <a:pt x="371" y="116"/>
                    <a:pt x="371" y="75"/>
                  </a:cubicBezTo>
                  <a:lnTo>
                    <a:pt x="371" y="75"/>
                  </a:lnTo>
                  <a:cubicBezTo>
                    <a:pt x="371" y="34"/>
                    <a:pt x="337" y="1"/>
                    <a:pt x="296" y="1"/>
                  </a:cubicBezTo>
                  <a:lnTo>
                    <a:pt x="76" y="1"/>
                  </a:lnTo>
                  <a:cubicBezTo>
                    <a:pt x="35" y="1"/>
                    <a:pt x="1" y="34"/>
                    <a:pt x="1"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7622678" y="446212"/>
              <a:ext cx="60244" cy="24743"/>
            </a:xfrm>
            <a:custGeom>
              <a:avLst/>
              <a:gdLst/>
              <a:ahLst/>
              <a:cxnLst/>
              <a:rect l="l" t="t" r="r" b="b"/>
              <a:pathLst>
                <a:path w="224" h="92" extrusionOk="0">
                  <a:moveTo>
                    <a:pt x="1" y="47"/>
                  </a:moveTo>
                  <a:lnTo>
                    <a:pt x="1" y="47"/>
                  </a:lnTo>
                  <a:cubicBezTo>
                    <a:pt x="1" y="71"/>
                    <a:pt x="22" y="91"/>
                    <a:pt x="47" y="91"/>
                  </a:cubicBezTo>
                  <a:lnTo>
                    <a:pt x="179" y="91"/>
                  </a:lnTo>
                  <a:cubicBezTo>
                    <a:pt x="203" y="90"/>
                    <a:pt x="223" y="70"/>
                    <a:pt x="223" y="47"/>
                  </a:cubicBezTo>
                  <a:lnTo>
                    <a:pt x="223" y="47"/>
                  </a:lnTo>
                  <a:cubicBezTo>
                    <a:pt x="223" y="22"/>
                    <a:pt x="203" y="2"/>
                    <a:pt x="179" y="2"/>
                  </a:cubicBezTo>
                  <a:lnTo>
                    <a:pt x="47" y="2"/>
                  </a:lnTo>
                  <a:cubicBezTo>
                    <a:pt x="22" y="1"/>
                    <a:pt x="1" y="22"/>
                    <a:pt x="1"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325021" y="403719"/>
              <a:ext cx="65085" cy="179117"/>
            </a:xfrm>
            <a:custGeom>
              <a:avLst/>
              <a:gdLst/>
              <a:ahLst/>
              <a:cxnLst/>
              <a:rect l="l" t="t" r="r" b="b"/>
              <a:pathLst>
                <a:path w="242" h="666" extrusionOk="0">
                  <a:moveTo>
                    <a:pt x="122" y="666"/>
                  </a:moveTo>
                  <a:lnTo>
                    <a:pt x="122" y="666"/>
                  </a:lnTo>
                  <a:cubicBezTo>
                    <a:pt x="188" y="666"/>
                    <a:pt x="242" y="612"/>
                    <a:pt x="242" y="546"/>
                  </a:cubicBezTo>
                  <a:lnTo>
                    <a:pt x="242" y="121"/>
                  </a:lnTo>
                  <a:cubicBezTo>
                    <a:pt x="242" y="54"/>
                    <a:pt x="188" y="1"/>
                    <a:pt x="122" y="0"/>
                  </a:cubicBezTo>
                  <a:lnTo>
                    <a:pt x="122" y="0"/>
                  </a:lnTo>
                  <a:cubicBezTo>
                    <a:pt x="55" y="1"/>
                    <a:pt x="1" y="54"/>
                    <a:pt x="1" y="121"/>
                  </a:cubicBezTo>
                  <a:lnTo>
                    <a:pt x="1" y="546"/>
                  </a:lnTo>
                  <a:cubicBezTo>
                    <a:pt x="1" y="612"/>
                    <a:pt x="55" y="666"/>
                    <a:pt x="122" y="66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325021" y="418511"/>
              <a:ext cx="54596" cy="165132"/>
            </a:xfrm>
            <a:custGeom>
              <a:avLst/>
              <a:gdLst/>
              <a:ahLst/>
              <a:cxnLst/>
              <a:rect l="l" t="t" r="r" b="b"/>
              <a:pathLst>
                <a:path w="203" h="614" extrusionOk="0">
                  <a:moveTo>
                    <a:pt x="1" y="98"/>
                  </a:moveTo>
                  <a:lnTo>
                    <a:pt x="1" y="515"/>
                  </a:lnTo>
                  <a:cubicBezTo>
                    <a:pt x="2" y="569"/>
                    <a:pt x="48" y="613"/>
                    <a:pt x="102" y="612"/>
                  </a:cubicBezTo>
                  <a:lnTo>
                    <a:pt x="102" y="612"/>
                  </a:lnTo>
                  <a:cubicBezTo>
                    <a:pt x="156" y="613"/>
                    <a:pt x="202" y="569"/>
                    <a:pt x="203" y="515"/>
                  </a:cubicBezTo>
                  <a:lnTo>
                    <a:pt x="203" y="98"/>
                  </a:lnTo>
                  <a:cubicBezTo>
                    <a:pt x="202" y="44"/>
                    <a:pt x="156" y="0"/>
                    <a:pt x="102" y="2"/>
                  </a:cubicBezTo>
                  <a:lnTo>
                    <a:pt x="102" y="2"/>
                  </a:lnTo>
                  <a:cubicBezTo>
                    <a:pt x="48" y="0"/>
                    <a:pt x="2" y="44"/>
                    <a:pt x="1"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350302" y="442716"/>
              <a:ext cx="115646" cy="46796"/>
            </a:xfrm>
            <a:custGeom>
              <a:avLst/>
              <a:gdLst/>
              <a:ahLst/>
              <a:cxnLst/>
              <a:rect l="l" t="t" r="r" b="b"/>
              <a:pathLst>
                <a:path w="430" h="174" extrusionOk="0">
                  <a:moveTo>
                    <a:pt x="1" y="88"/>
                  </a:moveTo>
                  <a:lnTo>
                    <a:pt x="1" y="88"/>
                  </a:lnTo>
                  <a:cubicBezTo>
                    <a:pt x="1" y="135"/>
                    <a:pt x="39" y="174"/>
                    <a:pt x="88" y="174"/>
                  </a:cubicBezTo>
                  <a:lnTo>
                    <a:pt x="343" y="174"/>
                  </a:lnTo>
                  <a:cubicBezTo>
                    <a:pt x="391" y="174"/>
                    <a:pt x="430" y="135"/>
                    <a:pt x="430" y="88"/>
                  </a:cubicBezTo>
                  <a:lnTo>
                    <a:pt x="430" y="88"/>
                  </a:lnTo>
                  <a:cubicBezTo>
                    <a:pt x="430" y="40"/>
                    <a:pt x="391" y="1"/>
                    <a:pt x="343" y="1"/>
                  </a:cubicBezTo>
                  <a:lnTo>
                    <a:pt x="88" y="1"/>
                  </a:lnTo>
                  <a:cubicBezTo>
                    <a:pt x="39"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355681" y="557017"/>
              <a:ext cx="126404" cy="51100"/>
            </a:xfrm>
            <a:custGeom>
              <a:avLst/>
              <a:gdLst/>
              <a:ahLst/>
              <a:cxnLst/>
              <a:rect l="l" t="t" r="r" b="b"/>
              <a:pathLst>
                <a:path w="470" h="190" extrusionOk="0">
                  <a:moveTo>
                    <a:pt x="1" y="96"/>
                  </a:moveTo>
                  <a:lnTo>
                    <a:pt x="1" y="96"/>
                  </a:lnTo>
                  <a:cubicBezTo>
                    <a:pt x="1" y="147"/>
                    <a:pt x="43" y="190"/>
                    <a:pt x="95" y="190"/>
                  </a:cubicBezTo>
                  <a:lnTo>
                    <a:pt x="376" y="190"/>
                  </a:lnTo>
                  <a:cubicBezTo>
                    <a:pt x="428" y="190"/>
                    <a:pt x="470" y="147"/>
                    <a:pt x="470" y="96"/>
                  </a:cubicBezTo>
                  <a:lnTo>
                    <a:pt x="470" y="96"/>
                  </a:lnTo>
                  <a:cubicBezTo>
                    <a:pt x="470" y="43"/>
                    <a:pt x="428" y="2"/>
                    <a:pt x="376" y="0"/>
                  </a:cubicBezTo>
                  <a:lnTo>
                    <a:pt x="95" y="0"/>
                  </a:lnTo>
                  <a:cubicBezTo>
                    <a:pt x="43" y="2"/>
                    <a:pt x="1" y="43"/>
                    <a:pt x="1"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344654" y="442716"/>
              <a:ext cx="99779" cy="40611"/>
            </a:xfrm>
            <a:custGeom>
              <a:avLst/>
              <a:gdLst/>
              <a:ahLst/>
              <a:cxnLst/>
              <a:rect l="l" t="t" r="r" b="b"/>
              <a:pathLst>
                <a:path w="371" h="151" extrusionOk="0">
                  <a:moveTo>
                    <a:pt x="1" y="75"/>
                  </a:moveTo>
                  <a:lnTo>
                    <a:pt x="1" y="75"/>
                  </a:lnTo>
                  <a:cubicBezTo>
                    <a:pt x="1" y="116"/>
                    <a:pt x="34" y="150"/>
                    <a:pt x="75" y="150"/>
                  </a:cubicBezTo>
                  <a:lnTo>
                    <a:pt x="296" y="150"/>
                  </a:lnTo>
                  <a:cubicBezTo>
                    <a:pt x="336" y="150"/>
                    <a:pt x="370" y="116"/>
                    <a:pt x="370" y="75"/>
                  </a:cubicBezTo>
                  <a:lnTo>
                    <a:pt x="370" y="75"/>
                  </a:lnTo>
                  <a:cubicBezTo>
                    <a:pt x="370" y="34"/>
                    <a:pt x="336" y="1"/>
                    <a:pt x="296" y="1"/>
                  </a:cubicBezTo>
                  <a:lnTo>
                    <a:pt x="75" y="1"/>
                  </a:lnTo>
                  <a:cubicBezTo>
                    <a:pt x="34" y="1"/>
                    <a:pt x="1" y="34"/>
                    <a:pt x="1"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331207" y="446212"/>
              <a:ext cx="59975" cy="24743"/>
            </a:xfrm>
            <a:custGeom>
              <a:avLst/>
              <a:gdLst/>
              <a:ahLst/>
              <a:cxnLst/>
              <a:rect l="l" t="t" r="r" b="b"/>
              <a:pathLst>
                <a:path w="223" h="92" extrusionOk="0">
                  <a:moveTo>
                    <a:pt x="0" y="47"/>
                  </a:moveTo>
                  <a:lnTo>
                    <a:pt x="0" y="47"/>
                  </a:lnTo>
                  <a:cubicBezTo>
                    <a:pt x="0" y="71"/>
                    <a:pt x="20" y="91"/>
                    <a:pt x="45" y="91"/>
                  </a:cubicBezTo>
                  <a:lnTo>
                    <a:pt x="178" y="91"/>
                  </a:lnTo>
                  <a:cubicBezTo>
                    <a:pt x="202" y="91"/>
                    <a:pt x="222" y="71"/>
                    <a:pt x="222" y="47"/>
                  </a:cubicBezTo>
                  <a:lnTo>
                    <a:pt x="222" y="47"/>
                  </a:lnTo>
                  <a:cubicBezTo>
                    <a:pt x="222" y="22"/>
                    <a:pt x="202" y="2"/>
                    <a:pt x="178" y="2"/>
                  </a:cubicBezTo>
                  <a:lnTo>
                    <a:pt x="45" y="2"/>
                  </a:lnTo>
                  <a:cubicBezTo>
                    <a:pt x="20" y="1"/>
                    <a:pt x="0" y="22"/>
                    <a:pt x="0"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843202" y="403719"/>
              <a:ext cx="65085" cy="179117"/>
            </a:xfrm>
            <a:custGeom>
              <a:avLst/>
              <a:gdLst/>
              <a:ahLst/>
              <a:cxnLst/>
              <a:rect l="l" t="t" r="r" b="b"/>
              <a:pathLst>
                <a:path w="242" h="666" extrusionOk="0">
                  <a:moveTo>
                    <a:pt x="121" y="0"/>
                  </a:moveTo>
                  <a:cubicBezTo>
                    <a:pt x="54" y="0"/>
                    <a:pt x="0" y="54"/>
                    <a:pt x="0" y="121"/>
                  </a:cubicBezTo>
                  <a:lnTo>
                    <a:pt x="0" y="546"/>
                  </a:lnTo>
                  <a:cubicBezTo>
                    <a:pt x="0" y="612"/>
                    <a:pt x="54" y="666"/>
                    <a:pt x="121" y="666"/>
                  </a:cubicBezTo>
                  <a:cubicBezTo>
                    <a:pt x="187" y="666"/>
                    <a:pt x="241" y="612"/>
                    <a:pt x="241" y="546"/>
                  </a:cubicBezTo>
                  <a:lnTo>
                    <a:pt x="241" y="121"/>
                  </a:lnTo>
                  <a:cubicBezTo>
                    <a:pt x="241" y="54"/>
                    <a:pt x="187" y="0"/>
                    <a:pt x="121"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843202" y="418511"/>
              <a:ext cx="54596" cy="165132"/>
            </a:xfrm>
            <a:custGeom>
              <a:avLst/>
              <a:gdLst/>
              <a:ahLst/>
              <a:cxnLst/>
              <a:rect l="l" t="t" r="r" b="b"/>
              <a:pathLst>
                <a:path w="203" h="614" extrusionOk="0">
                  <a:moveTo>
                    <a:pt x="0" y="98"/>
                  </a:moveTo>
                  <a:lnTo>
                    <a:pt x="0" y="515"/>
                  </a:lnTo>
                  <a:cubicBezTo>
                    <a:pt x="2" y="569"/>
                    <a:pt x="47" y="613"/>
                    <a:pt x="101" y="612"/>
                  </a:cubicBezTo>
                  <a:lnTo>
                    <a:pt x="101" y="612"/>
                  </a:lnTo>
                  <a:cubicBezTo>
                    <a:pt x="156" y="613"/>
                    <a:pt x="201" y="569"/>
                    <a:pt x="202" y="515"/>
                  </a:cubicBezTo>
                  <a:lnTo>
                    <a:pt x="202" y="98"/>
                  </a:lnTo>
                  <a:cubicBezTo>
                    <a:pt x="201" y="44"/>
                    <a:pt x="156" y="0"/>
                    <a:pt x="101" y="2"/>
                  </a:cubicBezTo>
                  <a:lnTo>
                    <a:pt x="101" y="2"/>
                  </a:lnTo>
                  <a:cubicBezTo>
                    <a:pt x="47" y="0"/>
                    <a:pt x="2" y="44"/>
                    <a:pt x="0"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868752" y="442716"/>
              <a:ext cx="115915" cy="46796"/>
            </a:xfrm>
            <a:custGeom>
              <a:avLst/>
              <a:gdLst/>
              <a:ahLst/>
              <a:cxnLst/>
              <a:rect l="l" t="t" r="r" b="b"/>
              <a:pathLst>
                <a:path w="431" h="174" extrusionOk="0">
                  <a:moveTo>
                    <a:pt x="1" y="88"/>
                  </a:moveTo>
                  <a:lnTo>
                    <a:pt x="1" y="88"/>
                  </a:lnTo>
                  <a:cubicBezTo>
                    <a:pt x="1" y="135"/>
                    <a:pt x="40" y="174"/>
                    <a:pt x="88" y="174"/>
                  </a:cubicBezTo>
                  <a:lnTo>
                    <a:pt x="344" y="174"/>
                  </a:lnTo>
                  <a:cubicBezTo>
                    <a:pt x="391" y="174"/>
                    <a:pt x="430" y="135"/>
                    <a:pt x="430" y="88"/>
                  </a:cubicBezTo>
                  <a:lnTo>
                    <a:pt x="430" y="88"/>
                  </a:lnTo>
                  <a:cubicBezTo>
                    <a:pt x="430" y="40"/>
                    <a:pt x="391" y="1"/>
                    <a:pt x="344" y="1"/>
                  </a:cubicBezTo>
                  <a:lnTo>
                    <a:pt x="88" y="1"/>
                  </a:lnTo>
                  <a:cubicBezTo>
                    <a:pt x="40"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874131" y="557017"/>
              <a:ext cx="126673" cy="51100"/>
            </a:xfrm>
            <a:custGeom>
              <a:avLst/>
              <a:gdLst/>
              <a:ahLst/>
              <a:cxnLst/>
              <a:rect l="l" t="t" r="r" b="b"/>
              <a:pathLst>
                <a:path w="471" h="190" extrusionOk="0">
                  <a:moveTo>
                    <a:pt x="1" y="96"/>
                  </a:moveTo>
                  <a:lnTo>
                    <a:pt x="1" y="96"/>
                  </a:lnTo>
                  <a:cubicBezTo>
                    <a:pt x="1" y="147"/>
                    <a:pt x="43" y="190"/>
                    <a:pt x="96" y="190"/>
                  </a:cubicBezTo>
                  <a:lnTo>
                    <a:pt x="376" y="190"/>
                  </a:lnTo>
                  <a:cubicBezTo>
                    <a:pt x="428" y="190"/>
                    <a:pt x="470" y="147"/>
                    <a:pt x="470" y="96"/>
                  </a:cubicBezTo>
                  <a:lnTo>
                    <a:pt x="470" y="96"/>
                  </a:lnTo>
                  <a:cubicBezTo>
                    <a:pt x="470" y="43"/>
                    <a:pt x="428" y="2"/>
                    <a:pt x="376" y="0"/>
                  </a:cubicBezTo>
                  <a:lnTo>
                    <a:pt x="96" y="0"/>
                  </a:lnTo>
                  <a:cubicBezTo>
                    <a:pt x="43" y="2"/>
                    <a:pt x="1" y="43"/>
                    <a:pt x="1"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862835" y="442716"/>
              <a:ext cx="99779" cy="40611"/>
            </a:xfrm>
            <a:custGeom>
              <a:avLst/>
              <a:gdLst/>
              <a:ahLst/>
              <a:cxnLst/>
              <a:rect l="l" t="t" r="r" b="b"/>
              <a:pathLst>
                <a:path w="371" h="151" extrusionOk="0">
                  <a:moveTo>
                    <a:pt x="0" y="75"/>
                  </a:moveTo>
                  <a:lnTo>
                    <a:pt x="0" y="75"/>
                  </a:lnTo>
                  <a:cubicBezTo>
                    <a:pt x="0" y="116"/>
                    <a:pt x="34" y="150"/>
                    <a:pt x="75" y="150"/>
                  </a:cubicBezTo>
                  <a:lnTo>
                    <a:pt x="295" y="150"/>
                  </a:lnTo>
                  <a:cubicBezTo>
                    <a:pt x="336" y="150"/>
                    <a:pt x="369" y="116"/>
                    <a:pt x="371" y="75"/>
                  </a:cubicBezTo>
                  <a:lnTo>
                    <a:pt x="371" y="75"/>
                  </a:lnTo>
                  <a:cubicBezTo>
                    <a:pt x="369" y="34"/>
                    <a:pt x="336" y="1"/>
                    <a:pt x="295" y="1"/>
                  </a:cubicBezTo>
                  <a:lnTo>
                    <a:pt x="75" y="1"/>
                  </a:lnTo>
                  <a:cubicBezTo>
                    <a:pt x="34" y="1"/>
                    <a:pt x="0" y="34"/>
                    <a:pt x="0"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849657" y="446212"/>
              <a:ext cx="59975" cy="24743"/>
            </a:xfrm>
            <a:custGeom>
              <a:avLst/>
              <a:gdLst/>
              <a:ahLst/>
              <a:cxnLst/>
              <a:rect l="l" t="t" r="r" b="b"/>
              <a:pathLst>
                <a:path w="223" h="92" extrusionOk="0">
                  <a:moveTo>
                    <a:pt x="1" y="47"/>
                  </a:moveTo>
                  <a:lnTo>
                    <a:pt x="1" y="47"/>
                  </a:lnTo>
                  <a:cubicBezTo>
                    <a:pt x="1" y="70"/>
                    <a:pt x="21" y="90"/>
                    <a:pt x="45" y="91"/>
                  </a:cubicBezTo>
                  <a:lnTo>
                    <a:pt x="177" y="91"/>
                  </a:lnTo>
                  <a:cubicBezTo>
                    <a:pt x="202" y="91"/>
                    <a:pt x="222" y="71"/>
                    <a:pt x="223" y="47"/>
                  </a:cubicBezTo>
                  <a:lnTo>
                    <a:pt x="223" y="47"/>
                  </a:lnTo>
                  <a:cubicBezTo>
                    <a:pt x="222" y="22"/>
                    <a:pt x="202" y="1"/>
                    <a:pt x="177" y="2"/>
                  </a:cubicBezTo>
                  <a:lnTo>
                    <a:pt x="45" y="2"/>
                  </a:lnTo>
                  <a:cubicBezTo>
                    <a:pt x="21" y="2"/>
                    <a:pt x="1" y="22"/>
                    <a:pt x="1"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8147926" y="-2437679"/>
              <a:ext cx="697912" cy="2655563"/>
            </a:xfrm>
            <a:custGeom>
              <a:avLst/>
              <a:gdLst/>
              <a:ahLst/>
              <a:cxnLst/>
              <a:rect l="l" t="t" r="r" b="b"/>
              <a:pathLst>
                <a:path w="2595" h="9874" extrusionOk="0">
                  <a:moveTo>
                    <a:pt x="412" y="101"/>
                  </a:moveTo>
                  <a:lnTo>
                    <a:pt x="2570" y="8587"/>
                  </a:lnTo>
                  <a:cubicBezTo>
                    <a:pt x="2571" y="8592"/>
                    <a:pt x="2571" y="8597"/>
                    <a:pt x="2572" y="8600"/>
                  </a:cubicBezTo>
                  <a:cubicBezTo>
                    <a:pt x="2595" y="8795"/>
                    <a:pt x="2562" y="9047"/>
                    <a:pt x="2496" y="9229"/>
                  </a:cubicBezTo>
                  <a:cubicBezTo>
                    <a:pt x="2335" y="9677"/>
                    <a:pt x="1965" y="9874"/>
                    <a:pt x="1500" y="9874"/>
                  </a:cubicBezTo>
                  <a:lnTo>
                    <a:pt x="1" y="9874"/>
                  </a:lnTo>
                  <a:lnTo>
                    <a:pt x="1" y="960"/>
                  </a:lnTo>
                  <a:lnTo>
                    <a:pt x="220" y="101"/>
                  </a:lnTo>
                  <a:cubicBezTo>
                    <a:pt x="245" y="1"/>
                    <a:pt x="386" y="1"/>
                    <a:pt x="412" y="10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984667" y="-1037016"/>
              <a:ext cx="339946" cy="1414113"/>
            </a:xfrm>
            <a:custGeom>
              <a:avLst/>
              <a:gdLst/>
              <a:ahLst/>
              <a:cxnLst/>
              <a:rect l="l" t="t" r="r" b="b"/>
              <a:pathLst>
                <a:path w="1264" h="5258" extrusionOk="0">
                  <a:moveTo>
                    <a:pt x="3" y="57"/>
                  </a:moveTo>
                  <a:lnTo>
                    <a:pt x="1150" y="4573"/>
                  </a:lnTo>
                  <a:cubicBezTo>
                    <a:pt x="1150" y="4574"/>
                    <a:pt x="1152" y="4576"/>
                    <a:pt x="1152" y="4579"/>
                  </a:cubicBezTo>
                  <a:cubicBezTo>
                    <a:pt x="1162" y="4692"/>
                    <a:pt x="1148" y="4806"/>
                    <a:pt x="1112" y="4914"/>
                  </a:cubicBezTo>
                  <a:cubicBezTo>
                    <a:pt x="1025" y="5152"/>
                    <a:pt x="828" y="5257"/>
                    <a:pt x="581" y="5257"/>
                  </a:cubicBezTo>
                  <a:lnTo>
                    <a:pt x="682" y="5257"/>
                  </a:lnTo>
                  <a:cubicBezTo>
                    <a:pt x="929" y="5257"/>
                    <a:pt x="1126" y="5152"/>
                    <a:pt x="1213" y="4914"/>
                  </a:cubicBezTo>
                  <a:cubicBezTo>
                    <a:pt x="1249" y="4807"/>
                    <a:pt x="1263" y="4692"/>
                    <a:pt x="1253" y="4579"/>
                  </a:cubicBezTo>
                  <a:cubicBezTo>
                    <a:pt x="1253" y="4576"/>
                    <a:pt x="1253" y="4574"/>
                    <a:pt x="1252" y="4573"/>
                  </a:cubicBezTo>
                  <a:lnTo>
                    <a:pt x="104" y="57"/>
                  </a:lnTo>
                  <a:cubicBezTo>
                    <a:pt x="91" y="3"/>
                    <a:pt x="16" y="1"/>
                    <a:pt x="0" y="55"/>
                  </a:cubicBezTo>
                  <a:cubicBezTo>
                    <a:pt x="2" y="55"/>
                    <a:pt x="2" y="56"/>
                    <a:pt x="3" y="57"/>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396217" y="-1359480"/>
              <a:ext cx="407452" cy="1688437"/>
            </a:xfrm>
            <a:custGeom>
              <a:avLst/>
              <a:gdLst/>
              <a:ahLst/>
              <a:cxnLst/>
              <a:rect l="l" t="t" r="r" b="b"/>
              <a:pathLst>
                <a:path w="1515" h="6278" extrusionOk="0">
                  <a:moveTo>
                    <a:pt x="1" y="90"/>
                  </a:moveTo>
                  <a:lnTo>
                    <a:pt x="1366" y="5459"/>
                  </a:lnTo>
                  <a:cubicBezTo>
                    <a:pt x="1366" y="5461"/>
                    <a:pt x="1367" y="5465"/>
                    <a:pt x="1367" y="5467"/>
                  </a:cubicBezTo>
                  <a:cubicBezTo>
                    <a:pt x="1379" y="5602"/>
                    <a:pt x="1362" y="5739"/>
                    <a:pt x="1319" y="5867"/>
                  </a:cubicBezTo>
                  <a:cubicBezTo>
                    <a:pt x="1216" y="6152"/>
                    <a:pt x="980" y="6277"/>
                    <a:pt x="686" y="6277"/>
                  </a:cubicBezTo>
                  <a:lnTo>
                    <a:pt x="820" y="6277"/>
                  </a:lnTo>
                  <a:cubicBezTo>
                    <a:pt x="1117" y="6277"/>
                    <a:pt x="1351" y="6152"/>
                    <a:pt x="1454" y="5867"/>
                  </a:cubicBezTo>
                  <a:cubicBezTo>
                    <a:pt x="1498" y="5739"/>
                    <a:pt x="1514" y="5602"/>
                    <a:pt x="1502" y="5467"/>
                  </a:cubicBezTo>
                  <a:cubicBezTo>
                    <a:pt x="1502" y="5465"/>
                    <a:pt x="1501" y="5461"/>
                    <a:pt x="1501" y="5459"/>
                  </a:cubicBezTo>
                  <a:lnTo>
                    <a:pt x="130" y="65"/>
                  </a:lnTo>
                  <a:cubicBezTo>
                    <a:pt x="114" y="0"/>
                    <a:pt x="23" y="0"/>
                    <a:pt x="7" y="65"/>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8086607" y="-2438216"/>
              <a:ext cx="636593" cy="2656101"/>
            </a:xfrm>
            <a:custGeom>
              <a:avLst/>
              <a:gdLst/>
              <a:ahLst/>
              <a:cxnLst/>
              <a:rect l="l" t="t" r="r" b="b"/>
              <a:pathLst>
                <a:path w="2367" h="9876" extrusionOk="0">
                  <a:moveTo>
                    <a:pt x="10" y="103"/>
                  </a:moveTo>
                  <a:lnTo>
                    <a:pt x="2167" y="8589"/>
                  </a:lnTo>
                  <a:cubicBezTo>
                    <a:pt x="2168" y="8594"/>
                    <a:pt x="2169" y="8599"/>
                    <a:pt x="2169" y="8602"/>
                  </a:cubicBezTo>
                  <a:cubicBezTo>
                    <a:pt x="2193" y="8797"/>
                    <a:pt x="2160" y="9049"/>
                    <a:pt x="2094" y="9231"/>
                  </a:cubicBezTo>
                  <a:cubicBezTo>
                    <a:pt x="1932" y="9679"/>
                    <a:pt x="1563" y="9876"/>
                    <a:pt x="1097" y="9876"/>
                  </a:cubicBezTo>
                  <a:lnTo>
                    <a:pt x="1272" y="9876"/>
                  </a:lnTo>
                  <a:cubicBezTo>
                    <a:pt x="1737" y="9876"/>
                    <a:pt x="2106" y="9679"/>
                    <a:pt x="2268" y="9231"/>
                  </a:cubicBezTo>
                  <a:cubicBezTo>
                    <a:pt x="2334" y="9049"/>
                    <a:pt x="2367" y="8797"/>
                    <a:pt x="2344" y="8602"/>
                  </a:cubicBezTo>
                  <a:cubicBezTo>
                    <a:pt x="2343" y="8599"/>
                    <a:pt x="2342" y="8594"/>
                    <a:pt x="2341" y="8589"/>
                  </a:cubicBezTo>
                  <a:lnTo>
                    <a:pt x="184" y="103"/>
                  </a:lnTo>
                  <a:cubicBezTo>
                    <a:pt x="162" y="16"/>
                    <a:pt x="44" y="0"/>
                    <a:pt x="1" y="79"/>
                  </a:cubicBezTo>
                  <a:cubicBezTo>
                    <a:pt x="4" y="86"/>
                    <a:pt x="8" y="94"/>
                    <a:pt x="10" y="103"/>
                  </a:cubicBezTo>
                  <a:close/>
                </a:path>
              </a:pathLst>
            </a:custGeom>
            <a:solidFill>
              <a:srgbClr val="A98A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415312" y="-2731366"/>
              <a:ext cx="662412" cy="662143"/>
            </a:xfrm>
            <a:custGeom>
              <a:avLst/>
              <a:gdLst/>
              <a:ahLst/>
              <a:cxnLst/>
              <a:rect l="l" t="t" r="r" b="b"/>
              <a:pathLst>
                <a:path w="2463" h="2462" extrusionOk="0">
                  <a:moveTo>
                    <a:pt x="1184" y="2461"/>
                  </a:moveTo>
                  <a:cubicBezTo>
                    <a:pt x="1664" y="2461"/>
                    <a:pt x="2096" y="2173"/>
                    <a:pt x="2279" y="1731"/>
                  </a:cubicBezTo>
                  <a:cubicBezTo>
                    <a:pt x="2462" y="1288"/>
                    <a:pt x="2361" y="779"/>
                    <a:pt x="2023" y="440"/>
                  </a:cubicBezTo>
                  <a:cubicBezTo>
                    <a:pt x="1684" y="101"/>
                    <a:pt x="1174" y="0"/>
                    <a:pt x="731" y="184"/>
                  </a:cubicBezTo>
                  <a:cubicBezTo>
                    <a:pt x="289" y="367"/>
                    <a:pt x="0" y="799"/>
                    <a:pt x="0" y="1277"/>
                  </a:cubicBezTo>
                  <a:cubicBezTo>
                    <a:pt x="1" y="1931"/>
                    <a:pt x="532" y="2460"/>
                    <a:pt x="1184" y="2461"/>
                  </a:cubicBezTo>
                  <a:close/>
                </a:path>
              </a:pathLst>
            </a:custGeom>
            <a:gradFill>
              <a:gsLst>
                <a:gs pos="0">
                  <a:schemeClr val="lt1"/>
                </a:gs>
                <a:gs pos="100000">
                  <a:srgbClr val="A998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582391" y="-2644228"/>
              <a:ext cx="26894" cy="27163"/>
            </a:xfrm>
            <a:custGeom>
              <a:avLst/>
              <a:gdLst/>
              <a:ahLst/>
              <a:cxnLst/>
              <a:rect l="l" t="t" r="r" b="b"/>
              <a:pathLst>
                <a:path w="100" h="101" extrusionOk="0">
                  <a:moveTo>
                    <a:pt x="43" y="101"/>
                  </a:moveTo>
                  <a:cubicBezTo>
                    <a:pt x="80" y="100"/>
                    <a:pt x="99" y="55"/>
                    <a:pt x="73" y="28"/>
                  </a:cubicBezTo>
                  <a:cubicBezTo>
                    <a:pt x="46" y="1"/>
                    <a:pt x="0" y="20"/>
                    <a:pt x="0" y="58"/>
                  </a:cubicBezTo>
                  <a:cubicBezTo>
                    <a:pt x="0" y="81"/>
                    <a:pt x="19" y="101"/>
                    <a:pt x="43" y="1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443884" y="-2124896"/>
              <a:ext cx="53251" cy="53789"/>
            </a:xfrm>
            <a:custGeom>
              <a:avLst/>
              <a:gdLst/>
              <a:ahLst/>
              <a:cxnLst/>
              <a:rect l="l" t="t" r="r" b="b"/>
              <a:pathLst>
                <a:path w="198" h="200" extrusionOk="0">
                  <a:moveTo>
                    <a:pt x="85" y="199"/>
                  </a:moveTo>
                  <a:cubicBezTo>
                    <a:pt x="160" y="199"/>
                    <a:pt x="198" y="108"/>
                    <a:pt x="145" y="55"/>
                  </a:cubicBezTo>
                  <a:cubicBezTo>
                    <a:pt x="91" y="1"/>
                    <a:pt x="0" y="38"/>
                    <a:pt x="0" y="115"/>
                  </a:cubicBezTo>
                  <a:cubicBezTo>
                    <a:pt x="0" y="161"/>
                    <a:pt x="38" y="198"/>
                    <a:pt x="85" y="19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3448661" y="-1938787"/>
              <a:ext cx="53520" cy="53251"/>
            </a:xfrm>
            <a:custGeom>
              <a:avLst/>
              <a:gdLst/>
              <a:ahLst/>
              <a:cxnLst/>
              <a:rect l="l" t="t" r="r" b="b"/>
              <a:pathLst>
                <a:path w="199" h="198" extrusionOk="0">
                  <a:moveTo>
                    <a:pt x="85" y="198"/>
                  </a:moveTo>
                  <a:cubicBezTo>
                    <a:pt x="161" y="198"/>
                    <a:pt x="198" y="106"/>
                    <a:pt x="145" y="53"/>
                  </a:cubicBezTo>
                  <a:cubicBezTo>
                    <a:pt x="91" y="0"/>
                    <a:pt x="1" y="38"/>
                    <a:pt x="1" y="113"/>
                  </a:cubicBezTo>
                  <a:cubicBezTo>
                    <a:pt x="1" y="160"/>
                    <a:pt x="38" y="198"/>
                    <a:pt x="85" y="1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4457202" y="-1984507"/>
              <a:ext cx="53520" cy="53520"/>
            </a:xfrm>
            <a:custGeom>
              <a:avLst/>
              <a:gdLst/>
              <a:ahLst/>
              <a:cxnLst/>
              <a:rect l="l" t="t" r="r" b="b"/>
              <a:pathLst>
                <a:path w="199" h="199" extrusionOk="0">
                  <a:moveTo>
                    <a:pt x="85" y="198"/>
                  </a:moveTo>
                  <a:cubicBezTo>
                    <a:pt x="161" y="198"/>
                    <a:pt x="198" y="107"/>
                    <a:pt x="144" y="54"/>
                  </a:cubicBezTo>
                  <a:cubicBezTo>
                    <a:pt x="91" y="1"/>
                    <a:pt x="1" y="38"/>
                    <a:pt x="1" y="114"/>
                  </a:cubicBezTo>
                  <a:cubicBezTo>
                    <a:pt x="1" y="161"/>
                    <a:pt x="38" y="198"/>
                    <a:pt x="85" y="1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098829" y="-2500343"/>
              <a:ext cx="26894" cy="27163"/>
            </a:xfrm>
            <a:custGeom>
              <a:avLst/>
              <a:gdLst/>
              <a:ahLst/>
              <a:cxnLst/>
              <a:rect l="l" t="t" r="r" b="b"/>
              <a:pathLst>
                <a:path w="100" h="101" extrusionOk="0">
                  <a:moveTo>
                    <a:pt x="43" y="101"/>
                  </a:moveTo>
                  <a:cubicBezTo>
                    <a:pt x="80" y="101"/>
                    <a:pt x="99" y="55"/>
                    <a:pt x="72" y="28"/>
                  </a:cubicBezTo>
                  <a:cubicBezTo>
                    <a:pt x="45" y="1"/>
                    <a:pt x="0" y="21"/>
                    <a:pt x="0" y="58"/>
                  </a:cubicBezTo>
                  <a:cubicBezTo>
                    <a:pt x="0" y="82"/>
                    <a:pt x="19" y="101"/>
                    <a:pt x="43" y="1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2940356" y="-1916195"/>
              <a:ext cx="26894" cy="26894"/>
            </a:xfrm>
            <a:custGeom>
              <a:avLst/>
              <a:gdLst/>
              <a:ahLst/>
              <a:cxnLst/>
              <a:rect l="l" t="t" r="r" b="b"/>
              <a:pathLst>
                <a:path w="100" h="100" extrusionOk="0">
                  <a:moveTo>
                    <a:pt x="43" y="100"/>
                  </a:moveTo>
                  <a:cubicBezTo>
                    <a:pt x="80" y="100"/>
                    <a:pt x="99" y="54"/>
                    <a:pt x="72" y="27"/>
                  </a:cubicBezTo>
                  <a:cubicBezTo>
                    <a:pt x="45" y="1"/>
                    <a:pt x="0" y="20"/>
                    <a:pt x="0" y="57"/>
                  </a:cubicBezTo>
                  <a:cubicBezTo>
                    <a:pt x="0" y="81"/>
                    <a:pt x="19"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144280" y="-2045289"/>
              <a:ext cx="26626" cy="26894"/>
            </a:xfrm>
            <a:custGeom>
              <a:avLst/>
              <a:gdLst/>
              <a:ahLst/>
              <a:cxnLst/>
              <a:rect l="l" t="t" r="r" b="b"/>
              <a:pathLst>
                <a:path w="99" h="100" extrusionOk="0">
                  <a:moveTo>
                    <a:pt x="42" y="100"/>
                  </a:moveTo>
                  <a:cubicBezTo>
                    <a:pt x="80" y="100"/>
                    <a:pt x="99" y="55"/>
                    <a:pt x="72" y="28"/>
                  </a:cubicBezTo>
                  <a:cubicBezTo>
                    <a:pt x="46" y="1"/>
                    <a:pt x="0" y="20"/>
                    <a:pt x="0" y="57"/>
                  </a:cubicBezTo>
                  <a:cubicBezTo>
                    <a:pt x="0" y="81"/>
                    <a:pt x="19" y="100"/>
                    <a:pt x="42"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3668388" y="-2295407"/>
              <a:ext cx="26894" cy="26894"/>
            </a:xfrm>
            <a:custGeom>
              <a:avLst/>
              <a:gdLst/>
              <a:ahLst/>
              <a:cxnLst/>
              <a:rect l="l" t="t" r="r" b="b"/>
              <a:pathLst>
                <a:path w="100" h="100" extrusionOk="0">
                  <a:moveTo>
                    <a:pt x="41" y="100"/>
                  </a:moveTo>
                  <a:cubicBezTo>
                    <a:pt x="79" y="100"/>
                    <a:pt x="99" y="54"/>
                    <a:pt x="72" y="28"/>
                  </a:cubicBezTo>
                  <a:cubicBezTo>
                    <a:pt x="45" y="1"/>
                    <a:pt x="0" y="20"/>
                    <a:pt x="0" y="57"/>
                  </a:cubicBezTo>
                  <a:cubicBezTo>
                    <a:pt x="0" y="81"/>
                    <a:pt x="19" y="100"/>
                    <a:pt x="41"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676457" y="-1635686"/>
              <a:ext cx="27163" cy="26894"/>
            </a:xfrm>
            <a:custGeom>
              <a:avLst/>
              <a:gdLst/>
              <a:ahLst/>
              <a:cxnLst/>
              <a:rect l="l" t="t" r="r" b="b"/>
              <a:pathLst>
                <a:path w="101" h="100" extrusionOk="0">
                  <a:moveTo>
                    <a:pt x="43" y="100"/>
                  </a:moveTo>
                  <a:cubicBezTo>
                    <a:pt x="81" y="100"/>
                    <a:pt x="101" y="54"/>
                    <a:pt x="74" y="28"/>
                  </a:cubicBezTo>
                  <a:cubicBezTo>
                    <a:pt x="47" y="1"/>
                    <a:pt x="1" y="20"/>
                    <a:pt x="1" y="57"/>
                  </a:cubicBezTo>
                  <a:cubicBezTo>
                    <a:pt x="1" y="81"/>
                    <a:pt x="20"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242241" y="-2712540"/>
              <a:ext cx="26894" cy="26894"/>
            </a:xfrm>
            <a:custGeom>
              <a:avLst/>
              <a:gdLst/>
              <a:ahLst/>
              <a:cxnLst/>
              <a:rect l="l" t="t" r="r" b="b"/>
              <a:pathLst>
                <a:path w="100" h="100" extrusionOk="0">
                  <a:moveTo>
                    <a:pt x="43" y="100"/>
                  </a:moveTo>
                  <a:cubicBezTo>
                    <a:pt x="81" y="100"/>
                    <a:pt x="100" y="55"/>
                    <a:pt x="74" y="28"/>
                  </a:cubicBezTo>
                  <a:cubicBezTo>
                    <a:pt x="47" y="1"/>
                    <a:pt x="1" y="20"/>
                    <a:pt x="1" y="57"/>
                  </a:cubicBezTo>
                  <a:cubicBezTo>
                    <a:pt x="1" y="81"/>
                    <a:pt x="20"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668657" y="-2742930"/>
              <a:ext cx="27163" cy="26894"/>
            </a:xfrm>
            <a:custGeom>
              <a:avLst/>
              <a:gdLst/>
              <a:ahLst/>
              <a:cxnLst/>
              <a:rect l="l" t="t" r="r" b="b"/>
              <a:pathLst>
                <a:path w="101" h="100" extrusionOk="0">
                  <a:moveTo>
                    <a:pt x="42" y="100"/>
                  </a:moveTo>
                  <a:cubicBezTo>
                    <a:pt x="81" y="100"/>
                    <a:pt x="100" y="54"/>
                    <a:pt x="73" y="28"/>
                  </a:cubicBezTo>
                  <a:cubicBezTo>
                    <a:pt x="46" y="1"/>
                    <a:pt x="0" y="20"/>
                    <a:pt x="1" y="57"/>
                  </a:cubicBezTo>
                  <a:cubicBezTo>
                    <a:pt x="1" y="81"/>
                    <a:pt x="20" y="100"/>
                    <a:pt x="42"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4904726" y="-1537253"/>
              <a:ext cx="26894" cy="27163"/>
            </a:xfrm>
            <a:custGeom>
              <a:avLst/>
              <a:gdLst/>
              <a:ahLst/>
              <a:cxnLst/>
              <a:rect l="l" t="t" r="r" b="b"/>
              <a:pathLst>
                <a:path w="100" h="101" extrusionOk="0">
                  <a:moveTo>
                    <a:pt x="43" y="100"/>
                  </a:moveTo>
                  <a:cubicBezTo>
                    <a:pt x="81" y="100"/>
                    <a:pt x="99" y="55"/>
                    <a:pt x="74" y="28"/>
                  </a:cubicBezTo>
                  <a:cubicBezTo>
                    <a:pt x="47" y="1"/>
                    <a:pt x="1" y="19"/>
                    <a:pt x="1" y="58"/>
                  </a:cubicBezTo>
                  <a:cubicBezTo>
                    <a:pt x="1" y="80"/>
                    <a:pt x="20" y="99"/>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413504" y="-1355177"/>
              <a:ext cx="26894" cy="26894"/>
            </a:xfrm>
            <a:custGeom>
              <a:avLst/>
              <a:gdLst/>
              <a:ahLst/>
              <a:cxnLst/>
              <a:rect l="l" t="t" r="r" b="b"/>
              <a:pathLst>
                <a:path w="100" h="100" extrusionOk="0">
                  <a:moveTo>
                    <a:pt x="43" y="100"/>
                  </a:moveTo>
                  <a:cubicBezTo>
                    <a:pt x="80" y="100"/>
                    <a:pt x="99" y="54"/>
                    <a:pt x="72" y="28"/>
                  </a:cubicBezTo>
                  <a:cubicBezTo>
                    <a:pt x="45" y="1"/>
                    <a:pt x="0" y="20"/>
                    <a:pt x="0" y="57"/>
                  </a:cubicBezTo>
                  <a:cubicBezTo>
                    <a:pt x="0" y="81"/>
                    <a:pt x="19"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765477" y="279198"/>
              <a:ext cx="526863" cy="470923"/>
            </a:xfrm>
            <a:custGeom>
              <a:avLst/>
              <a:gdLst/>
              <a:ahLst/>
              <a:cxnLst/>
              <a:rect l="l" t="t" r="r" b="b"/>
              <a:pathLst>
                <a:path w="1959" h="1751" extrusionOk="0">
                  <a:moveTo>
                    <a:pt x="926" y="1"/>
                  </a:moveTo>
                  <a:cubicBezTo>
                    <a:pt x="0" y="1066"/>
                    <a:pt x="386" y="1626"/>
                    <a:pt x="846" y="1685"/>
                  </a:cubicBezTo>
                  <a:cubicBezTo>
                    <a:pt x="1356" y="1751"/>
                    <a:pt x="1958" y="1189"/>
                    <a:pt x="926" y="1"/>
                  </a:cubicBezTo>
                  <a:close/>
                </a:path>
              </a:pathLst>
            </a:custGeom>
            <a:solidFill>
              <a:srgbClr val="FAC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3698510" y="361226"/>
              <a:ext cx="389701" cy="350973"/>
            </a:xfrm>
            <a:custGeom>
              <a:avLst/>
              <a:gdLst/>
              <a:ahLst/>
              <a:cxnLst/>
              <a:rect l="l" t="t" r="r" b="b"/>
              <a:pathLst>
                <a:path w="1449" h="1305" extrusionOk="0">
                  <a:moveTo>
                    <a:pt x="677" y="1"/>
                  </a:moveTo>
                  <a:cubicBezTo>
                    <a:pt x="1" y="779"/>
                    <a:pt x="272" y="1194"/>
                    <a:pt x="606" y="1246"/>
                  </a:cubicBezTo>
                  <a:cubicBezTo>
                    <a:pt x="986" y="1305"/>
                    <a:pt x="1448" y="890"/>
                    <a:pt x="677" y="1"/>
                  </a:cubicBezTo>
                  <a:close/>
                </a:path>
              </a:pathLst>
            </a:custGeom>
            <a:solidFill>
              <a:srgbClr val="FDE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588781" y="487361"/>
              <a:ext cx="168897" cy="168897"/>
            </a:xfrm>
            <a:custGeom>
              <a:avLst/>
              <a:gdLst/>
              <a:ahLst/>
              <a:cxnLst/>
              <a:rect l="l" t="t" r="r" b="b"/>
              <a:pathLst>
                <a:path w="628" h="628" extrusionOk="0">
                  <a:moveTo>
                    <a:pt x="269" y="627"/>
                  </a:moveTo>
                  <a:cubicBezTo>
                    <a:pt x="507" y="626"/>
                    <a:pt x="627" y="338"/>
                    <a:pt x="458" y="169"/>
                  </a:cubicBezTo>
                  <a:cubicBezTo>
                    <a:pt x="289" y="1"/>
                    <a:pt x="1" y="121"/>
                    <a:pt x="1" y="359"/>
                  </a:cubicBezTo>
                  <a:cubicBezTo>
                    <a:pt x="2" y="506"/>
                    <a:pt x="121" y="626"/>
                    <a:pt x="269" y="62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833789" y="694448"/>
              <a:ext cx="499700" cy="124253"/>
            </a:xfrm>
            <a:custGeom>
              <a:avLst/>
              <a:gdLst/>
              <a:ahLst/>
              <a:cxnLst/>
              <a:rect l="l" t="t" r="r" b="b"/>
              <a:pathLst>
                <a:path w="1858" h="462" extrusionOk="0">
                  <a:moveTo>
                    <a:pt x="231" y="1"/>
                  </a:moveTo>
                  <a:cubicBezTo>
                    <a:pt x="103" y="1"/>
                    <a:pt x="0" y="103"/>
                    <a:pt x="0" y="231"/>
                  </a:cubicBezTo>
                  <a:cubicBezTo>
                    <a:pt x="0" y="358"/>
                    <a:pt x="103" y="462"/>
                    <a:pt x="231" y="462"/>
                  </a:cubicBezTo>
                  <a:lnTo>
                    <a:pt x="1628" y="462"/>
                  </a:lnTo>
                  <a:cubicBezTo>
                    <a:pt x="1755" y="462"/>
                    <a:pt x="1857" y="358"/>
                    <a:pt x="1857" y="231"/>
                  </a:cubicBezTo>
                  <a:cubicBezTo>
                    <a:pt x="1857" y="103"/>
                    <a:pt x="1755" y="1"/>
                    <a:pt x="1628"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788337" y="716501"/>
              <a:ext cx="454248" cy="88483"/>
            </a:xfrm>
            <a:custGeom>
              <a:avLst/>
              <a:gdLst/>
              <a:ahLst/>
              <a:cxnLst/>
              <a:rect l="l" t="t" r="r" b="b"/>
              <a:pathLst>
                <a:path w="1689" h="329" extrusionOk="0">
                  <a:moveTo>
                    <a:pt x="154" y="328"/>
                  </a:moveTo>
                  <a:cubicBezTo>
                    <a:pt x="130" y="327"/>
                    <a:pt x="130" y="292"/>
                    <a:pt x="154" y="291"/>
                  </a:cubicBezTo>
                  <a:lnTo>
                    <a:pt x="1219" y="291"/>
                  </a:lnTo>
                  <a:cubicBezTo>
                    <a:pt x="1242" y="292"/>
                    <a:pt x="1242" y="327"/>
                    <a:pt x="1219" y="328"/>
                  </a:cubicBezTo>
                  <a:close/>
                  <a:moveTo>
                    <a:pt x="1687" y="176"/>
                  </a:moveTo>
                  <a:cubicBezTo>
                    <a:pt x="1688" y="167"/>
                    <a:pt x="1688" y="158"/>
                    <a:pt x="1688" y="149"/>
                  </a:cubicBezTo>
                  <a:lnTo>
                    <a:pt x="1688" y="149"/>
                  </a:lnTo>
                  <a:lnTo>
                    <a:pt x="1688" y="139"/>
                  </a:lnTo>
                  <a:lnTo>
                    <a:pt x="711" y="139"/>
                  </a:lnTo>
                  <a:cubicBezTo>
                    <a:pt x="685" y="139"/>
                    <a:pt x="685" y="176"/>
                    <a:pt x="711" y="176"/>
                  </a:cubicBezTo>
                  <a:close/>
                  <a:moveTo>
                    <a:pt x="27" y="38"/>
                  </a:moveTo>
                  <a:cubicBezTo>
                    <a:pt x="1" y="38"/>
                    <a:pt x="1" y="0"/>
                    <a:pt x="27" y="0"/>
                  </a:cubicBezTo>
                  <a:lnTo>
                    <a:pt x="1091" y="0"/>
                  </a:lnTo>
                  <a:cubicBezTo>
                    <a:pt x="1117" y="0"/>
                    <a:pt x="1117" y="38"/>
                    <a:pt x="1091" y="3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833789" y="694448"/>
              <a:ext cx="120487" cy="124253"/>
            </a:xfrm>
            <a:custGeom>
              <a:avLst/>
              <a:gdLst/>
              <a:ahLst/>
              <a:cxnLst/>
              <a:rect l="l" t="t" r="r" b="b"/>
              <a:pathLst>
                <a:path w="448" h="462" extrusionOk="0">
                  <a:moveTo>
                    <a:pt x="224" y="462"/>
                  </a:moveTo>
                  <a:lnTo>
                    <a:pt x="224" y="462"/>
                  </a:lnTo>
                  <a:cubicBezTo>
                    <a:pt x="347" y="461"/>
                    <a:pt x="447" y="361"/>
                    <a:pt x="447" y="238"/>
                  </a:cubicBezTo>
                  <a:lnTo>
                    <a:pt x="447" y="224"/>
                  </a:lnTo>
                  <a:cubicBezTo>
                    <a:pt x="447" y="101"/>
                    <a:pt x="347" y="1"/>
                    <a:pt x="224" y="1"/>
                  </a:cubicBezTo>
                  <a:lnTo>
                    <a:pt x="224" y="1"/>
                  </a:lnTo>
                  <a:cubicBezTo>
                    <a:pt x="100" y="1"/>
                    <a:pt x="0" y="101"/>
                    <a:pt x="0" y="224"/>
                  </a:cubicBezTo>
                  <a:lnTo>
                    <a:pt x="0" y="238"/>
                  </a:lnTo>
                  <a:cubicBezTo>
                    <a:pt x="0" y="361"/>
                    <a:pt x="100" y="461"/>
                    <a:pt x="224" y="462"/>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821149" y="703054"/>
              <a:ext cx="95207" cy="102468"/>
            </a:xfrm>
            <a:custGeom>
              <a:avLst/>
              <a:gdLst/>
              <a:ahLst/>
              <a:cxnLst/>
              <a:rect l="l" t="t" r="r" b="b"/>
              <a:pathLst>
                <a:path w="354" h="381" extrusionOk="0">
                  <a:moveTo>
                    <a:pt x="177" y="342"/>
                  </a:moveTo>
                  <a:cubicBezTo>
                    <a:pt x="253" y="342"/>
                    <a:pt x="314" y="281"/>
                    <a:pt x="316" y="204"/>
                  </a:cubicBezTo>
                  <a:lnTo>
                    <a:pt x="316" y="195"/>
                  </a:lnTo>
                  <a:cubicBezTo>
                    <a:pt x="312" y="119"/>
                    <a:pt x="251" y="61"/>
                    <a:pt x="177" y="61"/>
                  </a:cubicBezTo>
                  <a:cubicBezTo>
                    <a:pt x="102" y="61"/>
                    <a:pt x="40" y="119"/>
                    <a:pt x="38" y="195"/>
                  </a:cubicBezTo>
                  <a:lnTo>
                    <a:pt x="38" y="204"/>
                  </a:lnTo>
                  <a:cubicBezTo>
                    <a:pt x="39" y="279"/>
                    <a:pt x="100" y="342"/>
                    <a:pt x="177" y="342"/>
                  </a:cubicBezTo>
                  <a:close/>
                  <a:moveTo>
                    <a:pt x="177" y="380"/>
                  </a:moveTo>
                  <a:cubicBezTo>
                    <a:pt x="130" y="380"/>
                    <a:pt x="85" y="362"/>
                    <a:pt x="52" y="329"/>
                  </a:cubicBezTo>
                  <a:lnTo>
                    <a:pt x="52" y="329"/>
                  </a:lnTo>
                  <a:cubicBezTo>
                    <a:pt x="19" y="296"/>
                    <a:pt x="0" y="251"/>
                    <a:pt x="0" y="204"/>
                  </a:cubicBezTo>
                  <a:lnTo>
                    <a:pt x="0" y="195"/>
                  </a:lnTo>
                  <a:cubicBezTo>
                    <a:pt x="0" y="148"/>
                    <a:pt x="19" y="103"/>
                    <a:pt x="52" y="70"/>
                  </a:cubicBezTo>
                  <a:lnTo>
                    <a:pt x="52" y="70"/>
                  </a:lnTo>
                  <a:cubicBezTo>
                    <a:pt x="120" y="1"/>
                    <a:pt x="232" y="1"/>
                    <a:pt x="301" y="70"/>
                  </a:cubicBezTo>
                  <a:lnTo>
                    <a:pt x="301" y="70"/>
                  </a:lnTo>
                  <a:cubicBezTo>
                    <a:pt x="334" y="103"/>
                    <a:pt x="353" y="148"/>
                    <a:pt x="353" y="195"/>
                  </a:cubicBezTo>
                  <a:lnTo>
                    <a:pt x="353" y="204"/>
                  </a:lnTo>
                  <a:cubicBezTo>
                    <a:pt x="353" y="251"/>
                    <a:pt x="334" y="296"/>
                    <a:pt x="301" y="329"/>
                  </a:cubicBezTo>
                  <a:lnTo>
                    <a:pt x="301" y="329"/>
                  </a:lnTo>
                  <a:cubicBezTo>
                    <a:pt x="268" y="362"/>
                    <a:pt x="224" y="380"/>
                    <a:pt x="177" y="380"/>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797751" y="729411"/>
              <a:ext cx="48410" cy="52175"/>
            </a:xfrm>
            <a:custGeom>
              <a:avLst/>
              <a:gdLst/>
              <a:ahLst/>
              <a:cxnLst/>
              <a:rect l="l" t="t" r="r" b="b"/>
              <a:pathLst>
                <a:path w="180" h="194" extrusionOk="0">
                  <a:moveTo>
                    <a:pt x="90" y="174"/>
                  </a:moveTo>
                  <a:cubicBezTo>
                    <a:pt x="129" y="173"/>
                    <a:pt x="160" y="143"/>
                    <a:pt x="160" y="104"/>
                  </a:cubicBezTo>
                  <a:lnTo>
                    <a:pt x="160" y="99"/>
                  </a:lnTo>
                  <a:cubicBezTo>
                    <a:pt x="160" y="5"/>
                    <a:pt x="19" y="5"/>
                    <a:pt x="19" y="99"/>
                  </a:cubicBezTo>
                  <a:lnTo>
                    <a:pt x="19" y="104"/>
                  </a:lnTo>
                  <a:cubicBezTo>
                    <a:pt x="19" y="143"/>
                    <a:pt x="51" y="173"/>
                    <a:pt x="90" y="174"/>
                  </a:cubicBezTo>
                  <a:close/>
                  <a:moveTo>
                    <a:pt x="90" y="193"/>
                  </a:moveTo>
                  <a:cubicBezTo>
                    <a:pt x="66" y="193"/>
                    <a:pt x="43" y="184"/>
                    <a:pt x="26" y="167"/>
                  </a:cubicBezTo>
                  <a:lnTo>
                    <a:pt x="26" y="167"/>
                  </a:lnTo>
                  <a:cubicBezTo>
                    <a:pt x="10" y="150"/>
                    <a:pt x="0" y="127"/>
                    <a:pt x="0" y="104"/>
                  </a:cubicBezTo>
                  <a:lnTo>
                    <a:pt x="0" y="99"/>
                  </a:lnTo>
                  <a:cubicBezTo>
                    <a:pt x="0" y="76"/>
                    <a:pt x="10" y="52"/>
                    <a:pt x="26" y="36"/>
                  </a:cubicBezTo>
                  <a:lnTo>
                    <a:pt x="26" y="36"/>
                  </a:lnTo>
                  <a:cubicBezTo>
                    <a:pt x="60" y="0"/>
                    <a:pt x="118" y="0"/>
                    <a:pt x="152" y="36"/>
                  </a:cubicBezTo>
                  <a:lnTo>
                    <a:pt x="152" y="36"/>
                  </a:lnTo>
                  <a:cubicBezTo>
                    <a:pt x="170" y="52"/>
                    <a:pt x="179" y="76"/>
                    <a:pt x="179" y="99"/>
                  </a:cubicBezTo>
                  <a:lnTo>
                    <a:pt x="179" y="104"/>
                  </a:lnTo>
                  <a:cubicBezTo>
                    <a:pt x="179" y="127"/>
                    <a:pt x="170" y="151"/>
                    <a:pt x="152" y="167"/>
                  </a:cubicBezTo>
                  <a:lnTo>
                    <a:pt x="152" y="167"/>
                  </a:lnTo>
                  <a:cubicBezTo>
                    <a:pt x="136" y="184"/>
                    <a:pt x="113" y="193"/>
                    <a:pt x="90" y="193"/>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698510" y="694448"/>
              <a:ext cx="499969" cy="124253"/>
            </a:xfrm>
            <a:custGeom>
              <a:avLst/>
              <a:gdLst/>
              <a:ahLst/>
              <a:cxnLst/>
              <a:rect l="l" t="t" r="r" b="b"/>
              <a:pathLst>
                <a:path w="1859" h="462" extrusionOk="0">
                  <a:moveTo>
                    <a:pt x="231" y="1"/>
                  </a:moveTo>
                  <a:cubicBezTo>
                    <a:pt x="103" y="1"/>
                    <a:pt x="1" y="103"/>
                    <a:pt x="1" y="231"/>
                  </a:cubicBezTo>
                  <a:cubicBezTo>
                    <a:pt x="1" y="358"/>
                    <a:pt x="103" y="462"/>
                    <a:pt x="231" y="462"/>
                  </a:cubicBezTo>
                  <a:lnTo>
                    <a:pt x="1628" y="462"/>
                  </a:lnTo>
                  <a:cubicBezTo>
                    <a:pt x="1755" y="462"/>
                    <a:pt x="1859" y="358"/>
                    <a:pt x="1859" y="231"/>
                  </a:cubicBezTo>
                  <a:cubicBezTo>
                    <a:pt x="1859" y="103"/>
                    <a:pt x="1755" y="1"/>
                    <a:pt x="1628"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653058" y="716501"/>
              <a:ext cx="454517" cy="88483"/>
            </a:xfrm>
            <a:custGeom>
              <a:avLst/>
              <a:gdLst/>
              <a:ahLst/>
              <a:cxnLst/>
              <a:rect l="l" t="t" r="r" b="b"/>
              <a:pathLst>
                <a:path w="1690" h="329" extrusionOk="0">
                  <a:moveTo>
                    <a:pt x="154" y="328"/>
                  </a:moveTo>
                  <a:cubicBezTo>
                    <a:pt x="130" y="327"/>
                    <a:pt x="130" y="292"/>
                    <a:pt x="154" y="291"/>
                  </a:cubicBezTo>
                  <a:lnTo>
                    <a:pt x="1219" y="291"/>
                  </a:lnTo>
                  <a:cubicBezTo>
                    <a:pt x="1243" y="292"/>
                    <a:pt x="1243" y="327"/>
                    <a:pt x="1219" y="328"/>
                  </a:cubicBezTo>
                  <a:close/>
                  <a:moveTo>
                    <a:pt x="1687" y="176"/>
                  </a:moveTo>
                  <a:cubicBezTo>
                    <a:pt x="1688" y="167"/>
                    <a:pt x="1690" y="158"/>
                    <a:pt x="1690" y="149"/>
                  </a:cubicBezTo>
                  <a:lnTo>
                    <a:pt x="1690" y="149"/>
                  </a:lnTo>
                  <a:lnTo>
                    <a:pt x="1690" y="139"/>
                  </a:lnTo>
                  <a:lnTo>
                    <a:pt x="711" y="139"/>
                  </a:lnTo>
                  <a:cubicBezTo>
                    <a:pt x="687" y="139"/>
                    <a:pt x="687" y="176"/>
                    <a:pt x="711" y="176"/>
                  </a:cubicBezTo>
                  <a:close/>
                  <a:moveTo>
                    <a:pt x="27" y="38"/>
                  </a:moveTo>
                  <a:cubicBezTo>
                    <a:pt x="1" y="38"/>
                    <a:pt x="1" y="0"/>
                    <a:pt x="27" y="0"/>
                  </a:cubicBezTo>
                  <a:lnTo>
                    <a:pt x="1092" y="0"/>
                  </a:lnTo>
                  <a:cubicBezTo>
                    <a:pt x="1117" y="0"/>
                    <a:pt x="1117" y="38"/>
                    <a:pt x="1092" y="3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698510" y="694448"/>
              <a:ext cx="120487" cy="124253"/>
            </a:xfrm>
            <a:custGeom>
              <a:avLst/>
              <a:gdLst/>
              <a:ahLst/>
              <a:cxnLst/>
              <a:rect l="l" t="t" r="r" b="b"/>
              <a:pathLst>
                <a:path w="448" h="462" extrusionOk="0">
                  <a:moveTo>
                    <a:pt x="224" y="462"/>
                  </a:moveTo>
                  <a:lnTo>
                    <a:pt x="224" y="462"/>
                  </a:lnTo>
                  <a:cubicBezTo>
                    <a:pt x="348" y="461"/>
                    <a:pt x="447" y="361"/>
                    <a:pt x="447" y="238"/>
                  </a:cubicBezTo>
                  <a:lnTo>
                    <a:pt x="447" y="224"/>
                  </a:lnTo>
                  <a:cubicBezTo>
                    <a:pt x="447" y="101"/>
                    <a:pt x="348" y="1"/>
                    <a:pt x="224" y="1"/>
                  </a:cubicBezTo>
                  <a:lnTo>
                    <a:pt x="224" y="1"/>
                  </a:lnTo>
                  <a:cubicBezTo>
                    <a:pt x="101" y="1"/>
                    <a:pt x="1" y="101"/>
                    <a:pt x="1" y="224"/>
                  </a:cubicBezTo>
                  <a:lnTo>
                    <a:pt x="1" y="238"/>
                  </a:lnTo>
                  <a:cubicBezTo>
                    <a:pt x="1" y="361"/>
                    <a:pt x="101" y="461"/>
                    <a:pt x="224" y="462"/>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685870" y="703054"/>
              <a:ext cx="95207" cy="102468"/>
            </a:xfrm>
            <a:custGeom>
              <a:avLst/>
              <a:gdLst/>
              <a:ahLst/>
              <a:cxnLst/>
              <a:rect l="l" t="t" r="r" b="b"/>
              <a:pathLst>
                <a:path w="354" h="381" extrusionOk="0">
                  <a:moveTo>
                    <a:pt x="177" y="342"/>
                  </a:moveTo>
                  <a:cubicBezTo>
                    <a:pt x="253" y="342"/>
                    <a:pt x="316" y="281"/>
                    <a:pt x="316" y="204"/>
                  </a:cubicBezTo>
                  <a:lnTo>
                    <a:pt x="316" y="195"/>
                  </a:lnTo>
                  <a:cubicBezTo>
                    <a:pt x="313" y="119"/>
                    <a:pt x="252" y="61"/>
                    <a:pt x="177" y="61"/>
                  </a:cubicBezTo>
                  <a:cubicBezTo>
                    <a:pt x="103" y="61"/>
                    <a:pt x="42" y="119"/>
                    <a:pt x="39" y="195"/>
                  </a:cubicBezTo>
                  <a:lnTo>
                    <a:pt x="39" y="204"/>
                  </a:lnTo>
                  <a:cubicBezTo>
                    <a:pt x="39" y="281"/>
                    <a:pt x="101" y="342"/>
                    <a:pt x="177" y="342"/>
                  </a:cubicBezTo>
                  <a:close/>
                  <a:moveTo>
                    <a:pt x="177" y="380"/>
                  </a:moveTo>
                  <a:cubicBezTo>
                    <a:pt x="130" y="380"/>
                    <a:pt x="85" y="362"/>
                    <a:pt x="52" y="329"/>
                  </a:cubicBezTo>
                  <a:lnTo>
                    <a:pt x="52" y="329"/>
                  </a:lnTo>
                  <a:cubicBezTo>
                    <a:pt x="19" y="296"/>
                    <a:pt x="1" y="251"/>
                    <a:pt x="1" y="204"/>
                  </a:cubicBezTo>
                  <a:lnTo>
                    <a:pt x="1" y="195"/>
                  </a:lnTo>
                  <a:cubicBezTo>
                    <a:pt x="1" y="148"/>
                    <a:pt x="19" y="103"/>
                    <a:pt x="52" y="70"/>
                  </a:cubicBezTo>
                  <a:lnTo>
                    <a:pt x="52" y="70"/>
                  </a:lnTo>
                  <a:cubicBezTo>
                    <a:pt x="122" y="1"/>
                    <a:pt x="233" y="1"/>
                    <a:pt x="302" y="70"/>
                  </a:cubicBezTo>
                  <a:lnTo>
                    <a:pt x="302" y="70"/>
                  </a:lnTo>
                  <a:cubicBezTo>
                    <a:pt x="335" y="103"/>
                    <a:pt x="353" y="148"/>
                    <a:pt x="353" y="195"/>
                  </a:cubicBezTo>
                  <a:lnTo>
                    <a:pt x="353" y="204"/>
                  </a:lnTo>
                  <a:cubicBezTo>
                    <a:pt x="353" y="251"/>
                    <a:pt x="335" y="296"/>
                    <a:pt x="302" y="329"/>
                  </a:cubicBezTo>
                  <a:lnTo>
                    <a:pt x="302" y="329"/>
                  </a:lnTo>
                  <a:cubicBezTo>
                    <a:pt x="269" y="362"/>
                    <a:pt x="224" y="380"/>
                    <a:pt x="177" y="380"/>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662471" y="729411"/>
              <a:ext cx="48410" cy="52175"/>
            </a:xfrm>
            <a:custGeom>
              <a:avLst/>
              <a:gdLst/>
              <a:ahLst/>
              <a:cxnLst/>
              <a:rect l="l" t="t" r="r" b="b"/>
              <a:pathLst>
                <a:path w="180" h="194" extrusionOk="0">
                  <a:moveTo>
                    <a:pt x="90" y="174"/>
                  </a:moveTo>
                  <a:cubicBezTo>
                    <a:pt x="129" y="173"/>
                    <a:pt x="161" y="143"/>
                    <a:pt x="161" y="104"/>
                  </a:cubicBezTo>
                  <a:lnTo>
                    <a:pt x="161" y="99"/>
                  </a:lnTo>
                  <a:cubicBezTo>
                    <a:pt x="161" y="60"/>
                    <a:pt x="129" y="29"/>
                    <a:pt x="90" y="29"/>
                  </a:cubicBezTo>
                  <a:cubicBezTo>
                    <a:pt x="51" y="29"/>
                    <a:pt x="19" y="60"/>
                    <a:pt x="19" y="99"/>
                  </a:cubicBezTo>
                  <a:lnTo>
                    <a:pt x="19" y="104"/>
                  </a:lnTo>
                  <a:cubicBezTo>
                    <a:pt x="19" y="143"/>
                    <a:pt x="51" y="173"/>
                    <a:pt x="90" y="174"/>
                  </a:cubicBezTo>
                  <a:close/>
                  <a:moveTo>
                    <a:pt x="90" y="193"/>
                  </a:moveTo>
                  <a:cubicBezTo>
                    <a:pt x="67" y="193"/>
                    <a:pt x="44" y="184"/>
                    <a:pt x="27" y="167"/>
                  </a:cubicBezTo>
                  <a:lnTo>
                    <a:pt x="27" y="167"/>
                  </a:lnTo>
                  <a:cubicBezTo>
                    <a:pt x="10" y="150"/>
                    <a:pt x="1" y="127"/>
                    <a:pt x="1" y="104"/>
                  </a:cubicBezTo>
                  <a:lnTo>
                    <a:pt x="1" y="99"/>
                  </a:lnTo>
                  <a:cubicBezTo>
                    <a:pt x="1" y="74"/>
                    <a:pt x="10" y="52"/>
                    <a:pt x="27" y="36"/>
                  </a:cubicBezTo>
                  <a:lnTo>
                    <a:pt x="27" y="36"/>
                  </a:lnTo>
                  <a:cubicBezTo>
                    <a:pt x="62" y="0"/>
                    <a:pt x="118" y="0"/>
                    <a:pt x="154" y="36"/>
                  </a:cubicBezTo>
                  <a:lnTo>
                    <a:pt x="154" y="36"/>
                  </a:lnTo>
                  <a:cubicBezTo>
                    <a:pt x="170" y="52"/>
                    <a:pt x="179" y="74"/>
                    <a:pt x="179" y="99"/>
                  </a:cubicBezTo>
                  <a:lnTo>
                    <a:pt x="179" y="104"/>
                  </a:lnTo>
                  <a:cubicBezTo>
                    <a:pt x="179" y="127"/>
                    <a:pt x="170" y="150"/>
                    <a:pt x="154" y="167"/>
                  </a:cubicBezTo>
                  <a:lnTo>
                    <a:pt x="154" y="167"/>
                  </a:lnTo>
                  <a:cubicBezTo>
                    <a:pt x="137" y="184"/>
                    <a:pt x="114" y="193"/>
                    <a:pt x="90" y="193"/>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8147926" y="774055"/>
              <a:ext cx="5038147" cy="528746"/>
            </a:xfrm>
            <a:custGeom>
              <a:avLst/>
              <a:gdLst/>
              <a:ahLst/>
              <a:cxnLst/>
              <a:rect l="l" t="t" r="r" b="b"/>
              <a:pathLst>
                <a:path w="18733" h="1966" extrusionOk="0">
                  <a:moveTo>
                    <a:pt x="17409" y="1109"/>
                  </a:moveTo>
                  <a:lnTo>
                    <a:pt x="11192" y="1109"/>
                  </a:lnTo>
                  <a:cubicBezTo>
                    <a:pt x="10043" y="1109"/>
                    <a:pt x="9693" y="0"/>
                    <a:pt x="7719" y="0"/>
                  </a:cubicBezTo>
                  <a:lnTo>
                    <a:pt x="1" y="0"/>
                  </a:lnTo>
                  <a:lnTo>
                    <a:pt x="1" y="1965"/>
                  </a:lnTo>
                  <a:lnTo>
                    <a:pt x="18733" y="1965"/>
                  </a:lnTo>
                  <a:cubicBezTo>
                    <a:pt x="18439" y="849"/>
                    <a:pt x="18239" y="1109"/>
                    <a:pt x="17409" y="1109"/>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2"/>
          <p:cNvSpPr/>
          <p:nvPr/>
        </p:nvSpPr>
        <p:spPr>
          <a:xfrm>
            <a:off x="-45625" y="-55750"/>
            <a:ext cx="12484381" cy="5659076"/>
          </a:xfrm>
          <a:custGeom>
            <a:avLst/>
            <a:gdLst/>
            <a:ahLst/>
            <a:cxnLst/>
            <a:rect l="l" t="t" r="r" b="b"/>
            <a:pathLst>
              <a:path w="173334" h="78571" extrusionOk="0">
                <a:moveTo>
                  <a:pt x="318" y="0"/>
                </a:moveTo>
                <a:lnTo>
                  <a:pt x="1" y="78571"/>
                </a:lnTo>
                <a:lnTo>
                  <a:pt x="35743" y="78571"/>
                </a:lnTo>
                <a:cubicBezTo>
                  <a:pt x="53578" y="72097"/>
                  <a:pt x="64031" y="57701"/>
                  <a:pt x="76762" y="41329"/>
                </a:cubicBezTo>
                <a:cubicBezTo>
                  <a:pt x="89434" y="25040"/>
                  <a:pt x="108485" y="12702"/>
                  <a:pt x="133501" y="12702"/>
                </a:cubicBezTo>
                <a:cubicBezTo>
                  <a:pt x="133617" y="12702"/>
                  <a:pt x="133733" y="12702"/>
                  <a:pt x="133850" y="12702"/>
                </a:cubicBezTo>
                <a:cubicBezTo>
                  <a:pt x="159038" y="12818"/>
                  <a:pt x="173334" y="25051"/>
                  <a:pt x="173334" y="25051"/>
                </a:cubicBezTo>
                <a:lnTo>
                  <a:pt x="17333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2"/>
          <p:cNvGrpSpPr/>
          <p:nvPr/>
        </p:nvGrpSpPr>
        <p:grpSpPr>
          <a:xfrm>
            <a:off x="2836064" y="3041991"/>
            <a:ext cx="4617841" cy="2142465"/>
            <a:chOff x="-10095370" y="3467517"/>
            <a:chExt cx="3577503" cy="1659925"/>
          </a:xfrm>
        </p:grpSpPr>
        <p:sp>
          <p:nvSpPr>
            <p:cNvPr id="130" name="Google Shape;130;p2"/>
            <p:cNvSpPr/>
            <p:nvPr/>
          </p:nvSpPr>
          <p:spPr>
            <a:xfrm>
              <a:off x="-10067938" y="4536571"/>
              <a:ext cx="445104" cy="462585"/>
            </a:xfrm>
            <a:custGeom>
              <a:avLst/>
              <a:gdLst/>
              <a:ahLst/>
              <a:cxnLst/>
              <a:rect l="l" t="t" r="r" b="b"/>
              <a:pathLst>
                <a:path w="1655" h="1720" extrusionOk="0">
                  <a:moveTo>
                    <a:pt x="1538" y="24"/>
                  </a:moveTo>
                  <a:cubicBezTo>
                    <a:pt x="1565" y="0"/>
                    <a:pt x="1605" y="1"/>
                    <a:pt x="1629" y="26"/>
                  </a:cubicBezTo>
                  <a:cubicBezTo>
                    <a:pt x="1654" y="51"/>
                    <a:pt x="1653" y="92"/>
                    <a:pt x="1626" y="114"/>
                  </a:cubicBezTo>
                  <a:lnTo>
                    <a:pt x="117" y="1696"/>
                  </a:lnTo>
                  <a:cubicBezTo>
                    <a:pt x="91" y="1719"/>
                    <a:pt x="51" y="1718"/>
                    <a:pt x="25" y="1693"/>
                  </a:cubicBezTo>
                  <a:cubicBezTo>
                    <a:pt x="1" y="1669"/>
                    <a:pt x="3" y="1628"/>
                    <a:pt x="29" y="1605"/>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9681734" y="4549480"/>
              <a:ext cx="1433208" cy="552682"/>
            </a:xfrm>
            <a:custGeom>
              <a:avLst/>
              <a:gdLst/>
              <a:ahLst/>
              <a:cxnLst/>
              <a:rect l="l" t="t" r="r" b="b"/>
              <a:pathLst>
                <a:path w="5329" h="2055" extrusionOk="0">
                  <a:moveTo>
                    <a:pt x="5084" y="2055"/>
                  </a:moveTo>
                  <a:lnTo>
                    <a:pt x="244" y="2055"/>
                  </a:lnTo>
                  <a:cubicBezTo>
                    <a:pt x="110" y="2055"/>
                    <a:pt x="1" y="1950"/>
                    <a:pt x="1" y="1821"/>
                  </a:cubicBezTo>
                  <a:lnTo>
                    <a:pt x="1" y="233"/>
                  </a:lnTo>
                  <a:cubicBezTo>
                    <a:pt x="1" y="105"/>
                    <a:pt x="110" y="0"/>
                    <a:pt x="244" y="0"/>
                  </a:cubicBezTo>
                  <a:lnTo>
                    <a:pt x="5084" y="0"/>
                  </a:lnTo>
                  <a:cubicBezTo>
                    <a:pt x="5218" y="0"/>
                    <a:pt x="5329" y="105"/>
                    <a:pt x="5329" y="233"/>
                  </a:cubicBezTo>
                  <a:lnTo>
                    <a:pt x="5329" y="1821"/>
                  </a:lnTo>
                  <a:cubicBezTo>
                    <a:pt x="5329" y="1950"/>
                    <a:pt x="5218" y="2055"/>
                    <a:pt x="5084" y="2055"/>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8368747" y="3489570"/>
              <a:ext cx="1764548" cy="1612594"/>
            </a:xfrm>
            <a:custGeom>
              <a:avLst/>
              <a:gdLst/>
              <a:ahLst/>
              <a:cxnLst/>
              <a:rect l="l" t="t" r="r" b="b"/>
              <a:pathLst>
                <a:path w="6561" h="5996" extrusionOk="0">
                  <a:moveTo>
                    <a:pt x="6560" y="4070"/>
                  </a:moveTo>
                  <a:lnTo>
                    <a:pt x="6560" y="5762"/>
                  </a:lnTo>
                  <a:cubicBezTo>
                    <a:pt x="6560" y="5891"/>
                    <a:pt x="6451" y="5996"/>
                    <a:pt x="6317" y="5996"/>
                  </a:cubicBezTo>
                  <a:lnTo>
                    <a:pt x="245" y="5996"/>
                  </a:lnTo>
                  <a:cubicBezTo>
                    <a:pt x="111" y="5996"/>
                    <a:pt x="1" y="5891"/>
                    <a:pt x="1" y="5762"/>
                  </a:cubicBezTo>
                  <a:lnTo>
                    <a:pt x="1" y="3569"/>
                  </a:lnTo>
                  <a:lnTo>
                    <a:pt x="2977" y="127"/>
                  </a:lnTo>
                  <a:lnTo>
                    <a:pt x="3109" y="1"/>
                  </a:lnTo>
                  <a:lnTo>
                    <a:pt x="3502" y="91"/>
                  </a:ln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7498981" y="3505438"/>
              <a:ext cx="894780" cy="1596726"/>
            </a:xfrm>
            <a:custGeom>
              <a:avLst/>
              <a:gdLst/>
              <a:ahLst/>
              <a:cxnLst/>
              <a:rect l="l" t="t" r="r" b="b"/>
              <a:pathLst>
                <a:path w="3327" h="5937" extrusionOk="0">
                  <a:moveTo>
                    <a:pt x="3326" y="4011"/>
                  </a:moveTo>
                  <a:lnTo>
                    <a:pt x="3326" y="5703"/>
                  </a:lnTo>
                  <a:cubicBezTo>
                    <a:pt x="3326" y="5832"/>
                    <a:pt x="3217" y="5937"/>
                    <a:pt x="3083" y="5937"/>
                  </a:cubicBezTo>
                  <a:lnTo>
                    <a:pt x="2017" y="5937"/>
                  </a:lnTo>
                  <a:cubicBezTo>
                    <a:pt x="1819" y="5937"/>
                    <a:pt x="1650" y="5780"/>
                    <a:pt x="1602" y="5612"/>
                  </a:cubicBezTo>
                  <a:lnTo>
                    <a:pt x="1" y="48"/>
                  </a:lnTo>
                  <a:lnTo>
                    <a:pt x="132" y="1"/>
                  </a:lnTo>
                  <a:lnTo>
                    <a:pt x="266" y="32"/>
                  </a:ln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7375535" y="3946238"/>
              <a:ext cx="630407" cy="1155926"/>
            </a:xfrm>
            <a:custGeom>
              <a:avLst/>
              <a:gdLst/>
              <a:ahLst/>
              <a:cxnLst/>
              <a:rect l="l" t="t" r="r" b="b"/>
              <a:pathLst>
                <a:path w="2344" h="4298" extrusionOk="0">
                  <a:moveTo>
                    <a:pt x="1670" y="4298"/>
                  </a:moveTo>
                  <a:lnTo>
                    <a:pt x="1558" y="4298"/>
                  </a:lnTo>
                  <a:cubicBezTo>
                    <a:pt x="1360" y="4298"/>
                    <a:pt x="1191" y="4141"/>
                    <a:pt x="1143" y="3973"/>
                  </a:cubicBezTo>
                  <a:lnTo>
                    <a:pt x="0" y="1"/>
                  </a:lnTo>
                  <a:lnTo>
                    <a:pt x="0" y="1"/>
                  </a:lnTo>
                  <a:cubicBezTo>
                    <a:pt x="0" y="1"/>
                    <a:pt x="1730" y="3219"/>
                    <a:pt x="1905" y="3518"/>
                  </a:cubicBezTo>
                  <a:cubicBezTo>
                    <a:pt x="2080" y="3817"/>
                    <a:pt x="2285" y="3726"/>
                    <a:pt x="2314" y="3718"/>
                  </a:cubicBezTo>
                  <a:cubicBezTo>
                    <a:pt x="2344" y="3709"/>
                    <a:pt x="2266" y="4296"/>
                    <a:pt x="1670" y="4298"/>
                  </a:cubicBezTo>
                  <a:close/>
                </a:path>
              </a:pathLst>
            </a:custGeom>
            <a:solidFill>
              <a:srgbClr val="FCE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8368747" y="3489570"/>
              <a:ext cx="870306" cy="1612594"/>
            </a:xfrm>
            <a:custGeom>
              <a:avLst/>
              <a:gdLst/>
              <a:ahLst/>
              <a:cxnLst/>
              <a:rect l="l" t="t" r="r" b="b"/>
              <a:pathLst>
                <a:path w="3236" h="5996" extrusionOk="0">
                  <a:moveTo>
                    <a:pt x="813" y="5996"/>
                  </a:moveTo>
                  <a:lnTo>
                    <a:pt x="245" y="5996"/>
                  </a:lnTo>
                  <a:cubicBezTo>
                    <a:pt x="111" y="5996"/>
                    <a:pt x="1" y="5891"/>
                    <a:pt x="1" y="5762"/>
                  </a:cubicBezTo>
                  <a:lnTo>
                    <a:pt x="1" y="3569"/>
                  </a:lnTo>
                  <a:lnTo>
                    <a:pt x="2977" y="127"/>
                  </a:lnTo>
                  <a:lnTo>
                    <a:pt x="3109" y="1"/>
                  </a:lnTo>
                  <a:lnTo>
                    <a:pt x="3208" y="23"/>
                  </a:lnTo>
                  <a:lnTo>
                    <a:pt x="3236" y="107"/>
                  </a:lnTo>
                  <a:cubicBezTo>
                    <a:pt x="3236" y="107"/>
                    <a:pt x="1421" y="5516"/>
                    <a:pt x="1318" y="5751"/>
                  </a:cubicBezTo>
                  <a:cubicBezTo>
                    <a:pt x="1214" y="5986"/>
                    <a:pt x="927" y="5996"/>
                    <a:pt x="813" y="5996"/>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8786687" y="3467517"/>
              <a:ext cx="2268820" cy="1144899"/>
            </a:xfrm>
            <a:custGeom>
              <a:avLst/>
              <a:gdLst/>
              <a:ahLst/>
              <a:cxnLst/>
              <a:rect l="l" t="t" r="r" b="b"/>
              <a:pathLst>
                <a:path w="8436" h="4257" extrusionOk="0">
                  <a:moveTo>
                    <a:pt x="8347" y="4256"/>
                  </a:moveTo>
                  <a:lnTo>
                    <a:pt x="8120" y="4256"/>
                  </a:lnTo>
                  <a:cubicBezTo>
                    <a:pt x="7062" y="2934"/>
                    <a:pt x="6001" y="1614"/>
                    <a:pt x="4940" y="296"/>
                  </a:cubicBezTo>
                  <a:cubicBezTo>
                    <a:pt x="4886" y="227"/>
                    <a:pt x="4784" y="172"/>
                    <a:pt x="4713" y="172"/>
                  </a:cubicBezTo>
                  <a:lnTo>
                    <a:pt x="92" y="172"/>
                  </a:lnTo>
                  <a:lnTo>
                    <a:pt x="57" y="129"/>
                  </a:lnTo>
                  <a:cubicBezTo>
                    <a:pt x="0" y="58"/>
                    <a:pt x="13" y="1"/>
                    <a:pt x="87" y="1"/>
                  </a:cubicBezTo>
                  <a:lnTo>
                    <a:pt x="4930" y="1"/>
                  </a:lnTo>
                  <a:cubicBezTo>
                    <a:pt x="5004" y="1"/>
                    <a:pt x="5110" y="58"/>
                    <a:pt x="5166" y="129"/>
                  </a:cubicBezTo>
                  <a:lnTo>
                    <a:pt x="8379" y="4129"/>
                  </a:lnTo>
                  <a:cubicBezTo>
                    <a:pt x="8435" y="4200"/>
                    <a:pt x="8421" y="4256"/>
                    <a:pt x="8347" y="4256"/>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8933261" y="4721874"/>
              <a:ext cx="112419" cy="107309"/>
            </a:xfrm>
            <a:custGeom>
              <a:avLst/>
              <a:gdLst/>
              <a:ahLst/>
              <a:cxnLst/>
              <a:rect l="l" t="t" r="r" b="b"/>
              <a:pathLst>
                <a:path w="418" h="399" extrusionOk="0">
                  <a:moveTo>
                    <a:pt x="66" y="0"/>
                  </a:moveTo>
                  <a:lnTo>
                    <a:pt x="351" y="0"/>
                  </a:lnTo>
                  <a:cubicBezTo>
                    <a:pt x="388" y="0"/>
                    <a:pt x="417" y="30"/>
                    <a:pt x="417" y="65"/>
                  </a:cubicBezTo>
                  <a:lnTo>
                    <a:pt x="417" y="334"/>
                  </a:lnTo>
                  <a:cubicBezTo>
                    <a:pt x="417" y="369"/>
                    <a:pt x="388" y="399"/>
                    <a:pt x="351" y="399"/>
                  </a:cubicBezTo>
                  <a:lnTo>
                    <a:pt x="66" y="399"/>
                  </a:lnTo>
                  <a:cubicBezTo>
                    <a:pt x="29" y="399"/>
                    <a:pt x="1" y="369"/>
                    <a:pt x="1" y="334"/>
                  </a:cubicBezTo>
                  <a:lnTo>
                    <a:pt x="1" y="65"/>
                  </a:lnTo>
                  <a:cubicBezTo>
                    <a:pt x="1" y="30"/>
                    <a:pt x="29" y="0"/>
                    <a:pt x="66"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8933530" y="4875172"/>
              <a:ext cx="112150" cy="107578"/>
            </a:xfrm>
            <a:custGeom>
              <a:avLst/>
              <a:gdLst/>
              <a:ahLst/>
              <a:cxnLst/>
              <a:rect l="l" t="t" r="r" b="b"/>
              <a:pathLst>
                <a:path w="417" h="400" extrusionOk="0">
                  <a:moveTo>
                    <a:pt x="67" y="1"/>
                  </a:moveTo>
                  <a:cubicBezTo>
                    <a:pt x="30" y="1"/>
                    <a:pt x="1" y="29"/>
                    <a:pt x="1" y="65"/>
                  </a:cubicBezTo>
                  <a:lnTo>
                    <a:pt x="1" y="333"/>
                  </a:lnTo>
                  <a:cubicBezTo>
                    <a:pt x="1" y="370"/>
                    <a:pt x="30" y="399"/>
                    <a:pt x="67" y="399"/>
                  </a:cubicBezTo>
                  <a:lnTo>
                    <a:pt x="352" y="399"/>
                  </a:lnTo>
                  <a:cubicBezTo>
                    <a:pt x="389" y="399"/>
                    <a:pt x="417" y="370"/>
                    <a:pt x="417" y="333"/>
                  </a:cubicBezTo>
                  <a:lnTo>
                    <a:pt x="417" y="65"/>
                  </a:lnTo>
                  <a:cubicBezTo>
                    <a:pt x="417" y="29"/>
                    <a:pt x="389" y="1"/>
                    <a:pt x="352" y="1"/>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9681734" y="4586057"/>
              <a:ext cx="1373233" cy="516105"/>
            </a:xfrm>
            <a:custGeom>
              <a:avLst/>
              <a:gdLst/>
              <a:ahLst/>
              <a:cxnLst/>
              <a:rect l="l" t="t" r="r" b="b"/>
              <a:pathLst>
                <a:path w="5106" h="1919" extrusionOk="0">
                  <a:moveTo>
                    <a:pt x="4414" y="265"/>
                  </a:moveTo>
                  <a:cubicBezTo>
                    <a:pt x="4548" y="265"/>
                    <a:pt x="4658" y="370"/>
                    <a:pt x="4658" y="499"/>
                  </a:cubicBezTo>
                  <a:lnTo>
                    <a:pt x="4658" y="1919"/>
                  </a:lnTo>
                  <a:lnTo>
                    <a:pt x="5084" y="1919"/>
                  </a:lnTo>
                  <a:cubicBezTo>
                    <a:pt x="5091" y="1919"/>
                    <a:pt x="5099" y="1919"/>
                    <a:pt x="5105" y="1919"/>
                  </a:cubicBezTo>
                  <a:cubicBezTo>
                    <a:pt x="4982" y="1908"/>
                    <a:pt x="4883" y="1807"/>
                    <a:pt x="4883" y="1686"/>
                  </a:cubicBezTo>
                  <a:lnTo>
                    <a:pt x="4883" y="1"/>
                  </a:lnTo>
                  <a:cubicBezTo>
                    <a:pt x="4789" y="60"/>
                    <a:pt x="4685" y="97"/>
                    <a:pt x="4603" y="97"/>
                  </a:cubicBezTo>
                  <a:lnTo>
                    <a:pt x="1" y="97"/>
                  </a:lnTo>
                  <a:lnTo>
                    <a:pt x="1" y="265"/>
                  </a:ln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8783997" y="4493540"/>
              <a:ext cx="480336" cy="522291"/>
            </a:xfrm>
            <a:custGeom>
              <a:avLst/>
              <a:gdLst/>
              <a:ahLst/>
              <a:cxnLst/>
              <a:rect l="l" t="t" r="r" b="b"/>
              <a:pathLst>
                <a:path w="1786" h="1942" extrusionOk="0">
                  <a:moveTo>
                    <a:pt x="1670" y="24"/>
                  </a:moveTo>
                  <a:cubicBezTo>
                    <a:pt x="1695" y="0"/>
                    <a:pt x="1735" y="0"/>
                    <a:pt x="1761" y="24"/>
                  </a:cubicBezTo>
                  <a:cubicBezTo>
                    <a:pt x="1786" y="48"/>
                    <a:pt x="1786" y="88"/>
                    <a:pt x="1761" y="112"/>
                  </a:cubicBezTo>
                  <a:lnTo>
                    <a:pt x="119" y="1917"/>
                  </a:lnTo>
                  <a:cubicBezTo>
                    <a:pt x="93" y="1942"/>
                    <a:pt x="53" y="1942"/>
                    <a:pt x="27" y="1917"/>
                  </a:cubicBezTo>
                  <a:cubicBezTo>
                    <a:pt x="1" y="1893"/>
                    <a:pt x="1" y="1852"/>
                    <a:pt x="27" y="1829"/>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9726378" y="3467517"/>
              <a:ext cx="2246767" cy="1144899"/>
            </a:xfrm>
            <a:custGeom>
              <a:avLst/>
              <a:gdLst/>
              <a:ahLst/>
              <a:cxnLst/>
              <a:rect l="l" t="t" r="r" b="b"/>
              <a:pathLst>
                <a:path w="8354" h="4257" extrusionOk="0">
                  <a:moveTo>
                    <a:pt x="156" y="4256"/>
                  </a:moveTo>
                  <a:lnTo>
                    <a:pt x="4780" y="4256"/>
                  </a:lnTo>
                  <a:cubicBezTo>
                    <a:pt x="4914" y="4256"/>
                    <a:pt x="5110" y="4148"/>
                    <a:pt x="5218" y="4014"/>
                  </a:cubicBezTo>
                  <a:lnTo>
                    <a:pt x="8246" y="244"/>
                  </a:lnTo>
                  <a:cubicBezTo>
                    <a:pt x="8353" y="110"/>
                    <a:pt x="8332" y="1"/>
                    <a:pt x="8198" y="1"/>
                  </a:cubicBezTo>
                  <a:lnTo>
                    <a:pt x="3573" y="1"/>
                  </a:lnTo>
                  <a:cubicBezTo>
                    <a:pt x="3440" y="1"/>
                    <a:pt x="3243" y="110"/>
                    <a:pt x="3136" y="244"/>
                  </a:cubicBezTo>
                  <a:lnTo>
                    <a:pt x="108" y="4014"/>
                  </a:lnTo>
                  <a:cubicBezTo>
                    <a:pt x="1" y="4148"/>
                    <a:pt x="22" y="4256"/>
                    <a:pt x="156" y="4256"/>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9626600" y="3467517"/>
              <a:ext cx="1936404" cy="991331"/>
            </a:xfrm>
            <a:custGeom>
              <a:avLst/>
              <a:gdLst/>
              <a:ahLst/>
              <a:cxnLst/>
              <a:rect l="l" t="t" r="r" b="b"/>
              <a:pathLst>
                <a:path w="7200" h="3686" extrusionOk="0">
                  <a:moveTo>
                    <a:pt x="7199" y="1"/>
                  </a:moveTo>
                  <a:lnTo>
                    <a:pt x="3214" y="1"/>
                  </a:lnTo>
                  <a:cubicBezTo>
                    <a:pt x="3074" y="1"/>
                    <a:pt x="2872" y="110"/>
                    <a:pt x="2765" y="243"/>
                  </a:cubicBezTo>
                  <a:lnTo>
                    <a:pt x="0" y="3686"/>
                  </a:lnTo>
                  <a:lnTo>
                    <a:pt x="3985" y="3686"/>
                  </a:lnTo>
                  <a:cubicBezTo>
                    <a:pt x="4125" y="3686"/>
                    <a:pt x="4326" y="3576"/>
                    <a:pt x="4434" y="3442"/>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0064441" y="4923044"/>
              <a:ext cx="64816" cy="179117"/>
            </a:xfrm>
            <a:custGeom>
              <a:avLst/>
              <a:gdLst/>
              <a:ahLst/>
              <a:cxnLst/>
              <a:rect l="l" t="t" r="r" b="b"/>
              <a:pathLst>
                <a:path w="241" h="666" extrusionOk="0">
                  <a:moveTo>
                    <a:pt x="121" y="666"/>
                  </a:moveTo>
                  <a:lnTo>
                    <a:pt x="121" y="666"/>
                  </a:lnTo>
                  <a:cubicBezTo>
                    <a:pt x="186" y="666"/>
                    <a:pt x="241" y="612"/>
                    <a:pt x="241" y="546"/>
                  </a:cubicBezTo>
                  <a:lnTo>
                    <a:pt x="241" y="121"/>
                  </a:lnTo>
                  <a:cubicBezTo>
                    <a:pt x="241" y="54"/>
                    <a:pt x="186" y="1"/>
                    <a:pt x="121" y="0"/>
                  </a:cubicBezTo>
                  <a:lnTo>
                    <a:pt x="121" y="0"/>
                  </a:lnTo>
                  <a:cubicBezTo>
                    <a:pt x="54" y="1"/>
                    <a:pt x="1" y="54"/>
                    <a:pt x="1" y="121"/>
                  </a:cubicBezTo>
                  <a:lnTo>
                    <a:pt x="1" y="546"/>
                  </a:lnTo>
                  <a:cubicBezTo>
                    <a:pt x="1" y="612"/>
                    <a:pt x="54" y="666"/>
                    <a:pt x="121" y="66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0064441" y="4937836"/>
              <a:ext cx="54327" cy="165132"/>
            </a:xfrm>
            <a:custGeom>
              <a:avLst/>
              <a:gdLst/>
              <a:ahLst/>
              <a:cxnLst/>
              <a:rect l="l" t="t" r="r" b="b"/>
              <a:pathLst>
                <a:path w="202" h="614" extrusionOk="0">
                  <a:moveTo>
                    <a:pt x="1" y="98"/>
                  </a:moveTo>
                  <a:lnTo>
                    <a:pt x="1" y="515"/>
                  </a:lnTo>
                  <a:cubicBezTo>
                    <a:pt x="2" y="569"/>
                    <a:pt x="47" y="613"/>
                    <a:pt x="101" y="612"/>
                  </a:cubicBezTo>
                  <a:lnTo>
                    <a:pt x="101" y="612"/>
                  </a:lnTo>
                  <a:cubicBezTo>
                    <a:pt x="156" y="613"/>
                    <a:pt x="201" y="569"/>
                    <a:pt x="202" y="515"/>
                  </a:cubicBezTo>
                  <a:lnTo>
                    <a:pt x="202" y="98"/>
                  </a:lnTo>
                  <a:cubicBezTo>
                    <a:pt x="201" y="44"/>
                    <a:pt x="156" y="0"/>
                    <a:pt x="101" y="2"/>
                  </a:cubicBezTo>
                  <a:lnTo>
                    <a:pt x="101" y="2"/>
                  </a:lnTo>
                  <a:cubicBezTo>
                    <a:pt x="47" y="0"/>
                    <a:pt x="2" y="44"/>
                    <a:pt x="1"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0089722" y="4962041"/>
              <a:ext cx="115646" cy="46796"/>
            </a:xfrm>
            <a:custGeom>
              <a:avLst/>
              <a:gdLst/>
              <a:ahLst/>
              <a:cxnLst/>
              <a:rect l="l" t="t" r="r" b="b"/>
              <a:pathLst>
                <a:path w="430" h="174" extrusionOk="0">
                  <a:moveTo>
                    <a:pt x="1" y="88"/>
                  </a:moveTo>
                  <a:lnTo>
                    <a:pt x="1" y="88"/>
                  </a:lnTo>
                  <a:cubicBezTo>
                    <a:pt x="1" y="135"/>
                    <a:pt x="39" y="174"/>
                    <a:pt x="86" y="174"/>
                  </a:cubicBezTo>
                  <a:lnTo>
                    <a:pt x="343" y="174"/>
                  </a:lnTo>
                  <a:cubicBezTo>
                    <a:pt x="391" y="174"/>
                    <a:pt x="430" y="135"/>
                    <a:pt x="430" y="88"/>
                  </a:cubicBezTo>
                  <a:lnTo>
                    <a:pt x="430" y="88"/>
                  </a:lnTo>
                  <a:cubicBezTo>
                    <a:pt x="430" y="40"/>
                    <a:pt x="391" y="1"/>
                    <a:pt x="343" y="1"/>
                  </a:cubicBezTo>
                  <a:lnTo>
                    <a:pt x="86" y="1"/>
                  </a:lnTo>
                  <a:cubicBezTo>
                    <a:pt x="39"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0095370" y="5076342"/>
              <a:ext cx="126673" cy="51100"/>
            </a:xfrm>
            <a:custGeom>
              <a:avLst/>
              <a:gdLst/>
              <a:ahLst/>
              <a:cxnLst/>
              <a:rect l="l" t="t" r="r" b="b"/>
              <a:pathLst>
                <a:path w="471" h="190" extrusionOk="0">
                  <a:moveTo>
                    <a:pt x="0" y="96"/>
                  </a:moveTo>
                  <a:lnTo>
                    <a:pt x="0" y="96"/>
                  </a:lnTo>
                  <a:cubicBezTo>
                    <a:pt x="0" y="147"/>
                    <a:pt x="43" y="190"/>
                    <a:pt x="96" y="190"/>
                  </a:cubicBezTo>
                  <a:lnTo>
                    <a:pt x="376" y="190"/>
                  </a:lnTo>
                  <a:cubicBezTo>
                    <a:pt x="427" y="190"/>
                    <a:pt x="470" y="147"/>
                    <a:pt x="471" y="96"/>
                  </a:cubicBezTo>
                  <a:lnTo>
                    <a:pt x="471" y="96"/>
                  </a:lnTo>
                  <a:cubicBezTo>
                    <a:pt x="470" y="43"/>
                    <a:pt x="427" y="2"/>
                    <a:pt x="376" y="0"/>
                  </a:cubicBezTo>
                  <a:lnTo>
                    <a:pt x="96" y="0"/>
                  </a:lnTo>
                  <a:cubicBezTo>
                    <a:pt x="43" y="2"/>
                    <a:pt x="0" y="43"/>
                    <a:pt x="0"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0084343" y="4962041"/>
              <a:ext cx="99779" cy="40611"/>
            </a:xfrm>
            <a:custGeom>
              <a:avLst/>
              <a:gdLst/>
              <a:ahLst/>
              <a:cxnLst/>
              <a:rect l="l" t="t" r="r" b="b"/>
              <a:pathLst>
                <a:path w="371" h="151" extrusionOk="0">
                  <a:moveTo>
                    <a:pt x="1" y="75"/>
                  </a:moveTo>
                  <a:lnTo>
                    <a:pt x="1" y="75"/>
                  </a:lnTo>
                  <a:cubicBezTo>
                    <a:pt x="1" y="116"/>
                    <a:pt x="35" y="150"/>
                    <a:pt x="76" y="150"/>
                  </a:cubicBezTo>
                  <a:lnTo>
                    <a:pt x="296" y="150"/>
                  </a:lnTo>
                  <a:cubicBezTo>
                    <a:pt x="337" y="150"/>
                    <a:pt x="371" y="116"/>
                    <a:pt x="371" y="75"/>
                  </a:cubicBezTo>
                  <a:lnTo>
                    <a:pt x="371" y="75"/>
                  </a:lnTo>
                  <a:cubicBezTo>
                    <a:pt x="371" y="34"/>
                    <a:pt x="337" y="1"/>
                    <a:pt x="296" y="1"/>
                  </a:cubicBezTo>
                  <a:lnTo>
                    <a:pt x="76" y="1"/>
                  </a:lnTo>
                  <a:cubicBezTo>
                    <a:pt x="35" y="1"/>
                    <a:pt x="1" y="34"/>
                    <a:pt x="1"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0071165" y="4965537"/>
              <a:ext cx="60244" cy="24743"/>
            </a:xfrm>
            <a:custGeom>
              <a:avLst/>
              <a:gdLst/>
              <a:ahLst/>
              <a:cxnLst/>
              <a:rect l="l" t="t" r="r" b="b"/>
              <a:pathLst>
                <a:path w="224" h="92" extrusionOk="0">
                  <a:moveTo>
                    <a:pt x="1" y="47"/>
                  </a:moveTo>
                  <a:lnTo>
                    <a:pt x="1" y="47"/>
                  </a:lnTo>
                  <a:cubicBezTo>
                    <a:pt x="1" y="71"/>
                    <a:pt x="22" y="91"/>
                    <a:pt x="47" y="91"/>
                  </a:cubicBezTo>
                  <a:lnTo>
                    <a:pt x="179" y="91"/>
                  </a:lnTo>
                  <a:cubicBezTo>
                    <a:pt x="203" y="90"/>
                    <a:pt x="223" y="70"/>
                    <a:pt x="223" y="47"/>
                  </a:cubicBezTo>
                  <a:lnTo>
                    <a:pt x="223" y="47"/>
                  </a:lnTo>
                  <a:cubicBezTo>
                    <a:pt x="223" y="22"/>
                    <a:pt x="203" y="2"/>
                    <a:pt x="179" y="2"/>
                  </a:cubicBezTo>
                  <a:lnTo>
                    <a:pt x="47" y="2"/>
                  </a:lnTo>
                  <a:cubicBezTo>
                    <a:pt x="22" y="1"/>
                    <a:pt x="1" y="22"/>
                    <a:pt x="1"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8773508" y="4923044"/>
              <a:ext cx="65085" cy="179117"/>
            </a:xfrm>
            <a:custGeom>
              <a:avLst/>
              <a:gdLst/>
              <a:ahLst/>
              <a:cxnLst/>
              <a:rect l="l" t="t" r="r" b="b"/>
              <a:pathLst>
                <a:path w="242" h="666" extrusionOk="0">
                  <a:moveTo>
                    <a:pt x="122" y="666"/>
                  </a:moveTo>
                  <a:lnTo>
                    <a:pt x="122" y="666"/>
                  </a:lnTo>
                  <a:cubicBezTo>
                    <a:pt x="188" y="666"/>
                    <a:pt x="242" y="612"/>
                    <a:pt x="242" y="546"/>
                  </a:cubicBezTo>
                  <a:lnTo>
                    <a:pt x="242" y="121"/>
                  </a:lnTo>
                  <a:cubicBezTo>
                    <a:pt x="242" y="54"/>
                    <a:pt x="188" y="1"/>
                    <a:pt x="122" y="0"/>
                  </a:cubicBezTo>
                  <a:lnTo>
                    <a:pt x="122" y="0"/>
                  </a:lnTo>
                  <a:cubicBezTo>
                    <a:pt x="55" y="1"/>
                    <a:pt x="1" y="54"/>
                    <a:pt x="1" y="121"/>
                  </a:cubicBezTo>
                  <a:lnTo>
                    <a:pt x="1" y="546"/>
                  </a:lnTo>
                  <a:cubicBezTo>
                    <a:pt x="1" y="612"/>
                    <a:pt x="55" y="666"/>
                    <a:pt x="122" y="66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8773508" y="4937836"/>
              <a:ext cx="54596" cy="165132"/>
            </a:xfrm>
            <a:custGeom>
              <a:avLst/>
              <a:gdLst/>
              <a:ahLst/>
              <a:cxnLst/>
              <a:rect l="l" t="t" r="r" b="b"/>
              <a:pathLst>
                <a:path w="203" h="614" extrusionOk="0">
                  <a:moveTo>
                    <a:pt x="1" y="98"/>
                  </a:moveTo>
                  <a:lnTo>
                    <a:pt x="1" y="515"/>
                  </a:lnTo>
                  <a:cubicBezTo>
                    <a:pt x="2" y="569"/>
                    <a:pt x="48" y="613"/>
                    <a:pt x="102" y="612"/>
                  </a:cubicBezTo>
                  <a:lnTo>
                    <a:pt x="102" y="612"/>
                  </a:lnTo>
                  <a:cubicBezTo>
                    <a:pt x="156" y="613"/>
                    <a:pt x="202" y="569"/>
                    <a:pt x="203" y="515"/>
                  </a:cubicBezTo>
                  <a:lnTo>
                    <a:pt x="203" y="98"/>
                  </a:lnTo>
                  <a:cubicBezTo>
                    <a:pt x="202" y="44"/>
                    <a:pt x="156" y="0"/>
                    <a:pt x="102" y="2"/>
                  </a:cubicBezTo>
                  <a:lnTo>
                    <a:pt x="102" y="2"/>
                  </a:lnTo>
                  <a:cubicBezTo>
                    <a:pt x="48" y="0"/>
                    <a:pt x="2" y="44"/>
                    <a:pt x="1"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8798789" y="4962041"/>
              <a:ext cx="115646" cy="46796"/>
            </a:xfrm>
            <a:custGeom>
              <a:avLst/>
              <a:gdLst/>
              <a:ahLst/>
              <a:cxnLst/>
              <a:rect l="l" t="t" r="r" b="b"/>
              <a:pathLst>
                <a:path w="430" h="174" extrusionOk="0">
                  <a:moveTo>
                    <a:pt x="1" y="88"/>
                  </a:moveTo>
                  <a:lnTo>
                    <a:pt x="1" y="88"/>
                  </a:lnTo>
                  <a:cubicBezTo>
                    <a:pt x="1" y="135"/>
                    <a:pt x="39" y="174"/>
                    <a:pt x="88" y="174"/>
                  </a:cubicBezTo>
                  <a:lnTo>
                    <a:pt x="343" y="174"/>
                  </a:lnTo>
                  <a:cubicBezTo>
                    <a:pt x="391" y="174"/>
                    <a:pt x="430" y="135"/>
                    <a:pt x="430" y="88"/>
                  </a:cubicBezTo>
                  <a:lnTo>
                    <a:pt x="430" y="88"/>
                  </a:lnTo>
                  <a:cubicBezTo>
                    <a:pt x="430" y="40"/>
                    <a:pt x="391" y="1"/>
                    <a:pt x="343" y="1"/>
                  </a:cubicBezTo>
                  <a:lnTo>
                    <a:pt x="88" y="1"/>
                  </a:lnTo>
                  <a:cubicBezTo>
                    <a:pt x="39"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8804168" y="5076342"/>
              <a:ext cx="126404" cy="51100"/>
            </a:xfrm>
            <a:custGeom>
              <a:avLst/>
              <a:gdLst/>
              <a:ahLst/>
              <a:cxnLst/>
              <a:rect l="l" t="t" r="r" b="b"/>
              <a:pathLst>
                <a:path w="470" h="190" extrusionOk="0">
                  <a:moveTo>
                    <a:pt x="1" y="96"/>
                  </a:moveTo>
                  <a:lnTo>
                    <a:pt x="1" y="96"/>
                  </a:lnTo>
                  <a:cubicBezTo>
                    <a:pt x="1" y="147"/>
                    <a:pt x="43" y="190"/>
                    <a:pt x="95" y="190"/>
                  </a:cubicBezTo>
                  <a:lnTo>
                    <a:pt x="376" y="190"/>
                  </a:lnTo>
                  <a:cubicBezTo>
                    <a:pt x="428" y="190"/>
                    <a:pt x="470" y="147"/>
                    <a:pt x="470" y="96"/>
                  </a:cubicBezTo>
                  <a:lnTo>
                    <a:pt x="470" y="96"/>
                  </a:lnTo>
                  <a:cubicBezTo>
                    <a:pt x="470" y="43"/>
                    <a:pt x="428" y="2"/>
                    <a:pt x="376" y="0"/>
                  </a:cubicBezTo>
                  <a:lnTo>
                    <a:pt x="95" y="0"/>
                  </a:lnTo>
                  <a:cubicBezTo>
                    <a:pt x="43" y="2"/>
                    <a:pt x="1" y="43"/>
                    <a:pt x="1"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8793141" y="4962041"/>
              <a:ext cx="99779" cy="40611"/>
            </a:xfrm>
            <a:custGeom>
              <a:avLst/>
              <a:gdLst/>
              <a:ahLst/>
              <a:cxnLst/>
              <a:rect l="l" t="t" r="r" b="b"/>
              <a:pathLst>
                <a:path w="371" h="151" extrusionOk="0">
                  <a:moveTo>
                    <a:pt x="1" y="75"/>
                  </a:moveTo>
                  <a:lnTo>
                    <a:pt x="1" y="75"/>
                  </a:lnTo>
                  <a:cubicBezTo>
                    <a:pt x="1" y="116"/>
                    <a:pt x="34" y="150"/>
                    <a:pt x="75" y="150"/>
                  </a:cubicBezTo>
                  <a:lnTo>
                    <a:pt x="296" y="150"/>
                  </a:lnTo>
                  <a:cubicBezTo>
                    <a:pt x="336" y="150"/>
                    <a:pt x="370" y="116"/>
                    <a:pt x="370" y="75"/>
                  </a:cubicBezTo>
                  <a:lnTo>
                    <a:pt x="370" y="75"/>
                  </a:lnTo>
                  <a:cubicBezTo>
                    <a:pt x="370" y="34"/>
                    <a:pt x="336" y="1"/>
                    <a:pt x="296" y="1"/>
                  </a:cubicBezTo>
                  <a:lnTo>
                    <a:pt x="75" y="1"/>
                  </a:lnTo>
                  <a:cubicBezTo>
                    <a:pt x="34" y="1"/>
                    <a:pt x="1" y="34"/>
                    <a:pt x="1"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8779694" y="4965537"/>
              <a:ext cx="59975" cy="24743"/>
            </a:xfrm>
            <a:custGeom>
              <a:avLst/>
              <a:gdLst/>
              <a:ahLst/>
              <a:cxnLst/>
              <a:rect l="l" t="t" r="r" b="b"/>
              <a:pathLst>
                <a:path w="223" h="92" extrusionOk="0">
                  <a:moveTo>
                    <a:pt x="0" y="47"/>
                  </a:moveTo>
                  <a:lnTo>
                    <a:pt x="0" y="47"/>
                  </a:lnTo>
                  <a:cubicBezTo>
                    <a:pt x="0" y="71"/>
                    <a:pt x="20" y="91"/>
                    <a:pt x="45" y="91"/>
                  </a:cubicBezTo>
                  <a:lnTo>
                    <a:pt x="178" y="91"/>
                  </a:lnTo>
                  <a:cubicBezTo>
                    <a:pt x="202" y="91"/>
                    <a:pt x="222" y="71"/>
                    <a:pt x="222" y="47"/>
                  </a:cubicBezTo>
                  <a:lnTo>
                    <a:pt x="222" y="47"/>
                  </a:lnTo>
                  <a:cubicBezTo>
                    <a:pt x="222" y="22"/>
                    <a:pt x="202" y="2"/>
                    <a:pt x="178" y="2"/>
                  </a:cubicBezTo>
                  <a:lnTo>
                    <a:pt x="45" y="2"/>
                  </a:lnTo>
                  <a:cubicBezTo>
                    <a:pt x="20" y="1"/>
                    <a:pt x="0" y="22"/>
                    <a:pt x="0"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2"/>
          <p:cNvSpPr/>
          <p:nvPr/>
        </p:nvSpPr>
        <p:spPr>
          <a:xfrm>
            <a:off x="4148915" y="4657328"/>
            <a:ext cx="144289" cy="137731"/>
          </a:xfrm>
          <a:custGeom>
            <a:avLst/>
            <a:gdLst/>
            <a:ahLst/>
            <a:cxnLst/>
            <a:rect l="l" t="t" r="r" b="b"/>
            <a:pathLst>
              <a:path w="418" h="399" extrusionOk="0">
                <a:moveTo>
                  <a:pt x="66" y="0"/>
                </a:moveTo>
                <a:lnTo>
                  <a:pt x="351" y="0"/>
                </a:lnTo>
                <a:cubicBezTo>
                  <a:pt x="388" y="0"/>
                  <a:pt x="417" y="30"/>
                  <a:pt x="417" y="65"/>
                </a:cubicBezTo>
                <a:lnTo>
                  <a:pt x="417" y="334"/>
                </a:lnTo>
                <a:cubicBezTo>
                  <a:pt x="417" y="369"/>
                  <a:pt x="388" y="399"/>
                  <a:pt x="351" y="399"/>
                </a:cubicBezTo>
                <a:lnTo>
                  <a:pt x="66" y="399"/>
                </a:lnTo>
                <a:cubicBezTo>
                  <a:pt x="29" y="399"/>
                  <a:pt x="1" y="369"/>
                  <a:pt x="1" y="334"/>
                </a:cubicBezTo>
                <a:lnTo>
                  <a:pt x="1" y="65"/>
                </a:lnTo>
                <a:cubicBezTo>
                  <a:pt x="1" y="30"/>
                  <a:pt x="29" y="0"/>
                  <a:pt x="66"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4155833" y="4854086"/>
            <a:ext cx="143944" cy="138076"/>
          </a:xfrm>
          <a:custGeom>
            <a:avLst/>
            <a:gdLst/>
            <a:ahLst/>
            <a:cxnLst/>
            <a:rect l="l" t="t" r="r" b="b"/>
            <a:pathLst>
              <a:path w="417" h="400" extrusionOk="0">
                <a:moveTo>
                  <a:pt x="67" y="1"/>
                </a:moveTo>
                <a:cubicBezTo>
                  <a:pt x="30" y="1"/>
                  <a:pt x="1" y="29"/>
                  <a:pt x="1" y="65"/>
                </a:cubicBezTo>
                <a:lnTo>
                  <a:pt x="1" y="333"/>
                </a:lnTo>
                <a:cubicBezTo>
                  <a:pt x="1" y="370"/>
                  <a:pt x="30" y="399"/>
                  <a:pt x="67" y="399"/>
                </a:cubicBezTo>
                <a:lnTo>
                  <a:pt x="352" y="399"/>
                </a:lnTo>
                <a:cubicBezTo>
                  <a:pt x="389" y="399"/>
                  <a:pt x="417" y="370"/>
                  <a:pt x="417" y="333"/>
                </a:cubicBezTo>
                <a:lnTo>
                  <a:pt x="417" y="65"/>
                </a:lnTo>
                <a:cubicBezTo>
                  <a:pt x="417" y="29"/>
                  <a:pt x="389" y="1"/>
                  <a:pt x="352" y="1"/>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2"/>
          <p:cNvGrpSpPr/>
          <p:nvPr/>
        </p:nvGrpSpPr>
        <p:grpSpPr>
          <a:xfrm>
            <a:off x="3059763" y="3660934"/>
            <a:ext cx="849023" cy="2130504"/>
            <a:chOff x="4061725" y="2533000"/>
            <a:chExt cx="460325" cy="1159900"/>
          </a:xfrm>
        </p:grpSpPr>
        <p:sp>
          <p:nvSpPr>
            <p:cNvPr id="158" name="Google Shape;158;p2"/>
            <p:cNvSpPr/>
            <p:nvPr/>
          </p:nvSpPr>
          <p:spPr>
            <a:xfrm>
              <a:off x="4061725" y="2533000"/>
              <a:ext cx="460325" cy="997200"/>
            </a:xfrm>
            <a:custGeom>
              <a:avLst/>
              <a:gdLst/>
              <a:ahLst/>
              <a:cxnLst/>
              <a:rect l="l" t="t" r="r" b="b"/>
              <a:pathLst>
                <a:path w="18413" h="39888" extrusionOk="0">
                  <a:moveTo>
                    <a:pt x="9597" y="407"/>
                  </a:moveTo>
                  <a:lnTo>
                    <a:pt x="18310" y="34692"/>
                  </a:lnTo>
                  <a:cubicBezTo>
                    <a:pt x="18315" y="34706"/>
                    <a:pt x="18318" y="34726"/>
                    <a:pt x="18321" y="34743"/>
                  </a:cubicBezTo>
                  <a:cubicBezTo>
                    <a:pt x="18412" y="35531"/>
                    <a:pt x="18279" y="36549"/>
                    <a:pt x="18011" y="37285"/>
                  </a:cubicBezTo>
                  <a:cubicBezTo>
                    <a:pt x="17357" y="39094"/>
                    <a:pt x="15867" y="39887"/>
                    <a:pt x="13988" y="39887"/>
                  </a:cubicBezTo>
                  <a:lnTo>
                    <a:pt x="4425" y="39887"/>
                  </a:lnTo>
                  <a:cubicBezTo>
                    <a:pt x="2545" y="39887"/>
                    <a:pt x="1055" y="39094"/>
                    <a:pt x="401" y="37285"/>
                  </a:cubicBezTo>
                  <a:cubicBezTo>
                    <a:pt x="134" y="36549"/>
                    <a:pt x="0" y="35531"/>
                    <a:pt x="94" y="34743"/>
                  </a:cubicBezTo>
                  <a:cubicBezTo>
                    <a:pt x="94" y="34726"/>
                    <a:pt x="100" y="34706"/>
                    <a:pt x="102" y="34692"/>
                  </a:cubicBezTo>
                  <a:lnTo>
                    <a:pt x="8815" y="407"/>
                  </a:lnTo>
                  <a:cubicBezTo>
                    <a:pt x="8918" y="1"/>
                    <a:pt x="9498" y="1"/>
                    <a:pt x="9597" y="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4187175" y="2701700"/>
              <a:ext cx="229375" cy="991200"/>
            </a:xfrm>
            <a:custGeom>
              <a:avLst/>
              <a:gdLst/>
              <a:ahLst/>
              <a:cxnLst/>
              <a:rect l="l" t="t" r="r" b="b"/>
              <a:pathLst>
                <a:path w="9175" h="39648" extrusionOk="0">
                  <a:moveTo>
                    <a:pt x="3882" y="307"/>
                  </a:moveTo>
                  <a:cubicBezTo>
                    <a:pt x="3882" y="137"/>
                    <a:pt x="4019" y="0"/>
                    <a:pt x="4190" y="0"/>
                  </a:cubicBezTo>
                  <a:cubicBezTo>
                    <a:pt x="4357" y="0"/>
                    <a:pt x="4497" y="137"/>
                    <a:pt x="4497" y="307"/>
                  </a:cubicBezTo>
                  <a:lnTo>
                    <a:pt x="4497" y="7328"/>
                  </a:lnTo>
                  <a:lnTo>
                    <a:pt x="5941" y="6495"/>
                  </a:lnTo>
                  <a:cubicBezTo>
                    <a:pt x="6154" y="6373"/>
                    <a:pt x="6336" y="6688"/>
                    <a:pt x="6123" y="6811"/>
                  </a:cubicBezTo>
                  <a:lnTo>
                    <a:pt x="4497" y="7752"/>
                  </a:lnTo>
                  <a:lnTo>
                    <a:pt x="4497" y="17795"/>
                  </a:lnTo>
                  <a:lnTo>
                    <a:pt x="8779" y="15321"/>
                  </a:lnTo>
                  <a:cubicBezTo>
                    <a:pt x="8989" y="15199"/>
                    <a:pt x="9174" y="15520"/>
                    <a:pt x="8961" y="15640"/>
                  </a:cubicBezTo>
                  <a:lnTo>
                    <a:pt x="4497" y="18219"/>
                  </a:lnTo>
                  <a:lnTo>
                    <a:pt x="4497" y="27850"/>
                  </a:lnTo>
                  <a:lnTo>
                    <a:pt x="8779" y="25376"/>
                  </a:lnTo>
                  <a:cubicBezTo>
                    <a:pt x="8867" y="25319"/>
                    <a:pt x="8981" y="25348"/>
                    <a:pt x="9035" y="25439"/>
                  </a:cubicBezTo>
                  <a:cubicBezTo>
                    <a:pt x="9086" y="25530"/>
                    <a:pt x="9052" y="25643"/>
                    <a:pt x="8961" y="25692"/>
                  </a:cubicBezTo>
                  <a:lnTo>
                    <a:pt x="4497" y="28271"/>
                  </a:lnTo>
                  <a:lnTo>
                    <a:pt x="4497" y="39341"/>
                  </a:lnTo>
                  <a:cubicBezTo>
                    <a:pt x="4497" y="39511"/>
                    <a:pt x="4357" y="39648"/>
                    <a:pt x="4190" y="39648"/>
                  </a:cubicBezTo>
                  <a:cubicBezTo>
                    <a:pt x="4019" y="39648"/>
                    <a:pt x="3882" y="39511"/>
                    <a:pt x="3882" y="39341"/>
                  </a:cubicBezTo>
                  <a:lnTo>
                    <a:pt x="3882" y="30833"/>
                  </a:lnTo>
                  <a:lnTo>
                    <a:pt x="214" y="28717"/>
                  </a:lnTo>
                  <a:cubicBezTo>
                    <a:pt x="1" y="28595"/>
                    <a:pt x="186" y="28274"/>
                    <a:pt x="399" y="28396"/>
                  </a:cubicBezTo>
                  <a:lnTo>
                    <a:pt x="3882" y="30409"/>
                  </a:lnTo>
                  <a:lnTo>
                    <a:pt x="3882" y="22359"/>
                  </a:lnTo>
                  <a:lnTo>
                    <a:pt x="214" y="20244"/>
                  </a:lnTo>
                  <a:cubicBezTo>
                    <a:pt x="1" y="20121"/>
                    <a:pt x="186" y="19803"/>
                    <a:pt x="399" y="19925"/>
                  </a:cubicBezTo>
                  <a:lnTo>
                    <a:pt x="3882" y="21935"/>
                  </a:lnTo>
                  <a:lnTo>
                    <a:pt x="3882" y="13888"/>
                  </a:lnTo>
                  <a:lnTo>
                    <a:pt x="1576" y="12555"/>
                  </a:lnTo>
                  <a:cubicBezTo>
                    <a:pt x="1363" y="12432"/>
                    <a:pt x="1545" y="12114"/>
                    <a:pt x="1758" y="12236"/>
                  </a:cubicBezTo>
                  <a:lnTo>
                    <a:pt x="3882" y="13462"/>
                  </a:lnTo>
                  <a:lnTo>
                    <a:pt x="3882" y="5414"/>
                  </a:lnTo>
                  <a:lnTo>
                    <a:pt x="2503" y="4618"/>
                  </a:lnTo>
                  <a:cubicBezTo>
                    <a:pt x="2290" y="4496"/>
                    <a:pt x="2472" y="4175"/>
                    <a:pt x="2685" y="4297"/>
                  </a:cubicBezTo>
                  <a:lnTo>
                    <a:pt x="3882" y="498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2"/>
          <p:cNvGrpSpPr/>
          <p:nvPr/>
        </p:nvGrpSpPr>
        <p:grpSpPr>
          <a:xfrm>
            <a:off x="2594088" y="4054884"/>
            <a:ext cx="849023" cy="2130504"/>
            <a:chOff x="4061725" y="2533000"/>
            <a:chExt cx="460325" cy="1159900"/>
          </a:xfrm>
        </p:grpSpPr>
        <p:sp>
          <p:nvSpPr>
            <p:cNvPr id="161" name="Google Shape;161;p2"/>
            <p:cNvSpPr/>
            <p:nvPr/>
          </p:nvSpPr>
          <p:spPr>
            <a:xfrm>
              <a:off x="4061725" y="2533000"/>
              <a:ext cx="460325" cy="997200"/>
            </a:xfrm>
            <a:custGeom>
              <a:avLst/>
              <a:gdLst/>
              <a:ahLst/>
              <a:cxnLst/>
              <a:rect l="l" t="t" r="r" b="b"/>
              <a:pathLst>
                <a:path w="18413" h="39888" extrusionOk="0">
                  <a:moveTo>
                    <a:pt x="9597" y="407"/>
                  </a:moveTo>
                  <a:lnTo>
                    <a:pt x="18310" y="34692"/>
                  </a:lnTo>
                  <a:cubicBezTo>
                    <a:pt x="18315" y="34706"/>
                    <a:pt x="18318" y="34726"/>
                    <a:pt x="18321" y="34743"/>
                  </a:cubicBezTo>
                  <a:cubicBezTo>
                    <a:pt x="18412" y="35531"/>
                    <a:pt x="18279" y="36549"/>
                    <a:pt x="18011" y="37285"/>
                  </a:cubicBezTo>
                  <a:cubicBezTo>
                    <a:pt x="17357" y="39094"/>
                    <a:pt x="15867" y="39887"/>
                    <a:pt x="13988" y="39887"/>
                  </a:cubicBezTo>
                  <a:lnTo>
                    <a:pt x="4425" y="39887"/>
                  </a:lnTo>
                  <a:cubicBezTo>
                    <a:pt x="2545" y="39887"/>
                    <a:pt x="1055" y="39094"/>
                    <a:pt x="401" y="37285"/>
                  </a:cubicBezTo>
                  <a:cubicBezTo>
                    <a:pt x="134" y="36549"/>
                    <a:pt x="0" y="35531"/>
                    <a:pt x="94" y="34743"/>
                  </a:cubicBezTo>
                  <a:cubicBezTo>
                    <a:pt x="94" y="34726"/>
                    <a:pt x="100" y="34706"/>
                    <a:pt x="102" y="34692"/>
                  </a:cubicBezTo>
                  <a:lnTo>
                    <a:pt x="8815" y="407"/>
                  </a:lnTo>
                  <a:cubicBezTo>
                    <a:pt x="8918" y="1"/>
                    <a:pt x="9498" y="1"/>
                    <a:pt x="9597" y="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4187175" y="2701700"/>
              <a:ext cx="229375" cy="991200"/>
            </a:xfrm>
            <a:custGeom>
              <a:avLst/>
              <a:gdLst/>
              <a:ahLst/>
              <a:cxnLst/>
              <a:rect l="l" t="t" r="r" b="b"/>
              <a:pathLst>
                <a:path w="9175" h="39648" extrusionOk="0">
                  <a:moveTo>
                    <a:pt x="3882" y="307"/>
                  </a:moveTo>
                  <a:cubicBezTo>
                    <a:pt x="3882" y="137"/>
                    <a:pt x="4019" y="0"/>
                    <a:pt x="4190" y="0"/>
                  </a:cubicBezTo>
                  <a:cubicBezTo>
                    <a:pt x="4357" y="0"/>
                    <a:pt x="4497" y="137"/>
                    <a:pt x="4497" y="307"/>
                  </a:cubicBezTo>
                  <a:lnTo>
                    <a:pt x="4497" y="7328"/>
                  </a:lnTo>
                  <a:lnTo>
                    <a:pt x="5941" y="6495"/>
                  </a:lnTo>
                  <a:cubicBezTo>
                    <a:pt x="6154" y="6373"/>
                    <a:pt x="6336" y="6688"/>
                    <a:pt x="6123" y="6811"/>
                  </a:cubicBezTo>
                  <a:lnTo>
                    <a:pt x="4497" y="7752"/>
                  </a:lnTo>
                  <a:lnTo>
                    <a:pt x="4497" y="17795"/>
                  </a:lnTo>
                  <a:lnTo>
                    <a:pt x="8779" y="15321"/>
                  </a:lnTo>
                  <a:cubicBezTo>
                    <a:pt x="8989" y="15199"/>
                    <a:pt x="9174" y="15520"/>
                    <a:pt x="8961" y="15640"/>
                  </a:cubicBezTo>
                  <a:lnTo>
                    <a:pt x="4497" y="18219"/>
                  </a:lnTo>
                  <a:lnTo>
                    <a:pt x="4497" y="27850"/>
                  </a:lnTo>
                  <a:lnTo>
                    <a:pt x="8779" y="25376"/>
                  </a:lnTo>
                  <a:cubicBezTo>
                    <a:pt x="8867" y="25319"/>
                    <a:pt x="8981" y="25348"/>
                    <a:pt x="9035" y="25439"/>
                  </a:cubicBezTo>
                  <a:cubicBezTo>
                    <a:pt x="9086" y="25530"/>
                    <a:pt x="9052" y="25643"/>
                    <a:pt x="8961" y="25692"/>
                  </a:cubicBezTo>
                  <a:lnTo>
                    <a:pt x="4497" y="28271"/>
                  </a:lnTo>
                  <a:lnTo>
                    <a:pt x="4497" y="39341"/>
                  </a:lnTo>
                  <a:cubicBezTo>
                    <a:pt x="4497" y="39511"/>
                    <a:pt x="4357" y="39648"/>
                    <a:pt x="4190" y="39648"/>
                  </a:cubicBezTo>
                  <a:cubicBezTo>
                    <a:pt x="4019" y="39648"/>
                    <a:pt x="3882" y="39511"/>
                    <a:pt x="3882" y="39341"/>
                  </a:cubicBezTo>
                  <a:lnTo>
                    <a:pt x="3882" y="30833"/>
                  </a:lnTo>
                  <a:lnTo>
                    <a:pt x="214" y="28717"/>
                  </a:lnTo>
                  <a:cubicBezTo>
                    <a:pt x="1" y="28595"/>
                    <a:pt x="186" y="28274"/>
                    <a:pt x="399" y="28396"/>
                  </a:cubicBezTo>
                  <a:lnTo>
                    <a:pt x="3882" y="30409"/>
                  </a:lnTo>
                  <a:lnTo>
                    <a:pt x="3882" y="22359"/>
                  </a:lnTo>
                  <a:lnTo>
                    <a:pt x="214" y="20244"/>
                  </a:lnTo>
                  <a:cubicBezTo>
                    <a:pt x="1" y="20121"/>
                    <a:pt x="186" y="19803"/>
                    <a:pt x="399" y="19925"/>
                  </a:cubicBezTo>
                  <a:lnTo>
                    <a:pt x="3882" y="21935"/>
                  </a:lnTo>
                  <a:lnTo>
                    <a:pt x="3882" y="13888"/>
                  </a:lnTo>
                  <a:lnTo>
                    <a:pt x="1576" y="12555"/>
                  </a:lnTo>
                  <a:cubicBezTo>
                    <a:pt x="1363" y="12432"/>
                    <a:pt x="1545" y="12114"/>
                    <a:pt x="1758" y="12236"/>
                  </a:cubicBezTo>
                  <a:lnTo>
                    <a:pt x="3882" y="13462"/>
                  </a:lnTo>
                  <a:lnTo>
                    <a:pt x="3882" y="5414"/>
                  </a:lnTo>
                  <a:lnTo>
                    <a:pt x="2503" y="4618"/>
                  </a:lnTo>
                  <a:cubicBezTo>
                    <a:pt x="2290" y="4496"/>
                    <a:pt x="2472" y="4175"/>
                    <a:pt x="2685" y="4297"/>
                  </a:cubicBezTo>
                  <a:lnTo>
                    <a:pt x="3882" y="498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Google Shape;163;p2"/>
          <p:cNvSpPr txBox="1">
            <a:spLocks noGrp="1"/>
          </p:cNvSpPr>
          <p:nvPr>
            <p:ph type="ctrTitle"/>
          </p:nvPr>
        </p:nvSpPr>
        <p:spPr>
          <a:xfrm>
            <a:off x="720000" y="296800"/>
            <a:ext cx="3963600" cy="24342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4" name="Google Shape;164;p2"/>
          <p:cNvSpPr txBox="1">
            <a:spLocks noGrp="1"/>
          </p:cNvSpPr>
          <p:nvPr>
            <p:ph type="subTitle" idx="1"/>
          </p:nvPr>
        </p:nvSpPr>
        <p:spPr>
          <a:xfrm>
            <a:off x="720000" y="2861788"/>
            <a:ext cx="3496800" cy="792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1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t of Contents">
  <p:cSld name="CUSTOM_1">
    <p:spTree>
      <p:nvGrpSpPr>
        <p:cNvPr id="1" name="Shape 612"/>
        <p:cNvGrpSpPr/>
        <p:nvPr/>
      </p:nvGrpSpPr>
      <p:grpSpPr>
        <a:xfrm>
          <a:off x="0" y="0"/>
          <a:ext cx="0" cy="0"/>
          <a:chOff x="0" y="0"/>
          <a:chExt cx="0" cy="0"/>
        </a:xfrm>
      </p:grpSpPr>
      <p:sp>
        <p:nvSpPr>
          <p:cNvPr id="613" name="Google Shape;613;p13"/>
          <p:cNvSpPr txBox="1">
            <a:spLocks noGrp="1"/>
          </p:cNvSpPr>
          <p:nvPr>
            <p:ph type="title" hasCustomPrompt="1"/>
          </p:nvPr>
        </p:nvSpPr>
        <p:spPr>
          <a:xfrm>
            <a:off x="1618550" y="484125"/>
            <a:ext cx="562500" cy="37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accent5"/>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614" name="Google Shape;614;p13"/>
          <p:cNvSpPr txBox="1">
            <a:spLocks noGrp="1"/>
          </p:cNvSpPr>
          <p:nvPr>
            <p:ph type="subTitle" idx="1"/>
          </p:nvPr>
        </p:nvSpPr>
        <p:spPr>
          <a:xfrm flipH="1">
            <a:off x="890150" y="970375"/>
            <a:ext cx="2019300" cy="362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15" name="Google Shape;615;p13"/>
          <p:cNvSpPr txBox="1">
            <a:spLocks noGrp="1"/>
          </p:cNvSpPr>
          <p:nvPr>
            <p:ph type="subTitle" idx="2"/>
          </p:nvPr>
        </p:nvSpPr>
        <p:spPr>
          <a:xfrm>
            <a:off x="890150" y="1415250"/>
            <a:ext cx="2019300" cy="45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16" name="Google Shape;616;p13"/>
          <p:cNvSpPr txBox="1">
            <a:spLocks noGrp="1"/>
          </p:cNvSpPr>
          <p:nvPr>
            <p:ph type="title" idx="3" hasCustomPrompt="1"/>
          </p:nvPr>
        </p:nvSpPr>
        <p:spPr>
          <a:xfrm>
            <a:off x="4290750" y="484125"/>
            <a:ext cx="562500" cy="37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accent5"/>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617" name="Google Shape;617;p13"/>
          <p:cNvSpPr txBox="1">
            <a:spLocks noGrp="1"/>
          </p:cNvSpPr>
          <p:nvPr>
            <p:ph type="subTitle" idx="4"/>
          </p:nvPr>
        </p:nvSpPr>
        <p:spPr>
          <a:xfrm flipH="1">
            <a:off x="3562350" y="970375"/>
            <a:ext cx="2019300" cy="362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18" name="Google Shape;618;p13"/>
          <p:cNvSpPr txBox="1">
            <a:spLocks noGrp="1"/>
          </p:cNvSpPr>
          <p:nvPr>
            <p:ph type="subTitle" idx="5"/>
          </p:nvPr>
        </p:nvSpPr>
        <p:spPr>
          <a:xfrm>
            <a:off x="3562350" y="1415250"/>
            <a:ext cx="2019300" cy="45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19" name="Google Shape;619;p13"/>
          <p:cNvSpPr txBox="1">
            <a:spLocks noGrp="1"/>
          </p:cNvSpPr>
          <p:nvPr>
            <p:ph type="title" idx="6" hasCustomPrompt="1"/>
          </p:nvPr>
        </p:nvSpPr>
        <p:spPr>
          <a:xfrm>
            <a:off x="6962950" y="484125"/>
            <a:ext cx="562500" cy="37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accent5"/>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620" name="Google Shape;620;p13"/>
          <p:cNvSpPr txBox="1">
            <a:spLocks noGrp="1"/>
          </p:cNvSpPr>
          <p:nvPr>
            <p:ph type="subTitle" idx="7"/>
          </p:nvPr>
        </p:nvSpPr>
        <p:spPr>
          <a:xfrm flipH="1">
            <a:off x="6234550" y="970375"/>
            <a:ext cx="2019300" cy="362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21" name="Google Shape;621;p13"/>
          <p:cNvSpPr txBox="1">
            <a:spLocks noGrp="1"/>
          </p:cNvSpPr>
          <p:nvPr>
            <p:ph type="subTitle" idx="8"/>
          </p:nvPr>
        </p:nvSpPr>
        <p:spPr>
          <a:xfrm>
            <a:off x="6234550" y="1415250"/>
            <a:ext cx="2019300" cy="45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22" name="Google Shape;622;p13"/>
          <p:cNvSpPr txBox="1">
            <a:spLocks noGrp="1"/>
          </p:cNvSpPr>
          <p:nvPr>
            <p:ph type="title" idx="9" hasCustomPrompt="1"/>
          </p:nvPr>
        </p:nvSpPr>
        <p:spPr>
          <a:xfrm>
            <a:off x="3030850" y="2244100"/>
            <a:ext cx="562500" cy="37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accent5"/>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623" name="Google Shape;623;p13"/>
          <p:cNvSpPr txBox="1">
            <a:spLocks noGrp="1"/>
          </p:cNvSpPr>
          <p:nvPr>
            <p:ph type="subTitle" idx="13"/>
          </p:nvPr>
        </p:nvSpPr>
        <p:spPr>
          <a:xfrm flipH="1">
            <a:off x="2302450" y="2729050"/>
            <a:ext cx="2019300" cy="362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24" name="Google Shape;624;p13"/>
          <p:cNvSpPr txBox="1">
            <a:spLocks noGrp="1"/>
          </p:cNvSpPr>
          <p:nvPr>
            <p:ph type="subTitle" idx="14"/>
          </p:nvPr>
        </p:nvSpPr>
        <p:spPr>
          <a:xfrm>
            <a:off x="2302450" y="3176400"/>
            <a:ext cx="2019300" cy="45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25" name="Google Shape;625;p13"/>
          <p:cNvSpPr txBox="1">
            <a:spLocks noGrp="1"/>
          </p:cNvSpPr>
          <p:nvPr>
            <p:ph type="title" idx="15" hasCustomPrompt="1"/>
          </p:nvPr>
        </p:nvSpPr>
        <p:spPr>
          <a:xfrm>
            <a:off x="5550650" y="2244100"/>
            <a:ext cx="562500" cy="37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accent5"/>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626" name="Google Shape;626;p13"/>
          <p:cNvSpPr txBox="1">
            <a:spLocks noGrp="1"/>
          </p:cNvSpPr>
          <p:nvPr>
            <p:ph type="subTitle" idx="16"/>
          </p:nvPr>
        </p:nvSpPr>
        <p:spPr>
          <a:xfrm flipH="1">
            <a:off x="4822250" y="2729050"/>
            <a:ext cx="2019300" cy="362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27" name="Google Shape;627;p13"/>
          <p:cNvSpPr txBox="1">
            <a:spLocks noGrp="1"/>
          </p:cNvSpPr>
          <p:nvPr>
            <p:ph type="subTitle" idx="17"/>
          </p:nvPr>
        </p:nvSpPr>
        <p:spPr>
          <a:xfrm>
            <a:off x="4822250" y="3176400"/>
            <a:ext cx="2019300" cy="45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628" name="Google Shape;628;p13"/>
          <p:cNvGrpSpPr/>
          <p:nvPr/>
        </p:nvGrpSpPr>
        <p:grpSpPr>
          <a:xfrm>
            <a:off x="-17865" y="3309299"/>
            <a:ext cx="9179719" cy="3186896"/>
            <a:chOff x="-7695450" y="4330250"/>
            <a:chExt cx="7143750" cy="2480075"/>
          </a:xfrm>
        </p:grpSpPr>
        <p:sp>
          <p:nvSpPr>
            <p:cNvPr id="629" name="Google Shape;629;p13"/>
            <p:cNvSpPr/>
            <p:nvPr/>
          </p:nvSpPr>
          <p:spPr>
            <a:xfrm>
              <a:off x="-7695450" y="4330250"/>
              <a:ext cx="3564750" cy="2223800"/>
            </a:xfrm>
            <a:custGeom>
              <a:avLst/>
              <a:gdLst/>
              <a:ahLst/>
              <a:cxnLst/>
              <a:rect l="l" t="t" r="r" b="b"/>
              <a:pathLst>
                <a:path w="142590" h="88952" extrusionOk="0">
                  <a:moveTo>
                    <a:pt x="140899" y="75438"/>
                  </a:moveTo>
                  <a:lnTo>
                    <a:pt x="140899" y="88952"/>
                  </a:lnTo>
                  <a:lnTo>
                    <a:pt x="131171" y="88737"/>
                  </a:lnTo>
                  <a:lnTo>
                    <a:pt x="131171" y="88737"/>
                  </a:lnTo>
                  <a:lnTo>
                    <a:pt x="127671" y="88654"/>
                  </a:lnTo>
                  <a:lnTo>
                    <a:pt x="127671" y="88654"/>
                  </a:lnTo>
                  <a:lnTo>
                    <a:pt x="25789" y="86451"/>
                  </a:lnTo>
                  <a:lnTo>
                    <a:pt x="23372" y="86404"/>
                  </a:lnTo>
                  <a:lnTo>
                    <a:pt x="21015" y="86344"/>
                  </a:lnTo>
                  <a:lnTo>
                    <a:pt x="0" y="85892"/>
                  </a:lnTo>
                  <a:lnTo>
                    <a:pt x="0" y="798"/>
                  </a:lnTo>
                  <a:cubicBezTo>
                    <a:pt x="17062" y="6942"/>
                    <a:pt x="48292" y="0"/>
                    <a:pt x="66342" y="18717"/>
                  </a:cubicBezTo>
                  <a:cubicBezTo>
                    <a:pt x="79141" y="31980"/>
                    <a:pt x="90107" y="35648"/>
                    <a:pt x="100429" y="38600"/>
                  </a:cubicBezTo>
                  <a:cubicBezTo>
                    <a:pt x="105037" y="39922"/>
                    <a:pt x="109538" y="41101"/>
                    <a:pt x="114002" y="42922"/>
                  </a:cubicBezTo>
                  <a:cubicBezTo>
                    <a:pt x="117741" y="44434"/>
                    <a:pt x="121277" y="46411"/>
                    <a:pt x="124527" y="48816"/>
                  </a:cubicBezTo>
                  <a:cubicBezTo>
                    <a:pt x="142589" y="62246"/>
                    <a:pt x="140899" y="75438"/>
                    <a:pt x="140899" y="75438"/>
                  </a:cubicBezTo>
                  <a:close/>
                </a:path>
              </a:pathLst>
            </a:custGeom>
            <a:gradFill>
              <a:gsLst>
                <a:gs pos="0">
                  <a:schemeClr val="lt1"/>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3"/>
            <p:cNvSpPr/>
            <p:nvPr/>
          </p:nvSpPr>
          <p:spPr>
            <a:xfrm>
              <a:off x="-7695450" y="4741300"/>
              <a:ext cx="1638300" cy="563200"/>
            </a:xfrm>
            <a:custGeom>
              <a:avLst/>
              <a:gdLst/>
              <a:ahLst/>
              <a:cxnLst/>
              <a:rect l="l" t="t" r="r" b="b"/>
              <a:pathLst>
                <a:path w="65532" h="22528" extrusionOk="0">
                  <a:moveTo>
                    <a:pt x="65532" y="22527"/>
                  </a:moveTo>
                  <a:lnTo>
                    <a:pt x="0" y="22527"/>
                  </a:lnTo>
                  <a:lnTo>
                    <a:pt x="0" y="632"/>
                  </a:lnTo>
                  <a:cubicBezTo>
                    <a:pt x="988" y="203"/>
                    <a:pt x="2488" y="1"/>
                    <a:pt x="4524" y="894"/>
                  </a:cubicBezTo>
                  <a:cubicBezTo>
                    <a:pt x="8656" y="2715"/>
                    <a:pt x="7406" y="5990"/>
                    <a:pt x="7406" y="5990"/>
                  </a:cubicBezTo>
                  <a:cubicBezTo>
                    <a:pt x="7406" y="5990"/>
                    <a:pt x="12192" y="3608"/>
                    <a:pt x="15431" y="5990"/>
                  </a:cubicBezTo>
                  <a:cubicBezTo>
                    <a:pt x="18681" y="8371"/>
                    <a:pt x="18026" y="12955"/>
                    <a:pt x="18026" y="12955"/>
                  </a:cubicBezTo>
                  <a:cubicBezTo>
                    <a:pt x="18026" y="12955"/>
                    <a:pt x="23384" y="10478"/>
                    <a:pt x="26670" y="11586"/>
                  </a:cubicBezTo>
                  <a:cubicBezTo>
                    <a:pt x="29944" y="12693"/>
                    <a:pt x="29647" y="18336"/>
                    <a:pt x="29647" y="18336"/>
                  </a:cubicBezTo>
                  <a:lnTo>
                    <a:pt x="33314" y="18765"/>
                  </a:lnTo>
                  <a:lnTo>
                    <a:pt x="47458" y="20420"/>
                  </a:lnTo>
                  <a:close/>
                </a:path>
              </a:pathLst>
            </a:cu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3"/>
            <p:cNvSpPr/>
            <p:nvPr/>
          </p:nvSpPr>
          <p:spPr>
            <a:xfrm>
              <a:off x="-4116450" y="4330250"/>
              <a:ext cx="3564750" cy="2223500"/>
            </a:xfrm>
            <a:custGeom>
              <a:avLst/>
              <a:gdLst/>
              <a:ahLst/>
              <a:cxnLst/>
              <a:rect l="l" t="t" r="r" b="b"/>
              <a:pathLst>
                <a:path w="142590" h="88940" extrusionOk="0">
                  <a:moveTo>
                    <a:pt x="142590" y="798"/>
                  </a:moveTo>
                  <a:lnTo>
                    <a:pt x="142590" y="85892"/>
                  </a:lnTo>
                  <a:lnTo>
                    <a:pt x="123814" y="86297"/>
                  </a:lnTo>
                  <a:lnTo>
                    <a:pt x="121671" y="86344"/>
                  </a:lnTo>
                  <a:lnTo>
                    <a:pt x="121456" y="86344"/>
                  </a:lnTo>
                  <a:lnTo>
                    <a:pt x="20360" y="88535"/>
                  </a:lnTo>
                  <a:lnTo>
                    <a:pt x="20360" y="88535"/>
                  </a:lnTo>
                  <a:lnTo>
                    <a:pt x="15836" y="88630"/>
                  </a:lnTo>
                  <a:lnTo>
                    <a:pt x="15836" y="88630"/>
                  </a:lnTo>
                  <a:lnTo>
                    <a:pt x="1691" y="88940"/>
                  </a:lnTo>
                  <a:lnTo>
                    <a:pt x="1691" y="75438"/>
                  </a:lnTo>
                  <a:cubicBezTo>
                    <a:pt x="1691" y="75438"/>
                    <a:pt x="1" y="62246"/>
                    <a:pt x="18063" y="48816"/>
                  </a:cubicBezTo>
                  <a:cubicBezTo>
                    <a:pt x="23456" y="44815"/>
                    <a:pt x="28754" y="42636"/>
                    <a:pt x="34160" y="40934"/>
                  </a:cubicBezTo>
                  <a:cubicBezTo>
                    <a:pt x="38244" y="39636"/>
                    <a:pt x="42375" y="38612"/>
                    <a:pt x="46649" y="37255"/>
                  </a:cubicBezTo>
                  <a:cubicBezTo>
                    <a:pt x="55662" y="34397"/>
                    <a:pt x="65283" y="30075"/>
                    <a:pt x="76236" y="18717"/>
                  </a:cubicBezTo>
                  <a:cubicBezTo>
                    <a:pt x="94298" y="0"/>
                    <a:pt x="125540" y="6942"/>
                    <a:pt x="142590" y="798"/>
                  </a:cubicBezTo>
                  <a:close/>
                </a:path>
              </a:pathLst>
            </a:custGeom>
            <a:gradFill>
              <a:gsLst>
                <a:gs pos="0">
                  <a:schemeClr val="lt1"/>
                </a:gs>
                <a:gs pos="100000">
                  <a:schemeClr val="accent4"/>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3"/>
            <p:cNvSpPr/>
            <p:nvPr/>
          </p:nvSpPr>
          <p:spPr>
            <a:xfrm>
              <a:off x="-2270375" y="4499325"/>
              <a:ext cx="1718675" cy="805175"/>
            </a:xfrm>
            <a:custGeom>
              <a:avLst/>
              <a:gdLst/>
              <a:ahLst/>
              <a:cxnLst/>
              <a:rect l="l" t="t" r="r" b="b"/>
              <a:pathLst>
                <a:path w="68747" h="32207" extrusionOk="0">
                  <a:moveTo>
                    <a:pt x="68747" y="0"/>
                  </a:moveTo>
                  <a:lnTo>
                    <a:pt x="68747" y="32206"/>
                  </a:lnTo>
                  <a:lnTo>
                    <a:pt x="0" y="32206"/>
                  </a:lnTo>
                  <a:lnTo>
                    <a:pt x="26539" y="29099"/>
                  </a:lnTo>
                  <a:lnTo>
                    <a:pt x="35874" y="28015"/>
                  </a:lnTo>
                  <a:cubicBezTo>
                    <a:pt x="35874" y="28015"/>
                    <a:pt x="35612" y="23253"/>
                    <a:pt x="38136" y="21622"/>
                  </a:cubicBezTo>
                  <a:cubicBezTo>
                    <a:pt x="38362" y="21479"/>
                    <a:pt x="38600" y="21360"/>
                    <a:pt x="38862" y="21276"/>
                  </a:cubicBezTo>
                  <a:cubicBezTo>
                    <a:pt x="42148" y="20169"/>
                    <a:pt x="47494" y="22634"/>
                    <a:pt x="47494" y="22634"/>
                  </a:cubicBezTo>
                  <a:cubicBezTo>
                    <a:pt x="47494" y="22634"/>
                    <a:pt x="46840" y="18050"/>
                    <a:pt x="50090" y="15669"/>
                  </a:cubicBezTo>
                  <a:cubicBezTo>
                    <a:pt x="53340" y="13287"/>
                    <a:pt x="58115" y="15669"/>
                    <a:pt x="58115" y="15669"/>
                  </a:cubicBezTo>
                  <a:cubicBezTo>
                    <a:pt x="58115" y="15669"/>
                    <a:pt x="56876" y="12394"/>
                    <a:pt x="60996" y="10573"/>
                  </a:cubicBezTo>
                  <a:cubicBezTo>
                    <a:pt x="65032" y="8799"/>
                    <a:pt x="66937" y="11299"/>
                    <a:pt x="67033" y="11418"/>
                  </a:cubicBezTo>
                  <a:cubicBezTo>
                    <a:pt x="66937" y="11180"/>
                    <a:pt x="63889" y="2977"/>
                    <a:pt x="68747" y="0"/>
                  </a:cubicBezTo>
                  <a:close/>
                </a:path>
              </a:pathLst>
            </a:cu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3"/>
            <p:cNvSpPr/>
            <p:nvPr/>
          </p:nvSpPr>
          <p:spPr>
            <a:xfrm>
              <a:off x="-7584725" y="5981350"/>
              <a:ext cx="58950" cy="362250"/>
            </a:xfrm>
            <a:custGeom>
              <a:avLst/>
              <a:gdLst/>
              <a:ahLst/>
              <a:cxnLst/>
              <a:rect l="l" t="t" r="r" b="b"/>
              <a:pathLst>
                <a:path w="2358" h="14490" extrusionOk="0">
                  <a:moveTo>
                    <a:pt x="2358" y="14490"/>
                  </a:moveTo>
                  <a:lnTo>
                    <a:pt x="0" y="14490"/>
                  </a:lnTo>
                  <a:lnTo>
                    <a:pt x="0" y="0"/>
                  </a:lnTo>
                  <a:lnTo>
                    <a:pt x="2358" y="0"/>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3"/>
            <p:cNvSpPr/>
            <p:nvPr/>
          </p:nvSpPr>
          <p:spPr>
            <a:xfrm>
              <a:off x="-7695450" y="5292575"/>
              <a:ext cx="419400" cy="779875"/>
            </a:xfrm>
            <a:custGeom>
              <a:avLst/>
              <a:gdLst/>
              <a:ahLst/>
              <a:cxnLst/>
              <a:rect l="l" t="t" r="r" b="b"/>
              <a:pathLst>
                <a:path w="16776" h="31195" extrusionOk="0">
                  <a:moveTo>
                    <a:pt x="14109" y="31194"/>
                  </a:moveTo>
                  <a:lnTo>
                    <a:pt x="0" y="31194"/>
                  </a:lnTo>
                  <a:lnTo>
                    <a:pt x="0" y="13716"/>
                  </a:lnTo>
                  <a:lnTo>
                    <a:pt x="7096" y="11930"/>
                  </a:lnTo>
                  <a:lnTo>
                    <a:pt x="214" y="11930"/>
                  </a:lnTo>
                  <a:lnTo>
                    <a:pt x="3429" y="2060"/>
                  </a:lnTo>
                  <a:cubicBezTo>
                    <a:pt x="3572" y="1596"/>
                    <a:pt x="3858" y="1203"/>
                    <a:pt x="4251" y="917"/>
                  </a:cubicBezTo>
                  <a:cubicBezTo>
                    <a:pt x="5513" y="0"/>
                    <a:pt x="7299" y="584"/>
                    <a:pt x="7787" y="2060"/>
                  </a:cubicBezTo>
                  <a:lnTo>
                    <a:pt x="9787" y="8215"/>
                  </a:lnTo>
                  <a:lnTo>
                    <a:pt x="6703" y="8215"/>
                  </a:lnTo>
                  <a:lnTo>
                    <a:pt x="10061" y="9061"/>
                  </a:lnTo>
                  <a:lnTo>
                    <a:pt x="13990" y="21134"/>
                  </a:lnTo>
                  <a:lnTo>
                    <a:pt x="9823" y="21134"/>
                  </a:lnTo>
                  <a:lnTo>
                    <a:pt x="14371" y="22265"/>
                  </a:lnTo>
                  <a:lnTo>
                    <a:pt x="14752" y="23455"/>
                  </a:lnTo>
                  <a:lnTo>
                    <a:pt x="14978" y="24158"/>
                  </a:lnTo>
                  <a:lnTo>
                    <a:pt x="16288" y="28194"/>
                  </a:lnTo>
                  <a:cubicBezTo>
                    <a:pt x="16776" y="29670"/>
                    <a:pt x="15669" y="31194"/>
                    <a:pt x="14109" y="31194"/>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3"/>
            <p:cNvSpPr/>
            <p:nvPr/>
          </p:nvSpPr>
          <p:spPr>
            <a:xfrm>
              <a:off x="-7170100" y="6147725"/>
              <a:ext cx="58675" cy="362275"/>
            </a:xfrm>
            <a:custGeom>
              <a:avLst/>
              <a:gdLst/>
              <a:ahLst/>
              <a:cxnLst/>
              <a:rect l="l" t="t" r="r" b="b"/>
              <a:pathLst>
                <a:path w="2347" h="14491" extrusionOk="0">
                  <a:moveTo>
                    <a:pt x="2346" y="14491"/>
                  </a:moveTo>
                  <a:lnTo>
                    <a:pt x="1" y="14491"/>
                  </a:lnTo>
                  <a:lnTo>
                    <a:pt x="1" y="1"/>
                  </a:lnTo>
                  <a:lnTo>
                    <a:pt x="2346" y="1"/>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3"/>
            <p:cNvSpPr/>
            <p:nvPr/>
          </p:nvSpPr>
          <p:spPr>
            <a:xfrm>
              <a:off x="-7419825" y="5457775"/>
              <a:ext cx="558425" cy="780775"/>
            </a:xfrm>
            <a:custGeom>
              <a:avLst/>
              <a:gdLst/>
              <a:ahLst/>
              <a:cxnLst/>
              <a:rect l="l" t="t" r="r" b="b"/>
              <a:pathLst>
                <a:path w="22337" h="31231" extrusionOk="0">
                  <a:moveTo>
                    <a:pt x="2655" y="31230"/>
                  </a:moveTo>
                  <a:lnTo>
                    <a:pt x="19669" y="31230"/>
                  </a:lnTo>
                  <a:cubicBezTo>
                    <a:pt x="21229" y="31230"/>
                    <a:pt x="22336" y="29718"/>
                    <a:pt x="21848" y="28230"/>
                  </a:cubicBezTo>
                  <a:lnTo>
                    <a:pt x="19931" y="22312"/>
                  </a:lnTo>
                  <a:lnTo>
                    <a:pt x="15383" y="21181"/>
                  </a:lnTo>
                  <a:lnTo>
                    <a:pt x="19550" y="21181"/>
                  </a:lnTo>
                  <a:lnTo>
                    <a:pt x="15621" y="9120"/>
                  </a:lnTo>
                  <a:lnTo>
                    <a:pt x="12252" y="8275"/>
                  </a:lnTo>
                  <a:lnTo>
                    <a:pt x="15347" y="8275"/>
                  </a:lnTo>
                  <a:lnTo>
                    <a:pt x="13347" y="2107"/>
                  </a:lnTo>
                  <a:cubicBezTo>
                    <a:pt x="12657" y="0"/>
                    <a:pt x="9668" y="0"/>
                    <a:pt x="8978" y="2107"/>
                  </a:cubicBezTo>
                  <a:lnTo>
                    <a:pt x="5763" y="11990"/>
                  </a:lnTo>
                  <a:lnTo>
                    <a:pt x="12657" y="11990"/>
                  </a:lnTo>
                  <a:lnTo>
                    <a:pt x="5156" y="13859"/>
                  </a:lnTo>
                  <a:lnTo>
                    <a:pt x="476" y="28230"/>
                  </a:lnTo>
                  <a:cubicBezTo>
                    <a:pt x="0" y="29718"/>
                    <a:pt x="1096" y="31230"/>
                    <a:pt x="2655" y="31230"/>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3"/>
            <p:cNvSpPr/>
            <p:nvPr/>
          </p:nvSpPr>
          <p:spPr>
            <a:xfrm>
              <a:off x="-1080050" y="6147725"/>
              <a:ext cx="58950" cy="362275"/>
            </a:xfrm>
            <a:custGeom>
              <a:avLst/>
              <a:gdLst/>
              <a:ahLst/>
              <a:cxnLst/>
              <a:rect l="l" t="t" r="r" b="b"/>
              <a:pathLst>
                <a:path w="2358" h="14491" extrusionOk="0">
                  <a:moveTo>
                    <a:pt x="2358" y="14491"/>
                  </a:moveTo>
                  <a:lnTo>
                    <a:pt x="0" y="14491"/>
                  </a:lnTo>
                  <a:lnTo>
                    <a:pt x="0" y="1"/>
                  </a:lnTo>
                  <a:lnTo>
                    <a:pt x="2358" y="1"/>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3"/>
            <p:cNvSpPr/>
            <p:nvPr/>
          </p:nvSpPr>
          <p:spPr>
            <a:xfrm>
              <a:off x="-1329500" y="5457775"/>
              <a:ext cx="558150" cy="780775"/>
            </a:xfrm>
            <a:custGeom>
              <a:avLst/>
              <a:gdLst/>
              <a:ahLst/>
              <a:cxnLst/>
              <a:rect l="l" t="t" r="r" b="b"/>
              <a:pathLst>
                <a:path w="22326" h="31231" extrusionOk="0">
                  <a:moveTo>
                    <a:pt x="2656" y="31230"/>
                  </a:moveTo>
                  <a:lnTo>
                    <a:pt x="19670" y="31230"/>
                  </a:lnTo>
                  <a:cubicBezTo>
                    <a:pt x="21230" y="31230"/>
                    <a:pt x="22325" y="29718"/>
                    <a:pt x="21849" y="28230"/>
                  </a:cubicBezTo>
                  <a:lnTo>
                    <a:pt x="19908" y="22312"/>
                  </a:lnTo>
                  <a:lnTo>
                    <a:pt x="15384" y="21181"/>
                  </a:lnTo>
                  <a:lnTo>
                    <a:pt x="19551" y="21181"/>
                  </a:lnTo>
                  <a:lnTo>
                    <a:pt x="15622" y="9120"/>
                  </a:lnTo>
                  <a:lnTo>
                    <a:pt x="12241" y="8275"/>
                  </a:lnTo>
                  <a:lnTo>
                    <a:pt x="15336" y="8275"/>
                  </a:lnTo>
                  <a:lnTo>
                    <a:pt x="13336" y="2107"/>
                  </a:lnTo>
                  <a:cubicBezTo>
                    <a:pt x="12645" y="0"/>
                    <a:pt x="9657" y="0"/>
                    <a:pt x="8966" y="2107"/>
                  </a:cubicBezTo>
                  <a:lnTo>
                    <a:pt x="5764" y="11990"/>
                  </a:lnTo>
                  <a:lnTo>
                    <a:pt x="12657" y="11990"/>
                  </a:lnTo>
                  <a:lnTo>
                    <a:pt x="5156" y="13871"/>
                  </a:lnTo>
                  <a:lnTo>
                    <a:pt x="477" y="28242"/>
                  </a:lnTo>
                  <a:cubicBezTo>
                    <a:pt x="1" y="29718"/>
                    <a:pt x="1096" y="31230"/>
                    <a:pt x="2656" y="31230"/>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3"/>
            <p:cNvSpPr/>
            <p:nvPr/>
          </p:nvSpPr>
          <p:spPr>
            <a:xfrm>
              <a:off x="-5742250" y="5899475"/>
              <a:ext cx="58975" cy="362275"/>
            </a:xfrm>
            <a:custGeom>
              <a:avLst/>
              <a:gdLst/>
              <a:ahLst/>
              <a:cxnLst/>
              <a:rect l="l" t="t" r="r" b="b"/>
              <a:pathLst>
                <a:path w="2359" h="14491" extrusionOk="0">
                  <a:moveTo>
                    <a:pt x="1" y="1"/>
                  </a:moveTo>
                  <a:lnTo>
                    <a:pt x="2358" y="1"/>
                  </a:lnTo>
                  <a:lnTo>
                    <a:pt x="2358" y="14491"/>
                  </a:lnTo>
                  <a:lnTo>
                    <a:pt x="1" y="14491"/>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3"/>
            <p:cNvSpPr/>
            <p:nvPr/>
          </p:nvSpPr>
          <p:spPr>
            <a:xfrm>
              <a:off x="-5991975" y="5209225"/>
              <a:ext cx="558425" cy="781075"/>
            </a:xfrm>
            <a:custGeom>
              <a:avLst/>
              <a:gdLst/>
              <a:ahLst/>
              <a:cxnLst/>
              <a:rect l="l" t="t" r="r" b="b"/>
              <a:pathLst>
                <a:path w="22337" h="31243" extrusionOk="0">
                  <a:moveTo>
                    <a:pt x="19670" y="31242"/>
                  </a:moveTo>
                  <a:lnTo>
                    <a:pt x="2656" y="31242"/>
                  </a:lnTo>
                  <a:cubicBezTo>
                    <a:pt x="1096" y="31242"/>
                    <a:pt x="0" y="29730"/>
                    <a:pt x="477" y="28242"/>
                  </a:cubicBezTo>
                  <a:lnTo>
                    <a:pt x="2406" y="22325"/>
                  </a:lnTo>
                  <a:lnTo>
                    <a:pt x="6954" y="21182"/>
                  </a:lnTo>
                  <a:lnTo>
                    <a:pt x="2787" y="21182"/>
                  </a:lnTo>
                  <a:lnTo>
                    <a:pt x="6704" y="9121"/>
                  </a:lnTo>
                  <a:lnTo>
                    <a:pt x="10073" y="8275"/>
                  </a:lnTo>
                  <a:lnTo>
                    <a:pt x="6978" y="8275"/>
                  </a:lnTo>
                  <a:lnTo>
                    <a:pt x="8990" y="2120"/>
                  </a:lnTo>
                  <a:cubicBezTo>
                    <a:pt x="9668" y="0"/>
                    <a:pt x="12657" y="0"/>
                    <a:pt x="13347" y="2120"/>
                  </a:cubicBezTo>
                  <a:lnTo>
                    <a:pt x="16562" y="11990"/>
                  </a:lnTo>
                  <a:lnTo>
                    <a:pt x="9668" y="11990"/>
                  </a:lnTo>
                  <a:lnTo>
                    <a:pt x="17181" y="13871"/>
                  </a:lnTo>
                  <a:lnTo>
                    <a:pt x="21860" y="28242"/>
                  </a:lnTo>
                  <a:cubicBezTo>
                    <a:pt x="22337" y="29730"/>
                    <a:pt x="21229" y="31242"/>
                    <a:pt x="19670" y="31242"/>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3"/>
            <p:cNvSpPr/>
            <p:nvPr/>
          </p:nvSpPr>
          <p:spPr>
            <a:xfrm>
              <a:off x="-6734025" y="5824175"/>
              <a:ext cx="83075" cy="511100"/>
            </a:xfrm>
            <a:custGeom>
              <a:avLst/>
              <a:gdLst/>
              <a:ahLst/>
              <a:cxnLst/>
              <a:rect l="l" t="t" r="r" b="b"/>
              <a:pathLst>
                <a:path w="3323" h="20444" extrusionOk="0">
                  <a:moveTo>
                    <a:pt x="3322" y="20444"/>
                  </a:moveTo>
                  <a:lnTo>
                    <a:pt x="0" y="20444"/>
                  </a:lnTo>
                  <a:lnTo>
                    <a:pt x="0" y="1"/>
                  </a:lnTo>
                  <a:lnTo>
                    <a:pt x="3322" y="1"/>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3"/>
            <p:cNvSpPr/>
            <p:nvPr/>
          </p:nvSpPr>
          <p:spPr>
            <a:xfrm>
              <a:off x="-7086450" y="4868700"/>
              <a:ext cx="788200" cy="1083800"/>
            </a:xfrm>
            <a:custGeom>
              <a:avLst/>
              <a:gdLst/>
              <a:ahLst/>
              <a:cxnLst/>
              <a:rect l="l" t="t" r="r" b="b"/>
              <a:pathLst>
                <a:path w="31528" h="43352" extrusionOk="0">
                  <a:moveTo>
                    <a:pt x="3751" y="43351"/>
                  </a:moveTo>
                  <a:lnTo>
                    <a:pt x="27766" y="43351"/>
                  </a:lnTo>
                  <a:cubicBezTo>
                    <a:pt x="29968" y="43351"/>
                    <a:pt x="31528" y="41208"/>
                    <a:pt x="30849" y="39113"/>
                  </a:cubicBezTo>
                  <a:lnTo>
                    <a:pt x="28123" y="30754"/>
                  </a:lnTo>
                  <a:lnTo>
                    <a:pt x="21717" y="29147"/>
                  </a:lnTo>
                  <a:lnTo>
                    <a:pt x="27599" y="29147"/>
                  </a:lnTo>
                  <a:lnTo>
                    <a:pt x="22062" y="12121"/>
                  </a:lnTo>
                  <a:lnTo>
                    <a:pt x="17300" y="10931"/>
                  </a:lnTo>
                  <a:lnTo>
                    <a:pt x="21670" y="10931"/>
                  </a:lnTo>
                  <a:lnTo>
                    <a:pt x="18848" y="2239"/>
                  </a:lnTo>
                  <a:cubicBezTo>
                    <a:pt x="18407" y="906"/>
                    <a:pt x="17169" y="1"/>
                    <a:pt x="15764" y="1"/>
                  </a:cubicBezTo>
                  <a:cubicBezTo>
                    <a:pt x="14359" y="1"/>
                    <a:pt x="13121" y="906"/>
                    <a:pt x="12680" y="2239"/>
                  </a:cubicBezTo>
                  <a:lnTo>
                    <a:pt x="8144" y="16169"/>
                  </a:lnTo>
                  <a:lnTo>
                    <a:pt x="17871" y="16169"/>
                  </a:lnTo>
                  <a:lnTo>
                    <a:pt x="7287" y="18824"/>
                  </a:lnTo>
                  <a:lnTo>
                    <a:pt x="679" y="39113"/>
                  </a:lnTo>
                  <a:cubicBezTo>
                    <a:pt x="0" y="41208"/>
                    <a:pt x="1560" y="43351"/>
                    <a:pt x="3751" y="43351"/>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3"/>
            <p:cNvSpPr/>
            <p:nvPr/>
          </p:nvSpPr>
          <p:spPr>
            <a:xfrm>
              <a:off x="-5074300" y="5964075"/>
              <a:ext cx="83075" cy="511400"/>
            </a:xfrm>
            <a:custGeom>
              <a:avLst/>
              <a:gdLst/>
              <a:ahLst/>
              <a:cxnLst/>
              <a:rect l="l" t="t" r="r" b="b"/>
              <a:pathLst>
                <a:path w="3323" h="20456" extrusionOk="0">
                  <a:moveTo>
                    <a:pt x="3322" y="20455"/>
                  </a:moveTo>
                  <a:lnTo>
                    <a:pt x="0" y="20455"/>
                  </a:lnTo>
                  <a:lnTo>
                    <a:pt x="0" y="1"/>
                  </a:lnTo>
                  <a:lnTo>
                    <a:pt x="3322" y="1"/>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3"/>
            <p:cNvSpPr/>
            <p:nvPr/>
          </p:nvSpPr>
          <p:spPr>
            <a:xfrm>
              <a:off x="-5426725" y="5008600"/>
              <a:ext cx="788225" cy="1084100"/>
            </a:xfrm>
            <a:custGeom>
              <a:avLst/>
              <a:gdLst/>
              <a:ahLst/>
              <a:cxnLst/>
              <a:rect l="l" t="t" r="r" b="b"/>
              <a:pathLst>
                <a:path w="31529" h="43364" extrusionOk="0">
                  <a:moveTo>
                    <a:pt x="3763" y="43363"/>
                  </a:moveTo>
                  <a:lnTo>
                    <a:pt x="27766" y="43363"/>
                  </a:lnTo>
                  <a:cubicBezTo>
                    <a:pt x="29968" y="43351"/>
                    <a:pt x="31528" y="41208"/>
                    <a:pt x="30850" y="39113"/>
                  </a:cubicBezTo>
                  <a:lnTo>
                    <a:pt x="28123" y="30766"/>
                  </a:lnTo>
                  <a:lnTo>
                    <a:pt x="21717" y="29159"/>
                  </a:lnTo>
                  <a:lnTo>
                    <a:pt x="27599" y="29159"/>
                  </a:lnTo>
                  <a:lnTo>
                    <a:pt x="22063" y="12121"/>
                  </a:lnTo>
                  <a:lnTo>
                    <a:pt x="17312" y="10930"/>
                  </a:lnTo>
                  <a:lnTo>
                    <a:pt x="21682" y="10930"/>
                  </a:lnTo>
                  <a:lnTo>
                    <a:pt x="18848" y="2239"/>
                  </a:lnTo>
                  <a:cubicBezTo>
                    <a:pt x="18419" y="905"/>
                    <a:pt x="17169" y="1"/>
                    <a:pt x="15764" y="1"/>
                  </a:cubicBezTo>
                  <a:cubicBezTo>
                    <a:pt x="14359" y="1"/>
                    <a:pt x="13121" y="905"/>
                    <a:pt x="12693" y="2239"/>
                  </a:cubicBezTo>
                  <a:lnTo>
                    <a:pt x="8144" y="16181"/>
                  </a:lnTo>
                  <a:lnTo>
                    <a:pt x="17872" y="16181"/>
                  </a:lnTo>
                  <a:lnTo>
                    <a:pt x="7275" y="18836"/>
                  </a:lnTo>
                  <a:lnTo>
                    <a:pt x="679" y="39113"/>
                  </a:lnTo>
                  <a:cubicBezTo>
                    <a:pt x="0" y="41208"/>
                    <a:pt x="1560" y="43363"/>
                    <a:pt x="3763" y="43363"/>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3"/>
            <p:cNvSpPr/>
            <p:nvPr/>
          </p:nvSpPr>
          <p:spPr>
            <a:xfrm>
              <a:off x="-7695450" y="5863175"/>
              <a:ext cx="689675" cy="947150"/>
            </a:xfrm>
            <a:custGeom>
              <a:avLst/>
              <a:gdLst/>
              <a:ahLst/>
              <a:cxnLst/>
              <a:rect l="l" t="t" r="r" b="b"/>
              <a:pathLst>
                <a:path w="27587" h="37886" extrusionOk="0">
                  <a:moveTo>
                    <a:pt x="27575" y="17443"/>
                  </a:moveTo>
                  <a:cubicBezTo>
                    <a:pt x="27575" y="20110"/>
                    <a:pt x="26968" y="22741"/>
                    <a:pt x="25789" y="25134"/>
                  </a:cubicBezTo>
                  <a:cubicBezTo>
                    <a:pt x="21038" y="34790"/>
                    <a:pt x="8763" y="37886"/>
                    <a:pt x="0" y="31635"/>
                  </a:cubicBezTo>
                  <a:lnTo>
                    <a:pt x="0" y="3263"/>
                  </a:lnTo>
                  <a:cubicBezTo>
                    <a:pt x="2953" y="1143"/>
                    <a:pt x="6501" y="0"/>
                    <a:pt x="10132" y="12"/>
                  </a:cubicBezTo>
                  <a:cubicBezTo>
                    <a:pt x="10501" y="12"/>
                    <a:pt x="10859" y="24"/>
                    <a:pt x="11216" y="48"/>
                  </a:cubicBezTo>
                  <a:lnTo>
                    <a:pt x="10239" y="8370"/>
                  </a:lnTo>
                  <a:lnTo>
                    <a:pt x="10132" y="9251"/>
                  </a:lnTo>
                  <a:lnTo>
                    <a:pt x="10478" y="8370"/>
                  </a:lnTo>
                  <a:lnTo>
                    <a:pt x="13609" y="358"/>
                  </a:lnTo>
                  <a:cubicBezTo>
                    <a:pt x="13990" y="429"/>
                    <a:pt x="14383" y="524"/>
                    <a:pt x="14752" y="631"/>
                  </a:cubicBezTo>
                  <a:cubicBezTo>
                    <a:pt x="14895" y="667"/>
                    <a:pt x="15038" y="703"/>
                    <a:pt x="15169" y="750"/>
                  </a:cubicBezTo>
                  <a:cubicBezTo>
                    <a:pt x="18050" y="1620"/>
                    <a:pt x="20645" y="3215"/>
                    <a:pt x="22729" y="5382"/>
                  </a:cubicBezTo>
                  <a:lnTo>
                    <a:pt x="15311" y="12990"/>
                  </a:lnTo>
                  <a:lnTo>
                    <a:pt x="24158" y="7073"/>
                  </a:lnTo>
                  <a:cubicBezTo>
                    <a:pt x="26384" y="10073"/>
                    <a:pt x="27587" y="13716"/>
                    <a:pt x="27575" y="17443"/>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3"/>
            <p:cNvSpPr/>
            <p:nvPr/>
          </p:nvSpPr>
          <p:spPr>
            <a:xfrm>
              <a:off x="-4733175" y="6054850"/>
              <a:ext cx="559000" cy="548325"/>
            </a:xfrm>
            <a:custGeom>
              <a:avLst/>
              <a:gdLst/>
              <a:ahLst/>
              <a:cxnLst/>
              <a:rect l="l" t="t" r="r" b="b"/>
              <a:pathLst>
                <a:path w="22360" h="21933" extrusionOk="0">
                  <a:moveTo>
                    <a:pt x="5691" y="18217"/>
                  </a:moveTo>
                  <a:cubicBezTo>
                    <a:pt x="11228" y="21932"/>
                    <a:pt x="18776" y="19134"/>
                    <a:pt x="20574" y="12717"/>
                  </a:cubicBezTo>
                  <a:cubicBezTo>
                    <a:pt x="22360" y="6299"/>
                    <a:pt x="17347" y="1"/>
                    <a:pt x="10692" y="311"/>
                  </a:cubicBezTo>
                  <a:lnTo>
                    <a:pt x="10692" y="6276"/>
                  </a:lnTo>
                  <a:lnTo>
                    <a:pt x="9465" y="441"/>
                  </a:lnTo>
                  <a:cubicBezTo>
                    <a:pt x="7489" y="787"/>
                    <a:pt x="5679" y="1727"/>
                    <a:pt x="4262" y="3120"/>
                  </a:cubicBezTo>
                  <a:lnTo>
                    <a:pt x="7334" y="7526"/>
                  </a:lnTo>
                  <a:lnTo>
                    <a:pt x="3358" y="4144"/>
                  </a:lnTo>
                  <a:cubicBezTo>
                    <a:pt x="3239" y="4299"/>
                    <a:pt x="3119" y="4466"/>
                    <a:pt x="3012" y="4632"/>
                  </a:cubicBezTo>
                  <a:cubicBezTo>
                    <a:pt x="0" y="9133"/>
                    <a:pt x="1203" y="15205"/>
                    <a:pt x="5691" y="18217"/>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3"/>
            <p:cNvSpPr/>
            <p:nvPr/>
          </p:nvSpPr>
          <p:spPr>
            <a:xfrm>
              <a:off x="-1871525" y="6034925"/>
              <a:ext cx="58675" cy="362275"/>
            </a:xfrm>
            <a:custGeom>
              <a:avLst/>
              <a:gdLst/>
              <a:ahLst/>
              <a:cxnLst/>
              <a:rect l="l" t="t" r="r" b="b"/>
              <a:pathLst>
                <a:path w="2347" h="14491" extrusionOk="0">
                  <a:moveTo>
                    <a:pt x="1" y="0"/>
                  </a:moveTo>
                  <a:lnTo>
                    <a:pt x="2346" y="0"/>
                  </a:lnTo>
                  <a:lnTo>
                    <a:pt x="2346" y="14490"/>
                  </a:lnTo>
                  <a:lnTo>
                    <a:pt x="1" y="14490"/>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3"/>
            <p:cNvSpPr/>
            <p:nvPr/>
          </p:nvSpPr>
          <p:spPr>
            <a:xfrm>
              <a:off x="-2121550" y="5344950"/>
              <a:ext cx="558725" cy="781075"/>
            </a:xfrm>
            <a:custGeom>
              <a:avLst/>
              <a:gdLst/>
              <a:ahLst/>
              <a:cxnLst/>
              <a:rect l="l" t="t" r="r" b="b"/>
              <a:pathLst>
                <a:path w="22349" h="31243" extrusionOk="0">
                  <a:moveTo>
                    <a:pt x="19681" y="31243"/>
                  </a:moveTo>
                  <a:lnTo>
                    <a:pt x="2667" y="31243"/>
                  </a:lnTo>
                  <a:cubicBezTo>
                    <a:pt x="1108" y="31243"/>
                    <a:pt x="0" y="29719"/>
                    <a:pt x="489" y="28242"/>
                  </a:cubicBezTo>
                  <a:lnTo>
                    <a:pt x="2417" y="22325"/>
                  </a:lnTo>
                  <a:lnTo>
                    <a:pt x="6954" y="21182"/>
                  </a:lnTo>
                  <a:lnTo>
                    <a:pt x="2787" y="21182"/>
                  </a:lnTo>
                  <a:lnTo>
                    <a:pt x="6716" y="9121"/>
                  </a:lnTo>
                  <a:lnTo>
                    <a:pt x="10085" y="8275"/>
                  </a:lnTo>
                  <a:lnTo>
                    <a:pt x="6989" y="8275"/>
                  </a:lnTo>
                  <a:lnTo>
                    <a:pt x="8990" y="2108"/>
                  </a:lnTo>
                  <a:cubicBezTo>
                    <a:pt x="9680" y="1"/>
                    <a:pt x="12669" y="1"/>
                    <a:pt x="13347" y="2108"/>
                  </a:cubicBezTo>
                  <a:lnTo>
                    <a:pt x="16562" y="11990"/>
                  </a:lnTo>
                  <a:lnTo>
                    <a:pt x="9680" y="11990"/>
                  </a:lnTo>
                  <a:lnTo>
                    <a:pt x="17181" y="13871"/>
                  </a:lnTo>
                  <a:lnTo>
                    <a:pt x="21872" y="28242"/>
                  </a:lnTo>
                  <a:cubicBezTo>
                    <a:pt x="22348" y="29730"/>
                    <a:pt x="21241" y="31243"/>
                    <a:pt x="19681" y="31243"/>
                  </a:cubicBezTo>
                  <a:close/>
                </a:path>
              </a:pathLst>
            </a:custGeom>
            <a:gradFill>
              <a:gsLst>
                <a:gs pos="0">
                  <a:srgbClr val="552973">
                    <a:alpha val="41568"/>
                  </a:srgbClr>
                </a:gs>
                <a:gs pos="100000">
                  <a:srgbClr val="552973">
                    <a:alpha val="7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3"/>
            <p:cNvSpPr/>
            <p:nvPr/>
          </p:nvSpPr>
          <p:spPr>
            <a:xfrm>
              <a:off x="-2440650" y="5899475"/>
              <a:ext cx="58975" cy="362275"/>
            </a:xfrm>
            <a:custGeom>
              <a:avLst/>
              <a:gdLst/>
              <a:ahLst/>
              <a:cxnLst/>
              <a:rect l="l" t="t" r="r" b="b"/>
              <a:pathLst>
                <a:path w="2359" h="14491" extrusionOk="0">
                  <a:moveTo>
                    <a:pt x="2358" y="14491"/>
                  </a:moveTo>
                  <a:lnTo>
                    <a:pt x="1" y="14491"/>
                  </a:lnTo>
                  <a:lnTo>
                    <a:pt x="1" y="1"/>
                  </a:lnTo>
                  <a:lnTo>
                    <a:pt x="2358" y="1"/>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3"/>
            <p:cNvSpPr/>
            <p:nvPr/>
          </p:nvSpPr>
          <p:spPr>
            <a:xfrm>
              <a:off x="-2690375" y="5209225"/>
              <a:ext cx="558125" cy="781075"/>
            </a:xfrm>
            <a:custGeom>
              <a:avLst/>
              <a:gdLst/>
              <a:ahLst/>
              <a:cxnLst/>
              <a:rect l="l" t="t" r="r" b="b"/>
              <a:pathLst>
                <a:path w="22325" h="31243" extrusionOk="0">
                  <a:moveTo>
                    <a:pt x="2656" y="31242"/>
                  </a:moveTo>
                  <a:lnTo>
                    <a:pt x="19670" y="31242"/>
                  </a:lnTo>
                  <a:cubicBezTo>
                    <a:pt x="21229" y="31242"/>
                    <a:pt x="22325" y="29718"/>
                    <a:pt x="21849" y="28242"/>
                  </a:cubicBezTo>
                  <a:lnTo>
                    <a:pt x="19920" y="22325"/>
                  </a:lnTo>
                  <a:lnTo>
                    <a:pt x="15383" y="21182"/>
                  </a:lnTo>
                  <a:lnTo>
                    <a:pt x="19551" y="21182"/>
                  </a:lnTo>
                  <a:lnTo>
                    <a:pt x="15622" y="9121"/>
                  </a:lnTo>
                  <a:lnTo>
                    <a:pt x="12252" y="8275"/>
                  </a:lnTo>
                  <a:lnTo>
                    <a:pt x="15348" y="8275"/>
                  </a:lnTo>
                  <a:lnTo>
                    <a:pt x="13336" y="2120"/>
                  </a:lnTo>
                  <a:cubicBezTo>
                    <a:pt x="12657" y="0"/>
                    <a:pt x="9668" y="0"/>
                    <a:pt x="8978" y="2120"/>
                  </a:cubicBezTo>
                  <a:lnTo>
                    <a:pt x="5775" y="11990"/>
                  </a:lnTo>
                  <a:lnTo>
                    <a:pt x="12669" y="11990"/>
                  </a:lnTo>
                  <a:lnTo>
                    <a:pt x="5168" y="13871"/>
                  </a:lnTo>
                  <a:lnTo>
                    <a:pt x="489" y="28242"/>
                  </a:lnTo>
                  <a:cubicBezTo>
                    <a:pt x="1" y="29718"/>
                    <a:pt x="1108" y="31242"/>
                    <a:pt x="2656" y="31242"/>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3"/>
            <p:cNvSpPr/>
            <p:nvPr/>
          </p:nvSpPr>
          <p:spPr>
            <a:xfrm>
              <a:off x="-721075" y="5981350"/>
              <a:ext cx="58650" cy="362250"/>
            </a:xfrm>
            <a:custGeom>
              <a:avLst/>
              <a:gdLst/>
              <a:ahLst/>
              <a:cxnLst/>
              <a:rect l="l" t="t" r="r" b="b"/>
              <a:pathLst>
                <a:path w="2346" h="14490" extrusionOk="0">
                  <a:moveTo>
                    <a:pt x="2346" y="14490"/>
                  </a:moveTo>
                  <a:lnTo>
                    <a:pt x="0" y="14490"/>
                  </a:lnTo>
                  <a:lnTo>
                    <a:pt x="0" y="0"/>
                  </a:lnTo>
                  <a:lnTo>
                    <a:pt x="2346" y="0"/>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3"/>
            <p:cNvSpPr/>
            <p:nvPr/>
          </p:nvSpPr>
          <p:spPr>
            <a:xfrm>
              <a:off x="-967825" y="5292575"/>
              <a:ext cx="416125" cy="779875"/>
            </a:xfrm>
            <a:custGeom>
              <a:avLst/>
              <a:gdLst/>
              <a:ahLst/>
              <a:cxnLst/>
              <a:rect l="l" t="t" r="r" b="b"/>
              <a:pathLst>
                <a:path w="16645" h="31195" extrusionOk="0">
                  <a:moveTo>
                    <a:pt x="16645" y="21134"/>
                  </a:moveTo>
                  <a:lnTo>
                    <a:pt x="15264" y="21134"/>
                  </a:lnTo>
                  <a:lnTo>
                    <a:pt x="16645" y="21479"/>
                  </a:lnTo>
                  <a:lnTo>
                    <a:pt x="16645" y="31194"/>
                  </a:lnTo>
                  <a:lnTo>
                    <a:pt x="2536" y="31194"/>
                  </a:lnTo>
                  <a:cubicBezTo>
                    <a:pt x="2179" y="31194"/>
                    <a:pt x="1834" y="31111"/>
                    <a:pt x="1524" y="30956"/>
                  </a:cubicBezTo>
                  <a:lnTo>
                    <a:pt x="1524" y="30956"/>
                  </a:lnTo>
                  <a:cubicBezTo>
                    <a:pt x="500" y="30456"/>
                    <a:pt x="0" y="29278"/>
                    <a:pt x="357" y="28194"/>
                  </a:cubicBezTo>
                  <a:lnTo>
                    <a:pt x="964" y="26337"/>
                  </a:lnTo>
                  <a:lnTo>
                    <a:pt x="2786" y="20729"/>
                  </a:lnTo>
                  <a:lnTo>
                    <a:pt x="2786" y="20729"/>
                  </a:lnTo>
                  <a:lnTo>
                    <a:pt x="5036" y="13823"/>
                  </a:lnTo>
                  <a:lnTo>
                    <a:pt x="12537" y="11942"/>
                  </a:lnTo>
                  <a:lnTo>
                    <a:pt x="5656" y="11942"/>
                  </a:lnTo>
                  <a:lnTo>
                    <a:pt x="8870" y="2060"/>
                  </a:lnTo>
                  <a:cubicBezTo>
                    <a:pt x="9013" y="1607"/>
                    <a:pt x="9299" y="1203"/>
                    <a:pt x="9692" y="917"/>
                  </a:cubicBezTo>
                  <a:cubicBezTo>
                    <a:pt x="10954" y="0"/>
                    <a:pt x="12740" y="584"/>
                    <a:pt x="13228" y="2060"/>
                  </a:cubicBezTo>
                  <a:lnTo>
                    <a:pt x="15228" y="8227"/>
                  </a:lnTo>
                  <a:lnTo>
                    <a:pt x="12133" y="8227"/>
                  </a:lnTo>
                  <a:lnTo>
                    <a:pt x="15502" y="9061"/>
                  </a:lnTo>
                  <a:lnTo>
                    <a:pt x="16645" y="12573"/>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3"/>
            <p:cNvSpPr/>
            <p:nvPr/>
          </p:nvSpPr>
          <p:spPr>
            <a:xfrm>
              <a:off x="-1473250" y="5824175"/>
              <a:ext cx="83075" cy="511100"/>
            </a:xfrm>
            <a:custGeom>
              <a:avLst/>
              <a:gdLst/>
              <a:ahLst/>
              <a:cxnLst/>
              <a:rect l="l" t="t" r="r" b="b"/>
              <a:pathLst>
                <a:path w="3323" h="20444" extrusionOk="0">
                  <a:moveTo>
                    <a:pt x="0" y="1"/>
                  </a:moveTo>
                  <a:lnTo>
                    <a:pt x="3322" y="1"/>
                  </a:lnTo>
                  <a:lnTo>
                    <a:pt x="3322" y="20444"/>
                  </a:lnTo>
                  <a:lnTo>
                    <a:pt x="0" y="20444"/>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3"/>
            <p:cNvSpPr/>
            <p:nvPr/>
          </p:nvSpPr>
          <p:spPr>
            <a:xfrm>
              <a:off x="-1825675" y="4868700"/>
              <a:ext cx="788200" cy="1083800"/>
            </a:xfrm>
            <a:custGeom>
              <a:avLst/>
              <a:gdLst/>
              <a:ahLst/>
              <a:cxnLst/>
              <a:rect l="l" t="t" r="r" b="b"/>
              <a:pathLst>
                <a:path w="31528" h="43352" extrusionOk="0">
                  <a:moveTo>
                    <a:pt x="27766" y="43351"/>
                  </a:moveTo>
                  <a:lnTo>
                    <a:pt x="3751" y="43351"/>
                  </a:lnTo>
                  <a:cubicBezTo>
                    <a:pt x="1560" y="43351"/>
                    <a:pt x="0" y="41208"/>
                    <a:pt x="679" y="39113"/>
                  </a:cubicBezTo>
                  <a:lnTo>
                    <a:pt x="3394" y="30754"/>
                  </a:lnTo>
                  <a:lnTo>
                    <a:pt x="9811" y="29147"/>
                  </a:lnTo>
                  <a:lnTo>
                    <a:pt x="3917" y="29147"/>
                  </a:lnTo>
                  <a:lnTo>
                    <a:pt x="9466" y="12121"/>
                  </a:lnTo>
                  <a:lnTo>
                    <a:pt x="14228" y="10931"/>
                  </a:lnTo>
                  <a:lnTo>
                    <a:pt x="9859" y="10931"/>
                  </a:lnTo>
                  <a:lnTo>
                    <a:pt x="12692" y="2239"/>
                  </a:lnTo>
                  <a:cubicBezTo>
                    <a:pt x="13121" y="906"/>
                    <a:pt x="14359" y="1"/>
                    <a:pt x="15764" y="1"/>
                  </a:cubicBezTo>
                  <a:cubicBezTo>
                    <a:pt x="17169" y="1"/>
                    <a:pt x="18407" y="906"/>
                    <a:pt x="18848" y="2239"/>
                  </a:cubicBezTo>
                  <a:lnTo>
                    <a:pt x="23372" y="16169"/>
                  </a:lnTo>
                  <a:lnTo>
                    <a:pt x="13657" y="16169"/>
                  </a:lnTo>
                  <a:lnTo>
                    <a:pt x="24241" y="18824"/>
                  </a:lnTo>
                  <a:lnTo>
                    <a:pt x="30849" y="39113"/>
                  </a:lnTo>
                  <a:cubicBezTo>
                    <a:pt x="31528" y="41196"/>
                    <a:pt x="29968" y="43351"/>
                    <a:pt x="27766" y="43351"/>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3"/>
            <p:cNvSpPr/>
            <p:nvPr/>
          </p:nvSpPr>
          <p:spPr>
            <a:xfrm>
              <a:off x="-3132975" y="5964075"/>
              <a:ext cx="83050" cy="511400"/>
            </a:xfrm>
            <a:custGeom>
              <a:avLst/>
              <a:gdLst/>
              <a:ahLst/>
              <a:cxnLst/>
              <a:rect l="l" t="t" r="r" b="b"/>
              <a:pathLst>
                <a:path w="3322" h="20456" extrusionOk="0">
                  <a:moveTo>
                    <a:pt x="0" y="1"/>
                  </a:moveTo>
                  <a:lnTo>
                    <a:pt x="3322" y="1"/>
                  </a:lnTo>
                  <a:lnTo>
                    <a:pt x="3322" y="20455"/>
                  </a:lnTo>
                  <a:lnTo>
                    <a:pt x="0" y="20455"/>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3"/>
            <p:cNvSpPr/>
            <p:nvPr/>
          </p:nvSpPr>
          <p:spPr>
            <a:xfrm>
              <a:off x="-3485400" y="5008900"/>
              <a:ext cx="788200" cy="1083800"/>
            </a:xfrm>
            <a:custGeom>
              <a:avLst/>
              <a:gdLst/>
              <a:ahLst/>
              <a:cxnLst/>
              <a:rect l="l" t="t" r="r" b="b"/>
              <a:pathLst>
                <a:path w="31528" h="43352" extrusionOk="0">
                  <a:moveTo>
                    <a:pt x="27765" y="43351"/>
                  </a:moveTo>
                  <a:lnTo>
                    <a:pt x="3750" y="43351"/>
                  </a:lnTo>
                  <a:cubicBezTo>
                    <a:pt x="1560" y="43339"/>
                    <a:pt x="0" y="41196"/>
                    <a:pt x="679" y="39101"/>
                  </a:cubicBezTo>
                  <a:lnTo>
                    <a:pt x="3393" y="30754"/>
                  </a:lnTo>
                  <a:lnTo>
                    <a:pt x="9811" y="29147"/>
                  </a:lnTo>
                  <a:lnTo>
                    <a:pt x="3917" y="29147"/>
                  </a:lnTo>
                  <a:lnTo>
                    <a:pt x="9465" y="12109"/>
                  </a:lnTo>
                  <a:lnTo>
                    <a:pt x="14228" y="10918"/>
                  </a:lnTo>
                  <a:lnTo>
                    <a:pt x="9858" y="10918"/>
                  </a:lnTo>
                  <a:lnTo>
                    <a:pt x="12692" y="2227"/>
                  </a:lnTo>
                  <a:cubicBezTo>
                    <a:pt x="13121" y="893"/>
                    <a:pt x="14371" y="0"/>
                    <a:pt x="15764" y="0"/>
                  </a:cubicBezTo>
                  <a:cubicBezTo>
                    <a:pt x="17169" y="0"/>
                    <a:pt x="18407" y="893"/>
                    <a:pt x="18848" y="2227"/>
                  </a:cubicBezTo>
                  <a:lnTo>
                    <a:pt x="23384" y="16169"/>
                  </a:lnTo>
                  <a:lnTo>
                    <a:pt x="13656" y="16169"/>
                  </a:lnTo>
                  <a:lnTo>
                    <a:pt x="24253" y="18824"/>
                  </a:lnTo>
                  <a:lnTo>
                    <a:pt x="30849" y="39101"/>
                  </a:lnTo>
                  <a:cubicBezTo>
                    <a:pt x="31528" y="41196"/>
                    <a:pt x="29968" y="43351"/>
                    <a:pt x="27765" y="43351"/>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3"/>
            <p:cNvSpPr/>
            <p:nvPr/>
          </p:nvSpPr>
          <p:spPr>
            <a:xfrm>
              <a:off x="-1118150" y="5863175"/>
              <a:ext cx="566450" cy="913825"/>
            </a:xfrm>
            <a:custGeom>
              <a:avLst/>
              <a:gdLst/>
              <a:ahLst/>
              <a:cxnLst/>
              <a:rect l="l" t="t" r="r" b="b"/>
              <a:pathLst>
                <a:path w="22658" h="36553" extrusionOk="0">
                  <a:moveTo>
                    <a:pt x="22658" y="798"/>
                  </a:moveTo>
                  <a:lnTo>
                    <a:pt x="22658" y="34088"/>
                  </a:lnTo>
                  <a:cubicBezTo>
                    <a:pt x="14752" y="36552"/>
                    <a:pt x="6192" y="33123"/>
                    <a:pt x="2179" y="25873"/>
                  </a:cubicBezTo>
                  <a:cubicBezTo>
                    <a:pt x="2024" y="25599"/>
                    <a:pt x="1882" y="25313"/>
                    <a:pt x="1739" y="25027"/>
                  </a:cubicBezTo>
                  <a:cubicBezTo>
                    <a:pt x="1655" y="24872"/>
                    <a:pt x="1584" y="24730"/>
                    <a:pt x="1524" y="24575"/>
                  </a:cubicBezTo>
                  <a:cubicBezTo>
                    <a:pt x="512" y="22325"/>
                    <a:pt x="0" y="19908"/>
                    <a:pt x="0" y="17443"/>
                  </a:cubicBezTo>
                  <a:cubicBezTo>
                    <a:pt x="0" y="16633"/>
                    <a:pt x="60" y="15824"/>
                    <a:pt x="167" y="15014"/>
                  </a:cubicBezTo>
                  <a:cubicBezTo>
                    <a:pt x="572" y="12145"/>
                    <a:pt x="1691" y="9406"/>
                    <a:pt x="3418" y="7073"/>
                  </a:cubicBezTo>
                  <a:lnTo>
                    <a:pt x="12264" y="12990"/>
                  </a:lnTo>
                  <a:lnTo>
                    <a:pt x="7537" y="8132"/>
                  </a:lnTo>
                  <a:lnTo>
                    <a:pt x="7537" y="8132"/>
                  </a:lnTo>
                  <a:lnTo>
                    <a:pt x="6454" y="7037"/>
                  </a:lnTo>
                  <a:lnTo>
                    <a:pt x="4858" y="5382"/>
                  </a:lnTo>
                  <a:cubicBezTo>
                    <a:pt x="5501" y="4703"/>
                    <a:pt x="6215" y="4072"/>
                    <a:pt x="6966" y="3513"/>
                  </a:cubicBezTo>
                  <a:cubicBezTo>
                    <a:pt x="9037" y="1941"/>
                    <a:pt x="11442" y="869"/>
                    <a:pt x="13978" y="358"/>
                  </a:cubicBezTo>
                  <a:lnTo>
                    <a:pt x="15883" y="5227"/>
                  </a:lnTo>
                  <a:lnTo>
                    <a:pt x="17098" y="8370"/>
                  </a:lnTo>
                  <a:lnTo>
                    <a:pt x="17443" y="9251"/>
                  </a:lnTo>
                  <a:lnTo>
                    <a:pt x="17348" y="8370"/>
                  </a:lnTo>
                  <a:lnTo>
                    <a:pt x="16919" y="4727"/>
                  </a:lnTo>
                  <a:lnTo>
                    <a:pt x="16372" y="48"/>
                  </a:lnTo>
                  <a:cubicBezTo>
                    <a:pt x="16729" y="24"/>
                    <a:pt x="17086" y="12"/>
                    <a:pt x="17443" y="12"/>
                  </a:cubicBezTo>
                  <a:cubicBezTo>
                    <a:pt x="19217" y="0"/>
                    <a:pt x="20967" y="274"/>
                    <a:pt x="22658" y="798"/>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3"/>
            <p:cNvSpPr/>
            <p:nvPr/>
          </p:nvSpPr>
          <p:spPr>
            <a:xfrm>
              <a:off x="-3949750" y="6054850"/>
              <a:ext cx="558725" cy="548325"/>
            </a:xfrm>
            <a:custGeom>
              <a:avLst/>
              <a:gdLst/>
              <a:ahLst/>
              <a:cxnLst/>
              <a:rect l="l" t="t" r="r" b="b"/>
              <a:pathLst>
                <a:path w="22349" h="21933" extrusionOk="0">
                  <a:moveTo>
                    <a:pt x="16657" y="18217"/>
                  </a:moveTo>
                  <a:cubicBezTo>
                    <a:pt x="11121" y="21932"/>
                    <a:pt x="3572" y="19134"/>
                    <a:pt x="1786" y="12717"/>
                  </a:cubicBezTo>
                  <a:cubicBezTo>
                    <a:pt x="0" y="6287"/>
                    <a:pt x="5013" y="1"/>
                    <a:pt x="11668" y="311"/>
                  </a:cubicBezTo>
                  <a:lnTo>
                    <a:pt x="11668" y="6276"/>
                  </a:lnTo>
                  <a:lnTo>
                    <a:pt x="12907" y="441"/>
                  </a:lnTo>
                  <a:cubicBezTo>
                    <a:pt x="14871" y="787"/>
                    <a:pt x="16681" y="1727"/>
                    <a:pt x="18098" y="3120"/>
                  </a:cubicBezTo>
                  <a:lnTo>
                    <a:pt x="15026" y="7526"/>
                  </a:lnTo>
                  <a:lnTo>
                    <a:pt x="18991" y="4144"/>
                  </a:lnTo>
                  <a:cubicBezTo>
                    <a:pt x="19110" y="4299"/>
                    <a:pt x="19229" y="4466"/>
                    <a:pt x="19336" y="4632"/>
                  </a:cubicBezTo>
                  <a:cubicBezTo>
                    <a:pt x="22348" y="9121"/>
                    <a:pt x="21158" y="15205"/>
                    <a:pt x="16657" y="18217"/>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3"/>
            <p:cNvSpPr/>
            <p:nvPr/>
          </p:nvSpPr>
          <p:spPr>
            <a:xfrm>
              <a:off x="-6311350" y="6035225"/>
              <a:ext cx="58950" cy="362275"/>
            </a:xfrm>
            <a:custGeom>
              <a:avLst/>
              <a:gdLst/>
              <a:ahLst/>
              <a:cxnLst/>
              <a:rect l="l" t="t" r="r" b="b"/>
              <a:pathLst>
                <a:path w="2358" h="14491" extrusionOk="0">
                  <a:moveTo>
                    <a:pt x="2358" y="14490"/>
                  </a:moveTo>
                  <a:lnTo>
                    <a:pt x="0" y="14490"/>
                  </a:lnTo>
                  <a:lnTo>
                    <a:pt x="0" y="0"/>
                  </a:lnTo>
                  <a:lnTo>
                    <a:pt x="2358" y="0"/>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3"/>
            <p:cNvSpPr/>
            <p:nvPr/>
          </p:nvSpPr>
          <p:spPr>
            <a:xfrm>
              <a:off x="-6561100" y="5344950"/>
              <a:ext cx="558425" cy="781075"/>
            </a:xfrm>
            <a:custGeom>
              <a:avLst/>
              <a:gdLst/>
              <a:ahLst/>
              <a:cxnLst/>
              <a:rect l="l" t="t" r="r" b="b"/>
              <a:pathLst>
                <a:path w="22337" h="31243" extrusionOk="0">
                  <a:moveTo>
                    <a:pt x="2668" y="31243"/>
                  </a:moveTo>
                  <a:lnTo>
                    <a:pt x="19682" y="31243"/>
                  </a:lnTo>
                  <a:cubicBezTo>
                    <a:pt x="21241" y="31243"/>
                    <a:pt x="22337" y="29719"/>
                    <a:pt x="21861" y="28242"/>
                  </a:cubicBezTo>
                  <a:lnTo>
                    <a:pt x="19932" y="22325"/>
                  </a:lnTo>
                  <a:lnTo>
                    <a:pt x="15396" y="21182"/>
                  </a:lnTo>
                  <a:lnTo>
                    <a:pt x="19563" y="21182"/>
                  </a:lnTo>
                  <a:lnTo>
                    <a:pt x="15634" y="9121"/>
                  </a:lnTo>
                  <a:lnTo>
                    <a:pt x="12264" y="8275"/>
                  </a:lnTo>
                  <a:lnTo>
                    <a:pt x="15360" y="8275"/>
                  </a:lnTo>
                  <a:lnTo>
                    <a:pt x="13348" y="2120"/>
                  </a:lnTo>
                  <a:cubicBezTo>
                    <a:pt x="12669" y="1"/>
                    <a:pt x="9681" y="1"/>
                    <a:pt x="8990" y="2120"/>
                  </a:cubicBezTo>
                  <a:lnTo>
                    <a:pt x="5775" y="11990"/>
                  </a:lnTo>
                  <a:lnTo>
                    <a:pt x="12669" y="11990"/>
                  </a:lnTo>
                  <a:lnTo>
                    <a:pt x="5168" y="13871"/>
                  </a:lnTo>
                  <a:lnTo>
                    <a:pt x="489" y="28242"/>
                  </a:lnTo>
                  <a:cubicBezTo>
                    <a:pt x="1" y="29719"/>
                    <a:pt x="1108" y="31243"/>
                    <a:pt x="2668" y="31243"/>
                  </a:cubicBezTo>
                  <a:close/>
                </a:path>
              </a:pathLst>
            </a:custGeom>
            <a:gradFill>
              <a:gsLst>
                <a:gs pos="0">
                  <a:srgbClr val="552973">
                    <a:alpha val="41568"/>
                  </a:srgbClr>
                </a:gs>
                <a:gs pos="100000">
                  <a:srgbClr val="552973">
                    <a:alpha val="7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ullet list">
  <p:cSld name="CUSTOM_3">
    <p:bg>
      <p:bgPr>
        <a:gradFill>
          <a:gsLst>
            <a:gs pos="0">
              <a:schemeClr val="accent4"/>
            </a:gs>
            <a:gs pos="100000">
              <a:schemeClr val="lt1"/>
            </a:gs>
          </a:gsLst>
          <a:lin ang="5400012" scaled="0"/>
        </a:gradFill>
        <a:effectLst/>
      </p:bgPr>
    </p:bg>
    <p:spTree>
      <p:nvGrpSpPr>
        <p:cNvPr id="1" name="Shape 661"/>
        <p:cNvGrpSpPr/>
        <p:nvPr/>
      </p:nvGrpSpPr>
      <p:grpSpPr>
        <a:xfrm>
          <a:off x="0" y="0"/>
          <a:ext cx="0" cy="0"/>
          <a:chOff x="0" y="0"/>
          <a:chExt cx="0" cy="0"/>
        </a:xfrm>
      </p:grpSpPr>
      <p:grpSp>
        <p:nvGrpSpPr>
          <p:cNvPr id="662" name="Google Shape;662;p14"/>
          <p:cNvGrpSpPr/>
          <p:nvPr/>
        </p:nvGrpSpPr>
        <p:grpSpPr>
          <a:xfrm>
            <a:off x="1521895" y="124383"/>
            <a:ext cx="8174205" cy="5693670"/>
            <a:chOff x="-7879075" y="-2124160"/>
            <a:chExt cx="7745859" cy="5395310"/>
          </a:xfrm>
        </p:grpSpPr>
        <p:sp>
          <p:nvSpPr>
            <p:cNvPr id="663" name="Google Shape;663;p14"/>
            <p:cNvSpPr/>
            <p:nvPr/>
          </p:nvSpPr>
          <p:spPr>
            <a:xfrm>
              <a:off x="-6363024" y="-1060482"/>
              <a:ext cx="1222375" cy="284000"/>
            </a:xfrm>
            <a:custGeom>
              <a:avLst/>
              <a:gdLst/>
              <a:ahLst/>
              <a:cxnLst/>
              <a:rect l="l" t="t" r="r" b="b"/>
              <a:pathLst>
                <a:path w="5307" h="1233" extrusionOk="0">
                  <a:moveTo>
                    <a:pt x="5306" y="1233"/>
                  </a:moveTo>
                  <a:lnTo>
                    <a:pt x="1" y="1233"/>
                  </a:lnTo>
                  <a:cubicBezTo>
                    <a:pt x="148" y="1167"/>
                    <a:pt x="274" y="1047"/>
                    <a:pt x="381" y="923"/>
                  </a:cubicBezTo>
                  <a:cubicBezTo>
                    <a:pt x="522" y="761"/>
                    <a:pt x="650" y="583"/>
                    <a:pt x="832" y="470"/>
                  </a:cubicBezTo>
                  <a:cubicBezTo>
                    <a:pt x="1013" y="357"/>
                    <a:pt x="1270" y="327"/>
                    <a:pt x="1432" y="469"/>
                  </a:cubicBezTo>
                  <a:cubicBezTo>
                    <a:pt x="1579" y="597"/>
                    <a:pt x="1599" y="815"/>
                    <a:pt x="1608" y="1011"/>
                  </a:cubicBezTo>
                  <a:cubicBezTo>
                    <a:pt x="1760" y="890"/>
                    <a:pt x="1847" y="723"/>
                    <a:pt x="1957" y="564"/>
                  </a:cubicBezTo>
                  <a:cubicBezTo>
                    <a:pt x="2068" y="404"/>
                    <a:pt x="2187" y="243"/>
                    <a:pt x="2350" y="139"/>
                  </a:cubicBezTo>
                  <a:cubicBezTo>
                    <a:pt x="2515" y="36"/>
                    <a:pt x="2736" y="1"/>
                    <a:pt x="2902" y="101"/>
                  </a:cubicBezTo>
                  <a:cubicBezTo>
                    <a:pt x="3039" y="183"/>
                    <a:pt x="3116" y="342"/>
                    <a:pt x="3137" y="499"/>
                  </a:cubicBezTo>
                  <a:cubicBezTo>
                    <a:pt x="3159" y="658"/>
                    <a:pt x="3133" y="818"/>
                    <a:pt x="3107" y="975"/>
                  </a:cubicBezTo>
                  <a:cubicBezTo>
                    <a:pt x="3202" y="846"/>
                    <a:pt x="3323" y="739"/>
                    <a:pt x="3453" y="647"/>
                  </a:cubicBezTo>
                  <a:cubicBezTo>
                    <a:pt x="3584" y="556"/>
                    <a:pt x="3757" y="509"/>
                    <a:pt x="3905" y="566"/>
                  </a:cubicBezTo>
                  <a:cubicBezTo>
                    <a:pt x="4083" y="636"/>
                    <a:pt x="4182" y="861"/>
                    <a:pt x="4112" y="1039"/>
                  </a:cubicBezTo>
                  <a:cubicBezTo>
                    <a:pt x="4262" y="883"/>
                    <a:pt x="4446" y="712"/>
                    <a:pt x="4662" y="733"/>
                  </a:cubicBezTo>
                  <a:cubicBezTo>
                    <a:pt x="4937" y="760"/>
                    <a:pt x="5079" y="1072"/>
                    <a:pt x="5306" y="1233"/>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3849862" y="-1291045"/>
              <a:ext cx="1222144" cy="284230"/>
            </a:xfrm>
            <a:custGeom>
              <a:avLst/>
              <a:gdLst/>
              <a:ahLst/>
              <a:cxnLst/>
              <a:rect l="l" t="t" r="r" b="b"/>
              <a:pathLst>
                <a:path w="5306" h="1234" extrusionOk="0">
                  <a:moveTo>
                    <a:pt x="5305" y="1233"/>
                  </a:moveTo>
                  <a:lnTo>
                    <a:pt x="1" y="1233"/>
                  </a:lnTo>
                  <a:cubicBezTo>
                    <a:pt x="148" y="1167"/>
                    <a:pt x="273" y="1046"/>
                    <a:pt x="381" y="923"/>
                  </a:cubicBezTo>
                  <a:cubicBezTo>
                    <a:pt x="521" y="761"/>
                    <a:pt x="650" y="583"/>
                    <a:pt x="831" y="470"/>
                  </a:cubicBezTo>
                  <a:cubicBezTo>
                    <a:pt x="1013" y="357"/>
                    <a:pt x="1270" y="328"/>
                    <a:pt x="1431" y="468"/>
                  </a:cubicBezTo>
                  <a:cubicBezTo>
                    <a:pt x="1578" y="597"/>
                    <a:pt x="1598" y="816"/>
                    <a:pt x="1607" y="1011"/>
                  </a:cubicBezTo>
                  <a:cubicBezTo>
                    <a:pt x="1759" y="890"/>
                    <a:pt x="1847" y="723"/>
                    <a:pt x="1958" y="563"/>
                  </a:cubicBezTo>
                  <a:cubicBezTo>
                    <a:pt x="2067" y="404"/>
                    <a:pt x="2186" y="243"/>
                    <a:pt x="2350" y="140"/>
                  </a:cubicBezTo>
                  <a:cubicBezTo>
                    <a:pt x="2514" y="36"/>
                    <a:pt x="2735" y="1"/>
                    <a:pt x="2902" y="101"/>
                  </a:cubicBezTo>
                  <a:cubicBezTo>
                    <a:pt x="3038" y="183"/>
                    <a:pt x="3116" y="342"/>
                    <a:pt x="3137" y="499"/>
                  </a:cubicBezTo>
                  <a:cubicBezTo>
                    <a:pt x="3158" y="658"/>
                    <a:pt x="3132" y="818"/>
                    <a:pt x="3108" y="976"/>
                  </a:cubicBezTo>
                  <a:cubicBezTo>
                    <a:pt x="3202" y="846"/>
                    <a:pt x="3322" y="739"/>
                    <a:pt x="3453" y="648"/>
                  </a:cubicBezTo>
                  <a:cubicBezTo>
                    <a:pt x="3584" y="556"/>
                    <a:pt x="3756" y="508"/>
                    <a:pt x="3905" y="566"/>
                  </a:cubicBezTo>
                  <a:cubicBezTo>
                    <a:pt x="4084" y="636"/>
                    <a:pt x="4181" y="862"/>
                    <a:pt x="4112" y="1039"/>
                  </a:cubicBezTo>
                  <a:cubicBezTo>
                    <a:pt x="4262" y="882"/>
                    <a:pt x="4445" y="712"/>
                    <a:pt x="4661" y="733"/>
                  </a:cubicBezTo>
                  <a:cubicBezTo>
                    <a:pt x="4936" y="761"/>
                    <a:pt x="5080" y="1072"/>
                    <a:pt x="5305" y="1233"/>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4"/>
            <p:cNvSpPr/>
            <p:nvPr/>
          </p:nvSpPr>
          <p:spPr>
            <a:xfrm>
              <a:off x="-4263540" y="-675365"/>
              <a:ext cx="812152" cy="277551"/>
            </a:xfrm>
            <a:custGeom>
              <a:avLst/>
              <a:gdLst/>
              <a:ahLst/>
              <a:cxnLst/>
              <a:rect l="l" t="t" r="r" b="b"/>
              <a:pathLst>
                <a:path w="3526" h="1205" extrusionOk="0">
                  <a:moveTo>
                    <a:pt x="3495" y="1131"/>
                  </a:moveTo>
                  <a:cubicBezTo>
                    <a:pt x="3468" y="1037"/>
                    <a:pt x="3471" y="937"/>
                    <a:pt x="3446" y="843"/>
                  </a:cubicBezTo>
                  <a:cubicBezTo>
                    <a:pt x="3419" y="749"/>
                    <a:pt x="3346" y="655"/>
                    <a:pt x="3248" y="653"/>
                  </a:cubicBezTo>
                  <a:cubicBezTo>
                    <a:pt x="3181" y="652"/>
                    <a:pt x="3121" y="695"/>
                    <a:pt x="3070" y="738"/>
                  </a:cubicBezTo>
                  <a:cubicBezTo>
                    <a:pt x="2948" y="844"/>
                    <a:pt x="2846" y="970"/>
                    <a:pt x="2766" y="1110"/>
                  </a:cubicBezTo>
                  <a:cubicBezTo>
                    <a:pt x="2807" y="871"/>
                    <a:pt x="2807" y="626"/>
                    <a:pt x="2766" y="388"/>
                  </a:cubicBezTo>
                  <a:cubicBezTo>
                    <a:pt x="2746" y="270"/>
                    <a:pt x="2707" y="143"/>
                    <a:pt x="2606" y="81"/>
                  </a:cubicBezTo>
                  <a:cubicBezTo>
                    <a:pt x="2474" y="1"/>
                    <a:pt x="2304" y="67"/>
                    <a:pt x="2176" y="152"/>
                  </a:cubicBezTo>
                  <a:cubicBezTo>
                    <a:pt x="1870" y="358"/>
                    <a:pt x="1632" y="642"/>
                    <a:pt x="1538" y="999"/>
                  </a:cubicBezTo>
                  <a:cubicBezTo>
                    <a:pt x="1539" y="824"/>
                    <a:pt x="1528" y="622"/>
                    <a:pt x="1388" y="517"/>
                  </a:cubicBezTo>
                  <a:cubicBezTo>
                    <a:pt x="1248" y="411"/>
                    <a:pt x="1042" y="459"/>
                    <a:pt x="902" y="565"/>
                  </a:cubicBezTo>
                  <a:cubicBezTo>
                    <a:pt x="762" y="670"/>
                    <a:pt x="663" y="820"/>
                    <a:pt x="539" y="944"/>
                  </a:cubicBezTo>
                  <a:cubicBezTo>
                    <a:pt x="414" y="1066"/>
                    <a:pt x="190" y="1151"/>
                    <a:pt x="7" y="1188"/>
                  </a:cubicBezTo>
                  <a:lnTo>
                    <a:pt x="6" y="1188"/>
                  </a:lnTo>
                  <a:cubicBezTo>
                    <a:pt x="0" y="1194"/>
                    <a:pt x="4" y="1204"/>
                    <a:pt x="12" y="1205"/>
                  </a:cubicBezTo>
                  <a:lnTo>
                    <a:pt x="3526" y="1205"/>
                  </a:lnTo>
                  <a:cubicBezTo>
                    <a:pt x="3513" y="1181"/>
                    <a:pt x="3502" y="1157"/>
                    <a:pt x="3495" y="1131"/>
                  </a:cubicBezTo>
                  <a:close/>
                  <a:moveTo>
                    <a:pt x="2739" y="1157"/>
                  </a:moveTo>
                  <a:cubicBezTo>
                    <a:pt x="2740" y="1152"/>
                    <a:pt x="2742" y="1148"/>
                    <a:pt x="2746" y="1145"/>
                  </a:cubicBezTo>
                  <a:cubicBezTo>
                    <a:pt x="2744" y="1148"/>
                    <a:pt x="2741" y="1153"/>
                    <a:pt x="2739" y="1157"/>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4"/>
            <p:cNvSpPr/>
            <p:nvPr/>
          </p:nvSpPr>
          <p:spPr>
            <a:xfrm>
              <a:off x="-7517913" y="-680432"/>
              <a:ext cx="6890627" cy="2004814"/>
            </a:xfrm>
            <a:custGeom>
              <a:avLst/>
              <a:gdLst/>
              <a:ahLst/>
              <a:cxnLst/>
              <a:rect l="l" t="t" r="r" b="b"/>
              <a:pathLst>
                <a:path w="29916" h="8704" extrusionOk="0">
                  <a:moveTo>
                    <a:pt x="20410" y="1"/>
                  </a:moveTo>
                  <a:cubicBezTo>
                    <a:pt x="20354" y="1"/>
                    <a:pt x="20299" y="23"/>
                    <a:pt x="20259" y="69"/>
                  </a:cubicBezTo>
                  <a:cubicBezTo>
                    <a:pt x="19310" y="1127"/>
                    <a:pt x="18326" y="2170"/>
                    <a:pt x="17378" y="3228"/>
                  </a:cubicBezTo>
                  <a:cubicBezTo>
                    <a:pt x="17359" y="3248"/>
                    <a:pt x="17338" y="3265"/>
                    <a:pt x="17314" y="3276"/>
                  </a:cubicBezTo>
                  <a:cubicBezTo>
                    <a:pt x="17286" y="3290"/>
                    <a:pt x="17256" y="3296"/>
                    <a:pt x="17226" y="3296"/>
                  </a:cubicBezTo>
                  <a:cubicBezTo>
                    <a:pt x="17195" y="3296"/>
                    <a:pt x="17164" y="3289"/>
                    <a:pt x="17136" y="3275"/>
                  </a:cubicBezTo>
                  <a:lnTo>
                    <a:pt x="15438" y="2433"/>
                  </a:lnTo>
                  <a:cubicBezTo>
                    <a:pt x="15394" y="2412"/>
                    <a:pt x="15352" y="2391"/>
                    <a:pt x="15309" y="2371"/>
                  </a:cubicBezTo>
                  <a:cubicBezTo>
                    <a:pt x="15182" y="2312"/>
                    <a:pt x="15050" y="2264"/>
                    <a:pt x="14911" y="2256"/>
                  </a:cubicBezTo>
                  <a:cubicBezTo>
                    <a:pt x="14899" y="2255"/>
                    <a:pt x="14886" y="2255"/>
                    <a:pt x="14874" y="2255"/>
                  </a:cubicBezTo>
                  <a:cubicBezTo>
                    <a:pt x="14623" y="2255"/>
                    <a:pt x="14386" y="2387"/>
                    <a:pt x="14182" y="2538"/>
                  </a:cubicBezTo>
                  <a:cubicBezTo>
                    <a:pt x="14002" y="2671"/>
                    <a:pt x="13798" y="2816"/>
                    <a:pt x="13592" y="2921"/>
                  </a:cubicBezTo>
                  <a:cubicBezTo>
                    <a:pt x="13572" y="2932"/>
                    <a:pt x="13551" y="2939"/>
                    <a:pt x="13527" y="2941"/>
                  </a:cubicBezTo>
                  <a:cubicBezTo>
                    <a:pt x="13518" y="2942"/>
                    <a:pt x="13510" y="2943"/>
                    <a:pt x="13501" y="2943"/>
                  </a:cubicBezTo>
                  <a:cubicBezTo>
                    <a:pt x="13455" y="2943"/>
                    <a:pt x="13410" y="2927"/>
                    <a:pt x="13373" y="2898"/>
                  </a:cubicBezTo>
                  <a:cubicBezTo>
                    <a:pt x="12726" y="2372"/>
                    <a:pt x="12049" y="1888"/>
                    <a:pt x="11343" y="1446"/>
                  </a:cubicBezTo>
                  <a:cubicBezTo>
                    <a:pt x="11191" y="1349"/>
                    <a:pt x="11027" y="1253"/>
                    <a:pt x="10853" y="1219"/>
                  </a:cubicBezTo>
                  <a:cubicBezTo>
                    <a:pt x="10811" y="1209"/>
                    <a:pt x="10768" y="1204"/>
                    <a:pt x="10726" y="1204"/>
                  </a:cubicBezTo>
                  <a:cubicBezTo>
                    <a:pt x="10721" y="1204"/>
                    <a:pt x="10717" y="1204"/>
                    <a:pt x="10712" y="1205"/>
                  </a:cubicBezTo>
                  <a:cubicBezTo>
                    <a:pt x="10526" y="1207"/>
                    <a:pt x="10352" y="1293"/>
                    <a:pt x="10188" y="1379"/>
                  </a:cubicBezTo>
                  <a:cubicBezTo>
                    <a:pt x="9456" y="1758"/>
                    <a:pt x="8740" y="2203"/>
                    <a:pt x="8051" y="2679"/>
                  </a:cubicBezTo>
                  <a:cubicBezTo>
                    <a:pt x="7744" y="2891"/>
                    <a:pt x="7442" y="3110"/>
                    <a:pt x="7147" y="3329"/>
                  </a:cubicBezTo>
                  <a:cubicBezTo>
                    <a:pt x="7111" y="3357"/>
                    <a:pt x="7067" y="3371"/>
                    <a:pt x="7024" y="3371"/>
                  </a:cubicBezTo>
                  <a:cubicBezTo>
                    <a:pt x="6986" y="3371"/>
                    <a:pt x="6948" y="3360"/>
                    <a:pt x="6914" y="3338"/>
                  </a:cubicBezTo>
                  <a:cubicBezTo>
                    <a:pt x="6841" y="3291"/>
                    <a:pt x="6767" y="3242"/>
                    <a:pt x="6694" y="3195"/>
                  </a:cubicBezTo>
                  <a:cubicBezTo>
                    <a:pt x="6184" y="2865"/>
                    <a:pt x="5674" y="2534"/>
                    <a:pt x="5165" y="2204"/>
                  </a:cubicBezTo>
                  <a:cubicBezTo>
                    <a:pt x="4584" y="1827"/>
                    <a:pt x="4002" y="1449"/>
                    <a:pt x="3420" y="1073"/>
                  </a:cubicBezTo>
                  <a:cubicBezTo>
                    <a:pt x="3236" y="953"/>
                    <a:pt x="3040" y="829"/>
                    <a:pt x="2832" y="765"/>
                  </a:cubicBezTo>
                  <a:cubicBezTo>
                    <a:pt x="2737" y="734"/>
                    <a:pt x="2638" y="718"/>
                    <a:pt x="2538" y="718"/>
                  </a:cubicBezTo>
                  <a:cubicBezTo>
                    <a:pt x="2527" y="718"/>
                    <a:pt x="2517" y="719"/>
                    <a:pt x="2507" y="719"/>
                  </a:cubicBezTo>
                  <a:cubicBezTo>
                    <a:pt x="2157" y="733"/>
                    <a:pt x="1862" y="968"/>
                    <a:pt x="1594" y="1193"/>
                  </a:cubicBezTo>
                  <a:lnTo>
                    <a:pt x="1" y="2525"/>
                  </a:lnTo>
                  <a:lnTo>
                    <a:pt x="1" y="8703"/>
                  </a:lnTo>
                  <a:lnTo>
                    <a:pt x="29916" y="8703"/>
                  </a:lnTo>
                  <a:lnTo>
                    <a:pt x="29916" y="261"/>
                  </a:lnTo>
                  <a:cubicBezTo>
                    <a:pt x="29879" y="261"/>
                    <a:pt x="29844" y="270"/>
                    <a:pt x="29812" y="288"/>
                  </a:cubicBezTo>
                  <a:cubicBezTo>
                    <a:pt x="28075" y="1256"/>
                    <a:pt x="26332" y="2183"/>
                    <a:pt x="24595" y="3154"/>
                  </a:cubicBezTo>
                  <a:cubicBezTo>
                    <a:pt x="24563" y="3172"/>
                    <a:pt x="24529" y="3180"/>
                    <a:pt x="24495" y="3180"/>
                  </a:cubicBezTo>
                  <a:cubicBezTo>
                    <a:pt x="24449" y="3180"/>
                    <a:pt x="24403" y="3164"/>
                    <a:pt x="24365" y="3133"/>
                  </a:cubicBezTo>
                  <a:cubicBezTo>
                    <a:pt x="23163" y="2135"/>
                    <a:pt x="21935" y="1195"/>
                    <a:pt x="20730" y="204"/>
                  </a:cubicBezTo>
                  <a:cubicBezTo>
                    <a:pt x="20666" y="152"/>
                    <a:pt x="20603" y="100"/>
                    <a:pt x="20540" y="47"/>
                  </a:cubicBezTo>
                  <a:cubicBezTo>
                    <a:pt x="20502" y="16"/>
                    <a:pt x="20456" y="1"/>
                    <a:pt x="20410"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a:off x="-7517913" y="-685499"/>
              <a:ext cx="6890627" cy="2009881"/>
            </a:xfrm>
            <a:custGeom>
              <a:avLst/>
              <a:gdLst/>
              <a:ahLst/>
              <a:cxnLst/>
              <a:rect l="l" t="t" r="r" b="b"/>
              <a:pathLst>
                <a:path w="29916" h="8726" extrusionOk="0">
                  <a:moveTo>
                    <a:pt x="29916" y="283"/>
                  </a:moveTo>
                  <a:cubicBezTo>
                    <a:pt x="29879" y="283"/>
                    <a:pt x="29844" y="292"/>
                    <a:pt x="29812" y="310"/>
                  </a:cubicBezTo>
                  <a:cubicBezTo>
                    <a:pt x="28075" y="1278"/>
                    <a:pt x="26332" y="2205"/>
                    <a:pt x="24595" y="3176"/>
                  </a:cubicBezTo>
                  <a:cubicBezTo>
                    <a:pt x="24521" y="3217"/>
                    <a:pt x="24430" y="3209"/>
                    <a:pt x="24365" y="3155"/>
                  </a:cubicBezTo>
                  <a:cubicBezTo>
                    <a:pt x="23163" y="2157"/>
                    <a:pt x="21935" y="1217"/>
                    <a:pt x="20730" y="226"/>
                  </a:cubicBezTo>
                  <a:cubicBezTo>
                    <a:pt x="20666" y="174"/>
                    <a:pt x="20603" y="122"/>
                    <a:pt x="20540" y="69"/>
                  </a:cubicBezTo>
                  <a:cubicBezTo>
                    <a:pt x="20456" y="0"/>
                    <a:pt x="20332" y="8"/>
                    <a:pt x="20259" y="91"/>
                  </a:cubicBezTo>
                  <a:cubicBezTo>
                    <a:pt x="19310" y="1149"/>
                    <a:pt x="18326" y="2192"/>
                    <a:pt x="17378" y="3250"/>
                  </a:cubicBezTo>
                  <a:cubicBezTo>
                    <a:pt x="17359" y="3270"/>
                    <a:pt x="17338" y="3287"/>
                    <a:pt x="17314" y="3298"/>
                  </a:cubicBezTo>
                  <a:cubicBezTo>
                    <a:pt x="17257" y="3326"/>
                    <a:pt x="17191" y="3324"/>
                    <a:pt x="17136" y="3297"/>
                  </a:cubicBezTo>
                  <a:lnTo>
                    <a:pt x="15438" y="2455"/>
                  </a:lnTo>
                  <a:cubicBezTo>
                    <a:pt x="15394" y="2434"/>
                    <a:pt x="15352" y="2413"/>
                    <a:pt x="15309" y="2393"/>
                  </a:cubicBezTo>
                  <a:cubicBezTo>
                    <a:pt x="15182" y="2334"/>
                    <a:pt x="15050" y="2286"/>
                    <a:pt x="14911" y="2278"/>
                  </a:cubicBezTo>
                  <a:cubicBezTo>
                    <a:pt x="14647" y="2264"/>
                    <a:pt x="14396" y="2401"/>
                    <a:pt x="14182" y="2560"/>
                  </a:cubicBezTo>
                  <a:cubicBezTo>
                    <a:pt x="14002" y="2693"/>
                    <a:pt x="13798" y="2838"/>
                    <a:pt x="13592" y="2943"/>
                  </a:cubicBezTo>
                  <a:cubicBezTo>
                    <a:pt x="13572" y="2954"/>
                    <a:pt x="13551" y="2961"/>
                    <a:pt x="13527" y="2963"/>
                  </a:cubicBezTo>
                  <a:lnTo>
                    <a:pt x="13527" y="2963"/>
                  </a:lnTo>
                  <a:cubicBezTo>
                    <a:pt x="13472" y="2970"/>
                    <a:pt x="13417" y="2955"/>
                    <a:pt x="13373" y="2920"/>
                  </a:cubicBezTo>
                  <a:cubicBezTo>
                    <a:pt x="12726" y="2394"/>
                    <a:pt x="12049" y="1910"/>
                    <a:pt x="11343" y="1468"/>
                  </a:cubicBezTo>
                  <a:cubicBezTo>
                    <a:pt x="11191" y="1371"/>
                    <a:pt x="11027" y="1275"/>
                    <a:pt x="10853" y="1241"/>
                  </a:cubicBezTo>
                  <a:cubicBezTo>
                    <a:pt x="10806" y="1230"/>
                    <a:pt x="10759" y="1225"/>
                    <a:pt x="10712" y="1227"/>
                  </a:cubicBezTo>
                  <a:cubicBezTo>
                    <a:pt x="10526" y="1229"/>
                    <a:pt x="10352" y="1315"/>
                    <a:pt x="10188" y="1401"/>
                  </a:cubicBezTo>
                  <a:cubicBezTo>
                    <a:pt x="9456" y="1780"/>
                    <a:pt x="8740" y="2225"/>
                    <a:pt x="8051" y="2701"/>
                  </a:cubicBezTo>
                  <a:lnTo>
                    <a:pt x="8051" y="2701"/>
                  </a:lnTo>
                  <a:cubicBezTo>
                    <a:pt x="7744" y="2913"/>
                    <a:pt x="7442" y="3132"/>
                    <a:pt x="7147" y="3351"/>
                  </a:cubicBezTo>
                  <a:cubicBezTo>
                    <a:pt x="7078" y="3403"/>
                    <a:pt x="6986" y="3407"/>
                    <a:pt x="6914" y="3360"/>
                  </a:cubicBezTo>
                  <a:cubicBezTo>
                    <a:pt x="6841" y="3313"/>
                    <a:pt x="6767" y="3264"/>
                    <a:pt x="6694" y="3217"/>
                  </a:cubicBezTo>
                  <a:cubicBezTo>
                    <a:pt x="6184" y="2887"/>
                    <a:pt x="5674" y="2556"/>
                    <a:pt x="5165" y="2226"/>
                  </a:cubicBezTo>
                  <a:cubicBezTo>
                    <a:pt x="4584" y="1849"/>
                    <a:pt x="4002" y="1471"/>
                    <a:pt x="3420" y="1095"/>
                  </a:cubicBezTo>
                  <a:cubicBezTo>
                    <a:pt x="3236" y="975"/>
                    <a:pt x="3040" y="851"/>
                    <a:pt x="2832" y="787"/>
                  </a:cubicBezTo>
                  <a:cubicBezTo>
                    <a:pt x="2728" y="753"/>
                    <a:pt x="2617" y="737"/>
                    <a:pt x="2507" y="741"/>
                  </a:cubicBezTo>
                  <a:cubicBezTo>
                    <a:pt x="2157" y="755"/>
                    <a:pt x="1862" y="990"/>
                    <a:pt x="1594" y="1215"/>
                  </a:cubicBezTo>
                  <a:lnTo>
                    <a:pt x="1" y="2547"/>
                  </a:lnTo>
                  <a:lnTo>
                    <a:pt x="1" y="8725"/>
                  </a:lnTo>
                  <a:lnTo>
                    <a:pt x="29916" y="8725"/>
                  </a:lnTo>
                  <a:close/>
                </a:path>
              </a:pathLst>
            </a:custGeom>
            <a:gradFill>
              <a:gsLst>
                <a:gs pos="0">
                  <a:srgbClr val="552973">
                    <a:alpha val="41568"/>
                  </a:srgbClr>
                </a:gs>
                <a:gs pos="100000">
                  <a:srgbClr val="552973">
                    <a:alpha val="7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4"/>
            <p:cNvSpPr/>
            <p:nvPr/>
          </p:nvSpPr>
          <p:spPr>
            <a:xfrm>
              <a:off x="-7517683" y="-516435"/>
              <a:ext cx="652532" cy="735682"/>
            </a:xfrm>
            <a:custGeom>
              <a:avLst/>
              <a:gdLst/>
              <a:ahLst/>
              <a:cxnLst/>
              <a:rect l="l" t="t" r="r" b="b"/>
              <a:pathLst>
                <a:path w="2833" h="3194" extrusionOk="0">
                  <a:moveTo>
                    <a:pt x="2832" y="52"/>
                  </a:moveTo>
                  <a:cubicBezTo>
                    <a:pt x="2777" y="322"/>
                    <a:pt x="2722" y="592"/>
                    <a:pt x="2667" y="863"/>
                  </a:cubicBezTo>
                  <a:cubicBezTo>
                    <a:pt x="2649" y="949"/>
                    <a:pt x="2625" y="1044"/>
                    <a:pt x="2555" y="1090"/>
                  </a:cubicBezTo>
                  <a:cubicBezTo>
                    <a:pt x="2469" y="1146"/>
                    <a:pt x="2355" y="1102"/>
                    <a:pt x="2256" y="1129"/>
                  </a:cubicBezTo>
                  <a:cubicBezTo>
                    <a:pt x="2109" y="1171"/>
                    <a:pt x="2045" y="1353"/>
                    <a:pt x="2015" y="1513"/>
                  </a:cubicBezTo>
                  <a:cubicBezTo>
                    <a:pt x="2008" y="1548"/>
                    <a:pt x="2001" y="1584"/>
                    <a:pt x="1993" y="1620"/>
                  </a:cubicBezTo>
                  <a:cubicBezTo>
                    <a:pt x="1993" y="1621"/>
                    <a:pt x="1993" y="1623"/>
                    <a:pt x="1993" y="1624"/>
                  </a:cubicBezTo>
                  <a:cubicBezTo>
                    <a:pt x="1965" y="1751"/>
                    <a:pt x="1922" y="1874"/>
                    <a:pt x="1819" y="1938"/>
                  </a:cubicBezTo>
                  <a:cubicBezTo>
                    <a:pt x="1652" y="2041"/>
                    <a:pt x="1438" y="1915"/>
                    <a:pt x="1248" y="1955"/>
                  </a:cubicBezTo>
                  <a:cubicBezTo>
                    <a:pt x="1064" y="1994"/>
                    <a:pt x="939" y="2181"/>
                    <a:pt x="864" y="2366"/>
                  </a:cubicBezTo>
                  <a:cubicBezTo>
                    <a:pt x="788" y="2550"/>
                    <a:pt x="737" y="2755"/>
                    <a:pt x="610" y="2904"/>
                  </a:cubicBezTo>
                  <a:cubicBezTo>
                    <a:pt x="459" y="3083"/>
                    <a:pt x="228" y="3154"/>
                    <a:pt x="8" y="3191"/>
                  </a:cubicBezTo>
                  <a:lnTo>
                    <a:pt x="1" y="3194"/>
                  </a:lnTo>
                  <a:lnTo>
                    <a:pt x="1" y="1812"/>
                  </a:lnTo>
                  <a:lnTo>
                    <a:pt x="1594" y="480"/>
                  </a:lnTo>
                  <a:cubicBezTo>
                    <a:pt x="1862" y="255"/>
                    <a:pt x="2157" y="20"/>
                    <a:pt x="2507" y="5"/>
                  </a:cubicBezTo>
                  <a:cubicBezTo>
                    <a:pt x="2617" y="1"/>
                    <a:pt x="2727" y="16"/>
                    <a:pt x="2832" y="52"/>
                  </a:cubicBezTo>
                  <a:close/>
                </a:path>
              </a:pathLst>
            </a:custGeom>
            <a:solidFill>
              <a:srgbClr val="B1AC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4"/>
            <p:cNvSpPr/>
            <p:nvPr/>
          </p:nvSpPr>
          <p:spPr>
            <a:xfrm>
              <a:off x="-5663734" y="-403572"/>
              <a:ext cx="645852" cy="339971"/>
            </a:xfrm>
            <a:custGeom>
              <a:avLst/>
              <a:gdLst/>
              <a:ahLst/>
              <a:cxnLst/>
              <a:rect l="l" t="t" r="r" b="b"/>
              <a:pathLst>
                <a:path w="2804" h="1476" extrusionOk="0">
                  <a:moveTo>
                    <a:pt x="2803" y="15"/>
                  </a:moveTo>
                  <a:cubicBezTo>
                    <a:pt x="2791" y="305"/>
                    <a:pt x="2643" y="646"/>
                    <a:pt x="2434" y="722"/>
                  </a:cubicBezTo>
                  <a:cubicBezTo>
                    <a:pt x="2332" y="760"/>
                    <a:pt x="2214" y="742"/>
                    <a:pt x="2116" y="789"/>
                  </a:cubicBezTo>
                  <a:cubicBezTo>
                    <a:pt x="1936" y="875"/>
                    <a:pt x="1902" y="1126"/>
                    <a:pt x="1747" y="1248"/>
                  </a:cubicBezTo>
                  <a:cubicBezTo>
                    <a:pt x="1646" y="1329"/>
                    <a:pt x="1510" y="1343"/>
                    <a:pt x="1380" y="1354"/>
                  </a:cubicBezTo>
                  <a:cubicBezTo>
                    <a:pt x="920" y="1395"/>
                    <a:pt x="461" y="1436"/>
                    <a:pt x="1" y="1476"/>
                  </a:cubicBezTo>
                  <a:cubicBezTo>
                    <a:pt x="691" y="1000"/>
                    <a:pt x="1407" y="555"/>
                    <a:pt x="2138" y="175"/>
                  </a:cubicBezTo>
                  <a:cubicBezTo>
                    <a:pt x="2303" y="90"/>
                    <a:pt x="2476" y="4"/>
                    <a:pt x="2662" y="1"/>
                  </a:cubicBezTo>
                  <a:cubicBezTo>
                    <a:pt x="2709" y="0"/>
                    <a:pt x="2757" y="5"/>
                    <a:pt x="2803" y="15"/>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4"/>
            <p:cNvSpPr/>
            <p:nvPr/>
          </p:nvSpPr>
          <p:spPr>
            <a:xfrm>
              <a:off x="-4403582" y="-164486"/>
              <a:ext cx="412065" cy="214209"/>
            </a:xfrm>
            <a:custGeom>
              <a:avLst/>
              <a:gdLst/>
              <a:ahLst/>
              <a:cxnLst/>
              <a:rect l="l" t="t" r="r" b="b"/>
              <a:pathLst>
                <a:path w="1789" h="930" extrusionOk="0">
                  <a:moveTo>
                    <a:pt x="1512" y="351"/>
                  </a:moveTo>
                  <a:cubicBezTo>
                    <a:pt x="1468" y="485"/>
                    <a:pt x="1572" y="637"/>
                    <a:pt x="1521" y="767"/>
                  </a:cubicBezTo>
                  <a:cubicBezTo>
                    <a:pt x="1469" y="894"/>
                    <a:pt x="1304" y="922"/>
                    <a:pt x="1168" y="925"/>
                  </a:cubicBezTo>
                  <a:cubicBezTo>
                    <a:pt x="793" y="929"/>
                    <a:pt x="420" y="879"/>
                    <a:pt x="60" y="774"/>
                  </a:cubicBezTo>
                  <a:cubicBezTo>
                    <a:pt x="37" y="767"/>
                    <a:pt x="10" y="757"/>
                    <a:pt x="4" y="733"/>
                  </a:cubicBezTo>
                  <a:cubicBezTo>
                    <a:pt x="0" y="723"/>
                    <a:pt x="3" y="711"/>
                    <a:pt x="7" y="701"/>
                  </a:cubicBezTo>
                  <a:lnTo>
                    <a:pt x="7" y="701"/>
                  </a:lnTo>
                  <a:cubicBezTo>
                    <a:pt x="30" y="698"/>
                    <a:pt x="52" y="692"/>
                    <a:pt x="72" y="681"/>
                  </a:cubicBezTo>
                  <a:cubicBezTo>
                    <a:pt x="278" y="576"/>
                    <a:pt x="482" y="431"/>
                    <a:pt x="662" y="298"/>
                  </a:cubicBezTo>
                  <a:cubicBezTo>
                    <a:pt x="875" y="139"/>
                    <a:pt x="1126" y="1"/>
                    <a:pt x="1391" y="16"/>
                  </a:cubicBezTo>
                  <a:cubicBezTo>
                    <a:pt x="1530" y="23"/>
                    <a:pt x="1662" y="72"/>
                    <a:pt x="1789" y="131"/>
                  </a:cubicBezTo>
                  <a:cubicBezTo>
                    <a:pt x="1682" y="198"/>
                    <a:pt x="1542" y="260"/>
                    <a:pt x="1512" y="351"/>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4"/>
            <p:cNvSpPr/>
            <p:nvPr/>
          </p:nvSpPr>
          <p:spPr>
            <a:xfrm>
              <a:off x="-3540065" y="-685960"/>
              <a:ext cx="796950" cy="815377"/>
            </a:xfrm>
            <a:custGeom>
              <a:avLst/>
              <a:gdLst/>
              <a:ahLst/>
              <a:cxnLst/>
              <a:rect l="l" t="t" r="r" b="b"/>
              <a:pathLst>
                <a:path w="3460" h="3540" extrusionOk="0">
                  <a:moveTo>
                    <a:pt x="3460" y="228"/>
                  </a:moveTo>
                  <a:cubicBezTo>
                    <a:pt x="3404" y="474"/>
                    <a:pt x="3304" y="699"/>
                    <a:pt x="3103" y="840"/>
                  </a:cubicBezTo>
                  <a:cubicBezTo>
                    <a:pt x="2967" y="936"/>
                    <a:pt x="2794" y="980"/>
                    <a:pt x="2679" y="1100"/>
                  </a:cubicBezTo>
                  <a:cubicBezTo>
                    <a:pt x="2398" y="1388"/>
                    <a:pt x="2581" y="1949"/>
                    <a:pt x="2274" y="2210"/>
                  </a:cubicBezTo>
                  <a:cubicBezTo>
                    <a:pt x="2066" y="2387"/>
                    <a:pt x="1732" y="2326"/>
                    <a:pt x="1515" y="2489"/>
                  </a:cubicBezTo>
                  <a:cubicBezTo>
                    <a:pt x="1384" y="2587"/>
                    <a:pt x="1319" y="2745"/>
                    <a:pt x="1245" y="2890"/>
                  </a:cubicBezTo>
                  <a:cubicBezTo>
                    <a:pt x="1175" y="3031"/>
                    <a:pt x="1043" y="3142"/>
                    <a:pt x="921" y="3236"/>
                  </a:cubicBezTo>
                  <a:cubicBezTo>
                    <a:pt x="767" y="3351"/>
                    <a:pt x="599" y="3484"/>
                    <a:pt x="405" y="3522"/>
                  </a:cubicBezTo>
                  <a:cubicBezTo>
                    <a:pt x="315" y="3539"/>
                    <a:pt x="211" y="3529"/>
                    <a:pt x="136" y="3471"/>
                  </a:cubicBezTo>
                  <a:cubicBezTo>
                    <a:pt x="115" y="3456"/>
                    <a:pt x="0" y="3319"/>
                    <a:pt x="45" y="3298"/>
                  </a:cubicBezTo>
                  <a:cubicBezTo>
                    <a:pt x="68" y="3288"/>
                    <a:pt x="91" y="3271"/>
                    <a:pt x="108" y="3251"/>
                  </a:cubicBezTo>
                  <a:cubicBezTo>
                    <a:pt x="1056" y="2193"/>
                    <a:pt x="2041" y="1149"/>
                    <a:pt x="2989" y="90"/>
                  </a:cubicBezTo>
                  <a:cubicBezTo>
                    <a:pt x="3062" y="9"/>
                    <a:pt x="3187" y="1"/>
                    <a:pt x="3270" y="70"/>
                  </a:cubicBezTo>
                  <a:cubicBezTo>
                    <a:pt x="3334" y="124"/>
                    <a:pt x="3397" y="176"/>
                    <a:pt x="3460" y="228"/>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4"/>
            <p:cNvSpPr/>
            <p:nvPr/>
          </p:nvSpPr>
          <p:spPr>
            <a:xfrm>
              <a:off x="-7517913" y="-173239"/>
              <a:ext cx="3746819" cy="1429904"/>
            </a:xfrm>
            <a:custGeom>
              <a:avLst/>
              <a:gdLst/>
              <a:ahLst/>
              <a:cxnLst/>
              <a:rect l="l" t="t" r="r" b="b"/>
              <a:pathLst>
                <a:path w="16267" h="6208" extrusionOk="0">
                  <a:moveTo>
                    <a:pt x="5217" y="0"/>
                  </a:moveTo>
                  <a:cubicBezTo>
                    <a:pt x="5201" y="0"/>
                    <a:pt x="5183" y="0"/>
                    <a:pt x="5166" y="1"/>
                  </a:cubicBezTo>
                  <a:cubicBezTo>
                    <a:pt x="4844" y="9"/>
                    <a:pt x="4528" y="116"/>
                    <a:pt x="4205" y="140"/>
                  </a:cubicBezTo>
                  <a:cubicBezTo>
                    <a:pt x="4158" y="143"/>
                    <a:pt x="4112" y="144"/>
                    <a:pt x="4066" y="144"/>
                  </a:cubicBezTo>
                  <a:cubicBezTo>
                    <a:pt x="3715" y="144"/>
                    <a:pt x="3366" y="63"/>
                    <a:pt x="3015" y="40"/>
                  </a:cubicBezTo>
                  <a:cubicBezTo>
                    <a:pt x="2944" y="35"/>
                    <a:pt x="2874" y="33"/>
                    <a:pt x="2804" y="33"/>
                  </a:cubicBezTo>
                  <a:cubicBezTo>
                    <a:pt x="2532" y="33"/>
                    <a:pt x="2260" y="66"/>
                    <a:pt x="1995" y="130"/>
                  </a:cubicBezTo>
                  <a:cubicBezTo>
                    <a:pt x="1989" y="130"/>
                    <a:pt x="1984" y="131"/>
                    <a:pt x="1980" y="133"/>
                  </a:cubicBezTo>
                  <a:cubicBezTo>
                    <a:pt x="1286" y="298"/>
                    <a:pt x="626" y="649"/>
                    <a:pt x="1" y="1051"/>
                  </a:cubicBezTo>
                  <a:lnTo>
                    <a:pt x="1" y="6207"/>
                  </a:lnTo>
                  <a:lnTo>
                    <a:pt x="16188" y="6207"/>
                  </a:lnTo>
                  <a:cubicBezTo>
                    <a:pt x="16189" y="6207"/>
                    <a:pt x="16190" y="6207"/>
                    <a:pt x="16190" y="6207"/>
                  </a:cubicBezTo>
                  <a:cubicBezTo>
                    <a:pt x="16226" y="6207"/>
                    <a:pt x="16258" y="6181"/>
                    <a:pt x="16265" y="6145"/>
                  </a:cubicBezTo>
                  <a:cubicBezTo>
                    <a:pt x="16266" y="6141"/>
                    <a:pt x="16267" y="6138"/>
                    <a:pt x="16266" y="6134"/>
                  </a:cubicBezTo>
                  <a:cubicBezTo>
                    <a:pt x="15923" y="5498"/>
                    <a:pt x="15202" y="5097"/>
                    <a:pt x="14483" y="5097"/>
                  </a:cubicBezTo>
                  <a:cubicBezTo>
                    <a:pt x="14319" y="5097"/>
                    <a:pt x="14155" y="5118"/>
                    <a:pt x="13996" y="5162"/>
                  </a:cubicBezTo>
                  <a:cubicBezTo>
                    <a:pt x="13597" y="5272"/>
                    <a:pt x="13206" y="5507"/>
                    <a:pt x="12805" y="5507"/>
                  </a:cubicBezTo>
                  <a:cubicBezTo>
                    <a:pt x="12737" y="5507"/>
                    <a:pt x="12669" y="5501"/>
                    <a:pt x="12601" y="5485"/>
                  </a:cubicBezTo>
                  <a:cubicBezTo>
                    <a:pt x="12304" y="5418"/>
                    <a:pt x="12065" y="5198"/>
                    <a:pt x="11870" y="4963"/>
                  </a:cubicBezTo>
                  <a:cubicBezTo>
                    <a:pt x="11835" y="4920"/>
                    <a:pt x="11800" y="4875"/>
                    <a:pt x="11766" y="4830"/>
                  </a:cubicBezTo>
                  <a:cubicBezTo>
                    <a:pt x="11340" y="4268"/>
                    <a:pt x="11055" y="3605"/>
                    <a:pt x="10650" y="3024"/>
                  </a:cubicBezTo>
                  <a:cubicBezTo>
                    <a:pt x="10330" y="2567"/>
                    <a:pt x="9899" y="2142"/>
                    <a:pt x="9366" y="1951"/>
                  </a:cubicBezTo>
                  <a:cubicBezTo>
                    <a:pt x="9213" y="1895"/>
                    <a:pt x="9059" y="1875"/>
                    <a:pt x="8906" y="1875"/>
                  </a:cubicBezTo>
                  <a:cubicBezTo>
                    <a:pt x="8554" y="1875"/>
                    <a:pt x="8201" y="1983"/>
                    <a:pt x="7850" y="2029"/>
                  </a:cubicBezTo>
                  <a:cubicBezTo>
                    <a:pt x="7794" y="2036"/>
                    <a:pt x="7737" y="2040"/>
                    <a:pt x="7679" y="2040"/>
                  </a:cubicBezTo>
                  <a:cubicBezTo>
                    <a:pt x="7481" y="2040"/>
                    <a:pt x="7282" y="1992"/>
                    <a:pt x="7144" y="1855"/>
                  </a:cubicBezTo>
                  <a:cubicBezTo>
                    <a:pt x="6988" y="1699"/>
                    <a:pt x="6944" y="1472"/>
                    <a:pt x="6851" y="1279"/>
                  </a:cubicBezTo>
                  <a:cubicBezTo>
                    <a:pt x="6804" y="1180"/>
                    <a:pt x="6752" y="1085"/>
                    <a:pt x="6694" y="992"/>
                  </a:cubicBezTo>
                  <a:cubicBezTo>
                    <a:pt x="6628" y="885"/>
                    <a:pt x="6555" y="783"/>
                    <a:pt x="6476" y="685"/>
                  </a:cubicBezTo>
                  <a:cubicBezTo>
                    <a:pt x="6180" y="320"/>
                    <a:pt x="5758" y="31"/>
                    <a:pt x="5289" y="2"/>
                  </a:cubicBezTo>
                  <a:cubicBezTo>
                    <a:pt x="5265" y="1"/>
                    <a:pt x="5241" y="0"/>
                    <a:pt x="5217"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a:off x="-7517913" y="-173469"/>
              <a:ext cx="3746819" cy="1430365"/>
            </a:xfrm>
            <a:custGeom>
              <a:avLst/>
              <a:gdLst/>
              <a:ahLst/>
              <a:cxnLst/>
              <a:rect l="l" t="t" r="r" b="b"/>
              <a:pathLst>
                <a:path w="16267" h="6210" extrusionOk="0">
                  <a:moveTo>
                    <a:pt x="16265" y="6146"/>
                  </a:moveTo>
                  <a:cubicBezTo>
                    <a:pt x="16258" y="6182"/>
                    <a:pt x="16225" y="6210"/>
                    <a:pt x="16188" y="6208"/>
                  </a:cubicBezTo>
                  <a:lnTo>
                    <a:pt x="1" y="6208"/>
                  </a:lnTo>
                  <a:lnTo>
                    <a:pt x="1" y="1052"/>
                  </a:lnTo>
                  <a:cubicBezTo>
                    <a:pt x="626" y="650"/>
                    <a:pt x="1286" y="299"/>
                    <a:pt x="1980" y="134"/>
                  </a:cubicBezTo>
                  <a:cubicBezTo>
                    <a:pt x="1984" y="132"/>
                    <a:pt x="1989" y="131"/>
                    <a:pt x="1995" y="131"/>
                  </a:cubicBezTo>
                  <a:cubicBezTo>
                    <a:pt x="2328" y="50"/>
                    <a:pt x="2672" y="20"/>
                    <a:pt x="3015" y="41"/>
                  </a:cubicBezTo>
                  <a:cubicBezTo>
                    <a:pt x="3412" y="67"/>
                    <a:pt x="3807" y="168"/>
                    <a:pt x="4205" y="141"/>
                  </a:cubicBezTo>
                  <a:cubicBezTo>
                    <a:pt x="4528" y="117"/>
                    <a:pt x="4844" y="10"/>
                    <a:pt x="5166" y="2"/>
                  </a:cubicBezTo>
                  <a:cubicBezTo>
                    <a:pt x="5208" y="1"/>
                    <a:pt x="5249" y="1"/>
                    <a:pt x="5289" y="3"/>
                  </a:cubicBezTo>
                  <a:cubicBezTo>
                    <a:pt x="5758" y="32"/>
                    <a:pt x="6180" y="321"/>
                    <a:pt x="6476" y="686"/>
                  </a:cubicBezTo>
                  <a:cubicBezTo>
                    <a:pt x="6555" y="784"/>
                    <a:pt x="6628" y="886"/>
                    <a:pt x="6694" y="993"/>
                  </a:cubicBezTo>
                  <a:cubicBezTo>
                    <a:pt x="6752" y="1086"/>
                    <a:pt x="6804" y="1181"/>
                    <a:pt x="6851" y="1280"/>
                  </a:cubicBezTo>
                  <a:cubicBezTo>
                    <a:pt x="6944" y="1473"/>
                    <a:pt x="6988" y="1700"/>
                    <a:pt x="7144" y="1856"/>
                  </a:cubicBezTo>
                  <a:cubicBezTo>
                    <a:pt x="7322" y="2033"/>
                    <a:pt x="7601" y="2062"/>
                    <a:pt x="7850" y="2030"/>
                  </a:cubicBezTo>
                  <a:cubicBezTo>
                    <a:pt x="8353" y="1964"/>
                    <a:pt x="8861" y="1769"/>
                    <a:pt x="9366" y="1952"/>
                  </a:cubicBezTo>
                  <a:cubicBezTo>
                    <a:pt x="9899" y="2143"/>
                    <a:pt x="10330" y="2568"/>
                    <a:pt x="10650" y="3025"/>
                  </a:cubicBezTo>
                  <a:cubicBezTo>
                    <a:pt x="11055" y="3606"/>
                    <a:pt x="11340" y="4269"/>
                    <a:pt x="11766" y="4831"/>
                  </a:cubicBezTo>
                  <a:cubicBezTo>
                    <a:pt x="11800" y="4876"/>
                    <a:pt x="11835" y="4921"/>
                    <a:pt x="11870" y="4964"/>
                  </a:cubicBezTo>
                  <a:cubicBezTo>
                    <a:pt x="12065" y="5199"/>
                    <a:pt x="12304" y="5419"/>
                    <a:pt x="12601" y="5486"/>
                  </a:cubicBezTo>
                  <a:cubicBezTo>
                    <a:pt x="13073" y="5592"/>
                    <a:pt x="13529" y="5291"/>
                    <a:pt x="13996" y="5163"/>
                  </a:cubicBezTo>
                  <a:cubicBezTo>
                    <a:pt x="14852" y="4928"/>
                    <a:pt x="15845" y="5353"/>
                    <a:pt x="16266" y="6135"/>
                  </a:cubicBezTo>
                  <a:cubicBezTo>
                    <a:pt x="16267" y="6139"/>
                    <a:pt x="16266" y="6142"/>
                    <a:pt x="16265" y="614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4"/>
            <p:cNvSpPr/>
            <p:nvPr/>
          </p:nvSpPr>
          <p:spPr>
            <a:xfrm>
              <a:off x="-7062084" y="-173239"/>
              <a:ext cx="2254034" cy="1143371"/>
            </a:xfrm>
            <a:custGeom>
              <a:avLst/>
              <a:gdLst/>
              <a:ahLst/>
              <a:cxnLst/>
              <a:rect l="l" t="t" r="r" b="b"/>
              <a:pathLst>
                <a:path w="9786" h="4964" extrusionOk="0">
                  <a:moveTo>
                    <a:pt x="3226" y="1"/>
                  </a:moveTo>
                  <a:cubicBezTo>
                    <a:pt x="2890" y="1"/>
                    <a:pt x="2561" y="116"/>
                    <a:pt x="2224" y="140"/>
                  </a:cubicBezTo>
                  <a:cubicBezTo>
                    <a:pt x="2178" y="143"/>
                    <a:pt x="2132" y="144"/>
                    <a:pt x="2086" y="144"/>
                  </a:cubicBezTo>
                  <a:cubicBezTo>
                    <a:pt x="1735" y="144"/>
                    <a:pt x="1387" y="63"/>
                    <a:pt x="1036" y="40"/>
                  </a:cubicBezTo>
                  <a:cubicBezTo>
                    <a:pt x="966" y="35"/>
                    <a:pt x="896" y="33"/>
                    <a:pt x="826" y="33"/>
                  </a:cubicBezTo>
                  <a:cubicBezTo>
                    <a:pt x="548" y="33"/>
                    <a:pt x="271" y="67"/>
                    <a:pt x="1" y="134"/>
                  </a:cubicBezTo>
                  <a:cubicBezTo>
                    <a:pt x="503" y="148"/>
                    <a:pt x="994" y="277"/>
                    <a:pt x="1438" y="510"/>
                  </a:cubicBezTo>
                  <a:cubicBezTo>
                    <a:pt x="1673" y="636"/>
                    <a:pt x="1910" y="795"/>
                    <a:pt x="2177" y="795"/>
                  </a:cubicBezTo>
                  <a:cubicBezTo>
                    <a:pt x="2417" y="795"/>
                    <a:pt x="2638" y="664"/>
                    <a:pt x="2877" y="639"/>
                  </a:cubicBezTo>
                  <a:cubicBezTo>
                    <a:pt x="2906" y="636"/>
                    <a:pt x="2934" y="635"/>
                    <a:pt x="2963" y="635"/>
                  </a:cubicBezTo>
                  <a:cubicBezTo>
                    <a:pt x="3396" y="635"/>
                    <a:pt x="3771" y="970"/>
                    <a:pt x="4068" y="1298"/>
                  </a:cubicBezTo>
                  <a:cubicBezTo>
                    <a:pt x="4386" y="1647"/>
                    <a:pt x="4726" y="2041"/>
                    <a:pt x="5194" y="2103"/>
                  </a:cubicBezTo>
                  <a:cubicBezTo>
                    <a:pt x="5239" y="2109"/>
                    <a:pt x="5284" y="2112"/>
                    <a:pt x="5329" y="2112"/>
                  </a:cubicBezTo>
                  <a:cubicBezTo>
                    <a:pt x="5640" y="2112"/>
                    <a:pt x="5952" y="1991"/>
                    <a:pt x="6259" y="1991"/>
                  </a:cubicBezTo>
                  <a:cubicBezTo>
                    <a:pt x="6327" y="1991"/>
                    <a:pt x="6396" y="1997"/>
                    <a:pt x="6464" y="2012"/>
                  </a:cubicBezTo>
                  <a:cubicBezTo>
                    <a:pt x="6913" y="2110"/>
                    <a:pt x="7189" y="2544"/>
                    <a:pt x="7444" y="2927"/>
                  </a:cubicBezTo>
                  <a:cubicBezTo>
                    <a:pt x="7863" y="3552"/>
                    <a:pt x="8347" y="4131"/>
                    <a:pt x="8892" y="4652"/>
                  </a:cubicBezTo>
                  <a:cubicBezTo>
                    <a:pt x="9053" y="4806"/>
                    <a:pt x="9244" y="4964"/>
                    <a:pt x="9464" y="4964"/>
                  </a:cubicBezTo>
                  <a:cubicBezTo>
                    <a:pt x="9472" y="4964"/>
                    <a:pt x="9481" y="4964"/>
                    <a:pt x="9489" y="4963"/>
                  </a:cubicBezTo>
                  <a:cubicBezTo>
                    <a:pt x="9601" y="4954"/>
                    <a:pt x="9705" y="4908"/>
                    <a:pt x="9785" y="4830"/>
                  </a:cubicBezTo>
                  <a:cubicBezTo>
                    <a:pt x="9360" y="4268"/>
                    <a:pt x="9076" y="3605"/>
                    <a:pt x="8671" y="3024"/>
                  </a:cubicBezTo>
                  <a:cubicBezTo>
                    <a:pt x="8351" y="2567"/>
                    <a:pt x="7920" y="2142"/>
                    <a:pt x="7387" y="1951"/>
                  </a:cubicBezTo>
                  <a:cubicBezTo>
                    <a:pt x="7234" y="1896"/>
                    <a:pt x="7081" y="1875"/>
                    <a:pt x="6927" y="1875"/>
                  </a:cubicBezTo>
                  <a:cubicBezTo>
                    <a:pt x="6575" y="1875"/>
                    <a:pt x="6222" y="1983"/>
                    <a:pt x="5871" y="2029"/>
                  </a:cubicBezTo>
                  <a:cubicBezTo>
                    <a:pt x="5814" y="2037"/>
                    <a:pt x="5757" y="2041"/>
                    <a:pt x="5699" y="2041"/>
                  </a:cubicBezTo>
                  <a:cubicBezTo>
                    <a:pt x="5501" y="2041"/>
                    <a:pt x="5303" y="1992"/>
                    <a:pt x="5165" y="1855"/>
                  </a:cubicBezTo>
                  <a:cubicBezTo>
                    <a:pt x="5009" y="1700"/>
                    <a:pt x="4964" y="1473"/>
                    <a:pt x="4872" y="1279"/>
                  </a:cubicBezTo>
                  <a:cubicBezTo>
                    <a:pt x="4771" y="1067"/>
                    <a:pt x="4646" y="868"/>
                    <a:pt x="4497" y="685"/>
                  </a:cubicBezTo>
                  <a:cubicBezTo>
                    <a:pt x="4201" y="321"/>
                    <a:pt x="3779" y="33"/>
                    <a:pt x="3310" y="3"/>
                  </a:cubicBezTo>
                  <a:cubicBezTo>
                    <a:pt x="3282" y="2"/>
                    <a:pt x="3254" y="1"/>
                    <a:pt x="3226"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4"/>
            <p:cNvSpPr/>
            <p:nvPr/>
          </p:nvSpPr>
          <p:spPr>
            <a:xfrm>
              <a:off x="-4940719" y="-329404"/>
              <a:ext cx="4316661" cy="1592980"/>
            </a:xfrm>
            <a:custGeom>
              <a:avLst/>
              <a:gdLst/>
              <a:ahLst/>
              <a:cxnLst/>
              <a:rect l="l" t="t" r="r" b="b"/>
              <a:pathLst>
                <a:path w="18741" h="6916" extrusionOk="0">
                  <a:moveTo>
                    <a:pt x="16467" y="1"/>
                  </a:moveTo>
                  <a:cubicBezTo>
                    <a:pt x="14640" y="1"/>
                    <a:pt x="12808" y="652"/>
                    <a:pt x="11435" y="1861"/>
                  </a:cubicBezTo>
                  <a:cubicBezTo>
                    <a:pt x="11065" y="2185"/>
                    <a:pt x="10692" y="2564"/>
                    <a:pt x="10205" y="2636"/>
                  </a:cubicBezTo>
                  <a:cubicBezTo>
                    <a:pt x="10146" y="2644"/>
                    <a:pt x="10088" y="2648"/>
                    <a:pt x="10029" y="2648"/>
                  </a:cubicBezTo>
                  <a:cubicBezTo>
                    <a:pt x="9558" y="2648"/>
                    <a:pt x="9100" y="2394"/>
                    <a:pt x="8622" y="2349"/>
                  </a:cubicBezTo>
                  <a:cubicBezTo>
                    <a:pt x="8572" y="2344"/>
                    <a:pt x="8522" y="2342"/>
                    <a:pt x="8473" y="2342"/>
                  </a:cubicBezTo>
                  <a:cubicBezTo>
                    <a:pt x="7837" y="2342"/>
                    <a:pt x="7234" y="2708"/>
                    <a:pt x="6785" y="3169"/>
                  </a:cubicBezTo>
                  <a:cubicBezTo>
                    <a:pt x="6356" y="3609"/>
                    <a:pt x="6033" y="4136"/>
                    <a:pt x="5668" y="4630"/>
                  </a:cubicBezTo>
                  <a:cubicBezTo>
                    <a:pt x="5620" y="4693"/>
                    <a:pt x="5572" y="4757"/>
                    <a:pt x="5522" y="4820"/>
                  </a:cubicBezTo>
                  <a:cubicBezTo>
                    <a:pt x="5311" y="5091"/>
                    <a:pt x="5056" y="5361"/>
                    <a:pt x="4718" y="5427"/>
                  </a:cubicBezTo>
                  <a:cubicBezTo>
                    <a:pt x="4663" y="5438"/>
                    <a:pt x="4607" y="5443"/>
                    <a:pt x="4552" y="5443"/>
                  </a:cubicBezTo>
                  <a:cubicBezTo>
                    <a:pt x="4277" y="5443"/>
                    <a:pt x="4005" y="5327"/>
                    <a:pt x="3739" y="5241"/>
                  </a:cubicBezTo>
                  <a:cubicBezTo>
                    <a:pt x="3371" y="5124"/>
                    <a:pt x="2987" y="5067"/>
                    <a:pt x="2602" y="5067"/>
                  </a:cubicBezTo>
                  <a:cubicBezTo>
                    <a:pt x="1707" y="5067"/>
                    <a:pt x="810" y="5376"/>
                    <a:pt x="123" y="5952"/>
                  </a:cubicBezTo>
                  <a:cubicBezTo>
                    <a:pt x="102" y="6357"/>
                    <a:pt x="23" y="6510"/>
                    <a:pt x="0" y="6916"/>
                  </a:cubicBezTo>
                  <a:lnTo>
                    <a:pt x="18532" y="6916"/>
                  </a:lnTo>
                  <a:cubicBezTo>
                    <a:pt x="18607" y="6916"/>
                    <a:pt x="18643" y="6845"/>
                    <a:pt x="18715" y="6824"/>
                  </a:cubicBezTo>
                  <a:lnTo>
                    <a:pt x="18740" y="758"/>
                  </a:lnTo>
                  <a:lnTo>
                    <a:pt x="18741" y="355"/>
                  </a:lnTo>
                  <a:cubicBezTo>
                    <a:pt x="18007" y="117"/>
                    <a:pt x="17237" y="1"/>
                    <a:pt x="16467"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4"/>
            <p:cNvSpPr/>
            <p:nvPr/>
          </p:nvSpPr>
          <p:spPr>
            <a:xfrm>
              <a:off x="-4940719" y="-433285"/>
              <a:ext cx="4316661" cy="1696860"/>
            </a:xfrm>
            <a:custGeom>
              <a:avLst/>
              <a:gdLst/>
              <a:ahLst/>
              <a:cxnLst/>
              <a:rect l="l" t="t" r="r" b="b"/>
              <a:pathLst>
                <a:path w="18741" h="7367" extrusionOk="0">
                  <a:moveTo>
                    <a:pt x="18741" y="806"/>
                  </a:moveTo>
                  <a:lnTo>
                    <a:pt x="18740" y="1209"/>
                  </a:lnTo>
                  <a:lnTo>
                    <a:pt x="18715" y="7275"/>
                  </a:lnTo>
                  <a:cubicBezTo>
                    <a:pt x="18643" y="7296"/>
                    <a:pt x="18607" y="7367"/>
                    <a:pt x="18532" y="7367"/>
                  </a:cubicBezTo>
                  <a:lnTo>
                    <a:pt x="0" y="7367"/>
                  </a:lnTo>
                  <a:cubicBezTo>
                    <a:pt x="23" y="6961"/>
                    <a:pt x="102" y="6808"/>
                    <a:pt x="123" y="6403"/>
                  </a:cubicBezTo>
                  <a:cubicBezTo>
                    <a:pt x="1105" y="5580"/>
                    <a:pt x="2517" y="5302"/>
                    <a:pt x="3739" y="5692"/>
                  </a:cubicBezTo>
                  <a:cubicBezTo>
                    <a:pt x="4058" y="5795"/>
                    <a:pt x="4388" y="5942"/>
                    <a:pt x="4718" y="5878"/>
                  </a:cubicBezTo>
                  <a:cubicBezTo>
                    <a:pt x="5056" y="5812"/>
                    <a:pt x="5311" y="5542"/>
                    <a:pt x="5522" y="5271"/>
                  </a:cubicBezTo>
                  <a:cubicBezTo>
                    <a:pt x="5572" y="5208"/>
                    <a:pt x="5620" y="5144"/>
                    <a:pt x="5668" y="5081"/>
                  </a:cubicBezTo>
                  <a:cubicBezTo>
                    <a:pt x="6033" y="4587"/>
                    <a:pt x="6356" y="4060"/>
                    <a:pt x="6785" y="3620"/>
                  </a:cubicBezTo>
                  <a:cubicBezTo>
                    <a:pt x="7269" y="3123"/>
                    <a:pt x="7932" y="2736"/>
                    <a:pt x="8622" y="2800"/>
                  </a:cubicBezTo>
                  <a:cubicBezTo>
                    <a:pt x="9160" y="2850"/>
                    <a:pt x="9671" y="3165"/>
                    <a:pt x="10205" y="3087"/>
                  </a:cubicBezTo>
                  <a:cubicBezTo>
                    <a:pt x="10692" y="3015"/>
                    <a:pt x="11065" y="2636"/>
                    <a:pt x="11435" y="2312"/>
                  </a:cubicBezTo>
                  <a:cubicBezTo>
                    <a:pt x="13387" y="594"/>
                    <a:pt x="16267" y="1"/>
                    <a:pt x="18741" y="806"/>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4"/>
            <p:cNvSpPr/>
            <p:nvPr/>
          </p:nvSpPr>
          <p:spPr>
            <a:xfrm>
              <a:off x="-5234163" y="314146"/>
              <a:ext cx="587809" cy="926397"/>
            </a:xfrm>
            <a:custGeom>
              <a:avLst/>
              <a:gdLst/>
              <a:ahLst/>
              <a:cxnLst/>
              <a:rect l="l" t="t" r="r" b="b"/>
              <a:pathLst>
                <a:path w="2552" h="4022" extrusionOk="0">
                  <a:moveTo>
                    <a:pt x="1361" y="0"/>
                  </a:moveTo>
                  <a:lnTo>
                    <a:pt x="1" y="4014"/>
                  </a:lnTo>
                  <a:lnTo>
                    <a:pt x="2551" y="4022"/>
                  </a:lnTo>
                  <a:lnTo>
                    <a:pt x="1361"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4"/>
            <p:cNvSpPr/>
            <p:nvPr/>
          </p:nvSpPr>
          <p:spPr>
            <a:xfrm>
              <a:off x="-4656949" y="591467"/>
              <a:ext cx="412065" cy="649077"/>
            </a:xfrm>
            <a:custGeom>
              <a:avLst/>
              <a:gdLst/>
              <a:ahLst/>
              <a:cxnLst/>
              <a:rect l="l" t="t" r="r" b="b"/>
              <a:pathLst>
                <a:path w="1789" h="2818" extrusionOk="0">
                  <a:moveTo>
                    <a:pt x="954" y="0"/>
                  </a:moveTo>
                  <a:lnTo>
                    <a:pt x="1"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4"/>
            <p:cNvSpPr/>
            <p:nvPr/>
          </p:nvSpPr>
          <p:spPr>
            <a:xfrm>
              <a:off x="-3669742" y="314146"/>
              <a:ext cx="587809" cy="926397"/>
            </a:xfrm>
            <a:custGeom>
              <a:avLst/>
              <a:gdLst/>
              <a:ahLst/>
              <a:cxnLst/>
              <a:rect l="l" t="t" r="r" b="b"/>
              <a:pathLst>
                <a:path w="2552" h="4022" extrusionOk="0">
                  <a:moveTo>
                    <a:pt x="1361" y="0"/>
                  </a:moveTo>
                  <a:lnTo>
                    <a:pt x="1" y="4014"/>
                  </a:lnTo>
                  <a:lnTo>
                    <a:pt x="2551" y="4022"/>
                  </a:lnTo>
                  <a:lnTo>
                    <a:pt x="1361"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4"/>
            <p:cNvSpPr/>
            <p:nvPr/>
          </p:nvSpPr>
          <p:spPr>
            <a:xfrm>
              <a:off x="-3092528" y="591467"/>
              <a:ext cx="412065" cy="649077"/>
            </a:xfrm>
            <a:custGeom>
              <a:avLst/>
              <a:gdLst/>
              <a:ahLst/>
              <a:cxnLst/>
              <a:rect l="l" t="t" r="r" b="b"/>
              <a:pathLst>
                <a:path w="1789" h="2818" extrusionOk="0">
                  <a:moveTo>
                    <a:pt x="953" y="0"/>
                  </a:moveTo>
                  <a:lnTo>
                    <a:pt x="1"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4"/>
            <p:cNvSpPr/>
            <p:nvPr/>
          </p:nvSpPr>
          <p:spPr>
            <a:xfrm>
              <a:off x="-5439159" y="591467"/>
              <a:ext cx="412065" cy="649077"/>
            </a:xfrm>
            <a:custGeom>
              <a:avLst/>
              <a:gdLst/>
              <a:ahLst/>
              <a:cxnLst/>
              <a:rect l="l" t="t" r="r" b="b"/>
              <a:pathLst>
                <a:path w="1789" h="2818" extrusionOk="0">
                  <a:moveTo>
                    <a:pt x="954" y="0"/>
                  </a:moveTo>
                  <a:lnTo>
                    <a:pt x="1"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4"/>
            <p:cNvSpPr/>
            <p:nvPr/>
          </p:nvSpPr>
          <p:spPr>
            <a:xfrm>
              <a:off x="-3277715" y="478835"/>
              <a:ext cx="411835" cy="761710"/>
            </a:xfrm>
            <a:custGeom>
              <a:avLst/>
              <a:gdLst/>
              <a:ahLst/>
              <a:cxnLst/>
              <a:rect l="l" t="t" r="r" b="b"/>
              <a:pathLst>
                <a:path w="1788" h="3307" extrusionOk="0">
                  <a:moveTo>
                    <a:pt x="953" y="0"/>
                  </a:moveTo>
                  <a:lnTo>
                    <a:pt x="0" y="3301"/>
                  </a:lnTo>
                  <a:lnTo>
                    <a:pt x="1788" y="3307"/>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4"/>
            <p:cNvSpPr/>
            <p:nvPr/>
          </p:nvSpPr>
          <p:spPr>
            <a:xfrm>
              <a:off x="-4378937" y="478835"/>
              <a:ext cx="411835" cy="761710"/>
            </a:xfrm>
            <a:custGeom>
              <a:avLst/>
              <a:gdLst/>
              <a:ahLst/>
              <a:cxnLst/>
              <a:rect l="l" t="t" r="r" b="b"/>
              <a:pathLst>
                <a:path w="1788" h="3307" extrusionOk="0">
                  <a:moveTo>
                    <a:pt x="954" y="0"/>
                  </a:moveTo>
                  <a:lnTo>
                    <a:pt x="0" y="3301"/>
                  </a:lnTo>
                  <a:lnTo>
                    <a:pt x="1788" y="3307"/>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4"/>
            <p:cNvSpPr/>
            <p:nvPr/>
          </p:nvSpPr>
          <p:spPr>
            <a:xfrm>
              <a:off x="-3864373" y="591467"/>
              <a:ext cx="411835" cy="649077"/>
            </a:xfrm>
            <a:custGeom>
              <a:avLst/>
              <a:gdLst/>
              <a:ahLst/>
              <a:cxnLst/>
              <a:rect l="l" t="t" r="r" b="b"/>
              <a:pathLst>
                <a:path w="1788" h="2818" extrusionOk="0">
                  <a:moveTo>
                    <a:pt x="954" y="0"/>
                  </a:moveTo>
                  <a:lnTo>
                    <a:pt x="0"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4"/>
            <p:cNvSpPr/>
            <p:nvPr/>
          </p:nvSpPr>
          <p:spPr>
            <a:xfrm>
              <a:off x="-4237512"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4"/>
            <p:cNvSpPr/>
            <p:nvPr/>
          </p:nvSpPr>
          <p:spPr>
            <a:xfrm>
              <a:off x="-4957994"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7517913" y="438987"/>
              <a:ext cx="697677" cy="810079"/>
            </a:xfrm>
            <a:custGeom>
              <a:avLst/>
              <a:gdLst/>
              <a:ahLst/>
              <a:cxnLst/>
              <a:rect l="l" t="t" r="r" b="b"/>
              <a:pathLst>
                <a:path w="3029" h="3517" extrusionOk="0">
                  <a:moveTo>
                    <a:pt x="1615" y="0"/>
                  </a:moveTo>
                  <a:lnTo>
                    <a:pt x="1" y="3509"/>
                  </a:lnTo>
                  <a:lnTo>
                    <a:pt x="3029" y="3516"/>
                  </a:lnTo>
                  <a:lnTo>
                    <a:pt x="161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4"/>
            <p:cNvSpPr/>
            <p:nvPr/>
          </p:nvSpPr>
          <p:spPr>
            <a:xfrm>
              <a:off x="-6849948" y="468009"/>
              <a:ext cx="585736" cy="773457"/>
            </a:xfrm>
            <a:custGeom>
              <a:avLst/>
              <a:gdLst/>
              <a:ahLst/>
              <a:cxnLst/>
              <a:rect l="l" t="t" r="r" b="b"/>
              <a:pathLst>
                <a:path w="2543" h="3358" extrusionOk="0">
                  <a:moveTo>
                    <a:pt x="1356" y="0"/>
                  </a:moveTo>
                  <a:lnTo>
                    <a:pt x="0" y="3350"/>
                  </a:lnTo>
                  <a:lnTo>
                    <a:pt x="2543" y="3357"/>
                  </a:lnTo>
                  <a:lnTo>
                    <a:pt x="2543" y="3357"/>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4"/>
            <p:cNvSpPr/>
            <p:nvPr/>
          </p:nvSpPr>
          <p:spPr>
            <a:xfrm>
              <a:off x="-5801933"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4"/>
            <p:cNvSpPr/>
            <p:nvPr/>
          </p:nvSpPr>
          <p:spPr>
            <a:xfrm>
              <a:off x="-5964088" y="591467"/>
              <a:ext cx="412065" cy="649077"/>
            </a:xfrm>
            <a:custGeom>
              <a:avLst/>
              <a:gdLst/>
              <a:ahLst/>
              <a:cxnLst/>
              <a:rect l="l" t="t" r="r" b="b"/>
              <a:pathLst>
                <a:path w="1789" h="2818" extrusionOk="0">
                  <a:moveTo>
                    <a:pt x="955" y="0"/>
                  </a:moveTo>
                  <a:lnTo>
                    <a:pt x="1" y="2812"/>
                  </a:lnTo>
                  <a:lnTo>
                    <a:pt x="1788" y="2818"/>
                  </a:lnTo>
                  <a:lnTo>
                    <a:pt x="9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4"/>
            <p:cNvSpPr/>
            <p:nvPr/>
          </p:nvSpPr>
          <p:spPr>
            <a:xfrm>
              <a:off x="-6488556" y="591467"/>
              <a:ext cx="411604" cy="649077"/>
            </a:xfrm>
            <a:custGeom>
              <a:avLst/>
              <a:gdLst/>
              <a:ahLst/>
              <a:cxnLst/>
              <a:rect l="l" t="t" r="r" b="b"/>
              <a:pathLst>
                <a:path w="1787" h="2818" extrusionOk="0">
                  <a:moveTo>
                    <a:pt x="953" y="0"/>
                  </a:moveTo>
                  <a:lnTo>
                    <a:pt x="0" y="2812"/>
                  </a:lnTo>
                  <a:lnTo>
                    <a:pt x="1786"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4"/>
            <p:cNvSpPr/>
            <p:nvPr/>
          </p:nvSpPr>
          <p:spPr>
            <a:xfrm>
              <a:off x="-6324328" y="355376"/>
              <a:ext cx="585736" cy="886089"/>
            </a:xfrm>
            <a:custGeom>
              <a:avLst/>
              <a:gdLst/>
              <a:ahLst/>
              <a:cxnLst/>
              <a:rect l="l" t="t" r="r" b="b"/>
              <a:pathLst>
                <a:path w="2543" h="3847" extrusionOk="0">
                  <a:moveTo>
                    <a:pt x="1356" y="0"/>
                  </a:moveTo>
                  <a:lnTo>
                    <a:pt x="1" y="3838"/>
                  </a:lnTo>
                  <a:lnTo>
                    <a:pt x="2542" y="3846"/>
                  </a:lnTo>
                  <a:lnTo>
                    <a:pt x="2542" y="384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4"/>
            <p:cNvSpPr/>
            <p:nvPr/>
          </p:nvSpPr>
          <p:spPr>
            <a:xfrm>
              <a:off x="-7174487" y="349157"/>
              <a:ext cx="593337" cy="897145"/>
            </a:xfrm>
            <a:custGeom>
              <a:avLst/>
              <a:gdLst/>
              <a:ahLst/>
              <a:cxnLst/>
              <a:rect l="l" t="t" r="r" b="b"/>
              <a:pathLst>
                <a:path w="2576" h="3895" extrusionOk="0">
                  <a:moveTo>
                    <a:pt x="1374" y="0"/>
                  </a:moveTo>
                  <a:lnTo>
                    <a:pt x="1" y="3886"/>
                  </a:lnTo>
                  <a:lnTo>
                    <a:pt x="2576" y="3895"/>
                  </a:lnTo>
                  <a:lnTo>
                    <a:pt x="137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4"/>
            <p:cNvSpPr/>
            <p:nvPr/>
          </p:nvSpPr>
          <p:spPr>
            <a:xfrm>
              <a:off x="-2937974" y="438987"/>
              <a:ext cx="697677" cy="810079"/>
            </a:xfrm>
            <a:custGeom>
              <a:avLst/>
              <a:gdLst/>
              <a:ahLst/>
              <a:cxnLst/>
              <a:rect l="l" t="t" r="r" b="b"/>
              <a:pathLst>
                <a:path w="3029" h="3517" extrusionOk="0">
                  <a:moveTo>
                    <a:pt x="1615" y="0"/>
                  </a:moveTo>
                  <a:lnTo>
                    <a:pt x="0" y="3509"/>
                  </a:lnTo>
                  <a:lnTo>
                    <a:pt x="3028" y="3516"/>
                  </a:lnTo>
                  <a:lnTo>
                    <a:pt x="161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4"/>
            <p:cNvSpPr/>
            <p:nvPr/>
          </p:nvSpPr>
          <p:spPr>
            <a:xfrm>
              <a:off x="-2269779" y="468009"/>
              <a:ext cx="585505" cy="773457"/>
            </a:xfrm>
            <a:custGeom>
              <a:avLst/>
              <a:gdLst/>
              <a:ahLst/>
              <a:cxnLst/>
              <a:rect l="l" t="t" r="r" b="b"/>
              <a:pathLst>
                <a:path w="2542" h="3358" extrusionOk="0">
                  <a:moveTo>
                    <a:pt x="1355" y="0"/>
                  </a:moveTo>
                  <a:lnTo>
                    <a:pt x="0" y="3350"/>
                  </a:lnTo>
                  <a:lnTo>
                    <a:pt x="2541" y="3357"/>
                  </a:lnTo>
                  <a:lnTo>
                    <a:pt x="13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4"/>
            <p:cNvSpPr/>
            <p:nvPr/>
          </p:nvSpPr>
          <p:spPr>
            <a:xfrm>
              <a:off x="-1221995" y="457183"/>
              <a:ext cx="585505" cy="773226"/>
            </a:xfrm>
            <a:custGeom>
              <a:avLst/>
              <a:gdLst/>
              <a:ahLst/>
              <a:cxnLst/>
              <a:rect l="l" t="t" r="r" b="b"/>
              <a:pathLst>
                <a:path w="2542" h="3357" extrusionOk="0">
                  <a:moveTo>
                    <a:pt x="1355" y="0"/>
                  </a:moveTo>
                  <a:lnTo>
                    <a:pt x="1" y="3350"/>
                  </a:lnTo>
                  <a:lnTo>
                    <a:pt x="2542" y="3356"/>
                  </a:lnTo>
                  <a:lnTo>
                    <a:pt x="2542" y="3356"/>
                  </a:lnTo>
                  <a:lnTo>
                    <a:pt x="13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4"/>
            <p:cNvSpPr/>
            <p:nvPr/>
          </p:nvSpPr>
          <p:spPr>
            <a:xfrm>
              <a:off x="-1383919" y="591467"/>
              <a:ext cx="411835" cy="649077"/>
            </a:xfrm>
            <a:custGeom>
              <a:avLst/>
              <a:gdLst/>
              <a:ahLst/>
              <a:cxnLst/>
              <a:rect l="l" t="t" r="r" b="b"/>
              <a:pathLst>
                <a:path w="1788" h="2818" extrusionOk="0">
                  <a:moveTo>
                    <a:pt x="953" y="0"/>
                  </a:moveTo>
                  <a:lnTo>
                    <a:pt x="0"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4"/>
            <p:cNvSpPr/>
            <p:nvPr/>
          </p:nvSpPr>
          <p:spPr>
            <a:xfrm>
              <a:off x="-1908847" y="591467"/>
              <a:ext cx="411835" cy="649077"/>
            </a:xfrm>
            <a:custGeom>
              <a:avLst/>
              <a:gdLst/>
              <a:ahLst/>
              <a:cxnLst/>
              <a:rect l="l" t="t" r="r" b="b"/>
              <a:pathLst>
                <a:path w="1788" h="2818" extrusionOk="0">
                  <a:moveTo>
                    <a:pt x="953" y="0"/>
                  </a:moveTo>
                  <a:lnTo>
                    <a:pt x="1"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4"/>
            <p:cNvSpPr/>
            <p:nvPr/>
          </p:nvSpPr>
          <p:spPr>
            <a:xfrm>
              <a:off x="-1744390" y="355376"/>
              <a:ext cx="585736" cy="886089"/>
            </a:xfrm>
            <a:custGeom>
              <a:avLst/>
              <a:gdLst/>
              <a:ahLst/>
              <a:cxnLst/>
              <a:rect l="l" t="t" r="r" b="b"/>
              <a:pathLst>
                <a:path w="2543" h="3847" extrusionOk="0">
                  <a:moveTo>
                    <a:pt x="1356" y="0"/>
                  </a:moveTo>
                  <a:lnTo>
                    <a:pt x="0" y="3838"/>
                  </a:lnTo>
                  <a:lnTo>
                    <a:pt x="2543" y="384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4"/>
            <p:cNvSpPr/>
            <p:nvPr/>
          </p:nvSpPr>
          <p:spPr>
            <a:xfrm>
              <a:off x="-2594318" y="349157"/>
              <a:ext cx="593106" cy="897145"/>
            </a:xfrm>
            <a:custGeom>
              <a:avLst/>
              <a:gdLst/>
              <a:ahLst/>
              <a:cxnLst/>
              <a:rect l="l" t="t" r="r" b="b"/>
              <a:pathLst>
                <a:path w="2575" h="3895" extrusionOk="0">
                  <a:moveTo>
                    <a:pt x="1373" y="0"/>
                  </a:moveTo>
                  <a:lnTo>
                    <a:pt x="0" y="3886"/>
                  </a:lnTo>
                  <a:lnTo>
                    <a:pt x="2574" y="3895"/>
                  </a:lnTo>
                  <a:lnTo>
                    <a:pt x="137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4"/>
            <p:cNvSpPr/>
            <p:nvPr/>
          </p:nvSpPr>
          <p:spPr>
            <a:xfrm>
              <a:off x="-4521743" y="143930"/>
              <a:ext cx="626504" cy="1104214"/>
            </a:xfrm>
            <a:custGeom>
              <a:avLst/>
              <a:gdLst/>
              <a:ahLst/>
              <a:cxnLst/>
              <a:rect l="l" t="t" r="r" b="b"/>
              <a:pathLst>
                <a:path w="2720" h="4794" extrusionOk="0">
                  <a:moveTo>
                    <a:pt x="1361" y="1"/>
                  </a:moveTo>
                  <a:lnTo>
                    <a:pt x="1355" y="13"/>
                  </a:lnTo>
                  <a:lnTo>
                    <a:pt x="237" y="2641"/>
                  </a:lnTo>
                  <a:cubicBezTo>
                    <a:pt x="189" y="2751"/>
                    <a:pt x="271" y="2875"/>
                    <a:pt x="391" y="2875"/>
                  </a:cubicBezTo>
                  <a:lnTo>
                    <a:pt x="472" y="2875"/>
                  </a:lnTo>
                  <a:lnTo>
                    <a:pt x="98" y="3696"/>
                  </a:lnTo>
                  <a:cubicBezTo>
                    <a:pt x="49" y="3807"/>
                    <a:pt x="130" y="3933"/>
                    <a:pt x="251" y="3933"/>
                  </a:cubicBezTo>
                  <a:lnTo>
                    <a:pt x="451" y="3933"/>
                  </a:lnTo>
                  <a:lnTo>
                    <a:pt x="71" y="4536"/>
                  </a:lnTo>
                  <a:cubicBezTo>
                    <a:pt x="1" y="4648"/>
                    <a:pt x="81" y="4794"/>
                    <a:pt x="213" y="4794"/>
                  </a:cubicBezTo>
                  <a:lnTo>
                    <a:pt x="2506" y="4794"/>
                  </a:lnTo>
                  <a:cubicBezTo>
                    <a:pt x="2638" y="4794"/>
                    <a:pt x="2719" y="4649"/>
                    <a:pt x="2650" y="4538"/>
                  </a:cubicBezTo>
                  <a:lnTo>
                    <a:pt x="2270" y="3934"/>
                  </a:lnTo>
                  <a:lnTo>
                    <a:pt x="2470" y="3934"/>
                  </a:lnTo>
                  <a:cubicBezTo>
                    <a:pt x="2592" y="3934"/>
                    <a:pt x="2673" y="3807"/>
                    <a:pt x="2623" y="3697"/>
                  </a:cubicBezTo>
                  <a:lnTo>
                    <a:pt x="2249" y="2875"/>
                  </a:lnTo>
                  <a:lnTo>
                    <a:pt x="2330" y="2875"/>
                  </a:lnTo>
                  <a:cubicBezTo>
                    <a:pt x="2450" y="2875"/>
                    <a:pt x="2532" y="2751"/>
                    <a:pt x="2484"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4"/>
            <p:cNvSpPr/>
            <p:nvPr/>
          </p:nvSpPr>
          <p:spPr>
            <a:xfrm>
              <a:off x="-4297169" y="546552"/>
              <a:ext cx="88448" cy="132211"/>
            </a:xfrm>
            <a:custGeom>
              <a:avLst/>
              <a:gdLst/>
              <a:ahLst/>
              <a:cxnLst/>
              <a:rect l="l" t="t" r="r" b="b"/>
              <a:pathLst>
                <a:path w="384" h="574" extrusionOk="0">
                  <a:moveTo>
                    <a:pt x="4" y="1"/>
                  </a:moveTo>
                  <a:cubicBezTo>
                    <a:pt x="4" y="1"/>
                    <a:pt x="3" y="1"/>
                    <a:pt x="3" y="1"/>
                  </a:cubicBezTo>
                  <a:cubicBezTo>
                    <a:pt x="0" y="1"/>
                    <a:pt x="0" y="4"/>
                    <a:pt x="2" y="5"/>
                  </a:cubicBezTo>
                  <a:lnTo>
                    <a:pt x="360" y="568"/>
                  </a:lnTo>
                  <a:cubicBezTo>
                    <a:pt x="362" y="572"/>
                    <a:pt x="366" y="574"/>
                    <a:pt x="370" y="574"/>
                  </a:cubicBezTo>
                  <a:cubicBezTo>
                    <a:pt x="373" y="574"/>
                    <a:pt x="375" y="573"/>
                    <a:pt x="377" y="572"/>
                  </a:cubicBezTo>
                  <a:cubicBezTo>
                    <a:pt x="383" y="568"/>
                    <a:pt x="384" y="561"/>
                    <a:pt x="380" y="555"/>
                  </a:cubicBezTo>
                  <a:lnTo>
                    <a:pt x="6" y="1"/>
                  </a:lnTo>
                  <a:cubicBezTo>
                    <a:pt x="6" y="1"/>
                    <a:pt x="5" y="1"/>
                    <a:pt x="4"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4"/>
            <p:cNvSpPr/>
            <p:nvPr/>
          </p:nvSpPr>
          <p:spPr>
            <a:xfrm>
              <a:off x="-4211946" y="685674"/>
              <a:ext cx="118161" cy="147182"/>
            </a:xfrm>
            <a:custGeom>
              <a:avLst/>
              <a:gdLst/>
              <a:ahLst/>
              <a:cxnLst/>
              <a:rect l="l" t="t" r="r" b="b"/>
              <a:pathLst>
                <a:path w="513" h="639" extrusionOk="0">
                  <a:moveTo>
                    <a:pt x="509" y="1"/>
                  </a:moveTo>
                  <a:cubicBezTo>
                    <a:pt x="509" y="1"/>
                    <a:pt x="508" y="1"/>
                    <a:pt x="508" y="2"/>
                  </a:cubicBezTo>
                  <a:lnTo>
                    <a:pt x="7" y="623"/>
                  </a:lnTo>
                  <a:lnTo>
                    <a:pt x="5" y="623"/>
                  </a:lnTo>
                  <a:cubicBezTo>
                    <a:pt x="0" y="630"/>
                    <a:pt x="6" y="638"/>
                    <a:pt x="13" y="638"/>
                  </a:cubicBezTo>
                  <a:cubicBezTo>
                    <a:pt x="16" y="638"/>
                    <a:pt x="19" y="637"/>
                    <a:pt x="21" y="635"/>
                  </a:cubicBezTo>
                  <a:lnTo>
                    <a:pt x="511" y="5"/>
                  </a:lnTo>
                  <a:cubicBezTo>
                    <a:pt x="512" y="4"/>
                    <a:pt x="512" y="3"/>
                    <a:pt x="511" y="2"/>
                  </a:cubicBezTo>
                  <a:cubicBezTo>
                    <a:pt x="511" y="1"/>
                    <a:pt x="510" y="1"/>
                    <a:pt x="50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4"/>
            <p:cNvSpPr/>
            <p:nvPr/>
          </p:nvSpPr>
          <p:spPr>
            <a:xfrm>
              <a:off x="-4297169" y="831244"/>
              <a:ext cx="88448" cy="132211"/>
            </a:xfrm>
            <a:custGeom>
              <a:avLst/>
              <a:gdLst/>
              <a:ahLst/>
              <a:cxnLst/>
              <a:rect l="l" t="t" r="r" b="b"/>
              <a:pathLst>
                <a:path w="384" h="574" extrusionOk="0">
                  <a:moveTo>
                    <a:pt x="4" y="0"/>
                  </a:moveTo>
                  <a:cubicBezTo>
                    <a:pt x="4" y="0"/>
                    <a:pt x="3" y="1"/>
                    <a:pt x="3" y="1"/>
                  </a:cubicBezTo>
                  <a:cubicBezTo>
                    <a:pt x="0" y="1"/>
                    <a:pt x="0" y="4"/>
                    <a:pt x="2" y="5"/>
                  </a:cubicBezTo>
                  <a:lnTo>
                    <a:pt x="360" y="568"/>
                  </a:lnTo>
                  <a:cubicBezTo>
                    <a:pt x="362" y="572"/>
                    <a:pt x="366" y="574"/>
                    <a:pt x="370" y="574"/>
                  </a:cubicBezTo>
                  <a:cubicBezTo>
                    <a:pt x="373" y="574"/>
                    <a:pt x="375" y="573"/>
                    <a:pt x="377" y="572"/>
                  </a:cubicBezTo>
                  <a:cubicBezTo>
                    <a:pt x="383" y="568"/>
                    <a:pt x="384" y="561"/>
                    <a:pt x="380" y="555"/>
                  </a:cubicBezTo>
                  <a:lnTo>
                    <a:pt x="6" y="1"/>
                  </a:lnTo>
                  <a:cubicBezTo>
                    <a:pt x="6" y="1"/>
                    <a:pt x="5" y="0"/>
                    <a:pt x="4"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4"/>
            <p:cNvSpPr/>
            <p:nvPr/>
          </p:nvSpPr>
          <p:spPr>
            <a:xfrm>
              <a:off x="-5119687" y="143930"/>
              <a:ext cx="626044" cy="1104214"/>
            </a:xfrm>
            <a:custGeom>
              <a:avLst/>
              <a:gdLst/>
              <a:ahLst/>
              <a:cxnLst/>
              <a:rect l="l" t="t" r="r" b="b"/>
              <a:pathLst>
                <a:path w="2718" h="4794" extrusionOk="0">
                  <a:moveTo>
                    <a:pt x="1359" y="1"/>
                  </a:moveTo>
                  <a:lnTo>
                    <a:pt x="1355" y="13"/>
                  </a:lnTo>
                  <a:lnTo>
                    <a:pt x="235" y="2641"/>
                  </a:lnTo>
                  <a:cubicBezTo>
                    <a:pt x="188" y="2751"/>
                    <a:pt x="269" y="2875"/>
                    <a:pt x="391" y="2875"/>
                  </a:cubicBezTo>
                  <a:lnTo>
                    <a:pt x="472" y="2875"/>
                  </a:lnTo>
                  <a:lnTo>
                    <a:pt x="98" y="3696"/>
                  </a:lnTo>
                  <a:cubicBezTo>
                    <a:pt x="47" y="3807"/>
                    <a:pt x="128" y="3933"/>
                    <a:pt x="251" y="3933"/>
                  </a:cubicBezTo>
                  <a:lnTo>
                    <a:pt x="451" y="3933"/>
                  </a:lnTo>
                  <a:lnTo>
                    <a:pt x="71" y="4536"/>
                  </a:lnTo>
                  <a:cubicBezTo>
                    <a:pt x="0" y="4648"/>
                    <a:pt x="80" y="4794"/>
                    <a:pt x="213" y="4794"/>
                  </a:cubicBezTo>
                  <a:lnTo>
                    <a:pt x="2506" y="4794"/>
                  </a:lnTo>
                  <a:cubicBezTo>
                    <a:pt x="2638" y="4793"/>
                    <a:pt x="2718" y="4649"/>
                    <a:pt x="2648" y="4538"/>
                  </a:cubicBezTo>
                  <a:lnTo>
                    <a:pt x="2268" y="3934"/>
                  </a:lnTo>
                  <a:lnTo>
                    <a:pt x="2468" y="3934"/>
                  </a:lnTo>
                  <a:cubicBezTo>
                    <a:pt x="2591" y="3934"/>
                    <a:pt x="2672" y="3807"/>
                    <a:pt x="2621" y="3697"/>
                  </a:cubicBezTo>
                  <a:lnTo>
                    <a:pt x="2247" y="2875"/>
                  </a:lnTo>
                  <a:lnTo>
                    <a:pt x="2328" y="2875"/>
                  </a:lnTo>
                  <a:cubicBezTo>
                    <a:pt x="2450" y="2875"/>
                    <a:pt x="2531" y="2751"/>
                    <a:pt x="2484" y="2641"/>
                  </a:cubicBezTo>
                  <a:lnTo>
                    <a:pt x="1364" y="13"/>
                  </a:lnTo>
                  <a:lnTo>
                    <a:pt x="1359"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4"/>
            <p:cNvSpPr/>
            <p:nvPr/>
          </p:nvSpPr>
          <p:spPr>
            <a:xfrm>
              <a:off x="-5119687" y="143930"/>
              <a:ext cx="626044" cy="1104214"/>
            </a:xfrm>
            <a:custGeom>
              <a:avLst/>
              <a:gdLst/>
              <a:ahLst/>
              <a:cxnLst/>
              <a:rect l="l" t="t" r="r" b="b"/>
              <a:pathLst>
                <a:path w="2718" h="4794" extrusionOk="0">
                  <a:moveTo>
                    <a:pt x="2648" y="4538"/>
                  </a:moveTo>
                  <a:lnTo>
                    <a:pt x="2268" y="3934"/>
                  </a:lnTo>
                  <a:lnTo>
                    <a:pt x="2468" y="3934"/>
                  </a:lnTo>
                  <a:cubicBezTo>
                    <a:pt x="2591" y="3934"/>
                    <a:pt x="2672" y="3807"/>
                    <a:pt x="2621" y="3697"/>
                  </a:cubicBezTo>
                  <a:lnTo>
                    <a:pt x="2247" y="2875"/>
                  </a:lnTo>
                  <a:lnTo>
                    <a:pt x="2328" y="2875"/>
                  </a:lnTo>
                  <a:cubicBezTo>
                    <a:pt x="2450" y="2875"/>
                    <a:pt x="2531" y="2751"/>
                    <a:pt x="2484" y="2641"/>
                  </a:cubicBezTo>
                  <a:lnTo>
                    <a:pt x="1364" y="13"/>
                  </a:lnTo>
                  <a:lnTo>
                    <a:pt x="1359" y="1"/>
                  </a:lnTo>
                  <a:lnTo>
                    <a:pt x="1355" y="13"/>
                  </a:lnTo>
                  <a:lnTo>
                    <a:pt x="235" y="2641"/>
                  </a:lnTo>
                  <a:cubicBezTo>
                    <a:pt x="188" y="2751"/>
                    <a:pt x="269" y="2875"/>
                    <a:pt x="391" y="2875"/>
                  </a:cubicBezTo>
                  <a:lnTo>
                    <a:pt x="472" y="2875"/>
                  </a:lnTo>
                  <a:lnTo>
                    <a:pt x="98" y="3696"/>
                  </a:lnTo>
                  <a:cubicBezTo>
                    <a:pt x="47" y="3807"/>
                    <a:pt x="128" y="3933"/>
                    <a:pt x="251" y="3933"/>
                  </a:cubicBezTo>
                  <a:lnTo>
                    <a:pt x="451" y="3933"/>
                  </a:lnTo>
                  <a:lnTo>
                    <a:pt x="71" y="4536"/>
                  </a:lnTo>
                  <a:cubicBezTo>
                    <a:pt x="0" y="4648"/>
                    <a:pt x="80" y="4794"/>
                    <a:pt x="213" y="4794"/>
                  </a:cubicBezTo>
                  <a:lnTo>
                    <a:pt x="2506" y="4794"/>
                  </a:lnTo>
                  <a:cubicBezTo>
                    <a:pt x="2638" y="4793"/>
                    <a:pt x="2718" y="4649"/>
                    <a:pt x="2648" y="4538"/>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4"/>
            <p:cNvSpPr/>
            <p:nvPr/>
          </p:nvSpPr>
          <p:spPr>
            <a:xfrm>
              <a:off x="-4811732" y="307006"/>
              <a:ext cx="8062" cy="946667"/>
            </a:xfrm>
            <a:custGeom>
              <a:avLst/>
              <a:gdLst/>
              <a:ahLst/>
              <a:cxnLst/>
              <a:rect l="l" t="t" r="r" b="b"/>
              <a:pathLst>
                <a:path w="35" h="4110" extrusionOk="0">
                  <a:moveTo>
                    <a:pt x="17" y="1"/>
                  </a:moveTo>
                  <a:cubicBezTo>
                    <a:pt x="13" y="1"/>
                    <a:pt x="10" y="3"/>
                    <a:pt x="10" y="8"/>
                  </a:cubicBezTo>
                  <a:lnTo>
                    <a:pt x="1" y="4092"/>
                  </a:lnTo>
                  <a:cubicBezTo>
                    <a:pt x="0" y="4104"/>
                    <a:pt x="9" y="4109"/>
                    <a:pt x="17" y="4109"/>
                  </a:cubicBezTo>
                  <a:cubicBezTo>
                    <a:pt x="26" y="4109"/>
                    <a:pt x="35" y="4104"/>
                    <a:pt x="34" y="4092"/>
                  </a:cubicBezTo>
                  <a:lnTo>
                    <a:pt x="25" y="8"/>
                  </a:lnTo>
                  <a:cubicBezTo>
                    <a:pt x="25" y="3"/>
                    <a:pt x="21" y="1"/>
                    <a:pt x="17"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4"/>
            <p:cNvSpPr/>
            <p:nvPr/>
          </p:nvSpPr>
          <p:spPr>
            <a:xfrm>
              <a:off x="-4895573" y="546552"/>
              <a:ext cx="88678" cy="132211"/>
            </a:xfrm>
            <a:custGeom>
              <a:avLst/>
              <a:gdLst/>
              <a:ahLst/>
              <a:cxnLst/>
              <a:rect l="l" t="t" r="r" b="b"/>
              <a:pathLst>
                <a:path w="385" h="574" extrusionOk="0">
                  <a:moveTo>
                    <a:pt x="5" y="1"/>
                  </a:moveTo>
                  <a:cubicBezTo>
                    <a:pt x="5" y="1"/>
                    <a:pt x="4" y="1"/>
                    <a:pt x="3" y="1"/>
                  </a:cubicBezTo>
                  <a:cubicBezTo>
                    <a:pt x="2" y="1"/>
                    <a:pt x="1" y="4"/>
                    <a:pt x="2" y="5"/>
                  </a:cubicBezTo>
                  <a:lnTo>
                    <a:pt x="362" y="568"/>
                  </a:lnTo>
                  <a:cubicBezTo>
                    <a:pt x="364" y="572"/>
                    <a:pt x="368" y="574"/>
                    <a:pt x="371" y="574"/>
                  </a:cubicBezTo>
                  <a:cubicBezTo>
                    <a:pt x="374" y="574"/>
                    <a:pt x="376" y="573"/>
                    <a:pt x="378" y="572"/>
                  </a:cubicBezTo>
                  <a:cubicBezTo>
                    <a:pt x="383" y="568"/>
                    <a:pt x="384" y="561"/>
                    <a:pt x="381" y="555"/>
                  </a:cubicBezTo>
                  <a:lnTo>
                    <a:pt x="7" y="1"/>
                  </a:lnTo>
                  <a:cubicBezTo>
                    <a:pt x="7" y="1"/>
                    <a:pt x="6" y="1"/>
                    <a:pt x="5"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4"/>
            <p:cNvSpPr/>
            <p:nvPr/>
          </p:nvSpPr>
          <p:spPr>
            <a:xfrm>
              <a:off x="-4809429" y="685674"/>
              <a:ext cx="117239" cy="146952"/>
            </a:xfrm>
            <a:custGeom>
              <a:avLst/>
              <a:gdLst/>
              <a:ahLst/>
              <a:cxnLst/>
              <a:rect l="l" t="t" r="r" b="b"/>
              <a:pathLst>
                <a:path w="509" h="638" extrusionOk="0">
                  <a:moveTo>
                    <a:pt x="507" y="1"/>
                  </a:moveTo>
                  <a:cubicBezTo>
                    <a:pt x="506" y="1"/>
                    <a:pt x="505" y="1"/>
                    <a:pt x="505" y="2"/>
                  </a:cubicBezTo>
                  <a:lnTo>
                    <a:pt x="4" y="623"/>
                  </a:lnTo>
                  <a:cubicBezTo>
                    <a:pt x="1" y="626"/>
                    <a:pt x="2" y="632"/>
                    <a:pt x="5" y="636"/>
                  </a:cubicBezTo>
                  <a:cubicBezTo>
                    <a:pt x="7" y="637"/>
                    <a:pt x="9" y="638"/>
                    <a:pt x="11" y="638"/>
                  </a:cubicBezTo>
                  <a:cubicBezTo>
                    <a:pt x="14" y="638"/>
                    <a:pt x="16" y="637"/>
                    <a:pt x="18" y="635"/>
                  </a:cubicBezTo>
                  <a:lnTo>
                    <a:pt x="509" y="5"/>
                  </a:lnTo>
                  <a:cubicBezTo>
                    <a:pt x="509" y="4"/>
                    <a:pt x="509" y="3"/>
                    <a:pt x="509" y="2"/>
                  </a:cubicBezTo>
                  <a:cubicBezTo>
                    <a:pt x="508" y="1"/>
                    <a:pt x="507" y="1"/>
                    <a:pt x="507"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4"/>
            <p:cNvSpPr/>
            <p:nvPr/>
          </p:nvSpPr>
          <p:spPr>
            <a:xfrm>
              <a:off x="-4895573" y="831244"/>
              <a:ext cx="88678" cy="132211"/>
            </a:xfrm>
            <a:custGeom>
              <a:avLst/>
              <a:gdLst/>
              <a:ahLst/>
              <a:cxnLst/>
              <a:rect l="l" t="t" r="r" b="b"/>
              <a:pathLst>
                <a:path w="385" h="574" extrusionOk="0">
                  <a:moveTo>
                    <a:pt x="5" y="0"/>
                  </a:moveTo>
                  <a:cubicBezTo>
                    <a:pt x="5" y="0"/>
                    <a:pt x="4" y="1"/>
                    <a:pt x="3" y="1"/>
                  </a:cubicBezTo>
                  <a:cubicBezTo>
                    <a:pt x="2" y="1"/>
                    <a:pt x="1" y="4"/>
                    <a:pt x="2" y="5"/>
                  </a:cubicBezTo>
                  <a:lnTo>
                    <a:pt x="362" y="568"/>
                  </a:lnTo>
                  <a:cubicBezTo>
                    <a:pt x="364" y="572"/>
                    <a:pt x="368" y="574"/>
                    <a:pt x="371" y="574"/>
                  </a:cubicBezTo>
                  <a:cubicBezTo>
                    <a:pt x="374" y="574"/>
                    <a:pt x="376" y="573"/>
                    <a:pt x="378" y="572"/>
                  </a:cubicBezTo>
                  <a:cubicBezTo>
                    <a:pt x="383" y="568"/>
                    <a:pt x="384" y="561"/>
                    <a:pt x="381" y="555"/>
                  </a:cubicBezTo>
                  <a:lnTo>
                    <a:pt x="7" y="1"/>
                  </a:lnTo>
                  <a:cubicBezTo>
                    <a:pt x="7" y="1"/>
                    <a:pt x="6" y="0"/>
                    <a:pt x="5"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4"/>
            <p:cNvSpPr/>
            <p:nvPr/>
          </p:nvSpPr>
          <p:spPr>
            <a:xfrm>
              <a:off x="-4809890" y="970365"/>
              <a:ext cx="117700" cy="146952"/>
            </a:xfrm>
            <a:custGeom>
              <a:avLst/>
              <a:gdLst/>
              <a:ahLst/>
              <a:cxnLst/>
              <a:rect l="l" t="t" r="r" b="b"/>
              <a:pathLst>
                <a:path w="511" h="638" extrusionOk="0">
                  <a:moveTo>
                    <a:pt x="509" y="1"/>
                  </a:moveTo>
                  <a:cubicBezTo>
                    <a:pt x="508" y="1"/>
                    <a:pt x="507" y="1"/>
                    <a:pt x="507" y="2"/>
                  </a:cubicBezTo>
                  <a:lnTo>
                    <a:pt x="6" y="623"/>
                  </a:lnTo>
                  <a:cubicBezTo>
                    <a:pt x="0" y="629"/>
                    <a:pt x="7" y="637"/>
                    <a:pt x="13" y="637"/>
                  </a:cubicBezTo>
                  <a:cubicBezTo>
                    <a:pt x="16" y="637"/>
                    <a:pt x="18" y="636"/>
                    <a:pt x="20" y="633"/>
                  </a:cubicBezTo>
                  <a:lnTo>
                    <a:pt x="511" y="5"/>
                  </a:lnTo>
                  <a:cubicBezTo>
                    <a:pt x="511" y="4"/>
                    <a:pt x="511" y="3"/>
                    <a:pt x="511" y="2"/>
                  </a:cubicBezTo>
                  <a:cubicBezTo>
                    <a:pt x="510" y="1"/>
                    <a:pt x="509" y="1"/>
                    <a:pt x="50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4"/>
            <p:cNvSpPr/>
            <p:nvPr/>
          </p:nvSpPr>
          <p:spPr>
            <a:xfrm>
              <a:off x="-2989224" y="143930"/>
              <a:ext cx="626735" cy="1104675"/>
            </a:xfrm>
            <a:custGeom>
              <a:avLst/>
              <a:gdLst/>
              <a:ahLst/>
              <a:cxnLst/>
              <a:rect l="l" t="t" r="r" b="b"/>
              <a:pathLst>
                <a:path w="2721" h="4796" extrusionOk="0">
                  <a:moveTo>
                    <a:pt x="1361" y="1"/>
                  </a:moveTo>
                  <a:lnTo>
                    <a:pt x="1356" y="13"/>
                  </a:lnTo>
                  <a:lnTo>
                    <a:pt x="237" y="2641"/>
                  </a:lnTo>
                  <a:cubicBezTo>
                    <a:pt x="189" y="2751"/>
                    <a:pt x="271" y="2875"/>
                    <a:pt x="391" y="2875"/>
                  </a:cubicBezTo>
                  <a:lnTo>
                    <a:pt x="472" y="2875"/>
                  </a:lnTo>
                  <a:lnTo>
                    <a:pt x="98" y="3696"/>
                  </a:lnTo>
                  <a:cubicBezTo>
                    <a:pt x="48" y="3807"/>
                    <a:pt x="129" y="3934"/>
                    <a:pt x="251" y="3934"/>
                  </a:cubicBezTo>
                  <a:lnTo>
                    <a:pt x="451" y="3934"/>
                  </a:lnTo>
                  <a:lnTo>
                    <a:pt x="71" y="4536"/>
                  </a:lnTo>
                  <a:cubicBezTo>
                    <a:pt x="1" y="4648"/>
                    <a:pt x="82" y="4795"/>
                    <a:pt x="213" y="4795"/>
                  </a:cubicBezTo>
                  <a:lnTo>
                    <a:pt x="2506" y="4795"/>
                  </a:lnTo>
                  <a:cubicBezTo>
                    <a:pt x="2639" y="4795"/>
                    <a:pt x="2721" y="4649"/>
                    <a:pt x="2650" y="4538"/>
                  </a:cubicBezTo>
                  <a:lnTo>
                    <a:pt x="2270" y="3934"/>
                  </a:lnTo>
                  <a:lnTo>
                    <a:pt x="2470" y="3934"/>
                  </a:lnTo>
                  <a:cubicBezTo>
                    <a:pt x="2592" y="3934"/>
                    <a:pt x="2673" y="3807"/>
                    <a:pt x="2623" y="3697"/>
                  </a:cubicBezTo>
                  <a:lnTo>
                    <a:pt x="2249" y="2875"/>
                  </a:lnTo>
                  <a:lnTo>
                    <a:pt x="2330" y="2875"/>
                  </a:lnTo>
                  <a:cubicBezTo>
                    <a:pt x="2450" y="2875"/>
                    <a:pt x="2532" y="2751"/>
                    <a:pt x="2484"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4"/>
            <p:cNvSpPr/>
            <p:nvPr/>
          </p:nvSpPr>
          <p:spPr>
            <a:xfrm>
              <a:off x="-4056482" y="143930"/>
              <a:ext cx="626504" cy="1104214"/>
            </a:xfrm>
            <a:custGeom>
              <a:avLst/>
              <a:gdLst/>
              <a:ahLst/>
              <a:cxnLst/>
              <a:rect l="l" t="t" r="r" b="b"/>
              <a:pathLst>
                <a:path w="2720" h="4794" extrusionOk="0">
                  <a:moveTo>
                    <a:pt x="1361" y="1"/>
                  </a:moveTo>
                  <a:lnTo>
                    <a:pt x="1357" y="13"/>
                  </a:lnTo>
                  <a:lnTo>
                    <a:pt x="237" y="2641"/>
                  </a:lnTo>
                  <a:cubicBezTo>
                    <a:pt x="190" y="2751"/>
                    <a:pt x="271" y="2875"/>
                    <a:pt x="393" y="2875"/>
                  </a:cubicBezTo>
                  <a:lnTo>
                    <a:pt x="472" y="2875"/>
                  </a:lnTo>
                  <a:lnTo>
                    <a:pt x="99" y="3696"/>
                  </a:lnTo>
                  <a:cubicBezTo>
                    <a:pt x="48" y="3807"/>
                    <a:pt x="130" y="3933"/>
                    <a:pt x="253" y="3933"/>
                  </a:cubicBezTo>
                  <a:lnTo>
                    <a:pt x="452" y="3933"/>
                  </a:lnTo>
                  <a:lnTo>
                    <a:pt x="71" y="4536"/>
                  </a:lnTo>
                  <a:cubicBezTo>
                    <a:pt x="1" y="4648"/>
                    <a:pt x="82" y="4794"/>
                    <a:pt x="214" y="4794"/>
                  </a:cubicBezTo>
                  <a:lnTo>
                    <a:pt x="2508" y="4794"/>
                  </a:lnTo>
                  <a:cubicBezTo>
                    <a:pt x="2640" y="4793"/>
                    <a:pt x="2720" y="4649"/>
                    <a:pt x="2650" y="4538"/>
                  </a:cubicBezTo>
                  <a:lnTo>
                    <a:pt x="2270" y="3934"/>
                  </a:lnTo>
                  <a:lnTo>
                    <a:pt x="2470" y="3934"/>
                  </a:lnTo>
                  <a:cubicBezTo>
                    <a:pt x="2593" y="3934"/>
                    <a:pt x="2674" y="3807"/>
                    <a:pt x="2623" y="3697"/>
                  </a:cubicBezTo>
                  <a:lnTo>
                    <a:pt x="2249" y="2875"/>
                  </a:lnTo>
                  <a:lnTo>
                    <a:pt x="2330" y="2875"/>
                  </a:lnTo>
                  <a:cubicBezTo>
                    <a:pt x="2452" y="2875"/>
                    <a:pt x="2533" y="2751"/>
                    <a:pt x="2486"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4"/>
            <p:cNvSpPr/>
            <p:nvPr/>
          </p:nvSpPr>
          <p:spPr>
            <a:xfrm>
              <a:off x="-5974913" y="266928"/>
              <a:ext cx="843478" cy="768620"/>
            </a:xfrm>
            <a:custGeom>
              <a:avLst/>
              <a:gdLst/>
              <a:ahLst/>
              <a:cxnLst/>
              <a:rect l="l" t="t" r="r" b="b"/>
              <a:pathLst>
                <a:path w="3662" h="3337" extrusionOk="0">
                  <a:moveTo>
                    <a:pt x="1831" y="0"/>
                  </a:moveTo>
                  <a:cubicBezTo>
                    <a:pt x="1404" y="0"/>
                    <a:pt x="977" y="163"/>
                    <a:pt x="652" y="489"/>
                  </a:cubicBezTo>
                  <a:cubicBezTo>
                    <a:pt x="1" y="1140"/>
                    <a:pt x="1" y="2196"/>
                    <a:pt x="652" y="2848"/>
                  </a:cubicBezTo>
                  <a:cubicBezTo>
                    <a:pt x="977" y="3173"/>
                    <a:pt x="1404" y="3336"/>
                    <a:pt x="1831" y="3336"/>
                  </a:cubicBezTo>
                  <a:cubicBezTo>
                    <a:pt x="2257" y="3336"/>
                    <a:pt x="2684" y="3173"/>
                    <a:pt x="3010" y="2848"/>
                  </a:cubicBezTo>
                  <a:cubicBezTo>
                    <a:pt x="3661" y="2196"/>
                    <a:pt x="3661" y="1140"/>
                    <a:pt x="3010" y="489"/>
                  </a:cubicBezTo>
                  <a:cubicBezTo>
                    <a:pt x="2684" y="163"/>
                    <a:pt x="2257" y="0"/>
                    <a:pt x="1831" y="0"/>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4"/>
            <p:cNvSpPr/>
            <p:nvPr/>
          </p:nvSpPr>
          <p:spPr>
            <a:xfrm>
              <a:off x="-5974913" y="229384"/>
              <a:ext cx="843478" cy="843708"/>
            </a:xfrm>
            <a:custGeom>
              <a:avLst/>
              <a:gdLst/>
              <a:ahLst/>
              <a:cxnLst/>
              <a:rect l="l" t="t" r="r" b="b"/>
              <a:pathLst>
                <a:path w="3662" h="3663" extrusionOk="0">
                  <a:moveTo>
                    <a:pt x="3010" y="652"/>
                  </a:moveTo>
                  <a:cubicBezTo>
                    <a:pt x="3661" y="1303"/>
                    <a:pt x="3661" y="2359"/>
                    <a:pt x="3010" y="3011"/>
                  </a:cubicBezTo>
                  <a:cubicBezTo>
                    <a:pt x="2359" y="3662"/>
                    <a:pt x="1303" y="3662"/>
                    <a:pt x="652" y="3011"/>
                  </a:cubicBezTo>
                  <a:cubicBezTo>
                    <a:pt x="1" y="2359"/>
                    <a:pt x="1" y="1303"/>
                    <a:pt x="652" y="652"/>
                  </a:cubicBezTo>
                  <a:cubicBezTo>
                    <a:pt x="1303" y="0"/>
                    <a:pt x="2359" y="0"/>
                    <a:pt x="3010" y="652"/>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4"/>
            <p:cNvSpPr/>
            <p:nvPr/>
          </p:nvSpPr>
          <p:spPr>
            <a:xfrm>
              <a:off x="-5555477" y="413190"/>
              <a:ext cx="12899" cy="821135"/>
            </a:xfrm>
            <a:custGeom>
              <a:avLst/>
              <a:gdLst/>
              <a:ahLst/>
              <a:cxnLst/>
              <a:rect l="l" t="t" r="r" b="b"/>
              <a:pathLst>
                <a:path w="56" h="3565" extrusionOk="0">
                  <a:moveTo>
                    <a:pt x="27" y="0"/>
                  </a:moveTo>
                  <a:cubicBezTo>
                    <a:pt x="25" y="0"/>
                    <a:pt x="24" y="3"/>
                    <a:pt x="24" y="5"/>
                  </a:cubicBezTo>
                  <a:lnTo>
                    <a:pt x="0" y="3539"/>
                  </a:lnTo>
                  <a:cubicBezTo>
                    <a:pt x="1" y="3556"/>
                    <a:pt x="15" y="3565"/>
                    <a:pt x="28" y="3565"/>
                  </a:cubicBezTo>
                  <a:cubicBezTo>
                    <a:pt x="41" y="3565"/>
                    <a:pt x="54" y="3556"/>
                    <a:pt x="55" y="3539"/>
                  </a:cubicBezTo>
                  <a:lnTo>
                    <a:pt x="33" y="5"/>
                  </a:lnTo>
                  <a:cubicBezTo>
                    <a:pt x="33" y="3"/>
                    <a:pt x="31" y="1"/>
                    <a:pt x="28" y="1"/>
                  </a:cubicBezTo>
                  <a:cubicBezTo>
                    <a:pt x="28" y="1"/>
                    <a:pt x="28" y="0"/>
                    <a:pt x="2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4"/>
            <p:cNvSpPr/>
            <p:nvPr/>
          </p:nvSpPr>
          <p:spPr>
            <a:xfrm>
              <a:off x="-5616515" y="529047"/>
              <a:ext cx="69560" cy="82229"/>
            </a:xfrm>
            <a:custGeom>
              <a:avLst/>
              <a:gdLst/>
              <a:ahLst/>
              <a:cxnLst/>
              <a:rect l="l" t="t" r="r" b="b"/>
              <a:pathLst>
                <a:path w="302" h="357" extrusionOk="0">
                  <a:moveTo>
                    <a:pt x="8" y="0"/>
                  </a:moveTo>
                  <a:cubicBezTo>
                    <a:pt x="7" y="0"/>
                    <a:pt x="5" y="1"/>
                    <a:pt x="4" y="2"/>
                  </a:cubicBezTo>
                  <a:cubicBezTo>
                    <a:pt x="1" y="5"/>
                    <a:pt x="1" y="9"/>
                    <a:pt x="3" y="12"/>
                  </a:cubicBezTo>
                  <a:lnTo>
                    <a:pt x="275" y="353"/>
                  </a:lnTo>
                  <a:cubicBezTo>
                    <a:pt x="277" y="356"/>
                    <a:pt x="280" y="357"/>
                    <a:pt x="284" y="357"/>
                  </a:cubicBezTo>
                  <a:cubicBezTo>
                    <a:pt x="293" y="357"/>
                    <a:pt x="302" y="346"/>
                    <a:pt x="295" y="336"/>
                  </a:cubicBezTo>
                  <a:lnTo>
                    <a:pt x="13" y="2"/>
                  </a:lnTo>
                  <a:cubicBezTo>
                    <a:pt x="12"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4"/>
            <p:cNvSpPr/>
            <p:nvPr/>
          </p:nvSpPr>
          <p:spPr>
            <a:xfrm>
              <a:off x="-5550410" y="643983"/>
              <a:ext cx="92824" cy="105723"/>
            </a:xfrm>
            <a:custGeom>
              <a:avLst/>
              <a:gdLst/>
              <a:ahLst/>
              <a:cxnLst/>
              <a:rect l="l" t="t" r="r" b="b"/>
              <a:pathLst>
                <a:path w="403" h="459" extrusionOk="0">
                  <a:moveTo>
                    <a:pt x="394" y="0"/>
                  </a:moveTo>
                  <a:cubicBezTo>
                    <a:pt x="392" y="0"/>
                    <a:pt x="390" y="1"/>
                    <a:pt x="389" y="3"/>
                  </a:cubicBezTo>
                  <a:lnTo>
                    <a:pt x="5" y="437"/>
                  </a:lnTo>
                  <a:cubicBezTo>
                    <a:pt x="0" y="443"/>
                    <a:pt x="2" y="451"/>
                    <a:pt x="6" y="456"/>
                  </a:cubicBezTo>
                  <a:cubicBezTo>
                    <a:pt x="9" y="458"/>
                    <a:pt x="12" y="459"/>
                    <a:pt x="15" y="459"/>
                  </a:cubicBezTo>
                  <a:cubicBezTo>
                    <a:pt x="19" y="459"/>
                    <a:pt x="23" y="457"/>
                    <a:pt x="25" y="455"/>
                  </a:cubicBezTo>
                  <a:lnTo>
                    <a:pt x="399" y="11"/>
                  </a:lnTo>
                  <a:cubicBezTo>
                    <a:pt x="403" y="6"/>
                    <a:pt x="398" y="0"/>
                    <a:pt x="394"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4"/>
            <p:cNvSpPr/>
            <p:nvPr/>
          </p:nvSpPr>
          <p:spPr>
            <a:xfrm>
              <a:off x="-5648532" y="821340"/>
              <a:ext cx="101807" cy="111251"/>
            </a:xfrm>
            <a:custGeom>
              <a:avLst/>
              <a:gdLst/>
              <a:ahLst/>
              <a:cxnLst/>
              <a:rect l="l" t="t" r="r" b="b"/>
              <a:pathLst>
                <a:path w="442" h="483" extrusionOk="0">
                  <a:moveTo>
                    <a:pt x="8" y="0"/>
                  </a:moveTo>
                  <a:cubicBezTo>
                    <a:pt x="4" y="0"/>
                    <a:pt x="0" y="6"/>
                    <a:pt x="3" y="10"/>
                  </a:cubicBezTo>
                  <a:lnTo>
                    <a:pt x="414" y="478"/>
                  </a:lnTo>
                  <a:cubicBezTo>
                    <a:pt x="416" y="481"/>
                    <a:pt x="419" y="483"/>
                    <a:pt x="422" y="483"/>
                  </a:cubicBezTo>
                  <a:cubicBezTo>
                    <a:pt x="432" y="483"/>
                    <a:pt x="441" y="470"/>
                    <a:pt x="432" y="461"/>
                  </a:cubicBezTo>
                  <a:lnTo>
                    <a:pt x="13" y="2"/>
                  </a:lnTo>
                  <a:cubicBezTo>
                    <a:pt x="11"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4"/>
            <p:cNvSpPr/>
            <p:nvPr/>
          </p:nvSpPr>
          <p:spPr>
            <a:xfrm>
              <a:off x="-7275373" y="266928"/>
              <a:ext cx="843247" cy="768620"/>
            </a:xfrm>
            <a:custGeom>
              <a:avLst/>
              <a:gdLst/>
              <a:ahLst/>
              <a:cxnLst/>
              <a:rect l="l" t="t" r="r" b="b"/>
              <a:pathLst>
                <a:path w="3661" h="3337" extrusionOk="0">
                  <a:moveTo>
                    <a:pt x="1831" y="0"/>
                  </a:moveTo>
                  <a:cubicBezTo>
                    <a:pt x="1404" y="0"/>
                    <a:pt x="977" y="163"/>
                    <a:pt x="652" y="489"/>
                  </a:cubicBezTo>
                  <a:cubicBezTo>
                    <a:pt x="0" y="1140"/>
                    <a:pt x="0" y="2196"/>
                    <a:pt x="652" y="2848"/>
                  </a:cubicBezTo>
                  <a:cubicBezTo>
                    <a:pt x="977" y="3173"/>
                    <a:pt x="1404" y="3336"/>
                    <a:pt x="1831" y="3336"/>
                  </a:cubicBezTo>
                  <a:cubicBezTo>
                    <a:pt x="2258" y="3336"/>
                    <a:pt x="2685" y="3173"/>
                    <a:pt x="3010" y="2848"/>
                  </a:cubicBezTo>
                  <a:cubicBezTo>
                    <a:pt x="3661" y="2196"/>
                    <a:pt x="3661" y="1140"/>
                    <a:pt x="3010" y="489"/>
                  </a:cubicBezTo>
                  <a:cubicBezTo>
                    <a:pt x="2685" y="163"/>
                    <a:pt x="2258" y="0"/>
                    <a:pt x="1831" y="0"/>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4"/>
            <p:cNvSpPr/>
            <p:nvPr/>
          </p:nvSpPr>
          <p:spPr>
            <a:xfrm>
              <a:off x="-7275373" y="229384"/>
              <a:ext cx="843247" cy="843708"/>
            </a:xfrm>
            <a:custGeom>
              <a:avLst/>
              <a:gdLst/>
              <a:ahLst/>
              <a:cxnLst/>
              <a:rect l="l" t="t" r="r" b="b"/>
              <a:pathLst>
                <a:path w="3661" h="3663" extrusionOk="0">
                  <a:moveTo>
                    <a:pt x="3010" y="652"/>
                  </a:moveTo>
                  <a:cubicBezTo>
                    <a:pt x="3661" y="1303"/>
                    <a:pt x="3661" y="2359"/>
                    <a:pt x="3010" y="3011"/>
                  </a:cubicBezTo>
                  <a:cubicBezTo>
                    <a:pt x="2359" y="3662"/>
                    <a:pt x="1303" y="3662"/>
                    <a:pt x="652" y="3011"/>
                  </a:cubicBezTo>
                  <a:cubicBezTo>
                    <a:pt x="0" y="2359"/>
                    <a:pt x="0" y="1303"/>
                    <a:pt x="652" y="652"/>
                  </a:cubicBezTo>
                  <a:cubicBezTo>
                    <a:pt x="1303" y="0"/>
                    <a:pt x="2359" y="0"/>
                    <a:pt x="3010" y="652"/>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4"/>
            <p:cNvSpPr/>
            <p:nvPr/>
          </p:nvSpPr>
          <p:spPr>
            <a:xfrm>
              <a:off x="-6856167" y="413420"/>
              <a:ext cx="12899" cy="820905"/>
            </a:xfrm>
            <a:custGeom>
              <a:avLst/>
              <a:gdLst/>
              <a:ahLst/>
              <a:cxnLst/>
              <a:rect l="l" t="t" r="r" b="b"/>
              <a:pathLst>
                <a:path w="56" h="3564" extrusionOk="0">
                  <a:moveTo>
                    <a:pt x="28" y="0"/>
                  </a:moveTo>
                  <a:cubicBezTo>
                    <a:pt x="26" y="0"/>
                    <a:pt x="23" y="1"/>
                    <a:pt x="23" y="4"/>
                  </a:cubicBezTo>
                  <a:lnTo>
                    <a:pt x="0" y="3538"/>
                  </a:lnTo>
                  <a:cubicBezTo>
                    <a:pt x="2" y="3555"/>
                    <a:pt x="15" y="3564"/>
                    <a:pt x="28" y="3564"/>
                  </a:cubicBezTo>
                  <a:cubicBezTo>
                    <a:pt x="41" y="3564"/>
                    <a:pt x="54" y="3555"/>
                    <a:pt x="56" y="3538"/>
                  </a:cubicBezTo>
                  <a:lnTo>
                    <a:pt x="33" y="4"/>
                  </a:lnTo>
                  <a:cubicBezTo>
                    <a:pt x="33" y="1"/>
                    <a:pt x="30" y="0"/>
                    <a:pt x="2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4"/>
            <p:cNvSpPr/>
            <p:nvPr/>
          </p:nvSpPr>
          <p:spPr>
            <a:xfrm>
              <a:off x="-6917205" y="529047"/>
              <a:ext cx="69100" cy="82229"/>
            </a:xfrm>
            <a:custGeom>
              <a:avLst/>
              <a:gdLst/>
              <a:ahLst/>
              <a:cxnLst/>
              <a:rect l="l" t="t" r="r" b="b"/>
              <a:pathLst>
                <a:path w="300" h="357" extrusionOk="0">
                  <a:moveTo>
                    <a:pt x="9" y="0"/>
                  </a:moveTo>
                  <a:cubicBezTo>
                    <a:pt x="7" y="0"/>
                    <a:pt x="6" y="1"/>
                    <a:pt x="4" y="2"/>
                  </a:cubicBezTo>
                  <a:cubicBezTo>
                    <a:pt x="1" y="5"/>
                    <a:pt x="1" y="9"/>
                    <a:pt x="3" y="12"/>
                  </a:cubicBezTo>
                  <a:lnTo>
                    <a:pt x="275" y="353"/>
                  </a:lnTo>
                  <a:cubicBezTo>
                    <a:pt x="277" y="355"/>
                    <a:pt x="281" y="357"/>
                    <a:pt x="285" y="357"/>
                  </a:cubicBezTo>
                  <a:cubicBezTo>
                    <a:pt x="288" y="357"/>
                    <a:pt x="291" y="356"/>
                    <a:pt x="294" y="354"/>
                  </a:cubicBezTo>
                  <a:cubicBezTo>
                    <a:pt x="298" y="349"/>
                    <a:pt x="300" y="341"/>
                    <a:pt x="295" y="336"/>
                  </a:cubicBezTo>
                  <a:lnTo>
                    <a:pt x="14" y="2"/>
                  </a:lnTo>
                  <a:cubicBezTo>
                    <a:pt x="12" y="1"/>
                    <a:pt x="10" y="0"/>
                    <a:pt x="9"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4"/>
            <p:cNvSpPr/>
            <p:nvPr/>
          </p:nvSpPr>
          <p:spPr>
            <a:xfrm>
              <a:off x="-6852251" y="643983"/>
              <a:ext cx="93976" cy="106183"/>
            </a:xfrm>
            <a:custGeom>
              <a:avLst/>
              <a:gdLst/>
              <a:ahLst/>
              <a:cxnLst/>
              <a:rect l="l" t="t" r="r" b="b"/>
              <a:pathLst>
                <a:path w="408" h="461" extrusionOk="0">
                  <a:moveTo>
                    <a:pt x="399" y="0"/>
                  </a:moveTo>
                  <a:cubicBezTo>
                    <a:pt x="398" y="0"/>
                    <a:pt x="396" y="1"/>
                    <a:pt x="395" y="3"/>
                  </a:cubicBezTo>
                  <a:lnTo>
                    <a:pt x="10" y="437"/>
                  </a:lnTo>
                  <a:cubicBezTo>
                    <a:pt x="1" y="447"/>
                    <a:pt x="11" y="460"/>
                    <a:pt x="20" y="460"/>
                  </a:cubicBezTo>
                  <a:cubicBezTo>
                    <a:pt x="24" y="460"/>
                    <a:pt x="28" y="459"/>
                    <a:pt x="30" y="455"/>
                  </a:cubicBezTo>
                  <a:lnTo>
                    <a:pt x="404" y="11"/>
                  </a:lnTo>
                  <a:cubicBezTo>
                    <a:pt x="408" y="6"/>
                    <a:pt x="404" y="0"/>
                    <a:pt x="399"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4"/>
            <p:cNvSpPr/>
            <p:nvPr/>
          </p:nvSpPr>
          <p:spPr>
            <a:xfrm>
              <a:off x="-6948761" y="821110"/>
              <a:ext cx="101346" cy="111481"/>
            </a:xfrm>
            <a:custGeom>
              <a:avLst/>
              <a:gdLst/>
              <a:ahLst/>
              <a:cxnLst/>
              <a:rect l="l" t="t" r="r" b="b"/>
              <a:pathLst>
                <a:path w="440" h="484" extrusionOk="0">
                  <a:moveTo>
                    <a:pt x="6" y="1"/>
                  </a:moveTo>
                  <a:cubicBezTo>
                    <a:pt x="5" y="1"/>
                    <a:pt x="4" y="1"/>
                    <a:pt x="3" y="3"/>
                  </a:cubicBezTo>
                  <a:cubicBezTo>
                    <a:pt x="0" y="5"/>
                    <a:pt x="0" y="9"/>
                    <a:pt x="3" y="11"/>
                  </a:cubicBezTo>
                  <a:lnTo>
                    <a:pt x="412" y="479"/>
                  </a:lnTo>
                  <a:cubicBezTo>
                    <a:pt x="415" y="482"/>
                    <a:pt x="418" y="483"/>
                    <a:pt x="421" y="483"/>
                  </a:cubicBezTo>
                  <a:cubicBezTo>
                    <a:pt x="431" y="483"/>
                    <a:pt x="440" y="471"/>
                    <a:pt x="432" y="462"/>
                  </a:cubicBezTo>
                  <a:lnTo>
                    <a:pt x="11" y="3"/>
                  </a:lnTo>
                  <a:cubicBezTo>
                    <a:pt x="10" y="2"/>
                    <a:pt x="8" y="1"/>
                    <a:pt x="6"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4"/>
            <p:cNvSpPr/>
            <p:nvPr/>
          </p:nvSpPr>
          <p:spPr>
            <a:xfrm>
              <a:off x="-6614778" y="175946"/>
              <a:ext cx="923403" cy="841174"/>
            </a:xfrm>
            <a:custGeom>
              <a:avLst/>
              <a:gdLst/>
              <a:ahLst/>
              <a:cxnLst/>
              <a:rect l="l" t="t" r="r" b="b"/>
              <a:pathLst>
                <a:path w="4009" h="3652" extrusionOk="0">
                  <a:moveTo>
                    <a:pt x="2004" y="0"/>
                  </a:moveTo>
                  <a:cubicBezTo>
                    <a:pt x="1537" y="0"/>
                    <a:pt x="1070" y="178"/>
                    <a:pt x="714" y="534"/>
                  </a:cubicBezTo>
                  <a:cubicBezTo>
                    <a:pt x="0" y="1247"/>
                    <a:pt x="0" y="2403"/>
                    <a:pt x="714" y="3117"/>
                  </a:cubicBezTo>
                  <a:cubicBezTo>
                    <a:pt x="1070" y="3473"/>
                    <a:pt x="1537" y="3651"/>
                    <a:pt x="2004" y="3651"/>
                  </a:cubicBezTo>
                  <a:cubicBezTo>
                    <a:pt x="2472" y="3651"/>
                    <a:pt x="2939" y="3473"/>
                    <a:pt x="3295" y="3117"/>
                  </a:cubicBezTo>
                  <a:cubicBezTo>
                    <a:pt x="4009" y="2403"/>
                    <a:pt x="4009" y="1247"/>
                    <a:pt x="3295" y="534"/>
                  </a:cubicBezTo>
                  <a:cubicBezTo>
                    <a:pt x="2939" y="178"/>
                    <a:pt x="2472" y="0"/>
                    <a:pt x="2004"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4"/>
            <p:cNvSpPr/>
            <p:nvPr/>
          </p:nvSpPr>
          <p:spPr>
            <a:xfrm>
              <a:off x="-6614778" y="134717"/>
              <a:ext cx="923403" cy="923403"/>
            </a:xfrm>
            <a:custGeom>
              <a:avLst/>
              <a:gdLst/>
              <a:ahLst/>
              <a:cxnLst/>
              <a:rect l="l" t="t" r="r" b="b"/>
              <a:pathLst>
                <a:path w="4009" h="4009" extrusionOk="0">
                  <a:moveTo>
                    <a:pt x="3295" y="713"/>
                  </a:moveTo>
                  <a:cubicBezTo>
                    <a:pt x="4009" y="1426"/>
                    <a:pt x="4009" y="2582"/>
                    <a:pt x="3295" y="3296"/>
                  </a:cubicBezTo>
                  <a:cubicBezTo>
                    <a:pt x="2582" y="4008"/>
                    <a:pt x="1427" y="4008"/>
                    <a:pt x="714" y="3296"/>
                  </a:cubicBezTo>
                  <a:cubicBezTo>
                    <a:pt x="0" y="2582"/>
                    <a:pt x="0" y="1426"/>
                    <a:pt x="714" y="713"/>
                  </a:cubicBezTo>
                  <a:cubicBezTo>
                    <a:pt x="1427" y="1"/>
                    <a:pt x="2582" y="1"/>
                    <a:pt x="3295" y="713"/>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4"/>
            <p:cNvSpPr/>
            <p:nvPr/>
          </p:nvSpPr>
          <p:spPr>
            <a:xfrm>
              <a:off x="-6155494" y="336028"/>
              <a:ext cx="14050" cy="898988"/>
            </a:xfrm>
            <a:custGeom>
              <a:avLst/>
              <a:gdLst/>
              <a:ahLst/>
              <a:cxnLst/>
              <a:rect l="l" t="t" r="r" b="b"/>
              <a:pathLst>
                <a:path w="61" h="3903" extrusionOk="0">
                  <a:moveTo>
                    <a:pt x="30" y="1"/>
                  </a:moveTo>
                  <a:cubicBezTo>
                    <a:pt x="28" y="1"/>
                    <a:pt x="25" y="3"/>
                    <a:pt x="25" y="5"/>
                  </a:cubicBezTo>
                  <a:lnTo>
                    <a:pt x="0" y="3874"/>
                  </a:lnTo>
                  <a:cubicBezTo>
                    <a:pt x="2" y="3893"/>
                    <a:pt x="16" y="3902"/>
                    <a:pt x="30" y="3902"/>
                  </a:cubicBezTo>
                  <a:cubicBezTo>
                    <a:pt x="45" y="3902"/>
                    <a:pt x="59" y="3893"/>
                    <a:pt x="60" y="3874"/>
                  </a:cubicBezTo>
                  <a:lnTo>
                    <a:pt x="36" y="5"/>
                  </a:lnTo>
                  <a:cubicBezTo>
                    <a:pt x="36" y="3"/>
                    <a:pt x="33" y="1"/>
                    <a:pt x="30"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4"/>
            <p:cNvSpPr/>
            <p:nvPr/>
          </p:nvSpPr>
          <p:spPr>
            <a:xfrm>
              <a:off x="-6222291" y="462942"/>
              <a:ext cx="75319" cy="89830"/>
            </a:xfrm>
            <a:custGeom>
              <a:avLst/>
              <a:gdLst/>
              <a:ahLst/>
              <a:cxnLst/>
              <a:rect l="l" t="t" r="r" b="b"/>
              <a:pathLst>
                <a:path w="327" h="390" extrusionOk="0">
                  <a:moveTo>
                    <a:pt x="9" y="1"/>
                  </a:moveTo>
                  <a:cubicBezTo>
                    <a:pt x="7" y="1"/>
                    <a:pt x="5" y="1"/>
                    <a:pt x="4" y="2"/>
                  </a:cubicBezTo>
                  <a:cubicBezTo>
                    <a:pt x="1" y="5"/>
                    <a:pt x="0" y="9"/>
                    <a:pt x="2" y="13"/>
                  </a:cubicBezTo>
                  <a:lnTo>
                    <a:pt x="300" y="386"/>
                  </a:lnTo>
                  <a:cubicBezTo>
                    <a:pt x="303" y="388"/>
                    <a:pt x="307" y="390"/>
                    <a:pt x="311" y="390"/>
                  </a:cubicBezTo>
                  <a:cubicBezTo>
                    <a:pt x="315" y="390"/>
                    <a:pt x="318" y="389"/>
                    <a:pt x="321" y="387"/>
                  </a:cubicBezTo>
                  <a:cubicBezTo>
                    <a:pt x="326" y="381"/>
                    <a:pt x="327" y="373"/>
                    <a:pt x="322" y="367"/>
                  </a:cubicBezTo>
                  <a:lnTo>
                    <a:pt x="13" y="2"/>
                  </a:lnTo>
                  <a:cubicBezTo>
                    <a:pt x="12" y="1"/>
                    <a:pt x="10" y="1"/>
                    <a:pt x="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4"/>
            <p:cNvSpPr/>
            <p:nvPr/>
          </p:nvSpPr>
          <p:spPr>
            <a:xfrm>
              <a:off x="-6150197" y="588934"/>
              <a:ext cx="101116" cy="115627"/>
            </a:xfrm>
            <a:custGeom>
              <a:avLst/>
              <a:gdLst/>
              <a:ahLst/>
              <a:cxnLst/>
              <a:rect l="l" t="t" r="r" b="b"/>
              <a:pathLst>
                <a:path w="439" h="502" extrusionOk="0">
                  <a:moveTo>
                    <a:pt x="431" y="0"/>
                  </a:moveTo>
                  <a:cubicBezTo>
                    <a:pt x="430" y="0"/>
                    <a:pt x="428" y="1"/>
                    <a:pt x="427" y="2"/>
                  </a:cubicBezTo>
                  <a:lnTo>
                    <a:pt x="7" y="477"/>
                  </a:lnTo>
                  <a:lnTo>
                    <a:pt x="6" y="478"/>
                  </a:lnTo>
                  <a:cubicBezTo>
                    <a:pt x="1" y="484"/>
                    <a:pt x="1" y="494"/>
                    <a:pt x="7" y="498"/>
                  </a:cubicBezTo>
                  <a:cubicBezTo>
                    <a:pt x="10" y="501"/>
                    <a:pt x="13" y="502"/>
                    <a:pt x="17" y="502"/>
                  </a:cubicBezTo>
                  <a:cubicBezTo>
                    <a:pt x="21" y="502"/>
                    <a:pt x="24" y="500"/>
                    <a:pt x="27" y="497"/>
                  </a:cubicBezTo>
                  <a:lnTo>
                    <a:pt x="436" y="11"/>
                  </a:lnTo>
                  <a:cubicBezTo>
                    <a:pt x="438" y="9"/>
                    <a:pt x="438" y="4"/>
                    <a:pt x="436" y="2"/>
                  </a:cubicBezTo>
                  <a:cubicBezTo>
                    <a:pt x="435" y="1"/>
                    <a:pt x="433" y="0"/>
                    <a:pt x="431"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4"/>
            <p:cNvSpPr/>
            <p:nvPr/>
          </p:nvSpPr>
          <p:spPr>
            <a:xfrm>
              <a:off x="-6257071" y="782874"/>
              <a:ext cx="111481" cy="121616"/>
            </a:xfrm>
            <a:custGeom>
              <a:avLst/>
              <a:gdLst/>
              <a:ahLst/>
              <a:cxnLst/>
              <a:rect l="l" t="t" r="r" b="b"/>
              <a:pathLst>
                <a:path w="484" h="528" extrusionOk="0">
                  <a:moveTo>
                    <a:pt x="8" y="0"/>
                  </a:moveTo>
                  <a:cubicBezTo>
                    <a:pt x="7" y="0"/>
                    <a:pt x="5" y="1"/>
                    <a:pt x="4" y="2"/>
                  </a:cubicBezTo>
                  <a:cubicBezTo>
                    <a:pt x="1" y="4"/>
                    <a:pt x="1" y="8"/>
                    <a:pt x="3" y="11"/>
                  </a:cubicBezTo>
                  <a:lnTo>
                    <a:pt x="451" y="523"/>
                  </a:lnTo>
                  <a:cubicBezTo>
                    <a:pt x="453" y="526"/>
                    <a:pt x="456" y="528"/>
                    <a:pt x="459" y="528"/>
                  </a:cubicBezTo>
                  <a:cubicBezTo>
                    <a:pt x="470" y="528"/>
                    <a:pt x="484" y="511"/>
                    <a:pt x="472" y="504"/>
                  </a:cubicBezTo>
                  <a:lnTo>
                    <a:pt x="12" y="2"/>
                  </a:lnTo>
                  <a:cubicBezTo>
                    <a:pt x="11"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4"/>
            <p:cNvSpPr/>
            <p:nvPr/>
          </p:nvSpPr>
          <p:spPr>
            <a:xfrm>
              <a:off x="-1473288" y="269922"/>
              <a:ext cx="765856" cy="766316"/>
            </a:xfrm>
            <a:custGeom>
              <a:avLst/>
              <a:gdLst/>
              <a:ahLst/>
              <a:cxnLst/>
              <a:rect l="l" t="t" r="r" b="b"/>
              <a:pathLst>
                <a:path w="3325" h="3327" extrusionOk="0">
                  <a:moveTo>
                    <a:pt x="1663" y="1"/>
                  </a:moveTo>
                  <a:cubicBezTo>
                    <a:pt x="745" y="1"/>
                    <a:pt x="0" y="745"/>
                    <a:pt x="0" y="1663"/>
                  </a:cubicBezTo>
                  <a:cubicBezTo>
                    <a:pt x="0" y="2582"/>
                    <a:pt x="745" y="3326"/>
                    <a:pt x="1663" y="3326"/>
                  </a:cubicBezTo>
                  <a:cubicBezTo>
                    <a:pt x="2582" y="3326"/>
                    <a:pt x="3325" y="2582"/>
                    <a:pt x="3325" y="1663"/>
                  </a:cubicBezTo>
                  <a:cubicBezTo>
                    <a:pt x="3325" y="745"/>
                    <a:pt x="2582" y="1"/>
                    <a:pt x="1663" y="1"/>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4"/>
            <p:cNvSpPr/>
            <p:nvPr/>
          </p:nvSpPr>
          <p:spPr>
            <a:xfrm>
              <a:off x="-1473288" y="269922"/>
              <a:ext cx="765856" cy="766316"/>
            </a:xfrm>
            <a:custGeom>
              <a:avLst/>
              <a:gdLst/>
              <a:ahLst/>
              <a:cxnLst/>
              <a:rect l="l" t="t" r="r" b="b"/>
              <a:pathLst>
                <a:path w="3325" h="3327" extrusionOk="0">
                  <a:moveTo>
                    <a:pt x="3325" y="1663"/>
                  </a:moveTo>
                  <a:cubicBezTo>
                    <a:pt x="3325" y="2582"/>
                    <a:pt x="2582" y="3326"/>
                    <a:pt x="1663" y="3326"/>
                  </a:cubicBezTo>
                  <a:cubicBezTo>
                    <a:pt x="745" y="3326"/>
                    <a:pt x="0" y="2582"/>
                    <a:pt x="0" y="1663"/>
                  </a:cubicBezTo>
                  <a:cubicBezTo>
                    <a:pt x="0" y="745"/>
                    <a:pt x="745" y="1"/>
                    <a:pt x="1663" y="1"/>
                  </a:cubicBezTo>
                  <a:cubicBezTo>
                    <a:pt x="2582" y="1"/>
                    <a:pt x="3325" y="745"/>
                    <a:pt x="3325" y="1663"/>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4"/>
            <p:cNvSpPr/>
            <p:nvPr/>
          </p:nvSpPr>
          <p:spPr>
            <a:xfrm>
              <a:off x="-1093008" y="415954"/>
              <a:ext cx="13820" cy="819523"/>
            </a:xfrm>
            <a:custGeom>
              <a:avLst/>
              <a:gdLst/>
              <a:ahLst/>
              <a:cxnLst/>
              <a:rect l="l" t="t" r="r" b="b"/>
              <a:pathLst>
                <a:path w="60" h="3558" extrusionOk="0">
                  <a:moveTo>
                    <a:pt x="30" y="0"/>
                  </a:moveTo>
                  <a:cubicBezTo>
                    <a:pt x="27" y="0"/>
                    <a:pt x="25" y="3"/>
                    <a:pt x="25" y="5"/>
                  </a:cubicBezTo>
                  <a:lnTo>
                    <a:pt x="3" y="3527"/>
                  </a:lnTo>
                  <a:cubicBezTo>
                    <a:pt x="1" y="3547"/>
                    <a:pt x="15" y="3557"/>
                    <a:pt x="30" y="3557"/>
                  </a:cubicBezTo>
                  <a:cubicBezTo>
                    <a:pt x="44" y="3557"/>
                    <a:pt x="59" y="3547"/>
                    <a:pt x="58" y="3527"/>
                  </a:cubicBezTo>
                  <a:lnTo>
                    <a:pt x="34" y="5"/>
                  </a:lnTo>
                  <a:cubicBezTo>
                    <a:pt x="34" y="3"/>
                    <a:pt x="33" y="0"/>
                    <a:pt x="30"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4"/>
            <p:cNvSpPr/>
            <p:nvPr/>
          </p:nvSpPr>
          <p:spPr>
            <a:xfrm>
              <a:off x="-1153355" y="531581"/>
              <a:ext cx="68639" cy="81998"/>
            </a:xfrm>
            <a:custGeom>
              <a:avLst/>
              <a:gdLst/>
              <a:ahLst/>
              <a:cxnLst/>
              <a:rect l="l" t="t" r="r" b="b"/>
              <a:pathLst>
                <a:path w="298" h="356" extrusionOk="0">
                  <a:moveTo>
                    <a:pt x="8" y="0"/>
                  </a:moveTo>
                  <a:cubicBezTo>
                    <a:pt x="7" y="0"/>
                    <a:pt x="5" y="1"/>
                    <a:pt x="4" y="2"/>
                  </a:cubicBezTo>
                  <a:cubicBezTo>
                    <a:pt x="0" y="4"/>
                    <a:pt x="0" y="8"/>
                    <a:pt x="2" y="11"/>
                  </a:cubicBezTo>
                  <a:lnTo>
                    <a:pt x="273" y="350"/>
                  </a:lnTo>
                  <a:cubicBezTo>
                    <a:pt x="276" y="353"/>
                    <a:pt x="280" y="355"/>
                    <a:pt x="284" y="355"/>
                  </a:cubicBezTo>
                  <a:cubicBezTo>
                    <a:pt x="286" y="355"/>
                    <a:pt x="289" y="354"/>
                    <a:pt x="292" y="352"/>
                  </a:cubicBezTo>
                  <a:cubicBezTo>
                    <a:pt x="296" y="347"/>
                    <a:pt x="298" y="339"/>
                    <a:pt x="293" y="333"/>
                  </a:cubicBezTo>
                  <a:lnTo>
                    <a:pt x="13" y="2"/>
                  </a:lnTo>
                  <a:cubicBezTo>
                    <a:pt x="12"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4"/>
            <p:cNvSpPr/>
            <p:nvPr/>
          </p:nvSpPr>
          <p:spPr>
            <a:xfrm>
              <a:off x="-1088632" y="646056"/>
              <a:ext cx="93054" cy="105492"/>
            </a:xfrm>
            <a:custGeom>
              <a:avLst/>
              <a:gdLst/>
              <a:ahLst/>
              <a:cxnLst/>
              <a:rect l="l" t="t" r="r" b="b"/>
              <a:pathLst>
                <a:path w="404" h="458" extrusionOk="0">
                  <a:moveTo>
                    <a:pt x="397" y="0"/>
                  </a:moveTo>
                  <a:cubicBezTo>
                    <a:pt x="396" y="0"/>
                    <a:pt x="394" y="1"/>
                    <a:pt x="393" y="2"/>
                  </a:cubicBezTo>
                  <a:lnTo>
                    <a:pt x="11" y="435"/>
                  </a:lnTo>
                  <a:lnTo>
                    <a:pt x="10" y="435"/>
                  </a:lnTo>
                  <a:cubicBezTo>
                    <a:pt x="1" y="445"/>
                    <a:pt x="10" y="457"/>
                    <a:pt x="19" y="457"/>
                  </a:cubicBezTo>
                  <a:cubicBezTo>
                    <a:pt x="23" y="457"/>
                    <a:pt x="26" y="456"/>
                    <a:pt x="28" y="453"/>
                  </a:cubicBezTo>
                  <a:lnTo>
                    <a:pt x="401" y="12"/>
                  </a:lnTo>
                  <a:cubicBezTo>
                    <a:pt x="404" y="8"/>
                    <a:pt x="404" y="5"/>
                    <a:pt x="401" y="2"/>
                  </a:cubicBezTo>
                  <a:cubicBezTo>
                    <a:pt x="400" y="1"/>
                    <a:pt x="399" y="0"/>
                    <a:pt x="39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4"/>
            <p:cNvSpPr/>
            <p:nvPr/>
          </p:nvSpPr>
          <p:spPr>
            <a:xfrm>
              <a:off x="-1185141" y="822722"/>
              <a:ext cx="101346" cy="110790"/>
            </a:xfrm>
            <a:custGeom>
              <a:avLst/>
              <a:gdLst/>
              <a:ahLst/>
              <a:cxnLst/>
              <a:rect l="l" t="t" r="r" b="b"/>
              <a:pathLst>
                <a:path w="440" h="481" extrusionOk="0">
                  <a:moveTo>
                    <a:pt x="8" y="0"/>
                  </a:moveTo>
                  <a:cubicBezTo>
                    <a:pt x="6" y="0"/>
                    <a:pt x="4" y="1"/>
                    <a:pt x="3" y="2"/>
                  </a:cubicBezTo>
                  <a:cubicBezTo>
                    <a:pt x="1" y="4"/>
                    <a:pt x="1" y="8"/>
                    <a:pt x="3" y="10"/>
                  </a:cubicBezTo>
                  <a:lnTo>
                    <a:pt x="412" y="476"/>
                  </a:lnTo>
                  <a:cubicBezTo>
                    <a:pt x="415" y="479"/>
                    <a:pt x="418" y="480"/>
                    <a:pt x="421" y="480"/>
                  </a:cubicBezTo>
                  <a:cubicBezTo>
                    <a:pt x="431" y="480"/>
                    <a:pt x="440" y="468"/>
                    <a:pt x="431" y="458"/>
                  </a:cubicBezTo>
                  <a:lnTo>
                    <a:pt x="12" y="2"/>
                  </a:lnTo>
                  <a:cubicBezTo>
                    <a:pt x="11" y="1"/>
                    <a:pt x="9"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4"/>
            <p:cNvSpPr/>
            <p:nvPr/>
          </p:nvSpPr>
          <p:spPr>
            <a:xfrm>
              <a:off x="-1685194" y="590776"/>
              <a:ext cx="100886" cy="115627"/>
            </a:xfrm>
            <a:custGeom>
              <a:avLst/>
              <a:gdLst/>
              <a:ahLst/>
              <a:cxnLst/>
              <a:rect l="l" t="t" r="r" b="b"/>
              <a:pathLst>
                <a:path w="438" h="502" extrusionOk="0">
                  <a:moveTo>
                    <a:pt x="429" y="1"/>
                  </a:moveTo>
                  <a:cubicBezTo>
                    <a:pt x="428" y="1"/>
                    <a:pt x="426" y="2"/>
                    <a:pt x="424" y="3"/>
                  </a:cubicBezTo>
                  <a:lnTo>
                    <a:pt x="6" y="477"/>
                  </a:lnTo>
                  <a:lnTo>
                    <a:pt x="6" y="479"/>
                  </a:lnTo>
                  <a:cubicBezTo>
                    <a:pt x="1" y="484"/>
                    <a:pt x="2" y="493"/>
                    <a:pt x="8" y="499"/>
                  </a:cubicBezTo>
                  <a:cubicBezTo>
                    <a:pt x="10" y="500"/>
                    <a:pt x="13" y="501"/>
                    <a:pt x="16" y="501"/>
                  </a:cubicBezTo>
                  <a:cubicBezTo>
                    <a:pt x="20" y="501"/>
                    <a:pt x="24" y="500"/>
                    <a:pt x="28" y="496"/>
                  </a:cubicBezTo>
                  <a:lnTo>
                    <a:pt x="435" y="13"/>
                  </a:lnTo>
                  <a:cubicBezTo>
                    <a:pt x="437" y="11"/>
                    <a:pt x="437" y="6"/>
                    <a:pt x="435" y="3"/>
                  </a:cubicBezTo>
                  <a:cubicBezTo>
                    <a:pt x="433" y="2"/>
                    <a:pt x="431" y="1"/>
                    <a:pt x="42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4"/>
            <p:cNvSpPr/>
            <p:nvPr/>
          </p:nvSpPr>
          <p:spPr>
            <a:xfrm>
              <a:off x="-1791838" y="784256"/>
              <a:ext cx="111251" cy="121616"/>
            </a:xfrm>
            <a:custGeom>
              <a:avLst/>
              <a:gdLst/>
              <a:ahLst/>
              <a:cxnLst/>
              <a:rect l="l" t="t" r="r" b="b"/>
              <a:pathLst>
                <a:path w="483" h="528" extrusionOk="0">
                  <a:moveTo>
                    <a:pt x="7" y="0"/>
                  </a:moveTo>
                  <a:cubicBezTo>
                    <a:pt x="5" y="0"/>
                    <a:pt x="4" y="1"/>
                    <a:pt x="3" y="2"/>
                  </a:cubicBezTo>
                  <a:cubicBezTo>
                    <a:pt x="1" y="5"/>
                    <a:pt x="1" y="9"/>
                    <a:pt x="3" y="11"/>
                  </a:cubicBezTo>
                  <a:lnTo>
                    <a:pt x="450" y="522"/>
                  </a:lnTo>
                  <a:cubicBezTo>
                    <a:pt x="452" y="525"/>
                    <a:pt x="455" y="527"/>
                    <a:pt x="458" y="527"/>
                  </a:cubicBezTo>
                  <a:cubicBezTo>
                    <a:pt x="469" y="527"/>
                    <a:pt x="483" y="510"/>
                    <a:pt x="471" y="503"/>
                  </a:cubicBezTo>
                  <a:lnTo>
                    <a:pt x="12" y="3"/>
                  </a:lnTo>
                  <a:cubicBezTo>
                    <a:pt x="11" y="1"/>
                    <a:pt x="9" y="0"/>
                    <a:pt x="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4"/>
            <p:cNvSpPr/>
            <p:nvPr/>
          </p:nvSpPr>
          <p:spPr>
            <a:xfrm>
              <a:off x="-7510082" y="1215670"/>
              <a:ext cx="6887172" cy="66105"/>
            </a:xfrm>
            <a:custGeom>
              <a:avLst/>
              <a:gdLst/>
              <a:ahLst/>
              <a:cxnLst/>
              <a:rect l="l" t="t" r="r" b="b"/>
              <a:pathLst>
                <a:path w="29901" h="287" extrusionOk="0">
                  <a:moveTo>
                    <a:pt x="1" y="1"/>
                  </a:moveTo>
                  <a:lnTo>
                    <a:pt x="1" y="287"/>
                  </a:lnTo>
                  <a:lnTo>
                    <a:pt x="29901" y="287"/>
                  </a:lnTo>
                  <a:lnTo>
                    <a:pt x="29901"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4"/>
            <p:cNvSpPr/>
            <p:nvPr/>
          </p:nvSpPr>
          <p:spPr>
            <a:xfrm>
              <a:off x="-7517913" y="1232254"/>
              <a:ext cx="6890627" cy="860292"/>
            </a:xfrm>
            <a:custGeom>
              <a:avLst/>
              <a:gdLst/>
              <a:ahLst/>
              <a:cxnLst/>
              <a:rect l="l" t="t" r="r" b="b"/>
              <a:pathLst>
                <a:path w="29916" h="3735" extrusionOk="0">
                  <a:moveTo>
                    <a:pt x="1" y="1"/>
                  </a:moveTo>
                  <a:lnTo>
                    <a:pt x="1" y="3734"/>
                  </a:lnTo>
                  <a:lnTo>
                    <a:pt x="29916" y="3734"/>
                  </a:lnTo>
                  <a:lnTo>
                    <a:pt x="29916" y="1"/>
                  </a:lnTo>
                  <a:close/>
                </a:path>
              </a:pathLst>
            </a:custGeom>
            <a:solidFill>
              <a:srgbClr val="6A61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4"/>
            <p:cNvSpPr/>
            <p:nvPr/>
          </p:nvSpPr>
          <p:spPr>
            <a:xfrm>
              <a:off x="-7517913" y="1232254"/>
              <a:ext cx="6890627" cy="1074962"/>
            </a:xfrm>
            <a:custGeom>
              <a:avLst/>
              <a:gdLst/>
              <a:ahLst/>
              <a:cxnLst/>
              <a:rect l="l" t="t" r="r" b="b"/>
              <a:pathLst>
                <a:path w="29916" h="4667" extrusionOk="0">
                  <a:moveTo>
                    <a:pt x="1" y="1"/>
                  </a:moveTo>
                  <a:lnTo>
                    <a:pt x="29916" y="1"/>
                  </a:lnTo>
                  <a:lnTo>
                    <a:pt x="29916" y="4667"/>
                  </a:lnTo>
                  <a:lnTo>
                    <a:pt x="1" y="4667"/>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4"/>
            <p:cNvSpPr/>
            <p:nvPr/>
          </p:nvSpPr>
          <p:spPr>
            <a:xfrm>
              <a:off x="-5384109" y="1402010"/>
              <a:ext cx="209603" cy="17045"/>
            </a:xfrm>
            <a:custGeom>
              <a:avLst/>
              <a:gdLst/>
              <a:ahLst/>
              <a:cxnLst/>
              <a:rect l="l" t="t" r="r" b="b"/>
              <a:pathLst>
                <a:path w="910" h="74" extrusionOk="0">
                  <a:moveTo>
                    <a:pt x="456" y="1"/>
                  </a:moveTo>
                  <a:cubicBezTo>
                    <a:pt x="204" y="1"/>
                    <a:pt x="0" y="17"/>
                    <a:pt x="0" y="37"/>
                  </a:cubicBezTo>
                  <a:cubicBezTo>
                    <a:pt x="0" y="57"/>
                    <a:pt x="204" y="74"/>
                    <a:pt x="456" y="74"/>
                  </a:cubicBezTo>
                  <a:cubicBezTo>
                    <a:pt x="706" y="74"/>
                    <a:pt x="909" y="57"/>
                    <a:pt x="909" y="37"/>
                  </a:cubicBezTo>
                  <a:cubicBezTo>
                    <a:pt x="909" y="17"/>
                    <a:pt x="706" y="1"/>
                    <a:pt x="456"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4"/>
            <p:cNvSpPr/>
            <p:nvPr/>
          </p:nvSpPr>
          <p:spPr>
            <a:xfrm>
              <a:off x="-5190400" y="1439324"/>
              <a:ext cx="209372" cy="16584"/>
            </a:xfrm>
            <a:custGeom>
              <a:avLst/>
              <a:gdLst/>
              <a:ahLst/>
              <a:cxnLst/>
              <a:rect l="l" t="t" r="r" b="b"/>
              <a:pathLst>
                <a:path w="909" h="72" extrusionOk="0">
                  <a:moveTo>
                    <a:pt x="454" y="0"/>
                  </a:moveTo>
                  <a:cubicBezTo>
                    <a:pt x="202" y="0"/>
                    <a:pt x="0" y="15"/>
                    <a:pt x="0" y="35"/>
                  </a:cubicBezTo>
                  <a:cubicBezTo>
                    <a:pt x="0" y="55"/>
                    <a:pt x="204" y="72"/>
                    <a:pt x="454" y="72"/>
                  </a:cubicBezTo>
                  <a:cubicBezTo>
                    <a:pt x="705" y="72"/>
                    <a:pt x="908" y="55"/>
                    <a:pt x="908" y="35"/>
                  </a:cubicBezTo>
                  <a:cubicBezTo>
                    <a:pt x="908" y="15"/>
                    <a:pt x="705" y="0"/>
                    <a:pt x="454" y="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4"/>
            <p:cNvSpPr/>
            <p:nvPr/>
          </p:nvSpPr>
          <p:spPr>
            <a:xfrm>
              <a:off x="-5057958" y="1390954"/>
              <a:ext cx="148104" cy="13820"/>
            </a:xfrm>
            <a:custGeom>
              <a:avLst/>
              <a:gdLst/>
              <a:ahLst/>
              <a:cxnLst/>
              <a:rect l="l" t="t" r="r" b="b"/>
              <a:pathLst>
                <a:path w="643" h="60" extrusionOk="0">
                  <a:moveTo>
                    <a:pt x="321" y="1"/>
                  </a:moveTo>
                  <a:cubicBezTo>
                    <a:pt x="144" y="1"/>
                    <a:pt x="0" y="14"/>
                    <a:pt x="0" y="30"/>
                  </a:cubicBezTo>
                  <a:cubicBezTo>
                    <a:pt x="0" y="47"/>
                    <a:pt x="144" y="60"/>
                    <a:pt x="321" y="60"/>
                  </a:cubicBezTo>
                  <a:cubicBezTo>
                    <a:pt x="499" y="60"/>
                    <a:pt x="642" y="47"/>
                    <a:pt x="642" y="30"/>
                  </a:cubicBezTo>
                  <a:cubicBezTo>
                    <a:pt x="642" y="14"/>
                    <a:pt x="499" y="1"/>
                    <a:pt x="321"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4"/>
            <p:cNvSpPr/>
            <p:nvPr/>
          </p:nvSpPr>
          <p:spPr>
            <a:xfrm>
              <a:off x="-4951775" y="1412144"/>
              <a:ext cx="56431" cy="6910"/>
            </a:xfrm>
            <a:custGeom>
              <a:avLst/>
              <a:gdLst/>
              <a:ahLst/>
              <a:cxnLst/>
              <a:rect l="l" t="t" r="r" b="b"/>
              <a:pathLst>
                <a:path w="245" h="30" extrusionOk="0">
                  <a:moveTo>
                    <a:pt x="123" y="0"/>
                  </a:moveTo>
                  <a:cubicBezTo>
                    <a:pt x="54" y="0"/>
                    <a:pt x="0" y="8"/>
                    <a:pt x="0" y="16"/>
                  </a:cubicBezTo>
                  <a:cubicBezTo>
                    <a:pt x="0" y="24"/>
                    <a:pt x="54" y="30"/>
                    <a:pt x="123" y="30"/>
                  </a:cubicBezTo>
                  <a:cubicBezTo>
                    <a:pt x="191" y="30"/>
                    <a:pt x="245" y="24"/>
                    <a:pt x="245" y="16"/>
                  </a:cubicBezTo>
                  <a:cubicBezTo>
                    <a:pt x="245" y="8"/>
                    <a:pt x="190" y="0"/>
                    <a:pt x="123" y="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4"/>
            <p:cNvSpPr/>
            <p:nvPr/>
          </p:nvSpPr>
          <p:spPr>
            <a:xfrm>
              <a:off x="-5073621" y="1413987"/>
              <a:ext cx="56662" cy="7140"/>
            </a:xfrm>
            <a:custGeom>
              <a:avLst/>
              <a:gdLst/>
              <a:ahLst/>
              <a:cxnLst/>
              <a:rect l="l" t="t" r="r" b="b"/>
              <a:pathLst>
                <a:path w="246" h="31" extrusionOk="0">
                  <a:moveTo>
                    <a:pt x="124" y="1"/>
                  </a:moveTo>
                  <a:cubicBezTo>
                    <a:pt x="55" y="1"/>
                    <a:pt x="0" y="8"/>
                    <a:pt x="0" y="15"/>
                  </a:cubicBezTo>
                  <a:cubicBezTo>
                    <a:pt x="0" y="23"/>
                    <a:pt x="55" y="30"/>
                    <a:pt x="124" y="30"/>
                  </a:cubicBezTo>
                  <a:cubicBezTo>
                    <a:pt x="191" y="30"/>
                    <a:pt x="246" y="23"/>
                    <a:pt x="246" y="15"/>
                  </a:cubicBezTo>
                  <a:cubicBezTo>
                    <a:pt x="246" y="8"/>
                    <a:pt x="191" y="1"/>
                    <a:pt x="124"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4"/>
            <p:cNvSpPr/>
            <p:nvPr/>
          </p:nvSpPr>
          <p:spPr>
            <a:xfrm>
              <a:off x="-3985068" y="1333831"/>
              <a:ext cx="116779" cy="11056"/>
            </a:xfrm>
            <a:custGeom>
              <a:avLst/>
              <a:gdLst/>
              <a:ahLst/>
              <a:cxnLst/>
              <a:rect l="l" t="t" r="r" b="b"/>
              <a:pathLst>
                <a:path w="507" h="48" extrusionOk="0">
                  <a:moveTo>
                    <a:pt x="254" y="1"/>
                  </a:moveTo>
                  <a:cubicBezTo>
                    <a:pt x="114" y="1"/>
                    <a:pt x="0" y="11"/>
                    <a:pt x="0" y="24"/>
                  </a:cubicBezTo>
                  <a:cubicBezTo>
                    <a:pt x="0" y="37"/>
                    <a:pt x="114" y="48"/>
                    <a:pt x="254" y="48"/>
                  </a:cubicBezTo>
                  <a:cubicBezTo>
                    <a:pt x="394" y="48"/>
                    <a:pt x="507" y="37"/>
                    <a:pt x="507" y="24"/>
                  </a:cubicBezTo>
                  <a:cubicBezTo>
                    <a:pt x="507" y="11"/>
                    <a:pt x="393" y="1"/>
                    <a:pt x="254"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4"/>
            <p:cNvSpPr/>
            <p:nvPr/>
          </p:nvSpPr>
          <p:spPr>
            <a:xfrm>
              <a:off x="-3901457" y="1350645"/>
              <a:ext cx="44915" cy="5758"/>
            </a:xfrm>
            <a:custGeom>
              <a:avLst/>
              <a:gdLst/>
              <a:ahLst/>
              <a:cxnLst/>
              <a:rect l="l" t="t" r="r" b="b"/>
              <a:pathLst>
                <a:path w="195" h="25" extrusionOk="0">
                  <a:moveTo>
                    <a:pt x="98" y="1"/>
                  </a:moveTo>
                  <a:cubicBezTo>
                    <a:pt x="45" y="1"/>
                    <a:pt x="0" y="6"/>
                    <a:pt x="0" y="12"/>
                  </a:cubicBezTo>
                  <a:cubicBezTo>
                    <a:pt x="0" y="18"/>
                    <a:pt x="44" y="24"/>
                    <a:pt x="98" y="24"/>
                  </a:cubicBezTo>
                  <a:cubicBezTo>
                    <a:pt x="151" y="24"/>
                    <a:pt x="194" y="18"/>
                    <a:pt x="194" y="12"/>
                  </a:cubicBezTo>
                  <a:cubicBezTo>
                    <a:pt x="194" y="6"/>
                    <a:pt x="150" y="1"/>
                    <a:pt x="98"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4"/>
            <p:cNvSpPr/>
            <p:nvPr/>
          </p:nvSpPr>
          <p:spPr>
            <a:xfrm>
              <a:off x="-3997275" y="1352258"/>
              <a:ext cx="44454" cy="5298"/>
            </a:xfrm>
            <a:custGeom>
              <a:avLst/>
              <a:gdLst/>
              <a:ahLst/>
              <a:cxnLst/>
              <a:rect l="l" t="t" r="r" b="b"/>
              <a:pathLst>
                <a:path w="193" h="23" extrusionOk="0">
                  <a:moveTo>
                    <a:pt x="97" y="1"/>
                  </a:moveTo>
                  <a:cubicBezTo>
                    <a:pt x="44" y="1"/>
                    <a:pt x="0" y="5"/>
                    <a:pt x="0" y="11"/>
                  </a:cubicBezTo>
                  <a:cubicBezTo>
                    <a:pt x="0" y="18"/>
                    <a:pt x="44" y="23"/>
                    <a:pt x="97" y="23"/>
                  </a:cubicBezTo>
                  <a:cubicBezTo>
                    <a:pt x="151" y="23"/>
                    <a:pt x="193" y="18"/>
                    <a:pt x="193" y="11"/>
                  </a:cubicBezTo>
                  <a:cubicBezTo>
                    <a:pt x="193" y="5"/>
                    <a:pt x="151" y="1"/>
                    <a:pt x="97"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4"/>
            <p:cNvSpPr/>
            <p:nvPr/>
          </p:nvSpPr>
          <p:spPr>
            <a:xfrm>
              <a:off x="-7517913" y="1232254"/>
              <a:ext cx="3432185" cy="172058"/>
            </a:xfrm>
            <a:custGeom>
              <a:avLst/>
              <a:gdLst/>
              <a:ahLst/>
              <a:cxnLst/>
              <a:rect l="l" t="t" r="r" b="b"/>
              <a:pathLst>
                <a:path w="14901" h="747" extrusionOk="0">
                  <a:moveTo>
                    <a:pt x="14669" y="1"/>
                  </a:moveTo>
                  <a:cubicBezTo>
                    <a:pt x="11811" y="127"/>
                    <a:pt x="8967" y="299"/>
                    <a:pt x="6134" y="522"/>
                  </a:cubicBezTo>
                  <a:lnTo>
                    <a:pt x="5847" y="545"/>
                  </a:lnTo>
                  <a:cubicBezTo>
                    <a:pt x="4644" y="640"/>
                    <a:pt x="3418" y="736"/>
                    <a:pt x="2197" y="736"/>
                  </a:cubicBezTo>
                  <a:cubicBezTo>
                    <a:pt x="1461" y="736"/>
                    <a:pt x="727" y="701"/>
                    <a:pt x="1" y="610"/>
                  </a:cubicBezTo>
                  <a:lnTo>
                    <a:pt x="1" y="620"/>
                  </a:lnTo>
                  <a:cubicBezTo>
                    <a:pt x="727" y="712"/>
                    <a:pt x="1460" y="747"/>
                    <a:pt x="2195" y="747"/>
                  </a:cubicBezTo>
                  <a:cubicBezTo>
                    <a:pt x="3417" y="747"/>
                    <a:pt x="4643" y="650"/>
                    <a:pt x="5848" y="555"/>
                  </a:cubicBezTo>
                  <a:lnTo>
                    <a:pt x="6135" y="532"/>
                  </a:lnTo>
                  <a:cubicBezTo>
                    <a:pt x="9048" y="304"/>
                    <a:pt x="11969" y="127"/>
                    <a:pt x="14901"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4"/>
            <p:cNvSpPr/>
            <p:nvPr/>
          </p:nvSpPr>
          <p:spPr>
            <a:xfrm>
              <a:off x="-7517913" y="1382662"/>
              <a:ext cx="6890627" cy="350566"/>
            </a:xfrm>
            <a:custGeom>
              <a:avLst/>
              <a:gdLst/>
              <a:ahLst/>
              <a:cxnLst/>
              <a:rect l="l" t="t" r="r" b="b"/>
              <a:pathLst>
                <a:path w="29916" h="1522" extrusionOk="0">
                  <a:moveTo>
                    <a:pt x="29916" y="0"/>
                  </a:moveTo>
                  <a:cubicBezTo>
                    <a:pt x="29823" y="21"/>
                    <a:pt x="29729" y="34"/>
                    <a:pt x="29634" y="39"/>
                  </a:cubicBezTo>
                  <a:lnTo>
                    <a:pt x="2244" y="1311"/>
                  </a:lnTo>
                  <a:cubicBezTo>
                    <a:pt x="1475" y="1347"/>
                    <a:pt x="724" y="1390"/>
                    <a:pt x="1" y="1514"/>
                  </a:cubicBezTo>
                  <a:lnTo>
                    <a:pt x="1" y="1522"/>
                  </a:lnTo>
                  <a:cubicBezTo>
                    <a:pt x="770" y="1390"/>
                    <a:pt x="1547" y="1354"/>
                    <a:pt x="2244" y="1322"/>
                  </a:cubicBezTo>
                  <a:lnTo>
                    <a:pt x="29634" y="49"/>
                  </a:lnTo>
                  <a:cubicBezTo>
                    <a:pt x="29729" y="45"/>
                    <a:pt x="29823" y="32"/>
                    <a:pt x="29916" y="11"/>
                  </a:cubicBezTo>
                  <a:lnTo>
                    <a:pt x="29916" y="0"/>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4"/>
            <p:cNvSpPr/>
            <p:nvPr/>
          </p:nvSpPr>
          <p:spPr>
            <a:xfrm>
              <a:off x="-7517913" y="1569231"/>
              <a:ext cx="6890627" cy="460895"/>
            </a:xfrm>
            <a:custGeom>
              <a:avLst/>
              <a:gdLst/>
              <a:ahLst/>
              <a:cxnLst/>
              <a:rect l="l" t="t" r="r" b="b"/>
              <a:pathLst>
                <a:path w="29916" h="2001" extrusionOk="0">
                  <a:moveTo>
                    <a:pt x="25012" y="1"/>
                  </a:moveTo>
                  <a:cubicBezTo>
                    <a:pt x="17391" y="2"/>
                    <a:pt x="9781" y="577"/>
                    <a:pt x="2247" y="1722"/>
                  </a:cubicBezTo>
                  <a:lnTo>
                    <a:pt x="2202" y="1729"/>
                  </a:lnTo>
                  <a:cubicBezTo>
                    <a:pt x="1473" y="1841"/>
                    <a:pt x="733" y="1954"/>
                    <a:pt x="1" y="1990"/>
                  </a:cubicBezTo>
                  <a:lnTo>
                    <a:pt x="1" y="2001"/>
                  </a:lnTo>
                  <a:cubicBezTo>
                    <a:pt x="733" y="1963"/>
                    <a:pt x="1474" y="1850"/>
                    <a:pt x="2203" y="1739"/>
                  </a:cubicBezTo>
                  <a:lnTo>
                    <a:pt x="2249" y="1733"/>
                  </a:lnTo>
                  <a:cubicBezTo>
                    <a:pt x="9784" y="586"/>
                    <a:pt x="17393" y="12"/>
                    <a:pt x="25010" y="12"/>
                  </a:cubicBezTo>
                  <a:cubicBezTo>
                    <a:pt x="26645" y="12"/>
                    <a:pt x="28281" y="38"/>
                    <a:pt x="29916" y="91"/>
                  </a:cubicBezTo>
                  <a:lnTo>
                    <a:pt x="29916" y="80"/>
                  </a:lnTo>
                  <a:cubicBezTo>
                    <a:pt x="28282" y="28"/>
                    <a:pt x="26648" y="1"/>
                    <a:pt x="25012"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4"/>
            <p:cNvSpPr/>
            <p:nvPr/>
          </p:nvSpPr>
          <p:spPr>
            <a:xfrm>
              <a:off x="-7517913" y="1691999"/>
              <a:ext cx="6890627" cy="453064"/>
            </a:xfrm>
            <a:custGeom>
              <a:avLst/>
              <a:gdLst/>
              <a:ahLst/>
              <a:cxnLst/>
              <a:rect l="l" t="t" r="r" b="b"/>
              <a:pathLst>
                <a:path w="29916" h="1967" extrusionOk="0">
                  <a:moveTo>
                    <a:pt x="17338" y="0"/>
                  </a:moveTo>
                  <a:cubicBezTo>
                    <a:pt x="16469" y="0"/>
                    <a:pt x="15618" y="13"/>
                    <a:pt x="14784" y="37"/>
                  </a:cubicBezTo>
                  <a:cubicBezTo>
                    <a:pt x="9333" y="188"/>
                    <a:pt x="4489" y="817"/>
                    <a:pt x="1" y="1956"/>
                  </a:cubicBezTo>
                  <a:lnTo>
                    <a:pt x="1" y="1966"/>
                  </a:lnTo>
                  <a:cubicBezTo>
                    <a:pt x="5796" y="498"/>
                    <a:pt x="11758" y="8"/>
                    <a:pt x="17514" y="8"/>
                  </a:cubicBezTo>
                  <a:cubicBezTo>
                    <a:pt x="21815" y="8"/>
                    <a:pt x="26001" y="282"/>
                    <a:pt x="29916" y="623"/>
                  </a:cubicBezTo>
                  <a:lnTo>
                    <a:pt x="29916" y="613"/>
                  </a:lnTo>
                  <a:cubicBezTo>
                    <a:pt x="25163" y="200"/>
                    <a:pt x="21125" y="0"/>
                    <a:pt x="17452" y="0"/>
                  </a:cubicBezTo>
                  <a:cubicBezTo>
                    <a:pt x="17414" y="0"/>
                    <a:pt x="17376" y="0"/>
                    <a:pt x="1733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4"/>
            <p:cNvSpPr/>
            <p:nvPr/>
          </p:nvSpPr>
          <p:spPr>
            <a:xfrm>
              <a:off x="-7517683" y="2003870"/>
              <a:ext cx="6890397" cy="295286"/>
            </a:xfrm>
            <a:custGeom>
              <a:avLst/>
              <a:gdLst/>
              <a:ahLst/>
              <a:cxnLst/>
              <a:rect l="l" t="t" r="r" b="b"/>
              <a:pathLst>
                <a:path w="29915" h="1282" extrusionOk="0">
                  <a:moveTo>
                    <a:pt x="28910" y="1"/>
                  </a:moveTo>
                  <a:cubicBezTo>
                    <a:pt x="24945" y="1"/>
                    <a:pt x="20871" y="12"/>
                    <a:pt x="16849" y="137"/>
                  </a:cubicBezTo>
                  <a:cubicBezTo>
                    <a:pt x="11887" y="292"/>
                    <a:pt x="7558" y="610"/>
                    <a:pt x="3619" y="1107"/>
                  </a:cubicBezTo>
                  <a:cubicBezTo>
                    <a:pt x="2990" y="1187"/>
                    <a:pt x="2324" y="1271"/>
                    <a:pt x="1666" y="1271"/>
                  </a:cubicBezTo>
                  <a:cubicBezTo>
                    <a:pt x="1094" y="1271"/>
                    <a:pt x="528" y="1208"/>
                    <a:pt x="1" y="1022"/>
                  </a:cubicBezTo>
                  <a:lnTo>
                    <a:pt x="1" y="1032"/>
                  </a:lnTo>
                  <a:cubicBezTo>
                    <a:pt x="528" y="1218"/>
                    <a:pt x="1093" y="1281"/>
                    <a:pt x="1665" y="1281"/>
                  </a:cubicBezTo>
                  <a:cubicBezTo>
                    <a:pt x="2323" y="1281"/>
                    <a:pt x="2990" y="1197"/>
                    <a:pt x="3620" y="1117"/>
                  </a:cubicBezTo>
                  <a:cubicBezTo>
                    <a:pt x="12021" y="56"/>
                    <a:pt x="20614" y="10"/>
                    <a:pt x="28960" y="10"/>
                  </a:cubicBezTo>
                  <a:lnTo>
                    <a:pt x="29915" y="10"/>
                  </a:lnTo>
                  <a:lnTo>
                    <a:pt x="29915" y="1"/>
                  </a:lnTo>
                  <a:cubicBezTo>
                    <a:pt x="29581" y="1"/>
                    <a:pt x="29246" y="1"/>
                    <a:pt x="28910"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4"/>
            <p:cNvSpPr/>
            <p:nvPr/>
          </p:nvSpPr>
          <p:spPr>
            <a:xfrm>
              <a:off x="-7517913" y="1241467"/>
              <a:ext cx="5897203" cy="424963"/>
            </a:xfrm>
            <a:custGeom>
              <a:avLst/>
              <a:gdLst/>
              <a:ahLst/>
              <a:cxnLst/>
              <a:rect l="l" t="t" r="r" b="b"/>
              <a:pathLst>
                <a:path w="25603" h="1845" extrusionOk="0">
                  <a:moveTo>
                    <a:pt x="25337" y="1"/>
                  </a:moveTo>
                  <a:lnTo>
                    <a:pt x="1" y="904"/>
                  </a:lnTo>
                  <a:lnTo>
                    <a:pt x="1" y="914"/>
                  </a:lnTo>
                  <a:lnTo>
                    <a:pt x="25337" y="10"/>
                  </a:lnTo>
                  <a:cubicBezTo>
                    <a:pt x="25340" y="10"/>
                    <a:pt x="25343" y="10"/>
                    <a:pt x="25346" y="10"/>
                  </a:cubicBezTo>
                  <a:cubicBezTo>
                    <a:pt x="25479" y="10"/>
                    <a:pt x="25556" y="104"/>
                    <a:pt x="25573" y="201"/>
                  </a:cubicBezTo>
                  <a:cubicBezTo>
                    <a:pt x="25592" y="299"/>
                    <a:pt x="25551" y="419"/>
                    <a:pt x="25419" y="463"/>
                  </a:cubicBezTo>
                  <a:cubicBezTo>
                    <a:pt x="24998" y="604"/>
                    <a:pt x="24517" y="634"/>
                    <a:pt x="24100" y="653"/>
                  </a:cubicBezTo>
                  <a:lnTo>
                    <a:pt x="5025" y="1472"/>
                  </a:lnTo>
                  <a:cubicBezTo>
                    <a:pt x="3368" y="1543"/>
                    <a:pt x="1675" y="1616"/>
                    <a:pt x="1" y="1834"/>
                  </a:cubicBezTo>
                  <a:lnTo>
                    <a:pt x="1" y="1845"/>
                  </a:lnTo>
                  <a:cubicBezTo>
                    <a:pt x="1674" y="1626"/>
                    <a:pt x="3368" y="1553"/>
                    <a:pt x="5025" y="1482"/>
                  </a:cubicBezTo>
                  <a:lnTo>
                    <a:pt x="24100" y="663"/>
                  </a:lnTo>
                  <a:cubicBezTo>
                    <a:pt x="24518" y="645"/>
                    <a:pt x="24999" y="613"/>
                    <a:pt x="25421" y="472"/>
                  </a:cubicBezTo>
                  <a:cubicBezTo>
                    <a:pt x="25559" y="426"/>
                    <a:pt x="25603" y="302"/>
                    <a:pt x="25584" y="199"/>
                  </a:cubicBezTo>
                  <a:cubicBezTo>
                    <a:pt x="25565" y="99"/>
                    <a:pt x="25486" y="1"/>
                    <a:pt x="25347"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4"/>
            <p:cNvSpPr/>
            <p:nvPr/>
          </p:nvSpPr>
          <p:spPr>
            <a:xfrm>
              <a:off x="-5205141" y="1771925"/>
              <a:ext cx="3212217" cy="210754"/>
            </a:xfrm>
            <a:custGeom>
              <a:avLst/>
              <a:gdLst/>
              <a:ahLst/>
              <a:cxnLst/>
              <a:rect l="l" t="t" r="r" b="b"/>
              <a:pathLst>
                <a:path w="13946" h="915" extrusionOk="0">
                  <a:moveTo>
                    <a:pt x="11981" y="11"/>
                  </a:moveTo>
                  <a:cubicBezTo>
                    <a:pt x="12320" y="11"/>
                    <a:pt x="12658" y="22"/>
                    <a:pt x="12990" y="48"/>
                  </a:cubicBezTo>
                  <a:cubicBezTo>
                    <a:pt x="13239" y="68"/>
                    <a:pt x="13815" y="205"/>
                    <a:pt x="13914" y="476"/>
                  </a:cubicBezTo>
                  <a:cubicBezTo>
                    <a:pt x="13935" y="534"/>
                    <a:pt x="13932" y="582"/>
                    <a:pt x="13905" y="619"/>
                  </a:cubicBezTo>
                  <a:cubicBezTo>
                    <a:pt x="13850" y="690"/>
                    <a:pt x="13709" y="710"/>
                    <a:pt x="13550" y="710"/>
                  </a:cubicBezTo>
                  <a:cubicBezTo>
                    <a:pt x="13441" y="710"/>
                    <a:pt x="13323" y="700"/>
                    <a:pt x="13221" y="693"/>
                  </a:cubicBezTo>
                  <a:cubicBezTo>
                    <a:pt x="13144" y="686"/>
                    <a:pt x="13076" y="681"/>
                    <a:pt x="13026" y="681"/>
                  </a:cubicBezTo>
                  <a:cubicBezTo>
                    <a:pt x="13021" y="681"/>
                    <a:pt x="13017" y="681"/>
                    <a:pt x="13012" y="681"/>
                  </a:cubicBezTo>
                  <a:lnTo>
                    <a:pt x="1247" y="896"/>
                  </a:lnTo>
                  <a:cubicBezTo>
                    <a:pt x="1007" y="900"/>
                    <a:pt x="762" y="905"/>
                    <a:pt x="516" y="905"/>
                  </a:cubicBezTo>
                  <a:cubicBezTo>
                    <a:pt x="397" y="905"/>
                    <a:pt x="278" y="904"/>
                    <a:pt x="159" y="901"/>
                  </a:cubicBezTo>
                  <a:cubicBezTo>
                    <a:pt x="87" y="899"/>
                    <a:pt x="25" y="842"/>
                    <a:pt x="18" y="769"/>
                  </a:cubicBezTo>
                  <a:cubicBezTo>
                    <a:pt x="11" y="696"/>
                    <a:pt x="60" y="629"/>
                    <a:pt x="131" y="613"/>
                  </a:cubicBezTo>
                  <a:cubicBezTo>
                    <a:pt x="1652" y="276"/>
                    <a:pt x="3264" y="238"/>
                    <a:pt x="4687" y="204"/>
                  </a:cubicBezTo>
                  <a:cubicBezTo>
                    <a:pt x="6154" y="168"/>
                    <a:pt x="7642" y="137"/>
                    <a:pt x="9108" y="109"/>
                  </a:cubicBezTo>
                  <a:cubicBezTo>
                    <a:pt x="9520" y="102"/>
                    <a:pt x="9944" y="82"/>
                    <a:pt x="10357" y="62"/>
                  </a:cubicBezTo>
                  <a:cubicBezTo>
                    <a:pt x="10892" y="37"/>
                    <a:pt x="11439" y="11"/>
                    <a:pt x="11981" y="11"/>
                  </a:cubicBezTo>
                  <a:close/>
                  <a:moveTo>
                    <a:pt x="11984" y="1"/>
                  </a:moveTo>
                  <a:cubicBezTo>
                    <a:pt x="11441" y="1"/>
                    <a:pt x="10893" y="27"/>
                    <a:pt x="10356" y="53"/>
                  </a:cubicBezTo>
                  <a:cubicBezTo>
                    <a:pt x="9944" y="72"/>
                    <a:pt x="9519" y="92"/>
                    <a:pt x="9108" y="100"/>
                  </a:cubicBezTo>
                  <a:cubicBezTo>
                    <a:pt x="7642" y="126"/>
                    <a:pt x="6154" y="159"/>
                    <a:pt x="4687" y="193"/>
                  </a:cubicBezTo>
                  <a:cubicBezTo>
                    <a:pt x="3264" y="227"/>
                    <a:pt x="1651" y="266"/>
                    <a:pt x="130" y="603"/>
                  </a:cubicBezTo>
                  <a:cubicBezTo>
                    <a:pt x="52" y="620"/>
                    <a:pt x="1" y="692"/>
                    <a:pt x="9" y="769"/>
                  </a:cubicBezTo>
                  <a:cubicBezTo>
                    <a:pt x="16" y="848"/>
                    <a:pt x="81" y="908"/>
                    <a:pt x="159" y="910"/>
                  </a:cubicBezTo>
                  <a:cubicBezTo>
                    <a:pt x="283" y="914"/>
                    <a:pt x="408" y="915"/>
                    <a:pt x="531" y="915"/>
                  </a:cubicBezTo>
                  <a:cubicBezTo>
                    <a:pt x="772" y="915"/>
                    <a:pt x="1012" y="910"/>
                    <a:pt x="1247" y="906"/>
                  </a:cubicBezTo>
                  <a:lnTo>
                    <a:pt x="13012" y="690"/>
                  </a:lnTo>
                  <a:cubicBezTo>
                    <a:pt x="13017" y="690"/>
                    <a:pt x="13021" y="690"/>
                    <a:pt x="13026" y="690"/>
                  </a:cubicBezTo>
                  <a:cubicBezTo>
                    <a:pt x="13075" y="690"/>
                    <a:pt x="13143" y="696"/>
                    <a:pt x="13220" y="702"/>
                  </a:cubicBezTo>
                  <a:cubicBezTo>
                    <a:pt x="13322" y="710"/>
                    <a:pt x="13439" y="719"/>
                    <a:pt x="13548" y="719"/>
                  </a:cubicBezTo>
                  <a:cubicBezTo>
                    <a:pt x="13710" y="719"/>
                    <a:pt x="13856" y="699"/>
                    <a:pt x="13912" y="626"/>
                  </a:cubicBezTo>
                  <a:cubicBezTo>
                    <a:pt x="13942" y="586"/>
                    <a:pt x="13946" y="534"/>
                    <a:pt x="13923" y="472"/>
                  </a:cubicBezTo>
                  <a:cubicBezTo>
                    <a:pt x="13824" y="195"/>
                    <a:pt x="13241" y="58"/>
                    <a:pt x="12991" y="38"/>
                  </a:cubicBezTo>
                  <a:cubicBezTo>
                    <a:pt x="12660" y="11"/>
                    <a:pt x="12323" y="1"/>
                    <a:pt x="1198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4"/>
            <p:cNvSpPr/>
            <p:nvPr/>
          </p:nvSpPr>
          <p:spPr>
            <a:xfrm>
              <a:off x="-7518143" y="1188491"/>
              <a:ext cx="6890857" cy="229642"/>
            </a:xfrm>
            <a:custGeom>
              <a:avLst/>
              <a:gdLst/>
              <a:ahLst/>
              <a:cxnLst/>
              <a:rect l="l" t="t" r="r" b="b"/>
              <a:pathLst>
                <a:path w="29917" h="997" extrusionOk="0">
                  <a:moveTo>
                    <a:pt x="29917" y="191"/>
                  </a:moveTo>
                  <a:lnTo>
                    <a:pt x="29917" y="600"/>
                  </a:lnTo>
                  <a:cubicBezTo>
                    <a:pt x="27859" y="685"/>
                    <a:pt x="25801" y="768"/>
                    <a:pt x="23743" y="853"/>
                  </a:cubicBezTo>
                  <a:cubicBezTo>
                    <a:pt x="22052" y="922"/>
                    <a:pt x="20357" y="991"/>
                    <a:pt x="18668" y="868"/>
                  </a:cubicBezTo>
                  <a:cubicBezTo>
                    <a:pt x="17212" y="761"/>
                    <a:pt x="15769" y="512"/>
                    <a:pt x="14314" y="393"/>
                  </a:cubicBezTo>
                  <a:cubicBezTo>
                    <a:pt x="9554" y="0"/>
                    <a:pt x="4763" y="996"/>
                    <a:pt x="0" y="792"/>
                  </a:cubicBezTo>
                  <a:lnTo>
                    <a:pt x="0" y="190"/>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4"/>
            <p:cNvSpPr/>
            <p:nvPr/>
          </p:nvSpPr>
          <p:spPr>
            <a:xfrm>
              <a:off x="-7511694" y="1660674"/>
              <a:ext cx="6863448" cy="1424146"/>
            </a:xfrm>
            <a:custGeom>
              <a:avLst/>
              <a:gdLst/>
              <a:ahLst/>
              <a:cxnLst/>
              <a:rect l="l" t="t" r="r" b="b"/>
              <a:pathLst>
                <a:path w="29798" h="6183" extrusionOk="0">
                  <a:moveTo>
                    <a:pt x="1" y="1"/>
                  </a:moveTo>
                  <a:lnTo>
                    <a:pt x="1" y="6183"/>
                  </a:lnTo>
                  <a:lnTo>
                    <a:pt x="29797" y="6183"/>
                  </a:lnTo>
                  <a:lnTo>
                    <a:pt x="29797" y="1"/>
                  </a:lnTo>
                  <a:close/>
                </a:path>
              </a:pathLst>
            </a:custGeom>
            <a:solidFill>
              <a:srgbClr val="6A61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4"/>
            <p:cNvSpPr/>
            <p:nvPr/>
          </p:nvSpPr>
          <p:spPr>
            <a:xfrm>
              <a:off x="-5068784" y="1299742"/>
              <a:ext cx="1427831" cy="375442"/>
            </a:xfrm>
            <a:custGeom>
              <a:avLst/>
              <a:gdLst/>
              <a:ahLst/>
              <a:cxnLst/>
              <a:rect l="l" t="t" r="r" b="b"/>
              <a:pathLst>
                <a:path w="6199" h="1630" extrusionOk="0">
                  <a:moveTo>
                    <a:pt x="2185" y="1"/>
                  </a:moveTo>
                  <a:cubicBezTo>
                    <a:pt x="1945" y="1"/>
                    <a:pt x="1706" y="86"/>
                    <a:pt x="1541" y="263"/>
                  </a:cubicBezTo>
                  <a:cubicBezTo>
                    <a:pt x="1361" y="456"/>
                    <a:pt x="1268" y="724"/>
                    <a:pt x="1062" y="887"/>
                  </a:cubicBezTo>
                  <a:cubicBezTo>
                    <a:pt x="861" y="1046"/>
                    <a:pt x="589" y="1078"/>
                    <a:pt x="358" y="1186"/>
                  </a:cubicBezTo>
                  <a:cubicBezTo>
                    <a:pt x="180" y="1269"/>
                    <a:pt x="16" y="1447"/>
                    <a:pt x="0" y="1629"/>
                  </a:cubicBezTo>
                  <a:lnTo>
                    <a:pt x="6198" y="1629"/>
                  </a:lnTo>
                  <a:cubicBezTo>
                    <a:pt x="6180" y="1526"/>
                    <a:pt x="6133" y="1430"/>
                    <a:pt x="6062" y="1352"/>
                  </a:cubicBezTo>
                  <a:cubicBezTo>
                    <a:pt x="5961" y="1237"/>
                    <a:pt x="5818" y="1159"/>
                    <a:pt x="5668" y="1159"/>
                  </a:cubicBezTo>
                  <a:cubicBezTo>
                    <a:pt x="5634" y="1159"/>
                    <a:pt x="5600" y="1163"/>
                    <a:pt x="5566" y="1172"/>
                  </a:cubicBezTo>
                  <a:cubicBezTo>
                    <a:pt x="5452" y="1199"/>
                    <a:pt x="5339" y="1267"/>
                    <a:pt x="5227" y="1267"/>
                  </a:cubicBezTo>
                  <a:cubicBezTo>
                    <a:pt x="5204" y="1267"/>
                    <a:pt x="5182" y="1264"/>
                    <a:pt x="5159" y="1258"/>
                  </a:cubicBezTo>
                  <a:cubicBezTo>
                    <a:pt x="5028" y="1221"/>
                    <a:pt x="4958" y="1085"/>
                    <a:pt x="4876" y="978"/>
                  </a:cubicBezTo>
                  <a:cubicBezTo>
                    <a:pt x="4715" y="772"/>
                    <a:pt x="4454" y="657"/>
                    <a:pt x="4194" y="657"/>
                  </a:cubicBezTo>
                  <a:cubicBezTo>
                    <a:pt x="4072" y="657"/>
                    <a:pt x="3951" y="682"/>
                    <a:pt x="3841" y="735"/>
                  </a:cubicBezTo>
                  <a:cubicBezTo>
                    <a:pt x="3714" y="796"/>
                    <a:pt x="3594" y="891"/>
                    <a:pt x="3456" y="891"/>
                  </a:cubicBezTo>
                  <a:cubicBezTo>
                    <a:pt x="3450" y="891"/>
                    <a:pt x="3444" y="891"/>
                    <a:pt x="3439" y="891"/>
                  </a:cubicBezTo>
                  <a:cubicBezTo>
                    <a:pt x="3185" y="877"/>
                    <a:pt x="3079" y="572"/>
                    <a:pt x="2933" y="364"/>
                  </a:cubicBezTo>
                  <a:cubicBezTo>
                    <a:pt x="2767" y="125"/>
                    <a:pt x="2475" y="1"/>
                    <a:pt x="2185"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4"/>
            <p:cNvSpPr/>
            <p:nvPr/>
          </p:nvSpPr>
          <p:spPr>
            <a:xfrm>
              <a:off x="-5068784" y="1270489"/>
              <a:ext cx="1427831" cy="404694"/>
            </a:xfrm>
            <a:custGeom>
              <a:avLst/>
              <a:gdLst/>
              <a:ahLst/>
              <a:cxnLst/>
              <a:rect l="l" t="t" r="r" b="b"/>
              <a:pathLst>
                <a:path w="6199" h="1757" extrusionOk="0">
                  <a:moveTo>
                    <a:pt x="6198" y="1756"/>
                  </a:moveTo>
                  <a:lnTo>
                    <a:pt x="0" y="1756"/>
                  </a:lnTo>
                  <a:cubicBezTo>
                    <a:pt x="16" y="1574"/>
                    <a:pt x="180" y="1396"/>
                    <a:pt x="358" y="1313"/>
                  </a:cubicBezTo>
                  <a:cubicBezTo>
                    <a:pt x="589" y="1205"/>
                    <a:pt x="861" y="1173"/>
                    <a:pt x="1062" y="1014"/>
                  </a:cubicBezTo>
                  <a:cubicBezTo>
                    <a:pt x="1268" y="851"/>
                    <a:pt x="1361" y="583"/>
                    <a:pt x="1541" y="390"/>
                  </a:cubicBezTo>
                  <a:cubicBezTo>
                    <a:pt x="1905" y="0"/>
                    <a:pt x="2628" y="53"/>
                    <a:pt x="2933" y="491"/>
                  </a:cubicBezTo>
                  <a:cubicBezTo>
                    <a:pt x="3079" y="699"/>
                    <a:pt x="3185" y="1004"/>
                    <a:pt x="3439" y="1018"/>
                  </a:cubicBezTo>
                  <a:cubicBezTo>
                    <a:pt x="3584" y="1026"/>
                    <a:pt x="3709" y="926"/>
                    <a:pt x="3841" y="862"/>
                  </a:cubicBezTo>
                  <a:cubicBezTo>
                    <a:pt x="4185" y="695"/>
                    <a:pt x="4640" y="802"/>
                    <a:pt x="4876" y="1105"/>
                  </a:cubicBezTo>
                  <a:cubicBezTo>
                    <a:pt x="4958" y="1212"/>
                    <a:pt x="5028" y="1348"/>
                    <a:pt x="5159" y="1385"/>
                  </a:cubicBezTo>
                  <a:cubicBezTo>
                    <a:pt x="5294" y="1422"/>
                    <a:pt x="5429" y="1332"/>
                    <a:pt x="5566" y="1299"/>
                  </a:cubicBezTo>
                  <a:cubicBezTo>
                    <a:pt x="5750" y="1253"/>
                    <a:pt x="5939" y="1338"/>
                    <a:pt x="6062" y="1479"/>
                  </a:cubicBezTo>
                  <a:cubicBezTo>
                    <a:pt x="6133" y="1557"/>
                    <a:pt x="6180" y="1653"/>
                    <a:pt x="6198" y="1756"/>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4"/>
            <p:cNvSpPr/>
            <p:nvPr/>
          </p:nvSpPr>
          <p:spPr>
            <a:xfrm>
              <a:off x="-3730550" y="1140351"/>
              <a:ext cx="1666225" cy="535984"/>
            </a:xfrm>
            <a:custGeom>
              <a:avLst/>
              <a:gdLst/>
              <a:ahLst/>
              <a:cxnLst/>
              <a:rect l="l" t="t" r="r" b="b"/>
              <a:pathLst>
                <a:path w="7234" h="2327" extrusionOk="0">
                  <a:moveTo>
                    <a:pt x="3755" y="0"/>
                  </a:moveTo>
                  <a:cubicBezTo>
                    <a:pt x="3193" y="0"/>
                    <a:pt x="2638" y="343"/>
                    <a:pt x="2397" y="852"/>
                  </a:cubicBezTo>
                  <a:cubicBezTo>
                    <a:pt x="2241" y="742"/>
                    <a:pt x="2052" y="690"/>
                    <a:pt x="1862" y="690"/>
                  </a:cubicBezTo>
                  <a:cubicBezTo>
                    <a:pt x="1526" y="690"/>
                    <a:pt x="1186" y="853"/>
                    <a:pt x="1010" y="1143"/>
                  </a:cubicBezTo>
                  <a:cubicBezTo>
                    <a:pt x="879" y="1359"/>
                    <a:pt x="832" y="1629"/>
                    <a:pt x="655" y="1812"/>
                  </a:cubicBezTo>
                  <a:cubicBezTo>
                    <a:pt x="557" y="1914"/>
                    <a:pt x="426" y="1978"/>
                    <a:pt x="303" y="2049"/>
                  </a:cubicBezTo>
                  <a:cubicBezTo>
                    <a:pt x="257" y="2075"/>
                    <a:pt x="212" y="2105"/>
                    <a:pt x="169" y="2137"/>
                  </a:cubicBezTo>
                  <a:cubicBezTo>
                    <a:pt x="100" y="2187"/>
                    <a:pt x="43" y="2252"/>
                    <a:pt x="0" y="2327"/>
                  </a:cubicBezTo>
                  <a:lnTo>
                    <a:pt x="7045" y="2327"/>
                  </a:lnTo>
                  <a:cubicBezTo>
                    <a:pt x="7061" y="2293"/>
                    <a:pt x="7085" y="2258"/>
                    <a:pt x="7096" y="2224"/>
                  </a:cubicBezTo>
                  <a:cubicBezTo>
                    <a:pt x="7233" y="1740"/>
                    <a:pt x="7009" y="1177"/>
                    <a:pt x="6575" y="922"/>
                  </a:cubicBezTo>
                  <a:cubicBezTo>
                    <a:pt x="6403" y="821"/>
                    <a:pt x="6206" y="773"/>
                    <a:pt x="6007" y="773"/>
                  </a:cubicBezTo>
                  <a:cubicBezTo>
                    <a:pt x="5704" y="773"/>
                    <a:pt x="5399" y="887"/>
                    <a:pt x="5185" y="1103"/>
                  </a:cubicBezTo>
                  <a:cubicBezTo>
                    <a:pt x="5026" y="518"/>
                    <a:pt x="4481" y="61"/>
                    <a:pt x="3877" y="6"/>
                  </a:cubicBezTo>
                  <a:cubicBezTo>
                    <a:pt x="3837" y="2"/>
                    <a:pt x="3796" y="0"/>
                    <a:pt x="375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4"/>
            <p:cNvSpPr/>
            <p:nvPr/>
          </p:nvSpPr>
          <p:spPr>
            <a:xfrm>
              <a:off x="-3730550" y="1129065"/>
              <a:ext cx="1666225" cy="547270"/>
            </a:xfrm>
            <a:custGeom>
              <a:avLst/>
              <a:gdLst/>
              <a:ahLst/>
              <a:cxnLst/>
              <a:rect l="l" t="t" r="r" b="b"/>
              <a:pathLst>
                <a:path w="7234" h="2376" extrusionOk="0">
                  <a:moveTo>
                    <a:pt x="7096" y="2273"/>
                  </a:moveTo>
                  <a:cubicBezTo>
                    <a:pt x="7085" y="2307"/>
                    <a:pt x="7061" y="2342"/>
                    <a:pt x="7045" y="2376"/>
                  </a:cubicBezTo>
                  <a:lnTo>
                    <a:pt x="0" y="2376"/>
                  </a:lnTo>
                  <a:cubicBezTo>
                    <a:pt x="43" y="2301"/>
                    <a:pt x="100" y="2236"/>
                    <a:pt x="169" y="2186"/>
                  </a:cubicBezTo>
                  <a:cubicBezTo>
                    <a:pt x="212" y="2154"/>
                    <a:pt x="257" y="2124"/>
                    <a:pt x="303" y="2098"/>
                  </a:cubicBezTo>
                  <a:cubicBezTo>
                    <a:pt x="426" y="2027"/>
                    <a:pt x="557" y="1963"/>
                    <a:pt x="655" y="1861"/>
                  </a:cubicBezTo>
                  <a:cubicBezTo>
                    <a:pt x="832" y="1678"/>
                    <a:pt x="879" y="1408"/>
                    <a:pt x="1010" y="1192"/>
                  </a:cubicBezTo>
                  <a:cubicBezTo>
                    <a:pt x="1284" y="738"/>
                    <a:pt x="1964" y="596"/>
                    <a:pt x="2397" y="901"/>
                  </a:cubicBezTo>
                  <a:cubicBezTo>
                    <a:pt x="2656" y="355"/>
                    <a:pt x="3275" y="1"/>
                    <a:pt x="3877" y="55"/>
                  </a:cubicBezTo>
                  <a:cubicBezTo>
                    <a:pt x="4481" y="110"/>
                    <a:pt x="5026" y="567"/>
                    <a:pt x="5185" y="1152"/>
                  </a:cubicBezTo>
                  <a:cubicBezTo>
                    <a:pt x="5539" y="794"/>
                    <a:pt x="6141" y="717"/>
                    <a:pt x="6575" y="971"/>
                  </a:cubicBezTo>
                  <a:cubicBezTo>
                    <a:pt x="7009" y="1226"/>
                    <a:pt x="7233" y="1789"/>
                    <a:pt x="7096" y="2273"/>
                  </a:cubicBezTo>
                  <a:close/>
                </a:path>
              </a:pathLst>
            </a:custGeom>
            <a:gradFill>
              <a:gsLst>
                <a:gs pos="0">
                  <a:srgbClr val="552973">
                    <a:alpha val="41568"/>
                    <a:alpha val="25450"/>
                  </a:srgbClr>
                </a:gs>
                <a:gs pos="100000">
                  <a:srgbClr val="552973">
                    <a:alpha val="70980"/>
                    <a:alpha val="254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4"/>
            <p:cNvSpPr/>
            <p:nvPr/>
          </p:nvSpPr>
          <p:spPr>
            <a:xfrm>
              <a:off x="-5242224" y="1551726"/>
              <a:ext cx="268337" cy="105492"/>
            </a:xfrm>
            <a:custGeom>
              <a:avLst/>
              <a:gdLst/>
              <a:ahLst/>
              <a:cxnLst/>
              <a:rect l="l" t="t" r="r" b="b"/>
              <a:pathLst>
                <a:path w="1165" h="458" extrusionOk="0">
                  <a:moveTo>
                    <a:pt x="303" y="454"/>
                  </a:moveTo>
                  <a:cubicBezTo>
                    <a:pt x="302" y="455"/>
                    <a:pt x="302" y="456"/>
                    <a:pt x="302" y="456"/>
                  </a:cubicBezTo>
                  <a:cubicBezTo>
                    <a:pt x="302" y="456"/>
                    <a:pt x="303" y="455"/>
                    <a:pt x="303" y="454"/>
                  </a:cubicBezTo>
                  <a:close/>
                  <a:moveTo>
                    <a:pt x="582" y="1"/>
                  </a:moveTo>
                  <a:cubicBezTo>
                    <a:pt x="563" y="1"/>
                    <a:pt x="543" y="2"/>
                    <a:pt x="523" y="4"/>
                  </a:cubicBezTo>
                  <a:cubicBezTo>
                    <a:pt x="518" y="4"/>
                    <a:pt x="513" y="5"/>
                    <a:pt x="509" y="6"/>
                  </a:cubicBezTo>
                  <a:cubicBezTo>
                    <a:pt x="499" y="6"/>
                    <a:pt x="491" y="7"/>
                    <a:pt x="482" y="9"/>
                  </a:cubicBezTo>
                  <a:cubicBezTo>
                    <a:pt x="479" y="9"/>
                    <a:pt x="477" y="9"/>
                    <a:pt x="475" y="11"/>
                  </a:cubicBezTo>
                  <a:cubicBezTo>
                    <a:pt x="466" y="12"/>
                    <a:pt x="458" y="13"/>
                    <a:pt x="450" y="15"/>
                  </a:cubicBezTo>
                  <a:cubicBezTo>
                    <a:pt x="443" y="17"/>
                    <a:pt x="437" y="18"/>
                    <a:pt x="431" y="19"/>
                  </a:cubicBezTo>
                  <a:cubicBezTo>
                    <a:pt x="422" y="21"/>
                    <a:pt x="413" y="25"/>
                    <a:pt x="404" y="27"/>
                  </a:cubicBezTo>
                  <a:lnTo>
                    <a:pt x="386" y="32"/>
                  </a:lnTo>
                  <a:cubicBezTo>
                    <a:pt x="383" y="34"/>
                    <a:pt x="378" y="35"/>
                    <a:pt x="373" y="37"/>
                  </a:cubicBezTo>
                  <a:cubicBezTo>
                    <a:pt x="366" y="40"/>
                    <a:pt x="359" y="42"/>
                    <a:pt x="352" y="46"/>
                  </a:cubicBezTo>
                  <a:cubicBezTo>
                    <a:pt x="333" y="53"/>
                    <a:pt x="316" y="61"/>
                    <a:pt x="298" y="71"/>
                  </a:cubicBezTo>
                  <a:cubicBezTo>
                    <a:pt x="295" y="73"/>
                    <a:pt x="291" y="74"/>
                    <a:pt x="288" y="77"/>
                  </a:cubicBezTo>
                  <a:cubicBezTo>
                    <a:pt x="281" y="80"/>
                    <a:pt x="273" y="85"/>
                    <a:pt x="268" y="88"/>
                  </a:cubicBezTo>
                  <a:cubicBezTo>
                    <a:pt x="262" y="93"/>
                    <a:pt x="255" y="97"/>
                    <a:pt x="249" y="101"/>
                  </a:cubicBezTo>
                  <a:cubicBezTo>
                    <a:pt x="243" y="104"/>
                    <a:pt x="238" y="108"/>
                    <a:pt x="233" y="112"/>
                  </a:cubicBezTo>
                  <a:lnTo>
                    <a:pt x="228" y="115"/>
                  </a:lnTo>
                  <a:cubicBezTo>
                    <a:pt x="198" y="138"/>
                    <a:pt x="172" y="161"/>
                    <a:pt x="148" y="188"/>
                  </a:cubicBezTo>
                  <a:cubicBezTo>
                    <a:pt x="139" y="196"/>
                    <a:pt x="132" y="206"/>
                    <a:pt x="124" y="214"/>
                  </a:cubicBezTo>
                  <a:cubicBezTo>
                    <a:pt x="121" y="219"/>
                    <a:pt x="117" y="224"/>
                    <a:pt x="112" y="229"/>
                  </a:cubicBezTo>
                  <a:cubicBezTo>
                    <a:pt x="106" y="236"/>
                    <a:pt x="102" y="244"/>
                    <a:pt x="97" y="251"/>
                  </a:cubicBezTo>
                  <a:cubicBezTo>
                    <a:pt x="94" y="254"/>
                    <a:pt x="91" y="259"/>
                    <a:pt x="89" y="262"/>
                  </a:cubicBezTo>
                  <a:cubicBezTo>
                    <a:pt x="82" y="272"/>
                    <a:pt x="76" y="280"/>
                    <a:pt x="71" y="289"/>
                  </a:cubicBezTo>
                  <a:cubicBezTo>
                    <a:pt x="69" y="293"/>
                    <a:pt x="66" y="298"/>
                    <a:pt x="64" y="301"/>
                  </a:cubicBezTo>
                  <a:cubicBezTo>
                    <a:pt x="57" y="313"/>
                    <a:pt x="50" y="326"/>
                    <a:pt x="44" y="339"/>
                  </a:cubicBezTo>
                  <a:cubicBezTo>
                    <a:pt x="27" y="375"/>
                    <a:pt x="12" y="414"/>
                    <a:pt x="2" y="453"/>
                  </a:cubicBezTo>
                  <a:cubicBezTo>
                    <a:pt x="2" y="455"/>
                    <a:pt x="1" y="456"/>
                    <a:pt x="1" y="458"/>
                  </a:cubicBezTo>
                  <a:lnTo>
                    <a:pt x="5" y="453"/>
                  </a:lnTo>
                  <a:lnTo>
                    <a:pt x="302" y="453"/>
                  </a:lnTo>
                  <a:cubicBezTo>
                    <a:pt x="302" y="453"/>
                    <a:pt x="302" y="454"/>
                    <a:pt x="303" y="454"/>
                  </a:cubicBezTo>
                  <a:lnTo>
                    <a:pt x="303" y="454"/>
                  </a:lnTo>
                  <a:cubicBezTo>
                    <a:pt x="303" y="454"/>
                    <a:pt x="303" y="453"/>
                    <a:pt x="304" y="453"/>
                  </a:cubicBezTo>
                  <a:lnTo>
                    <a:pt x="1165" y="453"/>
                  </a:lnTo>
                  <a:cubicBezTo>
                    <a:pt x="1159" y="430"/>
                    <a:pt x="1152" y="409"/>
                    <a:pt x="1144" y="387"/>
                  </a:cubicBezTo>
                  <a:cubicBezTo>
                    <a:pt x="1142" y="385"/>
                    <a:pt x="1141" y="381"/>
                    <a:pt x="1140" y="379"/>
                  </a:cubicBezTo>
                  <a:cubicBezTo>
                    <a:pt x="1135" y="367"/>
                    <a:pt x="1132" y="358"/>
                    <a:pt x="1126" y="347"/>
                  </a:cubicBezTo>
                  <a:cubicBezTo>
                    <a:pt x="1125" y="343"/>
                    <a:pt x="1124" y="341"/>
                    <a:pt x="1122" y="338"/>
                  </a:cubicBezTo>
                  <a:cubicBezTo>
                    <a:pt x="1119" y="329"/>
                    <a:pt x="1114" y="321"/>
                    <a:pt x="1110" y="313"/>
                  </a:cubicBezTo>
                  <a:cubicBezTo>
                    <a:pt x="1108" y="311"/>
                    <a:pt x="1106" y="307"/>
                    <a:pt x="1105" y="305"/>
                  </a:cubicBezTo>
                  <a:cubicBezTo>
                    <a:pt x="1097" y="291"/>
                    <a:pt x="1088" y="276"/>
                    <a:pt x="1079" y="262"/>
                  </a:cubicBezTo>
                  <a:cubicBezTo>
                    <a:pt x="1077" y="260"/>
                    <a:pt x="1075" y="256"/>
                    <a:pt x="1073" y="254"/>
                  </a:cubicBezTo>
                  <a:cubicBezTo>
                    <a:pt x="1068" y="247"/>
                    <a:pt x="1062" y="239"/>
                    <a:pt x="1057" y="232"/>
                  </a:cubicBezTo>
                  <a:cubicBezTo>
                    <a:pt x="1055" y="229"/>
                    <a:pt x="1053" y="227"/>
                    <a:pt x="1051" y="225"/>
                  </a:cubicBezTo>
                  <a:cubicBezTo>
                    <a:pt x="1042" y="213"/>
                    <a:pt x="1033" y="202"/>
                    <a:pt x="1024" y="193"/>
                  </a:cubicBezTo>
                  <a:cubicBezTo>
                    <a:pt x="1023" y="189"/>
                    <a:pt x="1020" y="187"/>
                    <a:pt x="1017" y="185"/>
                  </a:cubicBezTo>
                  <a:cubicBezTo>
                    <a:pt x="1012" y="180"/>
                    <a:pt x="1007" y="174"/>
                    <a:pt x="1001" y="168"/>
                  </a:cubicBezTo>
                  <a:cubicBezTo>
                    <a:pt x="999" y="166"/>
                    <a:pt x="997" y="164"/>
                    <a:pt x="994" y="162"/>
                  </a:cubicBezTo>
                  <a:cubicBezTo>
                    <a:pt x="985" y="153"/>
                    <a:pt x="975" y="144"/>
                    <a:pt x="965" y="135"/>
                  </a:cubicBezTo>
                  <a:cubicBezTo>
                    <a:pt x="963" y="133"/>
                    <a:pt x="960" y="131"/>
                    <a:pt x="957" y="129"/>
                  </a:cubicBezTo>
                  <a:cubicBezTo>
                    <a:pt x="951" y="124"/>
                    <a:pt x="944" y="119"/>
                    <a:pt x="935" y="114"/>
                  </a:cubicBezTo>
                  <a:cubicBezTo>
                    <a:pt x="933" y="112"/>
                    <a:pt x="931" y="109"/>
                    <a:pt x="927" y="108"/>
                  </a:cubicBezTo>
                  <a:cubicBezTo>
                    <a:pt x="918" y="101"/>
                    <a:pt x="907" y="94"/>
                    <a:pt x="897" y="88"/>
                  </a:cubicBezTo>
                  <a:cubicBezTo>
                    <a:pt x="894" y="86"/>
                    <a:pt x="891" y="84"/>
                    <a:pt x="888" y="82"/>
                  </a:cubicBezTo>
                  <a:lnTo>
                    <a:pt x="885" y="80"/>
                  </a:lnTo>
                  <a:cubicBezTo>
                    <a:pt x="859" y="66"/>
                    <a:pt x="833" y="53"/>
                    <a:pt x="807" y="42"/>
                  </a:cubicBezTo>
                  <a:cubicBezTo>
                    <a:pt x="803" y="41"/>
                    <a:pt x="799" y="40"/>
                    <a:pt x="796" y="39"/>
                  </a:cubicBezTo>
                  <a:cubicBezTo>
                    <a:pt x="780" y="33"/>
                    <a:pt x="765" y="27"/>
                    <a:pt x="750" y="24"/>
                  </a:cubicBezTo>
                  <a:cubicBezTo>
                    <a:pt x="746" y="22"/>
                    <a:pt x="743" y="21"/>
                    <a:pt x="739" y="21"/>
                  </a:cubicBezTo>
                  <a:cubicBezTo>
                    <a:pt x="688" y="8"/>
                    <a:pt x="635" y="1"/>
                    <a:pt x="582"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4"/>
            <p:cNvSpPr/>
            <p:nvPr/>
          </p:nvSpPr>
          <p:spPr>
            <a:xfrm>
              <a:off x="-5225871" y="1569231"/>
              <a:ext cx="49982" cy="49291"/>
            </a:xfrm>
            <a:custGeom>
              <a:avLst/>
              <a:gdLst/>
              <a:ahLst/>
              <a:cxnLst/>
              <a:rect l="l" t="t" r="r" b="b"/>
              <a:pathLst>
                <a:path w="217" h="214" extrusionOk="0">
                  <a:moveTo>
                    <a:pt x="217" y="1"/>
                  </a:moveTo>
                  <a:lnTo>
                    <a:pt x="217" y="1"/>
                  </a:lnTo>
                  <a:cubicBezTo>
                    <a:pt x="204" y="8"/>
                    <a:pt x="191" y="16"/>
                    <a:pt x="178" y="24"/>
                  </a:cubicBezTo>
                  <a:lnTo>
                    <a:pt x="26" y="175"/>
                  </a:lnTo>
                  <a:cubicBezTo>
                    <a:pt x="17" y="187"/>
                    <a:pt x="7" y="200"/>
                    <a:pt x="0" y="213"/>
                  </a:cubicBezTo>
                  <a:lnTo>
                    <a:pt x="217"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4"/>
            <p:cNvSpPr/>
            <p:nvPr/>
          </p:nvSpPr>
          <p:spPr>
            <a:xfrm>
              <a:off x="-5225871" y="1554951"/>
              <a:ext cx="87296" cy="101116"/>
            </a:xfrm>
            <a:custGeom>
              <a:avLst/>
              <a:gdLst/>
              <a:ahLst/>
              <a:cxnLst/>
              <a:rect l="l" t="t" r="r" b="b"/>
              <a:pathLst>
                <a:path w="379" h="439" extrusionOk="0">
                  <a:moveTo>
                    <a:pt x="379" y="0"/>
                  </a:moveTo>
                  <a:lnTo>
                    <a:pt x="379" y="0"/>
                  </a:lnTo>
                  <a:cubicBezTo>
                    <a:pt x="373" y="1"/>
                    <a:pt x="367" y="4"/>
                    <a:pt x="360" y="5"/>
                  </a:cubicBezTo>
                  <a:cubicBezTo>
                    <a:pt x="300" y="64"/>
                    <a:pt x="240" y="122"/>
                    <a:pt x="184" y="185"/>
                  </a:cubicBezTo>
                  <a:cubicBezTo>
                    <a:pt x="175" y="195"/>
                    <a:pt x="166" y="205"/>
                    <a:pt x="158" y="214"/>
                  </a:cubicBezTo>
                  <a:lnTo>
                    <a:pt x="157" y="217"/>
                  </a:lnTo>
                  <a:cubicBezTo>
                    <a:pt x="135" y="241"/>
                    <a:pt x="117" y="266"/>
                    <a:pt x="98" y="291"/>
                  </a:cubicBezTo>
                  <a:cubicBezTo>
                    <a:pt x="61" y="337"/>
                    <a:pt x="28" y="387"/>
                    <a:pt x="0" y="439"/>
                  </a:cubicBezTo>
                  <a:lnTo>
                    <a:pt x="12" y="439"/>
                  </a:lnTo>
                  <a:cubicBezTo>
                    <a:pt x="54" y="361"/>
                    <a:pt x="106" y="288"/>
                    <a:pt x="166" y="221"/>
                  </a:cubicBezTo>
                  <a:cubicBezTo>
                    <a:pt x="173" y="213"/>
                    <a:pt x="180" y="205"/>
                    <a:pt x="187" y="197"/>
                  </a:cubicBezTo>
                  <a:cubicBezTo>
                    <a:pt x="248" y="128"/>
                    <a:pt x="314" y="65"/>
                    <a:pt x="379"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4"/>
            <p:cNvSpPr/>
            <p:nvPr/>
          </p:nvSpPr>
          <p:spPr>
            <a:xfrm>
              <a:off x="-5188787" y="1552187"/>
              <a:ext cx="67257" cy="103880"/>
            </a:xfrm>
            <a:custGeom>
              <a:avLst/>
              <a:gdLst/>
              <a:ahLst/>
              <a:cxnLst/>
              <a:rect l="l" t="t" r="r" b="b"/>
              <a:pathLst>
                <a:path w="292" h="451" extrusionOk="0">
                  <a:moveTo>
                    <a:pt x="292" y="0"/>
                  </a:moveTo>
                  <a:lnTo>
                    <a:pt x="292" y="0"/>
                  </a:lnTo>
                  <a:cubicBezTo>
                    <a:pt x="287" y="2"/>
                    <a:pt x="283" y="2"/>
                    <a:pt x="278" y="3"/>
                  </a:cubicBezTo>
                  <a:cubicBezTo>
                    <a:pt x="199" y="93"/>
                    <a:pt x="141" y="199"/>
                    <a:pt x="85" y="303"/>
                  </a:cubicBezTo>
                  <a:cubicBezTo>
                    <a:pt x="76" y="319"/>
                    <a:pt x="67" y="334"/>
                    <a:pt x="58" y="351"/>
                  </a:cubicBezTo>
                  <a:cubicBezTo>
                    <a:pt x="39" y="385"/>
                    <a:pt x="20" y="418"/>
                    <a:pt x="0" y="451"/>
                  </a:cubicBezTo>
                  <a:lnTo>
                    <a:pt x="12" y="451"/>
                  </a:lnTo>
                  <a:cubicBezTo>
                    <a:pt x="29" y="424"/>
                    <a:pt x="46" y="396"/>
                    <a:pt x="60" y="367"/>
                  </a:cubicBezTo>
                  <a:cubicBezTo>
                    <a:pt x="72" y="347"/>
                    <a:pt x="83" y="327"/>
                    <a:pt x="93" y="307"/>
                  </a:cubicBezTo>
                  <a:cubicBezTo>
                    <a:pt x="151" y="203"/>
                    <a:pt x="210" y="95"/>
                    <a:pt x="290" y="4"/>
                  </a:cubicBezTo>
                  <a:cubicBezTo>
                    <a:pt x="291" y="3"/>
                    <a:pt x="291" y="2"/>
                    <a:pt x="292"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4"/>
            <p:cNvSpPr/>
            <p:nvPr/>
          </p:nvSpPr>
          <p:spPr>
            <a:xfrm>
              <a:off x="-5174737" y="1556333"/>
              <a:ext cx="105492" cy="100655"/>
            </a:xfrm>
            <a:custGeom>
              <a:avLst/>
              <a:gdLst/>
              <a:ahLst/>
              <a:cxnLst/>
              <a:rect l="l" t="t" r="r" b="b"/>
              <a:pathLst>
                <a:path w="458" h="437" extrusionOk="0">
                  <a:moveTo>
                    <a:pt x="448" y="0"/>
                  </a:moveTo>
                  <a:cubicBezTo>
                    <a:pt x="437" y="12"/>
                    <a:pt x="424" y="24"/>
                    <a:pt x="410" y="33"/>
                  </a:cubicBezTo>
                  <a:lnTo>
                    <a:pt x="406" y="35"/>
                  </a:lnTo>
                  <a:cubicBezTo>
                    <a:pt x="366" y="66"/>
                    <a:pt x="326" y="97"/>
                    <a:pt x="289" y="129"/>
                  </a:cubicBezTo>
                  <a:cubicBezTo>
                    <a:pt x="186" y="218"/>
                    <a:pt x="92" y="315"/>
                    <a:pt x="10" y="421"/>
                  </a:cubicBezTo>
                  <a:cubicBezTo>
                    <a:pt x="6" y="425"/>
                    <a:pt x="3" y="429"/>
                    <a:pt x="0" y="433"/>
                  </a:cubicBezTo>
                  <a:lnTo>
                    <a:pt x="10" y="433"/>
                  </a:lnTo>
                  <a:cubicBezTo>
                    <a:pt x="10" y="434"/>
                    <a:pt x="10" y="435"/>
                    <a:pt x="10" y="436"/>
                  </a:cubicBezTo>
                  <a:cubicBezTo>
                    <a:pt x="10" y="435"/>
                    <a:pt x="11" y="434"/>
                    <a:pt x="12" y="433"/>
                  </a:cubicBezTo>
                  <a:cubicBezTo>
                    <a:pt x="96" y="326"/>
                    <a:pt x="190" y="227"/>
                    <a:pt x="293" y="138"/>
                  </a:cubicBezTo>
                  <a:cubicBezTo>
                    <a:pt x="331" y="105"/>
                    <a:pt x="370" y="73"/>
                    <a:pt x="411" y="42"/>
                  </a:cubicBezTo>
                  <a:lnTo>
                    <a:pt x="414" y="41"/>
                  </a:lnTo>
                  <a:cubicBezTo>
                    <a:pt x="430" y="29"/>
                    <a:pt x="445" y="17"/>
                    <a:pt x="458" y="4"/>
                  </a:cubicBezTo>
                  <a:cubicBezTo>
                    <a:pt x="456" y="2"/>
                    <a:pt x="452" y="1"/>
                    <a:pt x="44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4"/>
            <p:cNvSpPr/>
            <p:nvPr/>
          </p:nvSpPr>
          <p:spPr>
            <a:xfrm>
              <a:off x="-5155850" y="1560479"/>
              <a:ext cx="99964" cy="95818"/>
            </a:xfrm>
            <a:custGeom>
              <a:avLst/>
              <a:gdLst/>
              <a:ahLst/>
              <a:cxnLst/>
              <a:rect l="l" t="t" r="r" b="b"/>
              <a:pathLst>
                <a:path w="434" h="416" extrusionOk="0">
                  <a:moveTo>
                    <a:pt x="422" y="1"/>
                  </a:moveTo>
                  <a:cubicBezTo>
                    <a:pt x="356" y="48"/>
                    <a:pt x="292" y="101"/>
                    <a:pt x="232" y="157"/>
                  </a:cubicBezTo>
                  <a:cubicBezTo>
                    <a:pt x="148" y="236"/>
                    <a:pt x="70" y="323"/>
                    <a:pt x="1" y="416"/>
                  </a:cubicBezTo>
                  <a:lnTo>
                    <a:pt x="14" y="416"/>
                  </a:lnTo>
                  <a:cubicBezTo>
                    <a:pt x="81" y="327"/>
                    <a:pt x="156" y="242"/>
                    <a:pt x="237" y="166"/>
                  </a:cubicBezTo>
                  <a:cubicBezTo>
                    <a:pt x="299" y="108"/>
                    <a:pt x="364" y="54"/>
                    <a:pt x="433" y="4"/>
                  </a:cubicBezTo>
                  <a:cubicBezTo>
                    <a:pt x="429" y="2"/>
                    <a:pt x="425" y="1"/>
                    <a:pt x="422"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4"/>
            <p:cNvSpPr/>
            <p:nvPr/>
          </p:nvSpPr>
          <p:spPr>
            <a:xfrm>
              <a:off x="-5130974" y="1570613"/>
              <a:ext cx="95588" cy="85453"/>
            </a:xfrm>
            <a:custGeom>
              <a:avLst/>
              <a:gdLst/>
              <a:ahLst/>
              <a:cxnLst/>
              <a:rect l="l" t="t" r="r" b="b"/>
              <a:pathLst>
                <a:path w="415" h="371" extrusionOk="0">
                  <a:moveTo>
                    <a:pt x="407" y="0"/>
                  </a:moveTo>
                  <a:cubicBezTo>
                    <a:pt x="336" y="73"/>
                    <a:pt x="262" y="142"/>
                    <a:pt x="184" y="206"/>
                  </a:cubicBezTo>
                  <a:lnTo>
                    <a:pt x="183" y="207"/>
                  </a:lnTo>
                  <a:cubicBezTo>
                    <a:pt x="121" y="260"/>
                    <a:pt x="60" y="313"/>
                    <a:pt x="1" y="371"/>
                  </a:cubicBezTo>
                  <a:lnTo>
                    <a:pt x="15" y="371"/>
                  </a:lnTo>
                  <a:cubicBezTo>
                    <a:pt x="70" y="317"/>
                    <a:pt x="129" y="266"/>
                    <a:pt x="187" y="217"/>
                  </a:cubicBezTo>
                  <a:cubicBezTo>
                    <a:pt x="188" y="216"/>
                    <a:pt x="189" y="213"/>
                    <a:pt x="190" y="213"/>
                  </a:cubicBezTo>
                  <a:cubicBezTo>
                    <a:pt x="269" y="149"/>
                    <a:pt x="343" y="78"/>
                    <a:pt x="415" y="5"/>
                  </a:cubicBezTo>
                  <a:cubicBezTo>
                    <a:pt x="413" y="3"/>
                    <a:pt x="409" y="2"/>
                    <a:pt x="40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4"/>
            <p:cNvSpPr/>
            <p:nvPr/>
          </p:nvSpPr>
          <p:spPr>
            <a:xfrm>
              <a:off x="-5117614" y="1576602"/>
              <a:ext cx="91212" cy="79695"/>
            </a:xfrm>
            <a:custGeom>
              <a:avLst/>
              <a:gdLst/>
              <a:ahLst/>
              <a:cxnLst/>
              <a:rect l="l" t="t" r="r" b="b"/>
              <a:pathLst>
                <a:path w="396" h="346" extrusionOk="0">
                  <a:moveTo>
                    <a:pt x="387" y="0"/>
                  </a:moveTo>
                  <a:cubicBezTo>
                    <a:pt x="299" y="63"/>
                    <a:pt x="216" y="132"/>
                    <a:pt x="137" y="206"/>
                  </a:cubicBezTo>
                  <a:cubicBezTo>
                    <a:pt x="89" y="251"/>
                    <a:pt x="43" y="297"/>
                    <a:pt x="1" y="346"/>
                  </a:cubicBezTo>
                  <a:lnTo>
                    <a:pt x="13" y="346"/>
                  </a:lnTo>
                  <a:cubicBezTo>
                    <a:pt x="53" y="300"/>
                    <a:pt x="96" y="257"/>
                    <a:pt x="140" y="215"/>
                  </a:cubicBezTo>
                  <a:cubicBezTo>
                    <a:pt x="220" y="139"/>
                    <a:pt x="306" y="70"/>
                    <a:pt x="396" y="6"/>
                  </a:cubicBezTo>
                  <a:cubicBezTo>
                    <a:pt x="393" y="4"/>
                    <a:pt x="391" y="1"/>
                    <a:pt x="38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4"/>
            <p:cNvSpPr/>
            <p:nvPr/>
          </p:nvSpPr>
          <p:spPr>
            <a:xfrm>
              <a:off x="-5108862" y="1581439"/>
              <a:ext cx="88908" cy="74858"/>
            </a:xfrm>
            <a:custGeom>
              <a:avLst/>
              <a:gdLst/>
              <a:ahLst/>
              <a:cxnLst/>
              <a:rect l="l" t="t" r="r" b="b"/>
              <a:pathLst>
                <a:path w="386" h="325" extrusionOk="0">
                  <a:moveTo>
                    <a:pt x="378" y="0"/>
                  </a:moveTo>
                  <a:cubicBezTo>
                    <a:pt x="372" y="6"/>
                    <a:pt x="365" y="11"/>
                    <a:pt x="358" y="16"/>
                  </a:cubicBezTo>
                  <a:cubicBezTo>
                    <a:pt x="273" y="80"/>
                    <a:pt x="191" y="147"/>
                    <a:pt x="112" y="219"/>
                  </a:cubicBezTo>
                  <a:cubicBezTo>
                    <a:pt x="74" y="253"/>
                    <a:pt x="37" y="289"/>
                    <a:pt x="0" y="325"/>
                  </a:cubicBezTo>
                  <a:lnTo>
                    <a:pt x="15" y="325"/>
                  </a:lnTo>
                  <a:cubicBezTo>
                    <a:pt x="48" y="292"/>
                    <a:pt x="81" y="260"/>
                    <a:pt x="115" y="230"/>
                  </a:cubicBezTo>
                  <a:cubicBezTo>
                    <a:pt x="195" y="157"/>
                    <a:pt x="279" y="89"/>
                    <a:pt x="365" y="24"/>
                  </a:cubicBezTo>
                  <a:cubicBezTo>
                    <a:pt x="372" y="18"/>
                    <a:pt x="379" y="12"/>
                    <a:pt x="386" y="6"/>
                  </a:cubicBezTo>
                  <a:cubicBezTo>
                    <a:pt x="384" y="4"/>
                    <a:pt x="381" y="3"/>
                    <a:pt x="37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4"/>
            <p:cNvSpPr/>
            <p:nvPr/>
          </p:nvSpPr>
          <p:spPr>
            <a:xfrm>
              <a:off x="-5064868" y="1603090"/>
              <a:ext cx="66336" cy="52976"/>
            </a:xfrm>
            <a:custGeom>
              <a:avLst/>
              <a:gdLst/>
              <a:ahLst/>
              <a:cxnLst/>
              <a:rect l="l" t="t" r="r" b="b"/>
              <a:pathLst>
                <a:path w="288" h="230" extrusionOk="0">
                  <a:moveTo>
                    <a:pt x="283" y="1"/>
                  </a:moveTo>
                  <a:cubicBezTo>
                    <a:pt x="181" y="65"/>
                    <a:pt x="91" y="148"/>
                    <a:pt x="3" y="227"/>
                  </a:cubicBezTo>
                  <a:cubicBezTo>
                    <a:pt x="3" y="227"/>
                    <a:pt x="2" y="229"/>
                    <a:pt x="1" y="230"/>
                  </a:cubicBezTo>
                  <a:lnTo>
                    <a:pt x="16" y="230"/>
                  </a:lnTo>
                  <a:cubicBezTo>
                    <a:pt x="101" y="151"/>
                    <a:pt x="189" y="71"/>
                    <a:pt x="288" y="9"/>
                  </a:cubicBezTo>
                  <a:cubicBezTo>
                    <a:pt x="285" y="6"/>
                    <a:pt x="283" y="4"/>
                    <a:pt x="28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4"/>
            <p:cNvSpPr/>
            <p:nvPr/>
          </p:nvSpPr>
          <p:spPr>
            <a:xfrm>
              <a:off x="-5022717" y="1629579"/>
              <a:ext cx="40308" cy="26488"/>
            </a:xfrm>
            <a:custGeom>
              <a:avLst/>
              <a:gdLst/>
              <a:ahLst/>
              <a:cxnLst/>
              <a:rect l="l" t="t" r="r" b="b"/>
              <a:pathLst>
                <a:path w="175" h="115" extrusionOk="0">
                  <a:moveTo>
                    <a:pt x="169" y="1"/>
                  </a:moveTo>
                  <a:cubicBezTo>
                    <a:pt x="128" y="34"/>
                    <a:pt x="84" y="64"/>
                    <a:pt x="39" y="91"/>
                  </a:cubicBezTo>
                  <a:cubicBezTo>
                    <a:pt x="26" y="100"/>
                    <a:pt x="13" y="107"/>
                    <a:pt x="0" y="115"/>
                  </a:cubicBezTo>
                  <a:lnTo>
                    <a:pt x="19" y="115"/>
                  </a:lnTo>
                  <a:lnTo>
                    <a:pt x="44" y="100"/>
                  </a:lnTo>
                  <a:cubicBezTo>
                    <a:pt x="89" y="72"/>
                    <a:pt x="133" y="43"/>
                    <a:pt x="174" y="10"/>
                  </a:cubicBezTo>
                  <a:cubicBezTo>
                    <a:pt x="173" y="7"/>
                    <a:pt x="172" y="3"/>
                    <a:pt x="16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4"/>
            <p:cNvSpPr/>
            <p:nvPr/>
          </p:nvSpPr>
          <p:spPr>
            <a:xfrm>
              <a:off x="-5003139" y="1639022"/>
              <a:ext cx="24646" cy="17045"/>
            </a:xfrm>
            <a:custGeom>
              <a:avLst/>
              <a:gdLst/>
              <a:ahLst/>
              <a:cxnLst/>
              <a:rect l="l" t="t" r="r" b="b"/>
              <a:pathLst>
                <a:path w="107" h="74" extrusionOk="0">
                  <a:moveTo>
                    <a:pt x="103" y="1"/>
                  </a:moveTo>
                  <a:cubicBezTo>
                    <a:pt x="68" y="23"/>
                    <a:pt x="34" y="48"/>
                    <a:pt x="1" y="74"/>
                  </a:cubicBezTo>
                  <a:lnTo>
                    <a:pt x="16" y="74"/>
                  </a:lnTo>
                  <a:cubicBezTo>
                    <a:pt x="46" y="51"/>
                    <a:pt x="75" y="29"/>
                    <a:pt x="107" y="9"/>
                  </a:cubicBezTo>
                  <a:cubicBezTo>
                    <a:pt x="106" y="7"/>
                    <a:pt x="104" y="3"/>
                    <a:pt x="10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4"/>
            <p:cNvSpPr/>
            <p:nvPr/>
          </p:nvSpPr>
          <p:spPr>
            <a:xfrm>
              <a:off x="-5050587" y="1610231"/>
              <a:ext cx="57353" cy="45836"/>
            </a:xfrm>
            <a:custGeom>
              <a:avLst/>
              <a:gdLst/>
              <a:ahLst/>
              <a:cxnLst/>
              <a:rect l="l" t="t" r="r" b="b"/>
              <a:pathLst>
                <a:path w="249" h="199" extrusionOk="0">
                  <a:moveTo>
                    <a:pt x="241" y="0"/>
                  </a:moveTo>
                  <a:cubicBezTo>
                    <a:pt x="235" y="4"/>
                    <a:pt x="228" y="9"/>
                    <a:pt x="222" y="14"/>
                  </a:cubicBezTo>
                  <a:cubicBezTo>
                    <a:pt x="147" y="74"/>
                    <a:pt x="73" y="135"/>
                    <a:pt x="0" y="199"/>
                  </a:cubicBezTo>
                  <a:lnTo>
                    <a:pt x="15" y="199"/>
                  </a:lnTo>
                  <a:cubicBezTo>
                    <a:pt x="85" y="139"/>
                    <a:pt x="156" y="80"/>
                    <a:pt x="228" y="22"/>
                  </a:cubicBezTo>
                  <a:cubicBezTo>
                    <a:pt x="234" y="18"/>
                    <a:pt x="241" y="13"/>
                    <a:pt x="248" y="9"/>
                  </a:cubicBezTo>
                  <a:cubicBezTo>
                    <a:pt x="246" y="6"/>
                    <a:pt x="243" y="4"/>
                    <a:pt x="241"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4"/>
            <p:cNvSpPr/>
            <p:nvPr/>
          </p:nvSpPr>
          <p:spPr>
            <a:xfrm>
              <a:off x="-5035846" y="1621747"/>
              <a:ext cx="49521" cy="34320"/>
            </a:xfrm>
            <a:custGeom>
              <a:avLst/>
              <a:gdLst/>
              <a:ahLst/>
              <a:cxnLst/>
              <a:rect l="l" t="t" r="r" b="b"/>
              <a:pathLst>
                <a:path w="215" h="149" extrusionOk="0">
                  <a:moveTo>
                    <a:pt x="209" y="1"/>
                  </a:moveTo>
                  <a:cubicBezTo>
                    <a:pt x="159" y="41"/>
                    <a:pt x="108" y="78"/>
                    <a:pt x="54" y="114"/>
                  </a:cubicBezTo>
                  <a:lnTo>
                    <a:pt x="1" y="149"/>
                  </a:lnTo>
                  <a:lnTo>
                    <a:pt x="18" y="149"/>
                  </a:lnTo>
                  <a:lnTo>
                    <a:pt x="59" y="122"/>
                  </a:lnTo>
                  <a:cubicBezTo>
                    <a:pt x="112" y="86"/>
                    <a:pt x="164" y="49"/>
                    <a:pt x="215" y="10"/>
                  </a:cubicBezTo>
                  <a:cubicBezTo>
                    <a:pt x="212" y="7"/>
                    <a:pt x="211" y="3"/>
                    <a:pt x="20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4"/>
            <p:cNvSpPr/>
            <p:nvPr/>
          </p:nvSpPr>
          <p:spPr>
            <a:xfrm>
              <a:off x="-5092508" y="1589040"/>
              <a:ext cx="81307" cy="67027"/>
            </a:xfrm>
            <a:custGeom>
              <a:avLst/>
              <a:gdLst/>
              <a:ahLst/>
              <a:cxnLst/>
              <a:rect l="l" t="t" r="r" b="b"/>
              <a:pathLst>
                <a:path w="353" h="291" extrusionOk="0">
                  <a:moveTo>
                    <a:pt x="345" y="0"/>
                  </a:moveTo>
                  <a:lnTo>
                    <a:pt x="55" y="246"/>
                  </a:lnTo>
                  <a:lnTo>
                    <a:pt x="1" y="291"/>
                  </a:lnTo>
                  <a:lnTo>
                    <a:pt x="15" y="291"/>
                  </a:lnTo>
                  <a:cubicBezTo>
                    <a:pt x="29" y="280"/>
                    <a:pt x="42" y="270"/>
                    <a:pt x="55" y="258"/>
                  </a:cubicBezTo>
                  <a:cubicBezTo>
                    <a:pt x="154" y="174"/>
                    <a:pt x="253" y="91"/>
                    <a:pt x="353" y="7"/>
                  </a:cubicBezTo>
                  <a:cubicBezTo>
                    <a:pt x="350" y="5"/>
                    <a:pt x="348" y="3"/>
                    <a:pt x="345"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4"/>
            <p:cNvSpPr/>
            <p:nvPr/>
          </p:nvSpPr>
          <p:spPr>
            <a:xfrm>
              <a:off x="-5076154" y="1594338"/>
              <a:ext cx="70021" cy="61729"/>
            </a:xfrm>
            <a:custGeom>
              <a:avLst/>
              <a:gdLst/>
              <a:ahLst/>
              <a:cxnLst/>
              <a:rect l="l" t="t" r="r" b="b"/>
              <a:pathLst>
                <a:path w="304" h="268" extrusionOk="0">
                  <a:moveTo>
                    <a:pt x="297" y="1"/>
                  </a:moveTo>
                  <a:lnTo>
                    <a:pt x="0" y="268"/>
                  </a:lnTo>
                  <a:lnTo>
                    <a:pt x="16" y="268"/>
                  </a:lnTo>
                  <a:lnTo>
                    <a:pt x="304" y="8"/>
                  </a:lnTo>
                  <a:cubicBezTo>
                    <a:pt x="302" y="6"/>
                    <a:pt x="299" y="3"/>
                    <a:pt x="297"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4"/>
            <p:cNvSpPr/>
            <p:nvPr/>
          </p:nvSpPr>
          <p:spPr>
            <a:xfrm>
              <a:off x="-5234623" y="1552417"/>
              <a:ext cx="155014" cy="104571"/>
            </a:xfrm>
            <a:custGeom>
              <a:avLst/>
              <a:gdLst/>
              <a:ahLst/>
              <a:cxnLst/>
              <a:rect l="l" t="t" r="r" b="b"/>
              <a:pathLst>
                <a:path w="673" h="454" extrusionOk="0">
                  <a:moveTo>
                    <a:pt x="672" y="426"/>
                  </a:moveTo>
                  <a:cubicBezTo>
                    <a:pt x="672" y="435"/>
                    <a:pt x="672" y="443"/>
                    <a:pt x="671" y="450"/>
                  </a:cubicBezTo>
                  <a:lnTo>
                    <a:pt x="271" y="450"/>
                  </a:lnTo>
                  <a:cubicBezTo>
                    <a:pt x="270" y="451"/>
                    <a:pt x="269" y="452"/>
                    <a:pt x="269" y="453"/>
                  </a:cubicBezTo>
                  <a:cubicBezTo>
                    <a:pt x="270" y="452"/>
                    <a:pt x="270" y="451"/>
                    <a:pt x="269" y="450"/>
                  </a:cubicBezTo>
                  <a:lnTo>
                    <a:pt x="29" y="450"/>
                  </a:lnTo>
                  <a:cubicBezTo>
                    <a:pt x="25" y="439"/>
                    <a:pt x="23" y="427"/>
                    <a:pt x="21" y="417"/>
                  </a:cubicBezTo>
                  <a:cubicBezTo>
                    <a:pt x="19" y="412"/>
                    <a:pt x="18" y="409"/>
                    <a:pt x="18" y="405"/>
                  </a:cubicBezTo>
                  <a:cubicBezTo>
                    <a:pt x="1" y="370"/>
                    <a:pt x="5" y="328"/>
                    <a:pt x="31" y="298"/>
                  </a:cubicBezTo>
                  <a:cubicBezTo>
                    <a:pt x="33" y="295"/>
                    <a:pt x="36" y="290"/>
                    <a:pt x="38" y="286"/>
                  </a:cubicBezTo>
                  <a:cubicBezTo>
                    <a:pt x="43" y="277"/>
                    <a:pt x="49" y="269"/>
                    <a:pt x="56" y="259"/>
                  </a:cubicBezTo>
                  <a:cubicBezTo>
                    <a:pt x="58" y="256"/>
                    <a:pt x="61" y="251"/>
                    <a:pt x="64" y="248"/>
                  </a:cubicBezTo>
                  <a:cubicBezTo>
                    <a:pt x="69" y="241"/>
                    <a:pt x="73" y="233"/>
                    <a:pt x="79" y="226"/>
                  </a:cubicBezTo>
                  <a:cubicBezTo>
                    <a:pt x="84" y="221"/>
                    <a:pt x="88" y="216"/>
                    <a:pt x="91" y="211"/>
                  </a:cubicBezTo>
                  <a:cubicBezTo>
                    <a:pt x="99" y="203"/>
                    <a:pt x="106" y="193"/>
                    <a:pt x="115" y="185"/>
                  </a:cubicBezTo>
                  <a:cubicBezTo>
                    <a:pt x="139" y="158"/>
                    <a:pt x="165" y="135"/>
                    <a:pt x="195" y="112"/>
                  </a:cubicBezTo>
                  <a:cubicBezTo>
                    <a:pt x="197" y="111"/>
                    <a:pt x="199" y="110"/>
                    <a:pt x="200" y="109"/>
                  </a:cubicBezTo>
                  <a:cubicBezTo>
                    <a:pt x="205" y="104"/>
                    <a:pt x="210" y="101"/>
                    <a:pt x="216" y="98"/>
                  </a:cubicBezTo>
                  <a:cubicBezTo>
                    <a:pt x="222" y="94"/>
                    <a:pt x="229" y="89"/>
                    <a:pt x="235" y="85"/>
                  </a:cubicBezTo>
                  <a:cubicBezTo>
                    <a:pt x="240" y="82"/>
                    <a:pt x="248" y="77"/>
                    <a:pt x="255" y="74"/>
                  </a:cubicBezTo>
                  <a:cubicBezTo>
                    <a:pt x="258" y="71"/>
                    <a:pt x="262" y="70"/>
                    <a:pt x="265" y="68"/>
                  </a:cubicBezTo>
                  <a:cubicBezTo>
                    <a:pt x="283" y="58"/>
                    <a:pt x="300" y="50"/>
                    <a:pt x="319" y="42"/>
                  </a:cubicBezTo>
                  <a:cubicBezTo>
                    <a:pt x="326" y="39"/>
                    <a:pt x="333" y="36"/>
                    <a:pt x="340" y="34"/>
                  </a:cubicBezTo>
                  <a:cubicBezTo>
                    <a:pt x="345" y="32"/>
                    <a:pt x="350" y="31"/>
                    <a:pt x="353" y="29"/>
                  </a:cubicBezTo>
                  <a:lnTo>
                    <a:pt x="371" y="23"/>
                  </a:lnTo>
                  <a:cubicBezTo>
                    <a:pt x="380" y="21"/>
                    <a:pt x="389" y="18"/>
                    <a:pt x="398" y="16"/>
                  </a:cubicBezTo>
                  <a:cubicBezTo>
                    <a:pt x="404" y="15"/>
                    <a:pt x="410" y="14"/>
                    <a:pt x="417" y="12"/>
                  </a:cubicBezTo>
                  <a:lnTo>
                    <a:pt x="417" y="12"/>
                  </a:lnTo>
                  <a:cubicBezTo>
                    <a:pt x="425" y="10"/>
                    <a:pt x="433" y="9"/>
                    <a:pt x="442" y="8"/>
                  </a:cubicBezTo>
                  <a:cubicBezTo>
                    <a:pt x="444" y="6"/>
                    <a:pt x="446" y="6"/>
                    <a:pt x="449" y="6"/>
                  </a:cubicBezTo>
                  <a:cubicBezTo>
                    <a:pt x="458" y="4"/>
                    <a:pt x="466" y="3"/>
                    <a:pt x="476" y="3"/>
                  </a:cubicBezTo>
                  <a:cubicBezTo>
                    <a:pt x="480" y="2"/>
                    <a:pt x="485" y="1"/>
                    <a:pt x="490" y="1"/>
                  </a:cubicBezTo>
                  <a:lnTo>
                    <a:pt x="490" y="1"/>
                  </a:lnTo>
                  <a:cubicBezTo>
                    <a:pt x="506" y="44"/>
                    <a:pt x="519" y="90"/>
                    <a:pt x="534" y="124"/>
                  </a:cubicBezTo>
                  <a:cubicBezTo>
                    <a:pt x="538" y="131"/>
                    <a:pt x="541" y="139"/>
                    <a:pt x="546" y="146"/>
                  </a:cubicBezTo>
                  <a:lnTo>
                    <a:pt x="546" y="146"/>
                  </a:lnTo>
                  <a:cubicBezTo>
                    <a:pt x="547" y="150"/>
                    <a:pt x="549" y="152"/>
                    <a:pt x="551" y="155"/>
                  </a:cubicBezTo>
                  <a:cubicBezTo>
                    <a:pt x="558" y="168"/>
                    <a:pt x="566" y="179"/>
                    <a:pt x="573" y="192"/>
                  </a:cubicBezTo>
                  <a:cubicBezTo>
                    <a:pt x="574" y="195"/>
                    <a:pt x="577" y="197"/>
                    <a:pt x="578" y="201"/>
                  </a:cubicBezTo>
                  <a:cubicBezTo>
                    <a:pt x="597" y="229"/>
                    <a:pt x="616" y="257"/>
                    <a:pt x="631" y="286"/>
                  </a:cubicBezTo>
                  <a:cubicBezTo>
                    <a:pt x="633" y="289"/>
                    <a:pt x="634" y="292"/>
                    <a:pt x="636" y="296"/>
                  </a:cubicBezTo>
                  <a:cubicBezTo>
                    <a:pt x="638" y="300"/>
                    <a:pt x="640" y="305"/>
                    <a:pt x="643" y="310"/>
                  </a:cubicBezTo>
                  <a:cubicBezTo>
                    <a:pt x="645" y="313"/>
                    <a:pt x="646" y="316"/>
                    <a:pt x="647" y="319"/>
                  </a:cubicBezTo>
                  <a:cubicBezTo>
                    <a:pt x="651" y="328"/>
                    <a:pt x="654" y="336"/>
                    <a:pt x="657" y="344"/>
                  </a:cubicBezTo>
                  <a:cubicBezTo>
                    <a:pt x="658" y="349"/>
                    <a:pt x="659" y="351"/>
                    <a:pt x="660" y="355"/>
                  </a:cubicBezTo>
                  <a:cubicBezTo>
                    <a:pt x="665" y="371"/>
                    <a:pt x="668" y="387"/>
                    <a:pt x="670" y="404"/>
                  </a:cubicBezTo>
                  <a:cubicBezTo>
                    <a:pt x="671" y="409"/>
                    <a:pt x="671" y="412"/>
                    <a:pt x="671" y="417"/>
                  </a:cubicBezTo>
                  <a:cubicBezTo>
                    <a:pt x="671" y="420"/>
                    <a:pt x="672" y="424"/>
                    <a:pt x="672" y="426"/>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4"/>
            <p:cNvSpPr/>
            <p:nvPr/>
          </p:nvSpPr>
          <p:spPr>
            <a:xfrm>
              <a:off x="-5842011" y="1435869"/>
              <a:ext cx="669346" cy="221350"/>
            </a:xfrm>
            <a:custGeom>
              <a:avLst/>
              <a:gdLst/>
              <a:ahLst/>
              <a:cxnLst/>
              <a:rect l="l" t="t" r="r" b="b"/>
              <a:pathLst>
                <a:path w="2906" h="961" extrusionOk="0">
                  <a:moveTo>
                    <a:pt x="2040" y="0"/>
                  </a:moveTo>
                  <a:cubicBezTo>
                    <a:pt x="2038" y="0"/>
                    <a:pt x="2035" y="0"/>
                    <a:pt x="2033" y="1"/>
                  </a:cubicBezTo>
                  <a:cubicBezTo>
                    <a:pt x="2022" y="0"/>
                    <a:pt x="2010" y="0"/>
                    <a:pt x="1999" y="0"/>
                  </a:cubicBezTo>
                  <a:cubicBezTo>
                    <a:pt x="1963" y="0"/>
                    <a:pt x="1926" y="3"/>
                    <a:pt x="1891" y="9"/>
                  </a:cubicBezTo>
                  <a:lnTo>
                    <a:pt x="1877" y="12"/>
                  </a:lnTo>
                  <a:cubicBezTo>
                    <a:pt x="1847" y="16"/>
                    <a:pt x="1819" y="23"/>
                    <a:pt x="1790" y="33"/>
                  </a:cubicBezTo>
                  <a:cubicBezTo>
                    <a:pt x="1706" y="61"/>
                    <a:pt x="1625" y="100"/>
                    <a:pt x="1550" y="147"/>
                  </a:cubicBezTo>
                  <a:lnTo>
                    <a:pt x="1517" y="167"/>
                  </a:lnTo>
                  <a:cubicBezTo>
                    <a:pt x="1478" y="190"/>
                    <a:pt x="1439" y="214"/>
                    <a:pt x="1399" y="236"/>
                  </a:cubicBezTo>
                  <a:cubicBezTo>
                    <a:pt x="1393" y="239"/>
                    <a:pt x="1388" y="242"/>
                    <a:pt x="1382" y="246"/>
                  </a:cubicBezTo>
                  <a:lnTo>
                    <a:pt x="1355" y="260"/>
                  </a:lnTo>
                  <a:cubicBezTo>
                    <a:pt x="1343" y="267"/>
                    <a:pt x="1332" y="271"/>
                    <a:pt x="1322" y="277"/>
                  </a:cubicBezTo>
                  <a:cubicBezTo>
                    <a:pt x="1231" y="321"/>
                    <a:pt x="1138" y="355"/>
                    <a:pt x="1042" y="382"/>
                  </a:cubicBezTo>
                  <a:cubicBezTo>
                    <a:pt x="1034" y="384"/>
                    <a:pt x="1025" y="387"/>
                    <a:pt x="1017" y="389"/>
                  </a:cubicBezTo>
                  <a:cubicBezTo>
                    <a:pt x="981" y="400"/>
                    <a:pt x="943" y="409"/>
                    <a:pt x="907" y="418"/>
                  </a:cubicBezTo>
                  <a:lnTo>
                    <a:pt x="889" y="423"/>
                  </a:lnTo>
                  <a:cubicBezTo>
                    <a:pt x="840" y="435"/>
                    <a:pt x="790" y="448"/>
                    <a:pt x="742" y="461"/>
                  </a:cubicBezTo>
                  <a:cubicBezTo>
                    <a:pt x="733" y="463"/>
                    <a:pt x="723" y="465"/>
                    <a:pt x="715" y="468"/>
                  </a:cubicBezTo>
                  <a:cubicBezTo>
                    <a:pt x="663" y="482"/>
                    <a:pt x="613" y="497"/>
                    <a:pt x="562" y="515"/>
                  </a:cubicBezTo>
                  <a:cubicBezTo>
                    <a:pt x="542" y="521"/>
                    <a:pt x="523" y="528"/>
                    <a:pt x="503" y="536"/>
                  </a:cubicBezTo>
                  <a:cubicBezTo>
                    <a:pt x="496" y="538"/>
                    <a:pt x="489" y="541"/>
                    <a:pt x="483" y="544"/>
                  </a:cubicBezTo>
                  <a:cubicBezTo>
                    <a:pt x="279" y="627"/>
                    <a:pt x="85" y="759"/>
                    <a:pt x="0" y="956"/>
                  </a:cubicBezTo>
                  <a:lnTo>
                    <a:pt x="2606" y="956"/>
                  </a:lnTo>
                  <a:cubicBezTo>
                    <a:pt x="2606" y="958"/>
                    <a:pt x="2605" y="959"/>
                    <a:pt x="2605" y="961"/>
                  </a:cubicBezTo>
                  <a:lnTo>
                    <a:pt x="2609" y="956"/>
                  </a:lnTo>
                  <a:lnTo>
                    <a:pt x="2906" y="956"/>
                  </a:lnTo>
                  <a:cubicBezTo>
                    <a:pt x="2904" y="952"/>
                    <a:pt x="2904" y="948"/>
                    <a:pt x="2903" y="944"/>
                  </a:cubicBezTo>
                  <a:cubicBezTo>
                    <a:pt x="2903" y="943"/>
                    <a:pt x="2903" y="943"/>
                    <a:pt x="2903" y="938"/>
                  </a:cubicBezTo>
                  <a:cubicBezTo>
                    <a:pt x="2902" y="935"/>
                    <a:pt x="2902" y="932"/>
                    <a:pt x="2902" y="926"/>
                  </a:cubicBezTo>
                  <a:cubicBezTo>
                    <a:pt x="2901" y="921"/>
                    <a:pt x="2900" y="915"/>
                    <a:pt x="2900" y="909"/>
                  </a:cubicBezTo>
                  <a:cubicBezTo>
                    <a:pt x="2899" y="896"/>
                    <a:pt x="2896" y="884"/>
                    <a:pt x="2895" y="872"/>
                  </a:cubicBezTo>
                  <a:cubicBezTo>
                    <a:pt x="2894" y="866"/>
                    <a:pt x="2894" y="861"/>
                    <a:pt x="2893" y="856"/>
                  </a:cubicBezTo>
                  <a:cubicBezTo>
                    <a:pt x="2886" y="809"/>
                    <a:pt x="2875" y="762"/>
                    <a:pt x="2863" y="716"/>
                  </a:cubicBezTo>
                  <a:cubicBezTo>
                    <a:pt x="2862" y="715"/>
                    <a:pt x="2863" y="716"/>
                    <a:pt x="2862" y="714"/>
                  </a:cubicBezTo>
                  <a:cubicBezTo>
                    <a:pt x="2861" y="710"/>
                    <a:pt x="2861" y="708"/>
                    <a:pt x="2860" y="705"/>
                  </a:cubicBezTo>
                  <a:cubicBezTo>
                    <a:pt x="2860" y="704"/>
                    <a:pt x="2860" y="703"/>
                    <a:pt x="2860" y="702"/>
                  </a:cubicBezTo>
                  <a:cubicBezTo>
                    <a:pt x="2853" y="678"/>
                    <a:pt x="2846" y="655"/>
                    <a:pt x="2837" y="632"/>
                  </a:cubicBezTo>
                  <a:cubicBezTo>
                    <a:pt x="2836" y="629"/>
                    <a:pt x="2835" y="625"/>
                    <a:pt x="2833" y="622"/>
                  </a:cubicBezTo>
                  <a:cubicBezTo>
                    <a:pt x="2833" y="621"/>
                    <a:pt x="2833" y="620"/>
                    <a:pt x="2832" y="618"/>
                  </a:cubicBezTo>
                  <a:cubicBezTo>
                    <a:pt x="2827" y="603"/>
                    <a:pt x="2821" y="590"/>
                    <a:pt x="2815" y="576"/>
                  </a:cubicBezTo>
                  <a:cubicBezTo>
                    <a:pt x="2814" y="572"/>
                    <a:pt x="2813" y="569"/>
                    <a:pt x="2810" y="567"/>
                  </a:cubicBezTo>
                  <a:cubicBezTo>
                    <a:pt x="2807" y="557"/>
                    <a:pt x="2803" y="548"/>
                    <a:pt x="2799" y="538"/>
                  </a:cubicBezTo>
                  <a:cubicBezTo>
                    <a:pt x="2797" y="536"/>
                    <a:pt x="2796" y="532"/>
                    <a:pt x="2794" y="530"/>
                  </a:cubicBezTo>
                  <a:cubicBezTo>
                    <a:pt x="2786" y="510"/>
                    <a:pt x="2775" y="490"/>
                    <a:pt x="2765" y="471"/>
                  </a:cubicBezTo>
                  <a:cubicBezTo>
                    <a:pt x="2763" y="468"/>
                    <a:pt x="2761" y="465"/>
                    <a:pt x="2760" y="462"/>
                  </a:cubicBezTo>
                  <a:cubicBezTo>
                    <a:pt x="2750" y="447"/>
                    <a:pt x="2741" y="430"/>
                    <a:pt x="2730" y="415"/>
                  </a:cubicBezTo>
                  <a:cubicBezTo>
                    <a:pt x="2729" y="413"/>
                    <a:pt x="2727" y="409"/>
                    <a:pt x="2725" y="407"/>
                  </a:cubicBezTo>
                  <a:cubicBezTo>
                    <a:pt x="2720" y="398"/>
                    <a:pt x="2714" y="389"/>
                    <a:pt x="2708" y="381"/>
                  </a:cubicBezTo>
                  <a:cubicBezTo>
                    <a:pt x="2706" y="377"/>
                    <a:pt x="2703" y="375"/>
                    <a:pt x="2702" y="373"/>
                  </a:cubicBezTo>
                  <a:cubicBezTo>
                    <a:pt x="2694" y="361"/>
                    <a:pt x="2686" y="350"/>
                    <a:pt x="2676" y="338"/>
                  </a:cubicBezTo>
                  <a:cubicBezTo>
                    <a:pt x="2674" y="336"/>
                    <a:pt x="2672" y="334"/>
                    <a:pt x="2670" y="331"/>
                  </a:cubicBezTo>
                  <a:cubicBezTo>
                    <a:pt x="2662" y="320"/>
                    <a:pt x="2653" y="309"/>
                    <a:pt x="2643" y="298"/>
                  </a:cubicBezTo>
                  <a:cubicBezTo>
                    <a:pt x="2641" y="296"/>
                    <a:pt x="2639" y="294"/>
                    <a:pt x="2636" y="291"/>
                  </a:cubicBezTo>
                  <a:cubicBezTo>
                    <a:pt x="2625" y="277"/>
                    <a:pt x="2612" y="263"/>
                    <a:pt x="2598" y="250"/>
                  </a:cubicBezTo>
                  <a:cubicBezTo>
                    <a:pt x="2572" y="224"/>
                    <a:pt x="2545" y="201"/>
                    <a:pt x="2516" y="180"/>
                  </a:cubicBezTo>
                  <a:cubicBezTo>
                    <a:pt x="2514" y="177"/>
                    <a:pt x="2511" y="175"/>
                    <a:pt x="2507" y="173"/>
                  </a:cubicBezTo>
                  <a:cubicBezTo>
                    <a:pt x="2466" y="141"/>
                    <a:pt x="2421" y="114"/>
                    <a:pt x="2375" y="90"/>
                  </a:cubicBezTo>
                  <a:cubicBezTo>
                    <a:pt x="2369" y="88"/>
                    <a:pt x="2365" y="86"/>
                    <a:pt x="2359" y="82"/>
                  </a:cubicBezTo>
                  <a:cubicBezTo>
                    <a:pt x="2345" y="75"/>
                    <a:pt x="2328" y="69"/>
                    <a:pt x="2314" y="63"/>
                  </a:cubicBezTo>
                  <a:cubicBezTo>
                    <a:pt x="2308" y="60"/>
                    <a:pt x="2301" y="57"/>
                    <a:pt x="2295" y="55"/>
                  </a:cubicBezTo>
                  <a:cubicBezTo>
                    <a:pt x="2267" y="44"/>
                    <a:pt x="2238" y="34"/>
                    <a:pt x="2207" y="27"/>
                  </a:cubicBezTo>
                  <a:cubicBezTo>
                    <a:pt x="2204" y="26"/>
                    <a:pt x="2199" y="24"/>
                    <a:pt x="2194" y="23"/>
                  </a:cubicBezTo>
                  <a:cubicBezTo>
                    <a:pt x="2146" y="12"/>
                    <a:pt x="2097" y="3"/>
                    <a:pt x="2046" y="1"/>
                  </a:cubicBezTo>
                  <a:cubicBezTo>
                    <a:pt x="2044" y="0"/>
                    <a:pt x="2042" y="0"/>
                    <a:pt x="2040"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4"/>
            <p:cNvSpPr/>
            <p:nvPr/>
          </p:nvSpPr>
          <p:spPr>
            <a:xfrm>
              <a:off x="-5807922" y="1435638"/>
              <a:ext cx="635027" cy="220659"/>
            </a:xfrm>
            <a:custGeom>
              <a:avLst/>
              <a:gdLst/>
              <a:ahLst/>
              <a:cxnLst/>
              <a:rect l="l" t="t" r="r" b="b"/>
              <a:pathLst>
                <a:path w="2757" h="958" extrusionOk="0">
                  <a:moveTo>
                    <a:pt x="355" y="537"/>
                  </a:moveTo>
                  <a:lnTo>
                    <a:pt x="355" y="537"/>
                  </a:lnTo>
                  <a:cubicBezTo>
                    <a:pt x="348" y="539"/>
                    <a:pt x="341" y="542"/>
                    <a:pt x="335" y="545"/>
                  </a:cubicBezTo>
                  <a:cubicBezTo>
                    <a:pt x="285" y="604"/>
                    <a:pt x="238" y="664"/>
                    <a:pt x="191" y="724"/>
                  </a:cubicBezTo>
                  <a:cubicBezTo>
                    <a:pt x="130" y="803"/>
                    <a:pt x="67" y="883"/>
                    <a:pt x="0" y="957"/>
                  </a:cubicBezTo>
                  <a:lnTo>
                    <a:pt x="13" y="957"/>
                  </a:lnTo>
                  <a:cubicBezTo>
                    <a:pt x="79" y="884"/>
                    <a:pt x="140" y="806"/>
                    <a:pt x="199" y="730"/>
                  </a:cubicBezTo>
                  <a:cubicBezTo>
                    <a:pt x="249" y="665"/>
                    <a:pt x="300" y="599"/>
                    <a:pt x="355" y="537"/>
                  </a:cubicBezTo>
                  <a:close/>
                  <a:moveTo>
                    <a:pt x="593" y="462"/>
                  </a:moveTo>
                  <a:cubicBezTo>
                    <a:pt x="585" y="464"/>
                    <a:pt x="575" y="466"/>
                    <a:pt x="566" y="469"/>
                  </a:cubicBezTo>
                  <a:lnTo>
                    <a:pt x="567" y="470"/>
                  </a:lnTo>
                  <a:cubicBezTo>
                    <a:pt x="381" y="606"/>
                    <a:pt x="218" y="771"/>
                    <a:pt x="81" y="957"/>
                  </a:cubicBezTo>
                  <a:lnTo>
                    <a:pt x="93" y="957"/>
                  </a:lnTo>
                  <a:cubicBezTo>
                    <a:pt x="234" y="767"/>
                    <a:pt x="402" y="601"/>
                    <a:pt x="593" y="462"/>
                  </a:cubicBezTo>
                  <a:close/>
                  <a:moveTo>
                    <a:pt x="894" y="383"/>
                  </a:moveTo>
                  <a:lnTo>
                    <a:pt x="894" y="383"/>
                  </a:lnTo>
                  <a:cubicBezTo>
                    <a:pt x="886" y="385"/>
                    <a:pt x="877" y="388"/>
                    <a:pt x="869" y="390"/>
                  </a:cubicBezTo>
                  <a:cubicBezTo>
                    <a:pt x="668" y="555"/>
                    <a:pt x="488" y="744"/>
                    <a:pt x="334" y="953"/>
                  </a:cubicBezTo>
                  <a:lnTo>
                    <a:pt x="332" y="957"/>
                  </a:lnTo>
                  <a:lnTo>
                    <a:pt x="344" y="957"/>
                  </a:lnTo>
                  <a:cubicBezTo>
                    <a:pt x="502" y="743"/>
                    <a:pt x="687" y="550"/>
                    <a:pt x="894" y="383"/>
                  </a:cubicBezTo>
                  <a:close/>
                  <a:moveTo>
                    <a:pt x="1744" y="9"/>
                  </a:moveTo>
                  <a:lnTo>
                    <a:pt x="1729" y="11"/>
                  </a:lnTo>
                  <a:cubicBezTo>
                    <a:pt x="1597" y="164"/>
                    <a:pt x="1501" y="349"/>
                    <a:pt x="1408" y="529"/>
                  </a:cubicBezTo>
                  <a:cubicBezTo>
                    <a:pt x="1332" y="675"/>
                    <a:pt x="1255" y="824"/>
                    <a:pt x="1158" y="957"/>
                  </a:cubicBezTo>
                  <a:lnTo>
                    <a:pt x="1170" y="957"/>
                  </a:lnTo>
                  <a:cubicBezTo>
                    <a:pt x="1267" y="825"/>
                    <a:pt x="1343" y="678"/>
                    <a:pt x="1417" y="533"/>
                  </a:cubicBezTo>
                  <a:cubicBezTo>
                    <a:pt x="1511" y="350"/>
                    <a:pt x="1609" y="163"/>
                    <a:pt x="1744" y="9"/>
                  </a:cubicBezTo>
                  <a:close/>
                  <a:moveTo>
                    <a:pt x="1885" y="1"/>
                  </a:moveTo>
                  <a:cubicBezTo>
                    <a:pt x="1638" y="284"/>
                    <a:pt x="1428" y="597"/>
                    <a:pt x="1260" y="933"/>
                  </a:cubicBezTo>
                  <a:cubicBezTo>
                    <a:pt x="1256" y="940"/>
                    <a:pt x="1253" y="949"/>
                    <a:pt x="1249" y="957"/>
                  </a:cubicBezTo>
                  <a:lnTo>
                    <a:pt x="1260" y="957"/>
                  </a:lnTo>
                  <a:cubicBezTo>
                    <a:pt x="1262" y="950"/>
                    <a:pt x="1265" y="944"/>
                    <a:pt x="1268" y="938"/>
                  </a:cubicBezTo>
                  <a:cubicBezTo>
                    <a:pt x="1438" y="601"/>
                    <a:pt x="1650" y="285"/>
                    <a:pt x="1899" y="1"/>
                  </a:cubicBezTo>
                  <a:close/>
                  <a:moveTo>
                    <a:pt x="2047" y="24"/>
                  </a:moveTo>
                  <a:cubicBezTo>
                    <a:pt x="2018" y="43"/>
                    <a:pt x="1991" y="64"/>
                    <a:pt x="1966" y="88"/>
                  </a:cubicBezTo>
                  <a:cubicBezTo>
                    <a:pt x="1790" y="247"/>
                    <a:pt x="1658" y="446"/>
                    <a:pt x="1582" y="671"/>
                  </a:cubicBezTo>
                  <a:cubicBezTo>
                    <a:pt x="1572" y="700"/>
                    <a:pt x="1563" y="730"/>
                    <a:pt x="1555" y="758"/>
                  </a:cubicBezTo>
                  <a:cubicBezTo>
                    <a:pt x="1536" y="826"/>
                    <a:pt x="1511" y="893"/>
                    <a:pt x="1481" y="957"/>
                  </a:cubicBezTo>
                  <a:lnTo>
                    <a:pt x="1492" y="957"/>
                  </a:lnTo>
                  <a:cubicBezTo>
                    <a:pt x="1522" y="894"/>
                    <a:pt x="1545" y="829"/>
                    <a:pt x="1564" y="762"/>
                  </a:cubicBezTo>
                  <a:cubicBezTo>
                    <a:pt x="1572" y="732"/>
                    <a:pt x="1582" y="703"/>
                    <a:pt x="1591" y="675"/>
                  </a:cubicBezTo>
                  <a:cubicBezTo>
                    <a:pt x="1666" y="452"/>
                    <a:pt x="1798" y="252"/>
                    <a:pt x="1972" y="95"/>
                  </a:cubicBezTo>
                  <a:cubicBezTo>
                    <a:pt x="1999" y="70"/>
                    <a:pt x="2029" y="47"/>
                    <a:pt x="2060" y="27"/>
                  </a:cubicBezTo>
                  <a:cubicBezTo>
                    <a:pt x="2056" y="25"/>
                    <a:pt x="2052" y="25"/>
                    <a:pt x="2047" y="24"/>
                  </a:cubicBezTo>
                  <a:close/>
                  <a:moveTo>
                    <a:pt x="2360" y="172"/>
                  </a:moveTo>
                  <a:cubicBezTo>
                    <a:pt x="2357" y="210"/>
                    <a:pt x="2346" y="247"/>
                    <a:pt x="2327" y="278"/>
                  </a:cubicBezTo>
                  <a:cubicBezTo>
                    <a:pt x="2283" y="356"/>
                    <a:pt x="2206" y="411"/>
                    <a:pt x="2131" y="463"/>
                  </a:cubicBezTo>
                  <a:lnTo>
                    <a:pt x="2111" y="478"/>
                  </a:lnTo>
                  <a:cubicBezTo>
                    <a:pt x="1917" y="616"/>
                    <a:pt x="1741" y="777"/>
                    <a:pt x="1584" y="957"/>
                  </a:cubicBezTo>
                  <a:lnTo>
                    <a:pt x="1598" y="957"/>
                  </a:lnTo>
                  <a:cubicBezTo>
                    <a:pt x="1751" y="780"/>
                    <a:pt x="1926" y="622"/>
                    <a:pt x="2117" y="486"/>
                  </a:cubicBezTo>
                  <a:lnTo>
                    <a:pt x="2137" y="472"/>
                  </a:lnTo>
                  <a:cubicBezTo>
                    <a:pt x="2212" y="419"/>
                    <a:pt x="2290" y="364"/>
                    <a:pt x="2336" y="284"/>
                  </a:cubicBezTo>
                  <a:cubicBezTo>
                    <a:pt x="2354" y="252"/>
                    <a:pt x="2366" y="217"/>
                    <a:pt x="2370" y="181"/>
                  </a:cubicBezTo>
                  <a:cubicBezTo>
                    <a:pt x="2366" y="178"/>
                    <a:pt x="2364" y="175"/>
                    <a:pt x="2360" y="172"/>
                  </a:cubicBezTo>
                  <a:close/>
                  <a:moveTo>
                    <a:pt x="2488" y="291"/>
                  </a:moveTo>
                  <a:cubicBezTo>
                    <a:pt x="2213" y="474"/>
                    <a:pt x="1970" y="698"/>
                    <a:pt x="1765" y="957"/>
                  </a:cubicBezTo>
                  <a:lnTo>
                    <a:pt x="1778" y="957"/>
                  </a:lnTo>
                  <a:cubicBezTo>
                    <a:pt x="1980" y="702"/>
                    <a:pt x="2223" y="479"/>
                    <a:pt x="2495" y="299"/>
                  </a:cubicBezTo>
                  <a:cubicBezTo>
                    <a:pt x="2493" y="297"/>
                    <a:pt x="2492" y="294"/>
                    <a:pt x="2488" y="291"/>
                  </a:cubicBezTo>
                  <a:close/>
                  <a:moveTo>
                    <a:pt x="2664" y="568"/>
                  </a:moveTo>
                  <a:cubicBezTo>
                    <a:pt x="2661" y="569"/>
                    <a:pt x="2660" y="570"/>
                    <a:pt x="2658" y="571"/>
                  </a:cubicBezTo>
                  <a:lnTo>
                    <a:pt x="2257" y="957"/>
                  </a:lnTo>
                  <a:lnTo>
                    <a:pt x="2271" y="957"/>
                  </a:lnTo>
                  <a:lnTo>
                    <a:pt x="2666" y="579"/>
                  </a:lnTo>
                  <a:lnTo>
                    <a:pt x="2667" y="577"/>
                  </a:lnTo>
                  <a:cubicBezTo>
                    <a:pt x="2666" y="573"/>
                    <a:pt x="2665" y="570"/>
                    <a:pt x="2664" y="568"/>
                  </a:cubicBezTo>
                  <a:close/>
                  <a:moveTo>
                    <a:pt x="2713" y="706"/>
                  </a:moveTo>
                  <a:lnTo>
                    <a:pt x="2686" y="732"/>
                  </a:lnTo>
                  <a:lnTo>
                    <a:pt x="2685" y="735"/>
                  </a:lnTo>
                  <a:lnTo>
                    <a:pt x="2507" y="911"/>
                  </a:lnTo>
                  <a:lnTo>
                    <a:pt x="2461" y="957"/>
                  </a:lnTo>
                  <a:lnTo>
                    <a:pt x="2477" y="957"/>
                  </a:lnTo>
                  <a:lnTo>
                    <a:pt x="2511" y="923"/>
                  </a:lnTo>
                  <a:lnTo>
                    <a:pt x="2626" y="807"/>
                  </a:lnTo>
                  <a:lnTo>
                    <a:pt x="2694" y="739"/>
                  </a:lnTo>
                  <a:lnTo>
                    <a:pt x="2717" y="717"/>
                  </a:lnTo>
                  <a:cubicBezTo>
                    <a:pt x="2715" y="717"/>
                    <a:pt x="2715" y="716"/>
                    <a:pt x="2715" y="715"/>
                  </a:cubicBezTo>
                  <a:cubicBezTo>
                    <a:pt x="2715" y="712"/>
                    <a:pt x="2714" y="709"/>
                    <a:pt x="2713" y="706"/>
                  </a:cubicBezTo>
                  <a:close/>
                  <a:moveTo>
                    <a:pt x="2755" y="927"/>
                  </a:moveTo>
                  <a:lnTo>
                    <a:pt x="2724" y="957"/>
                  </a:lnTo>
                  <a:lnTo>
                    <a:pt x="2738" y="957"/>
                  </a:lnTo>
                  <a:lnTo>
                    <a:pt x="2756" y="940"/>
                  </a:lnTo>
                  <a:cubicBezTo>
                    <a:pt x="2756" y="936"/>
                    <a:pt x="2755" y="932"/>
                    <a:pt x="2755" y="927"/>
                  </a:cubicBezTo>
                  <a:close/>
                  <a:moveTo>
                    <a:pt x="760" y="419"/>
                  </a:moveTo>
                  <a:lnTo>
                    <a:pt x="740" y="424"/>
                  </a:lnTo>
                  <a:cubicBezTo>
                    <a:pt x="679" y="489"/>
                    <a:pt x="620" y="555"/>
                    <a:pt x="561" y="619"/>
                  </a:cubicBezTo>
                  <a:cubicBezTo>
                    <a:pt x="458" y="733"/>
                    <a:pt x="353" y="850"/>
                    <a:pt x="241" y="958"/>
                  </a:cubicBezTo>
                  <a:lnTo>
                    <a:pt x="255" y="958"/>
                  </a:lnTo>
                  <a:cubicBezTo>
                    <a:pt x="366" y="852"/>
                    <a:pt x="468" y="738"/>
                    <a:pt x="568" y="626"/>
                  </a:cubicBezTo>
                  <a:cubicBezTo>
                    <a:pt x="630" y="557"/>
                    <a:pt x="694" y="488"/>
                    <a:pt x="760" y="419"/>
                  </a:cubicBezTo>
                  <a:close/>
                  <a:moveTo>
                    <a:pt x="1402" y="148"/>
                  </a:moveTo>
                  <a:lnTo>
                    <a:pt x="1370" y="167"/>
                  </a:lnTo>
                  <a:cubicBezTo>
                    <a:pt x="1280" y="261"/>
                    <a:pt x="1198" y="364"/>
                    <a:pt x="1129" y="475"/>
                  </a:cubicBezTo>
                  <a:cubicBezTo>
                    <a:pt x="1167" y="395"/>
                    <a:pt x="1207" y="314"/>
                    <a:pt x="1251" y="237"/>
                  </a:cubicBezTo>
                  <a:lnTo>
                    <a:pt x="1251" y="237"/>
                  </a:lnTo>
                  <a:cubicBezTo>
                    <a:pt x="1245" y="240"/>
                    <a:pt x="1240" y="243"/>
                    <a:pt x="1235" y="247"/>
                  </a:cubicBezTo>
                  <a:cubicBezTo>
                    <a:pt x="1183" y="336"/>
                    <a:pt x="1138" y="430"/>
                    <a:pt x="1096" y="523"/>
                  </a:cubicBezTo>
                  <a:cubicBezTo>
                    <a:pt x="1089" y="537"/>
                    <a:pt x="1083" y="550"/>
                    <a:pt x="1076" y="564"/>
                  </a:cubicBezTo>
                  <a:cubicBezTo>
                    <a:pt x="1046" y="618"/>
                    <a:pt x="1019" y="675"/>
                    <a:pt x="994" y="732"/>
                  </a:cubicBezTo>
                  <a:cubicBezTo>
                    <a:pt x="953" y="812"/>
                    <a:pt x="904" y="887"/>
                    <a:pt x="849" y="958"/>
                  </a:cubicBezTo>
                  <a:lnTo>
                    <a:pt x="862" y="958"/>
                  </a:lnTo>
                  <a:cubicBezTo>
                    <a:pt x="899" y="910"/>
                    <a:pt x="933" y="859"/>
                    <a:pt x="963" y="807"/>
                  </a:cubicBezTo>
                  <a:lnTo>
                    <a:pt x="963" y="807"/>
                  </a:lnTo>
                  <a:cubicBezTo>
                    <a:pt x="944" y="857"/>
                    <a:pt x="928" y="906"/>
                    <a:pt x="913" y="958"/>
                  </a:cubicBezTo>
                  <a:lnTo>
                    <a:pt x="923" y="958"/>
                  </a:lnTo>
                  <a:cubicBezTo>
                    <a:pt x="944" y="883"/>
                    <a:pt x="971" y="809"/>
                    <a:pt x="1003" y="737"/>
                  </a:cubicBezTo>
                  <a:cubicBezTo>
                    <a:pt x="1020" y="706"/>
                    <a:pt x="1035" y="676"/>
                    <a:pt x="1049" y="646"/>
                  </a:cubicBezTo>
                  <a:cubicBezTo>
                    <a:pt x="1062" y="621"/>
                    <a:pt x="1074" y="595"/>
                    <a:pt x="1086" y="569"/>
                  </a:cubicBezTo>
                  <a:cubicBezTo>
                    <a:pt x="1171" y="415"/>
                    <a:pt x="1277" y="272"/>
                    <a:pt x="1402" y="148"/>
                  </a:cubicBezTo>
                  <a:close/>
                  <a:moveTo>
                    <a:pt x="2578" y="408"/>
                  </a:moveTo>
                  <a:cubicBezTo>
                    <a:pt x="2483" y="506"/>
                    <a:pt x="2372" y="590"/>
                    <a:pt x="2263" y="672"/>
                  </a:cubicBezTo>
                  <a:cubicBezTo>
                    <a:pt x="2146" y="759"/>
                    <a:pt x="2026" y="849"/>
                    <a:pt x="1927" y="958"/>
                  </a:cubicBezTo>
                  <a:lnTo>
                    <a:pt x="1940" y="958"/>
                  </a:lnTo>
                  <a:cubicBezTo>
                    <a:pt x="2038" y="852"/>
                    <a:pt x="2156" y="765"/>
                    <a:pt x="2268" y="679"/>
                  </a:cubicBezTo>
                  <a:cubicBezTo>
                    <a:pt x="2377" y="599"/>
                    <a:pt x="2488" y="516"/>
                    <a:pt x="2582" y="417"/>
                  </a:cubicBezTo>
                  <a:cubicBezTo>
                    <a:pt x="2581" y="414"/>
                    <a:pt x="2580" y="410"/>
                    <a:pt x="2578" y="408"/>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4"/>
            <p:cNvSpPr/>
            <p:nvPr/>
          </p:nvSpPr>
          <p:spPr>
            <a:xfrm>
              <a:off x="-5458046" y="1448537"/>
              <a:ext cx="165609" cy="207530"/>
            </a:xfrm>
            <a:custGeom>
              <a:avLst/>
              <a:gdLst/>
              <a:ahLst/>
              <a:cxnLst/>
              <a:rect l="l" t="t" r="r" b="b"/>
              <a:pathLst>
                <a:path w="719" h="901" extrusionOk="0">
                  <a:moveTo>
                    <a:pt x="630" y="0"/>
                  </a:moveTo>
                  <a:cubicBezTo>
                    <a:pt x="608" y="6"/>
                    <a:pt x="587" y="17"/>
                    <a:pt x="570" y="29"/>
                  </a:cubicBezTo>
                  <a:cubicBezTo>
                    <a:pt x="483" y="93"/>
                    <a:pt x="408" y="172"/>
                    <a:pt x="349" y="260"/>
                  </a:cubicBezTo>
                  <a:cubicBezTo>
                    <a:pt x="289" y="348"/>
                    <a:pt x="236" y="440"/>
                    <a:pt x="191" y="536"/>
                  </a:cubicBezTo>
                  <a:cubicBezTo>
                    <a:pt x="174" y="568"/>
                    <a:pt x="159" y="601"/>
                    <a:pt x="144" y="633"/>
                  </a:cubicBezTo>
                  <a:cubicBezTo>
                    <a:pt x="117" y="689"/>
                    <a:pt x="89" y="747"/>
                    <a:pt x="59" y="804"/>
                  </a:cubicBezTo>
                  <a:cubicBezTo>
                    <a:pt x="49" y="824"/>
                    <a:pt x="35" y="846"/>
                    <a:pt x="22" y="867"/>
                  </a:cubicBezTo>
                  <a:cubicBezTo>
                    <a:pt x="13" y="878"/>
                    <a:pt x="6" y="889"/>
                    <a:pt x="0" y="901"/>
                  </a:cubicBezTo>
                  <a:lnTo>
                    <a:pt x="12" y="901"/>
                  </a:lnTo>
                  <a:cubicBezTo>
                    <a:pt x="18" y="891"/>
                    <a:pt x="24" y="882"/>
                    <a:pt x="30" y="871"/>
                  </a:cubicBezTo>
                  <a:cubicBezTo>
                    <a:pt x="45" y="850"/>
                    <a:pt x="58" y="829"/>
                    <a:pt x="69" y="808"/>
                  </a:cubicBezTo>
                  <a:cubicBezTo>
                    <a:pt x="98" y="751"/>
                    <a:pt x="126" y="693"/>
                    <a:pt x="153" y="636"/>
                  </a:cubicBezTo>
                  <a:cubicBezTo>
                    <a:pt x="169" y="604"/>
                    <a:pt x="184" y="572"/>
                    <a:pt x="200" y="540"/>
                  </a:cubicBezTo>
                  <a:cubicBezTo>
                    <a:pt x="292" y="353"/>
                    <a:pt x="401" y="162"/>
                    <a:pt x="575" y="38"/>
                  </a:cubicBezTo>
                  <a:cubicBezTo>
                    <a:pt x="597" y="20"/>
                    <a:pt x="621" y="9"/>
                    <a:pt x="648" y="7"/>
                  </a:cubicBezTo>
                  <a:cubicBezTo>
                    <a:pt x="641" y="5"/>
                    <a:pt x="635" y="2"/>
                    <a:pt x="630" y="0"/>
                  </a:cubicBezTo>
                  <a:close/>
                  <a:moveTo>
                    <a:pt x="693" y="27"/>
                  </a:moveTo>
                  <a:lnTo>
                    <a:pt x="693" y="27"/>
                  </a:lnTo>
                  <a:cubicBezTo>
                    <a:pt x="708" y="48"/>
                    <a:pt x="711" y="77"/>
                    <a:pt x="701" y="100"/>
                  </a:cubicBezTo>
                  <a:cubicBezTo>
                    <a:pt x="690" y="131"/>
                    <a:pt x="664" y="155"/>
                    <a:pt x="638" y="179"/>
                  </a:cubicBezTo>
                  <a:cubicBezTo>
                    <a:pt x="411" y="392"/>
                    <a:pt x="225" y="624"/>
                    <a:pt x="27" y="901"/>
                  </a:cubicBezTo>
                  <a:lnTo>
                    <a:pt x="39" y="901"/>
                  </a:lnTo>
                  <a:cubicBezTo>
                    <a:pt x="236" y="627"/>
                    <a:pt x="420" y="396"/>
                    <a:pt x="646" y="186"/>
                  </a:cubicBezTo>
                  <a:cubicBezTo>
                    <a:pt x="671" y="162"/>
                    <a:pt x="698" y="138"/>
                    <a:pt x="711" y="104"/>
                  </a:cubicBezTo>
                  <a:cubicBezTo>
                    <a:pt x="719" y="81"/>
                    <a:pt x="718" y="57"/>
                    <a:pt x="708" y="35"/>
                  </a:cubicBezTo>
                  <a:lnTo>
                    <a:pt x="710" y="35"/>
                  </a:lnTo>
                  <a:cubicBezTo>
                    <a:pt x="704" y="32"/>
                    <a:pt x="698" y="29"/>
                    <a:pt x="693" y="27"/>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4"/>
            <p:cNvSpPr/>
            <p:nvPr/>
          </p:nvSpPr>
          <p:spPr>
            <a:xfrm>
              <a:off x="-5394244" y="1511878"/>
              <a:ext cx="176204" cy="144418"/>
            </a:xfrm>
            <a:custGeom>
              <a:avLst/>
              <a:gdLst/>
              <a:ahLst/>
              <a:cxnLst/>
              <a:rect l="l" t="t" r="r" b="b"/>
              <a:pathLst>
                <a:path w="765" h="627" extrusionOk="0">
                  <a:moveTo>
                    <a:pt x="758" y="43"/>
                  </a:moveTo>
                  <a:cubicBezTo>
                    <a:pt x="741" y="65"/>
                    <a:pt x="718" y="84"/>
                    <a:pt x="694" y="99"/>
                  </a:cubicBezTo>
                  <a:cubicBezTo>
                    <a:pt x="456" y="222"/>
                    <a:pt x="269" y="426"/>
                    <a:pt x="104" y="626"/>
                  </a:cubicBezTo>
                  <a:lnTo>
                    <a:pt x="117" y="626"/>
                  </a:lnTo>
                  <a:cubicBezTo>
                    <a:pt x="280" y="429"/>
                    <a:pt x="464" y="230"/>
                    <a:pt x="698" y="107"/>
                  </a:cubicBezTo>
                  <a:cubicBezTo>
                    <a:pt x="723" y="92"/>
                    <a:pt x="745" y="73"/>
                    <a:pt x="764" y="51"/>
                  </a:cubicBezTo>
                  <a:cubicBezTo>
                    <a:pt x="762" y="47"/>
                    <a:pt x="761" y="45"/>
                    <a:pt x="758" y="43"/>
                  </a:cubicBezTo>
                  <a:close/>
                  <a:moveTo>
                    <a:pt x="726" y="0"/>
                  </a:moveTo>
                  <a:cubicBezTo>
                    <a:pt x="725" y="1"/>
                    <a:pt x="723" y="1"/>
                    <a:pt x="722" y="3"/>
                  </a:cubicBezTo>
                  <a:cubicBezTo>
                    <a:pt x="647" y="34"/>
                    <a:pt x="572" y="92"/>
                    <a:pt x="508" y="143"/>
                  </a:cubicBezTo>
                  <a:lnTo>
                    <a:pt x="468" y="173"/>
                  </a:lnTo>
                  <a:cubicBezTo>
                    <a:pt x="303" y="298"/>
                    <a:pt x="154" y="441"/>
                    <a:pt x="22" y="600"/>
                  </a:cubicBezTo>
                  <a:cubicBezTo>
                    <a:pt x="15" y="608"/>
                    <a:pt x="8" y="618"/>
                    <a:pt x="1" y="627"/>
                  </a:cubicBezTo>
                  <a:lnTo>
                    <a:pt x="14" y="627"/>
                  </a:lnTo>
                  <a:cubicBezTo>
                    <a:pt x="19" y="620"/>
                    <a:pt x="24" y="613"/>
                    <a:pt x="30" y="606"/>
                  </a:cubicBezTo>
                  <a:cubicBezTo>
                    <a:pt x="161" y="448"/>
                    <a:pt x="310" y="305"/>
                    <a:pt x="474" y="181"/>
                  </a:cubicBezTo>
                  <a:cubicBezTo>
                    <a:pt x="487" y="172"/>
                    <a:pt x="500" y="161"/>
                    <a:pt x="514" y="151"/>
                  </a:cubicBezTo>
                  <a:cubicBezTo>
                    <a:pt x="578" y="100"/>
                    <a:pt x="651" y="44"/>
                    <a:pt x="725" y="12"/>
                  </a:cubicBezTo>
                  <a:lnTo>
                    <a:pt x="734" y="8"/>
                  </a:lnTo>
                  <a:cubicBezTo>
                    <a:pt x="731" y="6"/>
                    <a:pt x="729" y="3"/>
                    <a:pt x="726"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4"/>
            <p:cNvSpPr/>
            <p:nvPr/>
          </p:nvSpPr>
          <p:spPr>
            <a:xfrm>
              <a:off x="-5342419" y="1542052"/>
              <a:ext cx="145109" cy="114015"/>
            </a:xfrm>
            <a:custGeom>
              <a:avLst/>
              <a:gdLst/>
              <a:ahLst/>
              <a:cxnLst/>
              <a:rect l="l" t="t" r="r" b="b"/>
              <a:pathLst>
                <a:path w="630" h="495" extrusionOk="0">
                  <a:moveTo>
                    <a:pt x="591" y="1"/>
                  </a:moveTo>
                  <a:cubicBezTo>
                    <a:pt x="571" y="17"/>
                    <a:pt x="551" y="36"/>
                    <a:pt x="532" y="54"/>
                  </a:cubicBezTo>
                  <a:cubicBezTo>
                    <a:pt x="509" y="76"/>
                    <a:pt x="485" y="97"/>
                    <a:pt x="463" y="115"/>
                  </a:cubicBezTo>
                  <a:lnTo>
                    <a:pt x="42" y="461"/>
                  </a:lnTo>
                  <a:cubicBezTo>
                    <a:pt x="28" y="471"/>
                    <a:pt x="13" y="483"/>
                    <a:pt x="1" y="495"/>
                  </a:cubicBezTo>
                  <a:lnTo>
                    <a:pt x="16" y="495"/>
                  </a:lnTo>
                  <a:cubicBezTo>
                    <a:pt x="26" y="487"/>
                    <a:pt x="37" y="477"/>
                    <a:pt x="48" y="469"/>
                  </a:cubicBezTo>
                  <a:lnTo>
                    <a:pt x="469" y="123"/>
                  </a:lnTo>
                  <a:cubicBezTo>
                    <a:pt x="492" y="104"/>
                    <a:pt x="516" y="82"/>
                    <a:pt x="539" y="61"/>
                  </a:cubicBezTo>
                  <a:cubicBezTo>
                    <a:pt x="558" y="43"/>
                    <a:pt x="577" y="26"/>
                    <a:pt x="596" y="9"/>
                  </a:cubicBezTo>
                  <a:cubicBezTo>
                    <a:pt x="594" y="7"/>
                    <a:pt x="592" y="3"/>
                    <a:pt x="591" y="1"/>
                  </a:cubicBezTo>
                  <a:close/>
                  <a:moveTo>
                    <a:pt x="626" y="69"/>
                  </a:moveTo>
                  <a:lnTo>
                    <a:pt x="143" y="495"/>
                  </a:lnTo>
                  <a:lnTo>
                    <a:pt x="158" y="495"/>
                  </a:lnTo>
                  <a:lnTo>
                    <a:pt x="630" y="77"/>
                  </a:lnTo>
                  <a:cubicBezTo>
                    <a:pt x="628" y="75"/>
                    <a:pt x="627" y="73"/>
                    <a:pt x="626" y="69"/>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4"/>
            <p:cNvSpPr/>
            <p:nvPr/>
          </p:nvSpPr>
          <p:spPr>
            <a:xfrm>
              <a:off x="-7520216" y="1654224"/>
              <a:ext cx="5052343" cy="230563"/>
            </a:xfrm>
            <a:custGeom>
              <a:avLst/>
              <a:gdLst/>
              <a:ahLst/>
              <a:cxnLst/>
              <a:rect l="l" t="t" r="r" b="b"/>
              <a:pathLst>
                <a:path w="21935" h="1001" extrusionOk="0">
                  <a:moveTo>
                    <a:pt x="21934" y="2"/>
                  </a:moveTo>
                  <a:cubicBezTo>
                    <a:pt x="21319" y="486"/>
                    <a:pt x="20408" y="544"/>
                    <a:pt x="19594" y="555"/>
                  </a:cubicBezTo>
                  <a:cubicBezTo>
                    <a:pt x="17947" y="576"/>
                    <a:pt x="16301" y="598"/>
                    <a:pt x="14654" y="620"/>
                  </a:cubicBezTo>
                  <a:cubicBezTo>
                    <a:pt x="13261" y="639"/>
                    <a:pt x="11857" y="657"/>
                    <a:pt x="10489" y="390"/>
                  </a:cubicBezTo>
                  <a:cubicBezTo>
                    <a:pt x="10048" y="304"/>
                    <a:pt x="9608" y="188"/>
                    <a:pt x="9158" y="175"/>
                  </a:cubicBezTo>
                  <a:cubicBezTo>
                    <a:pt x="8667" y="161"/>
                    <a:pt x="8181" y="270"/>
                    <a:pt x="7700" y="378"/>
                  </a:cubicBezTo>
                  <a:cubicBezTo>
                    <a:pt x="7086" y="517"/>
                    <a:pt x="6471" y="656"/>
                    <a:pt x="5857" y="796"/>
                  </a:cubicBezTo>
                  <a:cubicBezTo>
                    <a:pt x="5572" y="860"/>
                    <a:pt x="5278" y="925"/>
                    <a:pt x="4988" y="882"/>
                  </a:cubicBezTo>
                  <a:cubicBezTo>
                    <a:pt x="4698" y="838"/>
                    <a:pt x="4410" y="660"/>
                    <a:pt x="4320" y="382"/>
                  </a:cubicBezTo>
                  <a:cubicBezTo>
                    <a:pt x="3259" y="863"/>
                    <a:pt x="2072" y="1000"/>
                    <a:pt x="927" y="777"/>
                  </a:cubicBezTo>
                  <a:cubicBezTo>
                    <a:pt x="602" y="713"/>
                    <a:pt x="271" y="611"/>
                    <a:pt x="0" y="428"/>
                  </a:cubicBezTo>
                  <a:lnTo>
                    <a:pt x="0" y="1"/>
                  </a:ln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4"/>
            <p:cNvSpPr/>
            <p:nvPr/>
          </p:nvSpPr>
          <p:spPr>
            <a:xfrm>
              <a:off x="-4809429" y="1805323"/>
              <a:ext cx="1317041" cy="387650"/>
            </a:xfrm>
            <a:custGeom>
              <a:avLst/>
              <a:gdLst/>
              <a:ahLst/>
              <a:cxnLst/>
              <a:rect l="l" t="t" r="r" b="b"/>
              <a:pathLst>
                <a:path w="5718" h="1683" extrusionOk="0">
                  <a:moveTo>
                    <a:pt x="766" y="821"/>
                  </a:moveTo>
                  <a:cubicBezTo>
                    <a:pt x="585" y="848"/>
                    <a:pt x="397" y="879"/>
                    <a:pt x="248" y="984"/>
                  </a:cubicBezTo>
                  <a:cubicBezTo>
                    <a:pt x="98" y="1089"/>
                    <a:pt x="1" y="1292"/>
                    <a:pt x="76" y="1459"/>
                  </a:cubicBezTo>
                  <a:cubicBezTo>
                    <a:pt x="135" y="1588"/>
                    <a:pt x="279" y="1660"/>
                    <a:pt x="421" y="1671"/>
                  </a:cubicBezTo>
                  <a:cubicBezTo>
                    <a:pt x="562" y="1682"/>
                    <a:pt x="702" y="1642"/>
                    <a:pt x="838" y="1604"/>
                  </a:cubicBezTo>
                  <a:cubicBezTo>
                    <a:pt x="2475" y="1133"/>
                    <a:pt x="4080" y="619"/>
                    <a:pt x="5718" y="150"/>
                  </a:cubicBezTo>
                  <a:cubicBezTo>
                    <a:pt x="5697" y="156"/>
                    <a:pt x="5491" y="1"/>
                    <a:pt x="5371" y="21"/>
                  </a:cubicBezTo>
                  <a:cubicBezTo>
                    <a:pt x="5250" y="39"/>
                    <a:pt x="5130" y="66"/>
                    <a:pt x="5011" y="99"/>
                  </a:cubicBezTo>
                  <a:cubicBezTo>
                    <a:pt x="4570" y="236"/>
                    <a:pt x="4065" y="314"/>
                    <a:pt x="3608" y="384"/>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4"/>
            <p:cNvSpPr/>
            <p:nvPr/>
          </p:nvSpPr>
          <p:spPr>
            <a:xfrm>
              <a:off x="-3616305" y="687056"/>
              <a:ext cx="119082" cy="1154657"/>
            </a:xfrm>
            <a:custGeom>
              <a:avLst/>
              <a:gdLst/>
              <a:ahLst/>
              <a:cxnLst/>
              <a:rect l="l" t="t" r="r" b="b"/>
              <a:pathLst>
                <a:path w="517" h="5013" extrusionOk="0">
                  <a:moveTo>
                    <a:pt x="1" y="1"/>
                  </a:moveTo>
                  <a:lnTo>
                    <a:pt x="1" y="5012"/>
                  </a:lnTo>
                  <a:lnTo>
                    <a:pt x="517" y="5012"/>
                  </a:lnTo>
                  <a:lnTo>
                    <a:pt x="517"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4"/>
            <p:cNvSpPr/>
            <p:nvPr/>
          </p:nvSpPr>
          <p:spPr>
            <a:xfrm>
              <a:off x="-3616305" y="843452"/>
              <a:ext cx="119082" cy="131520"/>
            </a:xfrm>
            <a:custGeom>
              <a:avLst/>
              <a:gdLst/>
              <a:ahLst/>
              <a:cxnLst/>
              <a:rect l="l" t="t" r="r" b="b"/>
              <a:pathLst>
                <a:path w="517" h="571" extrusionOk="0">
                  <a:moveTo>
                    <a:pt x="517" y="0"/>
                  </a:moveTo>
                  <a:cubicBezTo>
                    <a:pt x="483" y="31"/>
                    <a:pt x="449" y="60"/>
                    <a:pt x="415" y="92"/>
                  </a:cubicBezTo>
                  <a:cubicBezTo>
                    <a:pt x="264" y="234"/>
                    <a:pt x="125" y="388"/>
                    <a:pt x="1" y="554"/>
                  </a:cubicBezTo>
                  <a:lnTo>
                    <a:pt x="1" y="570"/>
                  </a:lnTo>
                  <a:cubicBezTo>
                    <a:pt x="125" y="403"/>
                    <a:pt x="263" y="248"/>
                    <a:pt x="415" y="106"/>
                  </a:cubicBezTo>
                  <a:cubicBezTo>
                    <a:pt x="449" y="74"/>
                    <a:pt x="483" y="42"/>
                    <a:pt x="517" y="13"/>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4"/>
            <p:cNvSpPr/>
            <p:nvPr/>
          </p:nvSpPr>
          <p:spPr>
            <a:xfrm>
              <a:off x="-3616074" y="828020"/>
              <a:ext cx="118852" cy="118391"/>
            </a:xfrm>
            <a:custGeom>
              <a:avLst/>
              <a:gdLst/>
              <a:ahLst/>
              <a:cxnLst/>
              <a:rect l="l" t="t" r="r" b="b"/>
              <a:pathLst>
                <a:path w="516" h="514" extrusionOk="0">
                  <a:moveTo>
                    <a:pt x="516" y="0"/>
                  </a:moveTo>
                  <a:cubicBezTo>
                    <a:pt x="483" y="34"/>
                    <a:pt x="449" y="68"/>
                    <a:pt x="415" y="102"/>
                  </a:cubicBezTo>
                  <a:cubicBezTo>
                    <a:pt x="358" y="156"/>
                    <a:pt x="301" y="211"/>
                    <a:pt x="244" y="263"/>
                  </a:cubicBezTo>
                  <a:cubicBezTo>
                    <a:pt x="162" y="340"/>
                    <a:pt x="81" y="419"/>
                    <a:pt x="1" y="499"/>
                  </a:cubicBezTo>
                  <a:lnTo>
                    <a:pt x="1" y="514"/>
                  </a:lnTo>
                  <a:cubicBezTo>
                    <a:pt x="82" y="430"/>
                    <a:pt x="167" y="350"/>
                    <a:pt x="250" y="272"/>
                  </a:cubicBezTo>
                  <a:cubicBezTo>
                    <a:pt x="305" y="220"/>
                    <a:pt x="359" y="168"/>
                    <a:pt x="414" y="116"/>
                  </a:cubicBezTo>
                  <a:cubicBezTo>
                    <a:pt x="449" y="82"/>
                    <a:pt x="483" y="48"/>
                    <a:pt x="516" y="14"/>
                  </a:cubicBezTo>
                  <a:lnTo>
                    <a:pt x="51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4"/>
            <p:cNvSpPr/>
            <p:nvPr/>
          </p:nvSpPr>
          <p:spPr>
            <a:xfrm>
              <a:off x="-3616305" y="940883"/>
              <a:ext cx="119082" cy="171367"/>
            </a:xfrm>
            <a:custGeom>
              <a:avLst/>
              <a:gdLst/>
              <a:ahLst/>
              <a:cxnLst/>
              <a:rect l="l" t="t" r="r" b="b"/>
              <a:pathLst>
                <a:path w="517" h="744" extrusionOk="0">
                  <a:moveTo>
                    <a:pt x="517" y="0"/>
                  </a:moveTo>
                  <a:cubicBezTo>
                    <a:pt x="482" y="42"/>
                    <a:pt x="449" y="83"/>
                    <a:pt x="415" y="125"/>
                  </a:cubicBezTo>
                  <a:cubicBezTo>
                    <a:pt x="263" y="314"/>
                    <a:pt x="124" y="514"/>
                    <a:pt x="1" y="725"/>
                  </a:cubicBezTo>
                  <a:lnTo>
                    <a:pt x="1" y="744"/>
                  </a:lnTo>
                  <a:cubicBezTo>
                    <a:pt x="124" y="533"/>
                    <a:pt x="263" y="331"/>
                    <a:pt x="415" y="140"/>
                  </a:cubicBezTo>
                  <a:cubicBezTo>
                    <a:pt x="447" y="98"/>
                    <a:pt x="482" y="57"/>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4"/>
            <p:cNvSpPr/>
            <p:nvPr/>
          </p:nvSpPr>
          <p:spPr>
            <a:xfrm>
              <a:off x="-3616305" y="891822"/>
              <a:ext cx="119082" cy="175744"/>
            </a:xfrm>
            <a:custGeom>
              <a:avLst/>
              <a:gdLst/>
              <a:ahLst/>
              <a:cxnLst/>
              <a:rect l="l" t="t" r="r" b="b"/>
              <a:pathLst>
                <a:path w="517" h="763" extrusionOk="0">
                  <a:moveTo>
                    <a:pt x="517" y="1"/>
                  </a:moveTo>
                  <a:lnTo>
                    <a:pt x="415" y="148"/>
                  </a:lnTo>
                  <a:lnTo>
                    <a:pt x="1" y="745"/>
                  </a:lnTo>
                  <a:lnTo>
                    <a:pt x="1" y="763"/>
                  </a:lnTo>
                  <a:lnTo>
                    <a:pt x="415" y="165"/>
                  </a:lnTo>
                  <a:lnTo>
                    <a:pt x="517" y="17"/>
                  </a:ln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4"/>
            <p:cNvSpPr/>
            <p:nvPr/>
          </p:nvSpPr>
          <p:spPr>
            <a:xfrm>
              <a:off x="-3616305" y="1062959"/>
              <a:ext cx="119082" cy="146031"/>
            </a:xfrm>
            <a:custGeom>
              <a:avLst/>
              <a:gdLst/>
              <a:ahLst/>
              <a:cxnLst/>
              <a:rect l="l" t="t" r="r" b="b"/>
              <a:pathLst>
                <a:path w="517" h="634" extrusionOk="0">
                  <a:moveTo>
                    <a:pt x="517" y="1"/>
                  </a:moveTo>
                  <a:cubicBezTo>
                    <a:pt x="482" y="36"/>
                    <a:pt x="449" y="71"/>
                    <a:pt x="415" y="108"/>
                  </a:cubicBezTo>
                  <a:cubicBezTo>
                    <a:pt x="266" y="269"/>
                    <a:pt x="129" y="438"/>
                    <a:pt x="1" y="616"/>
                  </a:cubicBezTo>
                  <a:lnTo>
                    <a:pt x="1" y="633"/>
                  </a:lnTo>
                  <a:cubicBezTo>
                    <a:pt x="129" y="455"/>
                    <a:pt x="266" y="284"/>
                    <a:pt x="415" y="122"/>
                  </a:cubicBezTo>
                  <a:cubicBezTo>
                    <a:pt x="449" y="87"/>
                    <a:pt x="483" y="50"/>
                    <a:pt x="517" y="16"/>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4"/>
            <p:cNvSpPr/>
            <p:nvPr/>
          </p:nvSpPr>
          <p:spPr>
            <a:xfrm>
              <a:off x="-3616305" y="1047527"/>
              <a:ext cx="119082" cy="143497"/>
            </a:xfrm>
            <a:custGeom>
              <a:avLst/>
              <a:gdLst/>
              <a:ahLst/>
              <a:cxnLst/>
              <a:rect l="l" t="t" r="r" b="b"/>
              <a:pathLst>
                <a:path w="517" h="623" extrusionOk="0">
                  <a:moveTo>
                    <a:pt x="517" y="1"/>
                  </a:moveTo>
                  <a:cubicBezTo>
                    <a:pt x="483" y="41"/>
                    <a:pt x="450" y="81"/>
                    <a:pt x="415" y="119"/>
                  </a:cubicBezTo>
                  <a:cubicBezTo>
                    <a:pt x="386" y="152"/>
                    <a:pt x="358" y="185"/>
                    <a:pt x="330" y="218"/>
                  </a:cubicBezTo>
                  <a:cubicBezTo>
                    <a:pt x="219" y="345"/>
                    <a:pt x="106" y="475"/>
                    <a:pt x="1" y="606"/>
                  </a:cubicBezTo>
                  <a:lnTo>
                    <a:pt x="1" y="623"/>
                  </a:lnTo>
                  <a:cubicBezTo>
                    <a:pt x="109" y="486"/>
                    <a:pt x="224" y="355"/>
                    <a:pt x="337" y="224"/>
                  </a:cubicBezTo>
                  <a:cubicBezTo>
                    <a:pt x="363" y="195"/>
                    <a:pt x="389" y="165"/>
                    <a:pt x="415" y="135"/>
                  </a:cubicBezTo>
                  <a:cubicBezTo>
                    <a:pt x="450" y="96"/>
                    <a:pt x="483" y="56"/>
                    <a:pt x="517" y="16"/>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4"/>
            <p:cNvSpPr/>
            <p:nvPr/>
          </p:nvSpPr>
          <p:spPr>
            <a:xfrm>
              <a:off x="-3616305" y="1233175"/>
              <a:ext cx="119082" cy="158699"/>
            </a:xfrm>
            <a:custGeom>
              <a:avLst/>
              <a:gdLst/>
              <a:ahLst/>
              <a:cxnLst/>
              <a:rect l="l" t="t" r="r" b="b"/>
              <a:pathLst>
                <a:path w="517" h="689" extrusionOk="0">
                  <a:moveTo>
                    <a:pt x="517" y="0"/>
                  </a:moveTo>
                  <a:cubicBezTo>
                    <a:pt x="482" y="40"/>
                    <a:pt x="449" y="80"/>
                    <a:pt x="415" y="121"/>
                  </a:cubicBezTo>
                  <a:cubicBezTo>
                    <a:pt x="339" y="214"/>
                    <a:pt x="269" y="313"/>
                    <a:pt x="198" y="409"/>
                  </a:cubicBezTo>
                  <a:cubicBezTo>
                    <a:pt x="177" y="440"/>
                    <a:pt x="156" y="468"/>
                    <a:pt x="135" y="498"/>
                  </a:cubicBezTo>
                  <a:cubicBezTo>
                    <a:pt x="91" y="556"/>
                    <a:pt x="48" y="615"/>
                    <a:pt x="1" y="673"/>
                  </a:cubicBezTo>
                  <a:lnTo>
                    <a:pt x="1" y="688"/>
                  </a:lnTo>
                  <a:cubicBezTo>
                    <a:pt x="50" y="628"/>
                    <a:pt x="97" y="566"/>
                    <a:pt x="143" y="504"/>
                  </a:cubicBezTo>
                  <a:cubicBezTo>
                    <a:pt x="164" y="474"/>
                    <a:pt x="185" y="445"/>
                    <a:pt x="206" y="415"/>
                  </a:cubicBezTo>
                  <a:cubicBezTo>
                    <a:pt x="275" y="321"/>
                    <a:pt x="343" y="227"/>
                    <a:pt x="415" y="137"/>
                  </a:cubicBezTo>
                  <a:cubicBezTo>
                    <a:pt x="449" y="95"/>
                    <a:pt x="482" y="54"/>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4"/>
            <p:cNvSpPr/>
            <p:nvPr/>
          </p:nvSpPr>
          <p:spPr>
            <a:xfrm>
              <a:off x="-3616305" y="1158548"/>
              <a:ext cx="119082" cy="121846"/>
            </a:xfrm>
            <a:custGeom>
              <a:avLst/>
              <a:gdLst/>
              <a:ahLst/>
              <a:cxnLst/>
              <a:rect l="l" t="t" r="r" b="b"/>
              <a:pathLst>
                <a:path w="517" h="529" extrusionOk="0">
                  <a:moveTo>
                    <a:pt x="517" y="1"/>
                  </a:moveTo>
                  <a:cubicBezTo>
                    <a:pt x="483" y="36"/>
                    <a:pt x="450" y="71"/>
                    <a:pt x="415" y="104"/>
                  </a:cubicBezTo>
                  <a:cubicBezTo>
                    <a:pt x="352" y="167"/>
                    <a:pt x="290" y="228"/>
                    <a:pt x="228" y="289"/>
                  </a:cubicBezTo>
                  <a:cubicBezTo>
                    <a:pt x="152" y="363"/>
                    <a:pt x="75" y="438"/>
                    <a:pt x="1" y="515"/>
                  </a:cubicBezTo>
                  <a:lnTo>
                    <a:pt x="1" y="529"/>
                  </a:lnTo>
                  <a:cubicBezTo>
                    <a:pt x="78" y="450"/>
                    <a:pt x="158" y="372"/>
                    <a:pt x="236" y="297"/>
                  </a:cubicBezTo>
                  <a:cubicBezTo>
                    <a:pt x="296" y="238"/>
                    <a:pt x="356" y="180"/>
                    <a:pt x="415" y="120"/>
                  </a:cubicBezTo>
                  <a:cubicBezTo>
                    <a:pt x="450" y="86"/>
                    <a:pt x="484" y="50"/>
                    <a:pt x="517" y="15"/>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4"/>
            <p:cNvSpPr/>
            <p:nvPr/>
          </p:nvSpPr>
          <p:spPr>
            <a:xfrm>
              <a:off x="-3616305" y="1382892"/>
              <a:ext cx="119082" cy="137509"/>
            </a:xfrm>
            <a:custGeom>
              <a:avLst/>
              <a:gdLst/>
              <a:ahLst/>
              <a:cxnLst/>
              <a:rect l="l" t="t" r="r" b="b"/>
              <a:pathLst>
                <a:path w="517" h="597" extrusionOk="0">
                  <a:moveTo>
                    <a:pt x="517" y="0"/>
                  </a:moveTo>
                  <a:cubicBezTo>
                    <a:pt x="483" y="39"/>
                    <a:pt x="449" y="76"/>
                    <a:pt x="415" y="112"/>
                  </a:cubicBezTo>
                  <a:cubicBezTo>
                    <a:pt x="275" y="266"/>
                    <a:pt x="136" y="423"/>
                    <a:pt x="1" y="581"/>
                  </a:cubicBezTo>
                  <a:lnTo>
                    <a:pt x="1" y="597"/>
                  </a:lnTo>
                  <a:cubicBezTo>
                    <a:pt x="136" y="437"/>
                    <a:pt x="273" y="280"/>
                    <a:pt x="415" y="126"/>
                  </a:cubicBezTo>
                  <a:cubicBezTo>
                    <a:pt x="449" y="89"/>
                    <a:pt x="483" y="52"/>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4"/>
            <p:cNvSpPr/>
            <p:nvPr/>
          </p:nvSpPr>
          <p:spPr>
            <a:xfrm>
              <a:off x="-3616305" y="1303427"/>
              <a:ext cx="119082" cy="125992"/>
            </a:xfrm>
            <a:custGeom>
              <a:avLst/>
              <a:gdLst/>
              <a:ahLst/>
              <a:cxnLst/>
              <a:rect l="l" t="t" r="r" b="b"/>
              <a:pathLst>
                <a:path w="517" h="547" extrusionOk="0">
                  <a:moveTo>
                    <a:pt x="517" y="1"/>
                  </a:moveTo>
                  <a:cubicBezTo>
                    <a:pt x="483" y="34"/>
                    <a:pt x="449" y="67"/>
                    <a:pt x="415" y="101"/>
                  </a:cubicBezTo>
                  <a:cubicBezTo>
                    <a:pt x="273" y="241"/>
                    <a:pt x="135" y="384"/>
                    <a:pt x="1" y="531"/>
                  </a:cubicBezTo>
                  <a:lnTo>
                    <a:pt x="1" y="547"/>
                  </a:lnTo>
                  <a:cubicBezTo>
                    <a:pt x="135" y="398"/>
                    <a:pt x="273" y="255"/>
                    <a:pt x="415" y="115"/>
                  </a:cubicBezTo>
                  <a:cubicBezTo>
                    <a:pt x="449" y="81"/>
                    <a:pt x="483" y="48"/>
                    <a:pt x="517" y="15"/>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4"/>
            <p:cNvSpPr/>
            <p:nvPr/>
          </p:nvSpPr>
          <p:spPr>
            <a:xfrm>
              <a:off x="-3583828" y="1461205"/>
              <a:ext cx="86605" cy="380279"/>
            </a:xfrm>
            <a:custGeom>
              <a:avLst/>
              <a:gdLst/>
              <a:ahLst/>
              <a:cxnLst/>
              <a:rect l="l" t="t" r="r" b="b"/>
              <a:pathLst>
                <a:path w="376" h="1651" extrusionOk="0">
                  <a:moveTo>
                    <a:pt x="376" y="0"/>
                  </a:moveTo>
                  <a:cubicBezTo>
                    <a:pt x="337" y="41"/>
                    <a:pt x="303" y="87"/>
                    <a:pt x="274" y="137"/>
                  </a:cubicBezTo>
                  <a:cubicBezTo>
                    <a:pt x="163" y="323"/>
                    <a:pt x="125" y="538"/>
                    <a:pt x="114" y="652"/>
                  </a:cubicBezTo>
                  <a:cubicBezTo>
                    <a:pt x="102" y="764"/>
                    <a:pt x="97" y="876"/>
                    <a:pt x="92" y="987"/>
                  </a:cubicBezTo>
                  <a:cubicBezTo>
                    <a:pt x="85" y="1189"/>
                    <a:pt x="78" y="1398"/>
                    <a:pt x="20" y="1594"/>
                  </a:cubicBezTo>
                  <a:cubicBezTo>
                    <a:pt x="14" y="1614"/>
                    <a:pt x="8" y="1633"/>
                    <a:pt x="1" y="1650"/>
                  </a:cubicBezTo>
                  <a:lnTo>
                    <a:pt x="11" y="1650"/>
                  </a:lnTo>
                  <a:cubicBezTo>
                    <a:pt x="17" y="1634"/>
                    <a:pt x="23" y="1616"/>
                    <a:pt x="29" y="1597"/>
                  </a:cubicBezTo>
                  <a:cubicBezTo>
                    <a:pt x="88" y="1400"/>
                    <a:pt x="95" y="1190"/>
                    <a:pt x="103" y="987"/>
                  </a:cubicBezTo>
                  <a:cubicBezTo>
                    <a:pt x="107" y="878"/>
                    <a:pt x="110" y="764"/>
                    <a:pt x="123" y="653"/>
                  </a:cubicBezTo>
                  <a:cubicBezTo>
                    <a:pt x="135" y="542"/>
                    <a:pt x="171" y="337"/>
                    <a:pt x="274" y="156"/>
                  </a:cubicBezTo>
                  <a:cubicBezTo>
                    <a:pt x="303" y="105"/>
                    <a:pt x="337" y="58"/>
                    <a:pt x="376" y="14"/>
                  </a:cubicBezTo>
                  <a:lnTo>
                    <a:pt x="37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4"/>
            <p:cNvSpPr/>
            <p:nvPr/>
          </p:nvSpPr>
          <p:spPr>
            <a:xfrm>
              <a:off x="-3616305" y="1422509"/>
              <a:ext cx="119082" cy="163766"/>
            </a:xfrm>
            <a:custGeom>
              <a:avLst/>
              <a:gdLst/>
              <a:ahLst/>
              <a:cxnLst/>
              <a:rect l="l" t="t" r="r" b="b"/>
              <a:pathLst>
                <a:path w="517" h="711" extrusionOk="0">
                  <a:moveTo>
                    <a:pt x="517" y="0"/>
                  </a:moveTo>
                  <a:cubicBezTo>
                    <a:pt x="482" y="32"/>
                    <a:pt x="447" y="63"/>
                    <a:pt x="415" y="93"/>
                  </a:cubicBezTo>
                  <a:cubicBezTo>
                    <a:pt x="215" y="286"/>
                    <a:pt x="76" y="482"/>
                    <a:pt x="1" y="681"/>
                  </a:cubicBezTo>
                  <a:lnTo>
                    <a:pt x="1" y="710"/>
                  </a:lnTo>
                  <a:cubicBezTo>
                    <a:pt x="72" y="507"/>
                    <a:pt x="211" y="306"/>
                    <a:pt x="415" y="108"/>
                  </a:cubicBezTo>
                  <a:cubicBezTo>
                    <a:pt x="447" y="77"/>
                    <a:pt x="482" y="45"/>
                    <a:pt x="517" y="14"/>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4"/>
            <p:cNvSpPr/>
            <p:nvPr/>
          </p:nvSpPr>
          <p:spPr>
            <a:xfrm>
              <a:off x="-3572311" y="1605854"/>
              <a:ext cx="75088" cy="235860"/>
            </a:xfrm>
            <a:custGeom>
              <a:avLst/>
              <a:gdLst/>
              <a:ahLst/>
              <a:cxnLst/>
              <a:rect l="l" t="t" r="r" b="b"/>
              <a:pathLst>
                <a:path w="326" h="1024" extrusionOk="0">
                  <a:moveTo>
                    <a:pt x="326" y="0"/>
                  </a:moveTo>
                  <a:cubicBezTo>
                    <a:pt x="291" y="76"/>
                    <a:pt x="256" y="151"/>
                    <a:pt x="225" y="228"/>
                  </a:cubicBezTo>
                  <a:cubicBezTo>
                    <a:pt x="148" y="408"/>
                    <a:pt x="84" y="594"/>
                    <a:pt x="31" y="782"/>
                  </a:cubicBezTo>
                  <a:cubicBezTo>
                    <a:pt x="14" y="840"/>
                    <a:pt x="0" y="895"/>
                    <a:pt x="8" y="950"/>
                  </a:cubicBezTo>
                  <a:cubicBezTo>
                    <a:pt x="12" y="976"/>
                    <a:pt x="21" y="1001"/>
                    <a:pt x="35" y="1023"/>
                  </a:cubicBezTo>
                  <a:lnTo>
                    <a:pt x="47" y="1023"/>
                  </a:lnTo>
                  <a:cubicBezTo>
                    <a:pt x="32" y="1001"/>
                    <a:pt x="21" y="976"/>
                    <a:pt x="18" y="949"/>
                  </a:cubicBezTo>
                  <a:cubicBezTo>
                    <a:pt x="10" y="895"/>
                    <a:pt x="25" y="841"/>
                    <a:pt x="39" y="785"/>
                  </a:cubicBezTo>
                  <a:cubicBezTo>
                    <a:pt x="91" y="605"/>
                    <a:pt x="152" y="427"/>
                    <a:pt x="224" y="254"/>
                  </a:cubicBezTo>
                  <a:cubicBezTo>
                    <a:pt x="256" y="175"/>
                    <a:pt x="291" y="99"/>
                    <a:pt x="326" y="24"/>
                  </a:cubicBezTo>
                  <a:lnTo>
                    <a:pt x="32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4"/>
            <p:cNvSpPr/>
            <p:nvPr/>
          </p:nvSpPr>
          <p:spPr>
            <a:xfrm>
              <a:off x="-3516801" y="1787818"/>
              <a:ext cx="19578" cy="53898"/>
            </a:xfrm>
            <a:custGeom>
              <a:avLst/>
              <a:gdLst/>
              <a:ahLst/>
              <a:cxnLst/>
              <a:rect l="l" t="t" r="r" b="b"/>
              <a:pathLst>
                <a:path w="85" h="234" extrusionOk="0">
                  <a:moveTo>
                    <a:pt x="85" y="0"/>
                  </a:moveTo>
                  <a:cubicBezTo>
                    <a:pt x="84" y="6"/>
                    <a:pt x="81" y="12"/>
                    <a:pt x="80" y="18"/>
                  </a:cubicBezTo>
                  <a:cubicBezTo>
                    <a:pt x="78" y="30"/>
                    <a:pt x="75" y="42"/>
                    <a:pt x="73" y="53"/>
                  </a:cubicBezTo>
                  <a:cubicBezTo>
                    <a:pt x="62" y="104"/>
                    <a:pt x="51" y="157"/>
                    <a:pt x="25" y="200"/>
                  </a:cubicBezTo>
                  <a:cubicBezTo>
                    <a:pt x="18" y="212"/>
                    <a:pt x="10" y="223"/>
                    <a:pt x="0" y="233"/>
                  </a:cubicBezTo>
                  <a:lnTo>
                    <a:pt x="13" y="233"/>
                  </a:lnTo>
                  <a:cubicBezTo>
                    <a:pt x="20" y="224"/>
                    <a:pt x="27" y="216"/>
                    <a:pt x="33" y="205"/>
                  </a:cubicBezTo>
                  <a:cubicBezTo>
                    <a:pt x="60" y="159"/>
                    <a:pt x="72" y="106"/>
                    <a:pt x="82" y="56"/>
                  </a:cubicBezTo>
                  <a:cubicBezTo>
                    <a:pt x="84" y="52"/>
                    <a:pt x="85" y="49"/>
                    <a:pt x="85" y="45"/>
                  </a:cubicBezTo>
                  <a:lnTo>
                    <a:pt x="85"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4"/>
            <p:cNvSpPr/>
            <p:nvPr/>
          </p:nvSpPr>
          <p:spPr>
            <a:xfrm>
              <a:off x="-3616305" y="736347"/>
              <a:ext cx="119082" cy="133823"/>
            </a:xfrm>
            <a:custGeom>
              <a:avLst/>
              <a:gdLst/>
              <a:ahLst/>
              <a:cxnLst/>
              <a:rect l="l" t="t" r="r" b="b"/>
              <a:pathLst>
                <a:path w="517" h="581" extrusionOk="0">
                  <a:moveTo>
                    <a:pt x="517" y="1"/>
                  </a:moveTo>
                  <a:cubicBezTo>
                    <a:pt x="483" y="31"/>
                    <a:pt x="449" y="63"/>
                    <a:pt x="415" y="95"/>
                  </a:cubicBezTo>
                  <a:cubicBezTo>
                    <a:pt x="266" y="240"/>
                    <a:pt x="128" y="398"/>
                    <a:pt x="1" y="563"/>
                  </a:cubicBezTo>
                  <a:lnTo>
                    <a:pt x="1" y="580"/>
                  </a:lnTo>
                  <a:cubicBezTo>
                    <a:pt x="128" y="413"/>
                    <a:pt x="266" y="256"/>
                    <a:pt x="415" y="109"/>
                  </a:cubicBezTo>
                  <a:cubicBezTo>
                    <a:pt x="449" y="76"/>
                    <a:pt x="483" y="44"/>
                    <a:pt x="517" y="14"/>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a:off x="-3616305" y="687056"/>
              <a:ext cx="38696" cy="54358"/>
            </a:xfrm>
            <a:custGeom>
              <a:avLst/>
              <a:gdLst/>
              <a:ahLst/>
              <a:cxnLst/>
              <a:rect l="l" t="t" r="r" b="b"/>
              <a:pathLst>
                <a:path w="168" h="236" extrusionOk="0">
                  <a:moveTo>
                    <a:pt x="168" y="1"/>
                  </a:moveTo>
                  <a:lnTo>
                    <a:pt x="156" y="2"/>
                  </a:lnTo>
                  <a:cubicBezTo>
                    <a:pt x="111" y="79"/>
                    <a:pt x="59" y="152"/>
                    <a:pt x="1" y="220"/>
                  </a:cubicBezTo>
                  <a:lnTo>
                    <a:pt x="1" y="236"/>
                  </a:lnTo>
                  <a:cubicBezTo>
                    <a:pt x="64" y="164"/>
                    <a:pt x="119" y="85"/>
                    <a:pt x="168"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a:off x="-3616305" y="687286"/>
              <a:ext cx="61268" cy="79465"/>
            </a:xfrm>
            <a:custGeom>
              <a:avLst/>
              <a:gdLst/>
              <a:ahLst/>
              <a:cxnLst/>
              <a:rect l="l" t="t" r="r" b="b"/>
              <a:pathLst>
                <a:path w="266" h="345" extrusionOk="0">
                  <a:moveTo>
                    <a:pt x="251" y="1"/>
                  </a:moveTo>
                  <a:cubicBezTo>
                    <a:pt x="206" y="48"/>
                    <a:pt x="165" y="96"/>
                    <a:pt x="126" y="148"/>
                  </a:cubicBezTo>
                  <a:cubicBezTo>
                    <a:pt x="83" y="205"/>
                    <a:pt x="42" y="265"/>
                    <a:pt x="1" y="326"/>
                  </a:cubicBezTo>
                  <a:lnTo>
                    <a:pt x="1" y="344"/>
                  </a:lnTo>
                  <a:cubicBezTo>
                    <a:pt x="44" y="279"/>
                    <a:pt x="88" y="215"/>
                    <a:pt x="135" y="154"/>
                  </a:cubicBezTo>
                  <a:cubicBezTo>
                    <a:pt x="175" y="101"/>
                    <a:pt x="219" y="49"/>
                    <a:pt x="265"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a:off x="-3616305" y="714465"/>
              <a:ext cx="119082" cy="106644"/>
            </a:xfrm>
            <a:custGeom>
              <a:avLst/>
              <a:gdLst/>
              <a:ahLst/>
              <a:cxnLst/>
              <a:rect l="l" t="t" r="r" b="b"/>
              <a:pathLst>
                <a:path w="517" h="463" extrusionOk="0">
                  <a:moveTo>
                    <a:pt x="517" y="0"/>
                  </a:moveTo>
                  <a:cubicBezTo>
                    <a:pt x="484" y="31"/>
                    <a:pt x="450" y="60"/>
                    <a:pt x="415" y="89"/>
                  </a:cubicBezTo>
                  <a:lnTo>
                    <a:pt x="343" y="147"/>
                  </a:lnTo>
                  <a:lnTo>
                    <a:pt x="306" y="177"/>
                  </a:lnTo>
                  <a:cubicBezTo>
                    <a:pt x="201" y="263"/>
                    <a:pt x="98" y="354"/>
                    <a:pt x="1" y="448"/>
                  </a:cubicBezTo>
                  <a:lnTo>
                    <a:pt x="1" y="462"/>
                  </a:lnTo>
                  <a:cubicBezTo>
                    <a:pt x="101" y="365"/>
                    <a:pt x="204" y="273"/>
                    <a:pt x="312" y="185"/>
                  </a:cubicBezTo>
                  <a:lnTo>
                    <a:pt x="349" y="156"/>
                  </a:lnTo>
                  <a:lnTo>
                    <a:pt x="415" y="101"/>
                  </a:lnTo>
                  <a:cubicBezTo>
                    <a:pt x="450" y="72"/>
                    <a:pt x="484" y="44"/>
                    <a:pt x="517" y="13"/>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a:off x="-3520947" y="687056"/>
              <a:ext cx="23724" cy="1154657"/>
            </a:xfrm>
            <a:custGeom>
              <a:avLst/>
              <a:gdLst/>
              <a:ahLst/>
              <a:cxnLst/>
              <a:rect l="l" t="t" r="r" b="b"/>
              <a:pathLst>
                <a:path w="103" h="5013" extrusionOk="0">
                  <a:moveTo>
                    <a:pt x="1" y="1"/>
                  </a:moveTo>
                  <a:lnTo>
                    <a:pt x="1" y="5012"/>
                  </a:lnTo>
                  <a:lnTo>
                    <a:pt x="103" y="5012"/>
                  </a:lnTo>
                  <a:lnTo>
                    <a:pt x="103"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a:off x="-3957197" y="940422"/>
              <a:ext cx="841405" cy="110329"/>
            </a:xfrm>
            <a:custGeom>
              <a:avLst/>
              <a:gdLst/>
              <a:ahLst/>
              <a:cxnLst/>
              <a:rect l="l" t="t" r="r" b="b"/>
              <a:pathLst>
                <a:path w="3653" h="479" extrusionOk="0">
                  <a:moveTo>
                    <a:pt x="3367" y="0"/>
                  </a:moveTo>
                  <a:lnTo>
                    <a:pt x="3063" y="2"/>
                  </a:lnTo>
                  <a:lnTo>
                    <a:pt x="2947" y="2"/>
                  </a:lnTo>
                  <a:lnTo>
                    <a:pt x="2470" y="5"/>
                  </a:lnTo>
                  <a:lnTo>
                    <a:pt x="2438" y="5"/>
                  </a:lnTo>
                  <a:lnTo>
                    <a:pt x="2273" y="6"/>
                  </a:lnTo>
                  <a:lnTo>
                    <a:pt x="2212" y="6"/>
                  </a:lnTo>
                  <a:lnTo>
                    <a:pt x="1464" y="12"/>
                  </a:lnTo>
                  <a:lnTo>
                    <a:pt x="1430" y="12"/>
                  </a:lnTo>
                  <a:lnTo>
                    <a:pt x="1086" y="14"/>
                  </a:lnTo>
                  <a:lnTo>
                    <a:pt x="1068" y="14"/>
                  </a:lnTo>
                  <a:lnTo>
                    <a:pt x="803" y="17"/>
                  </a:lnTo>
                  <a:lnTo>
                    <a:pt x="781" y="17"/>
                  </a:lnTo>
                  <a:lnTo>
                    <a:pt x="569" y="18"/>
                  </a:lnTo>
                  <a:lnTo>
                    <a:pt x="554" y="18"/>
                  </a:lnTo>
                  <a:lnTo>
                    <a:pt x="348" y="19"/>
                  </a:lnTo>
                  <a:lnTo>
                    <a:pt x="332" y="19"/>
                  </a:lnTo>
                  <a:lnTo>
                    <a:pt x="148" y="20"/>
                  </a:lnTo>
                  <a:lnTo>
                    <a:pt x="0" y="20"/>
                  </a:lnTo>
                  <a:lnTo>
                    <a:pt x="0" y="479"/>
                  </a:lnTo>
                  <a:lnTo>
                    <a:pt x="1359" y="479"/>
                  </a:lnTo>
                  <a:lnTo>
                    <a:pt x="1772" y="477"/>
                  </a:lnTo>
                  <a:lnTo>
                    <a:pt x="2252" y="477"/>
                  </a:lnTo>
                  <a:lnTo>
                    <a:pt x="3294" y="476"/>
                  </a:lnTo>
                  <a:lnTo>
                    <a:pt x="3653" y="192"/>
                  </a:lnTo>
                  <a:lnTo>
                    <a:pt x="3644" y="185"/>
                  </a:lnTo>
                  <a:lnTo>
                    <a:pt x="3634" y="178"/>
                  </a:lnTo>
                  <a:lnTo>
                    <a:pt x="3538" y="114"/>
                  </a:lnTo>
                  <a:lnTo>
                    <a:pt x="3526" y="106"/>
                  </a:lnTo>
                  <a:lnTo>
                    <a:pt x="3468" y="67"/>
                  </a:lnTo>
                  <a:lnTo>
                    <a:pt x="3384" y="12"/>
                  </a:lnTo>
                  <a:lnTo>
                    <a:pt x="3374" y="5"/>
                  </a:lnTo>
                  <a:lnTo>
                    <a:pt x="3367" y="0"/>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a:off x="-3956967" y="928214"/>
              <a:ext cx="832191" cy="105492"/>
            </a:xfrm>
            <a:custGeom>
              <a:avLst/>
              <a:gdLst/>
              <a:ahLst/>
              <a:cxnLst/>
              <a:rect l="l" t="t" r="r" b="b"/>
              <a:pathLst>
                <a:path w="3613" h="458" extrusionOk="0">
                  <a:moveTo>
                    <a:pt x="0" y="0"/>
                  </a:moveTo>
                  <a:lnTo>
                    <a:pt x="0" y="458"/>
                  </a:lnTo>
                  <a:lnTo>
                    <a:pt x="3289" y="458"/>
                  </a:lnTo>
                  <a:lnTo>
                    <a:pt x="3532" y="280"/>
                  </a:lnTo>
                  <a:lnTo>
                    <a:pt x="3563" y="258"/>
                  </a:lnTo>
                  <a:lnTo>
                    <a:pt x="3613" y="221"/>
                  </a:lnTo>
                  <a:lnTo>
                    <a:pt x="3535" y="168"/>
                  </a:lnTo>
                  <a:lnTo>
                    <a:pt x="3523" y="160"/>
                  </a:lnTo>
                  <a:lnTo>
                    <a:pt x="3467" y="121"/>
                  </a:lnTo>
                  <a:lnTo>
                    <a:pt x="3385" y="65"/>
                  </a:lnTo>
                  <a:lnTo>
                    <a:pt x="3374" y="58"/>
                  </a:lnTo>
                  <a:lnTo>
                    <a:pt x="3289" y="0"/>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a:off x="-3956967" y="927523"/>
              <a:ext cx="820905" cy="106414"/>
            </a:xfrm>
            <a:custGeom>
              <a:avLst/>
              <a:gdLst/>
              <a:ahLst/>
              <a:cxnLst/>
              <a:rect l="l" t="t" r="r" b="b"/>
              <a:pathLst>
                <a:path w="3564" h="462" extrusionOk="0">
                  <a:moveTo>
                    <a:pt x="13" y="2"/>
                  </a:moveTo>
                  <a:lnTo>
                    <a:pt x="0" y="9"/>
                  </a:lnTo>
                  <a:lnTo>
                    <a:pt x="0" y="21"/>
                  </a:lnTo>
                  <a:cubicBezTo>
                    <a:pt x="12" y="14"/>
                    <a:pt x="23" y="8"/>
                    <a:pt x="36" y="2"/>
                  </a:cubicBezTo>
                  <a:close/>
                  <a:moveTo>
                    <a:pt x="213" y="1"/>
                  </a:moveTo>
                  <a:lnTo>
                    <a:pt x="200" y="2"/>
                  </a:lnTo>
                  <a:lnTo>
                    <a:pt x="133" y="78"/>
                  </a:lnTo>
                  <a:lnTo>
                    <a:pt x="0" y="230"/>
                  </a:lnTo>
                  <a:lnTo>
                    <a:pt x="0" y="244"/>
                  </a:lnTo>
                  <a:lnTo>
                    <a:pt x="147" y="77"/>
                  </a:lnTo>
                  <a:lnTo>
                    <a:pt x="213" y="1"/>
                  </a:lnTo>
                  <a:close/>
                  <a:moveTo>
                    <a:pt x="432" y="2"/>
                  </a:moveTo>
                  <a:cubicBezTo>
                    <a:pt x="397" y="24"/>
                    <a:pt x="364" y="49"/>
                    <a:pt x="332" y="76"/>
                  </a:cubicBezTo>
                  <a:cubicBezTo>
                    <a:pt x="317" y="89"/>
                    <a:pt x="301" y="102"/>
                    <a:pt x="287" y="114"/>
                  </a:cubicBezTo>
                  <a:cubicBezTo>
                    <a:pt x="277" y="123"/>
                    <a:pt x="266" y="132"/>
                    <a:pt x="255" y="142"/>
                  </a:cubicBezTo>
                  <a:cubicBezTo>
                    <a:pt x="176" y="214"/>
                    <a:pt x="94" y="287"/>
                    <a:pt x="0" y="334"/>
                  </a:cubicBezTo>
                  <a:lnTo>
                    <a:pt x="0" y="345"/>
                  </a:lnTo>
                  <a:cubicBezTo>
                    <a:pt x="97" y="298"/>
                    <a:pt x="180" y="223"/>
                    <a:pt x="263" y="150"/>
                  </a:cubicBezTo>
                  <a:cubicBezTo>
                    <a:pt x="273" y="141"/>
                    <a:pt x="284" y="131"/>
                    <a:pt x="293" y="122"/>
                  </a:cubicBezTo>
                  <a:cubicBezTo>
                    <a:pt x="311" y="107"/>
                    <a:pt x="328" y="91"/>
                    <a:pt x="348" y="76"/>
                  </a:cubicBezTo>
                  <a:cubicBezTo>
                    <a:pt x="380" y="49"/>
                    <a:pt x="415" y="24"/>
                    <a:pt x="451" y="2"/>
                  </a:cubicBezTo>
                  <a:close/>
                  <a:moveTo>
                    <a:pt x="654" y="1"/>
                  </a:moveTo>
                  <a:lnTo>
                    <a:pt x="639" y="2"/>
                  </a:lnTo>
                  <a:cubicBezTo>
                    <a:pt x="611" y="27"/>
                    <a:pt x="582" y="51"/>
                    <a:pt x="553" y="76"/>
                  </a:cubicBezTo>
                  <a:cubicBezTo>
                    <a:pt x="417" y="184"/>
                    <a:pt x="267" y="275"/>
                    <a:pt x="107" y="345"/>
                  </a:cubicBezTo>
                  <a:cubicBezTo>
                    <a:pt x="97" y="350"/>
                    <a:pt x="86" y="355"/>
                    <a:pt x="76" y="359"/>
                  </a:cubicBezTo>
                  <a:cubicBezTo>
                    <a:pt x="51" y="370"/>
                    <a:pt x="25" y="381"/>
                    <a:pt x="0" y="394"/>
                  </a:cubicBezTo>
                  <a:lnTo>
                    <a:pt x="0" y="404"/>
                  </a:lnTo>
                  <a:cubicBezTo>
                    <a:pt x="26" y="391"/>
                    <a:pt x="53" y="379"/>
                    <a:pt x="80" y="369"/>
                  </a:cubicBezTo>
                  <a:cubicBezTo>
                    <a:pt x="90" y="363"/>
                    <a:pt x="101" y="359"/>
                    <a:pt x="112" y="354"/>
                  </a:cubicBezTo>
                  <a:cubicBezTo>
                    <a:pt x="275" y="281"/>
                    <a:pt x="430" y="187"/>
                    <a:pt x="568" y="75"/>
                  </a:cubicBezTo>
                  <a:cubicBezTo>
                    <a:pt x="598" y="51"/>
                    <a:pt x="626" y="27"/>
                    <a:pt x="654" y="1"/>
                  </a:cubicBezTo>
                  <a:close/>
                  <a:moveTo>
                    <a:pt x="2493" y="1"/>
                  </a:moveTo>
                  <a:lnTo>
                    <a:pt x="2465" y="2"/>
                  </a:lnTo>
                  <a:cubicBezTo>
                    <a:pt x="2383" y="31"/>
                    <a:pt x="2298" y="51"/>
                    <a:pt x="2212" y="64"/>
                  </a:cubicBezTo>
                  <a:cubicBezTo>
                    <a:pt x="2140" y="75"/>
                    <a:pt x="2068" y="82"/>
                    <a:pt x="1996" y="89"/>
                  </a:cubicBezTo>
                  <a:cubicBezTo>
                    <a:pt x="1941" y="94"/>
                    <a:pt x="1884" y="100"/>
                    <a:pt x="1830" y="107"/>
                  </a:cubicBezTo>
                  <a:cubicBezTo>
                    <a:pt x="1477" y="152"/>
                    <a:pt x="1139" y="272"/>
                    <a:pt x="836" y="459"/>
                  </a:cubicBezTo>
                  <a:lnTo>
                    <a:pt x="855" y="459"/>
                  </a:lnTo>
                  <a:cubicBezTo>
                    <a:pt x="1153" y="278"/>
                    <a:pt x="1485" y="162"/>
                    <a:pt x="1831" y="116"/>
                  </a:cubicBezTo>
                  <a:cubicBezTo>
                    <a:pt x="1885" y="109"/>
                    <a:pt x="1942" y="103"/>
                    <a:pt x="1997" y="98"/>
                  </a:cubicBezTo>
                  <a:cubicBezTo>
                    <a:pt x="2089" y="89"/>
                    <a:pt x="2183" y="80"/>
                    <a:pt x="2273" y="63"/>
                  </a:cubicBezTo>
                  <a:cubicBezTo>
                    <a:pt x="2349" y="50"/>
                    <a:pt x="2423" y="30"/>
                    <a:pt x="2493" y="1"/>
                  </a:cubicBezTo>
                  <a:close/>
                  <a:moveTo>
                    <a:pt x="927" y="2"/>
                  </a:moveTo>
                  <a:cubicBezTo>
                    <a:pt x="876" y="23"/>
                    <a:pt x="827" y="47"/>
                    <a:pt x="780" y="74"/>
                  </a:cubicBezTo>
                  <a:cubicBezTo>
                    <a:pt x="671" y="134"/>
                    <a:pt x="566" y="203"/>
                    <a:pt x="462" y="272"/>
                  </a:cubicBezTo>
                  <a:cubicBezTo>
                    <a:pt x="366" y="338"/>
                    <a:pt x="268" y="403"/>
                    <a:pt x="166" y="461"/>
                  </a:cubicBezTo>
                  <a:lnTo>
                    <a:pt x="187" y="461"/>
                  </a:lnTo>
                  <a:cubicBezTo>
                    <a:pt x="284" y="405"/>
                    <a:pt x="377" y="343"/>
                    <a:pt x="468" y="282"/>
                  </a:cubicBezTo>
                  <a:cubicBezTo>
                    <a:pt x="575" y="207"/>
                    <a:pt x="687" y="137"/>
                    <a:pt x="802" y="74"/>
                  </a:cubicBezTo>
                  <a:cubicBezTo>
                    <a:pt x="850" y="47"/>
                    <a:pt x="901" y="23"/>
                    <a:pt x="954" y="2"/>
                  </a:cubicBezTo>
                  <a:close/>
                  <a:moveTo>
                    <a:pt x="1157" y="2"/>
                  </a:moveTo>
                  <a:cubicBezTo>
                    <a:pt x="1129" y="27"/>
                    <a:pt x="1099" y="50"/>
                    <a:pt x="1067" y="71"/>
                  </a:cubicBezTo>
                  <a:cubicBezTo>
                    <a:pt x="965" y="140"/>
                    <a:pt x="849" y="189"/>
                    <a:pt x="736" y="237"/>
                  </a:cubicBezTo>
                  <a:cubicBezTo>
                    <a:pt x="593" y="299"/>
                    <a:pt x="446" y="362"/>
                    <a:pt x="326" y="461"/>
                  </a:cubicBezTo>
                  <a:lnTo>
                    <a:pt x="343" y="461"/>
                  </a:lnTo>
                  <a:cubicBezTo>
                    <a:pt x="460" y="368"/>
                    <a:pt x="601" y="307"/>
                    <a:pt x="739" y="247"/>
                  </a:cubicBezTo>
                  <a:cubicBezTo>
                    <a:pt x="858" y="196"/>
                    <a:pt x="979" y="144"/>
                    <a:pt x="1085" y="71"/>
                  </a:cubicBezTo>
                  <a:cubicBezTo>
                    <a:pt x="1115" y="50"/>
                    <a:pt x="1144" y="27"/>
                    <a:pt x="1173" y="2"/>
                  </a:cubicBezTo>
                  <a:close/>
                  <a:moveTo>
                    <a:pt x="1662" y="2"/>
                  </a:moveTo>
                  <a:cubicBezTo>
                    <a:pt x="1584" y="22"/>
                    <a:pt x="1507" y="44"/>
                    <a:pt x="1429" y="69"/>
                  </a:cubicBezTo>
                  <a:cubicBezTo>
                    <a:pt x="1137" y="163"/>
                    <a:pt x="859" y="295"/>
                    <a:pt x="601" y="461"/>
                  </a:cubicBezTo>
                  <a:lnTo>
                    <a:pt x="619" y="461"/>
                  </a:lnTo>
                  <a:cubicBezTo>
                    <a:pt x="882" y="294"/>
                    <a:pt x="1166" y="162"/>
                    <a:pt x="1463" y="69"/>
                  </a:cubicBezTo>
                  <a:cubicBezTo>
                    <a:pt x="1543" y="44"/>
                    <a:pt x="1623" y="22"/>
                    <a:pt x="1704" y="2"/>
                  </a:cubicBezTo>
                  <a:close/>
                  <a:moveTo>
                    <a:pt x="3238" y="2"/>
                  </a:moveTo>
                  <a:cubicBezTo>
                    <a:pt x="3167" y="18"/>
                    <a:pt x="3095" y="37"/>
                    <a:pt x="3026" y="58"/>
                  </a:cubicBezTo>
                  <a:cubicBezTo>
                    <a:pt x="2801" y="127"/>
                    <a:pt x="2583" y="217"/>
                    <a:pt x="2367" y="307"/>
                  </a:cubicBezTo>
                  <a:cubicBezTo>
                    <a:pt x="2240" y="358"/>
                    <a:pt x="2111" y="411"/>
                    <a:pt x="1981" y="461"/>
                  </a:cubicBezTo>
                  <a:lnTo>
                    <a:pt x="2010" y="461"/>
                  </a:lnTo>
                  <a:cubicBezTo>
                    <a:pt x="2132" y="414"/>
                    <a:pt x="2252" y="364"/>
                    <a:pt x="2372" y="315"/>
                  </a:cubicBezTo>
                  <a:cubicBezTo>
                    <a:pt x="2597" y="222"/>
                    <a:pt x="2827" y="128"/>
                    <a:pt x="3062" y="58"/>
                  </a:cubicBezTo>
                  <a:cubicBezTo>
                    <a:pt x="3136" y="37"/>
                    <a:pt x="3209" y="17"/>
                    <a:pt x="3285" y="2"/>
                  </a:cubicBezTo>
                  <a:close/>
                  <a:moveTo>
                    <a:pt x="3374" y="61"/>
                  </a:moveTo>
                  <a:cubicBezTo>
                    <a:pt x="3374" y="62"/>
                    <a:pt x="3374" y="62"/>
                    <a:pt x="3373" y="62"/>
                  </a:cubicBezTo>
                  <a:cubicBezTo>
                    <a:pt x="3227" y="116"/>
                    <a:pt x="3074" y="152"/>
                    <a:pt x="2925" y="189"/>
                  </a:cubicBezTo>
                  <a:cubicBezTo>
                    <a:pt x="2884" y="200"/>
                    <a:pt x="2842" y="210"/>
                    <a:pt x="2801" y="220"/>
                  </a:cubicBezTo>
                  <a:cubicBezTo>
                    <a:pt x="2588" y="274"/>
                    <a:pt x="2371" y="341"/>
                    <a:pt x="2188" y="461"/>
                  </a:cubicBezTo>
                  <a:lnTo>
                    <a:pt x="2206" y="461"/>
                  </a:lnTo>
                  <a:cubicBezTo>
                    <a:pt x="2385" y="347"/>
                    <a:pt x="2597" y="282"/>
                    <a:pt x="2804" y="230"/>
                  </a:cubicBezTo>
                  <a:lnTo>
                    <a:pt x="2927" y="198"/>
                  </a:lnTo>
                  <a:cubicBezTo>
                    <a:pt x="3079" y="162"/>
                    <a:pt x="3235" y="124"/>
                    <a:pt x="3382" y="68"/>
                  </a:cubicBezTo>
                  <a:cubicBezTo>
                    <a:pt x="3383" y="68"/>
                    <a:pt x="3383" y="69"/>
                    <a:pt x="3383" y="69"/>
                  </a:cubicBezTo>
                  <a:cubicBezTo>
                    <a:pt x="3384" y="69"/>
                    <a:pt x="3384" y="68"/>
                    <a:pt x="3385" y="68"/>
                  </a:cubicBezTo>
                  <a:lnTo>
                    <a:pt x="3374" y="61"/>
                  </a:lnTo>
                  <a:close/>
                  <a:moveTo>
                    <a:pt x="3563" y="261"/>
                  </a:moveTo>
                  <a:lnTo>
                    <a:pt x="3326" y="350"/>
                  </a:lnTo>
                  <a:lnTo>
                    <a:pt x="3146" y="418"/>
                  </a:lnTo>
                  <a:lnTo>
                    <a:pt x="3151" y="423"/>
                  </a:lnTo>
                  <a:cubicBezTo>
                    <a:pt x="3167" y="439"/>
                    <a:pt x="3185" y="451"/>
                    <a:pt x="3205" y="461"/>
                  </a:cubicBezTo>
                  <a:lnTo>
                    <a:pt x="3231" y="461"/>
                  </a:lnTo>
                  <a:cubicBezTo>
                    <a:pt x="3206" y="452"/>
                    <a:pt x="3184" y="439"/>
                    <a:pt x="3164" y="422"/>
                  </a:cubicBezTo>
                  <a:lnTo>
                    <a:pt x="3532" y="283"/>
                  </a:lnTo>
                  <a:lnTo>
                    <a:pt x="3563" y="261"/>
                  </a:lnTo>
                  <a:close/>
                  <a:moveTo>
                    <a:pt x="2608" y="1"/>
                  </a:moveTo>
                  <a:lnTo>
                    <a:pt x="2437" y="61"/>
                  </a:lnTo>
                  <a:lnTo>
                    <a:pt x="1903" y="252"/>
                  </a:lnTo>
                  <a:cubicBezTo>
                    <a:pt x="1815" y="276"/>
                    <a:pt x="1728" y="307"/>
                    <a:pt x="1644" y="343"/>
                  </a:cubicBezTo>
                  <a:lnTo>
                    <a:pt x="1308" y="462"/>
                  </a:lnTo>
                  <a:lnTo>
                    <a:pt x="1339" y="462"/>
                  </a:lnTo>
                  <a:lnTo>
                    <a:pt x="1561" y="383"/>
                  </a:lnTo>
                  <a:lnTo>
                    <a:pt x="1561" y="383"/>
                  </a:lnTo>
                  <a:cubicBezTo>
                    <a:pt x="1516" y="406"/>
                    <a:pt x="1471" y="432"/>
                    <a:pt x="1429" y="462"/>
                  </a:cubicBezTo>
                  <a:lnTo>
                    <a:pt x="1448" y="462"/>
                  </a:lnTo>
                  <a:cubicBezTo>
                    <a:pt x="1511" y="419"/>
                    <a:pt x="1578" y="383"/>
                    <a:pt x="1648" y="352"/>
                  </a:cubicBezTo>
                  <a:lnTo>
                    <a:pt x="1906" y="262"/>
                  </a:lnTo>
                  <a:cubicBezTo>
                    <a:pt x="2051" y="223"/>
                    <a:pt x="2198" y="194"/>
                    <a:pt x="2346" y="174"/>
                  </a:cubicBezTo>
                  <a:cubicBezTo>
                    <a:pt x="2387" y="167"/>
                    <a:pt x="2429" y="161"/>
                    <a:pt x="2470" y="155"/>
                  </a:cubicBezTo>
                  <a:cubicBezTo>
                    <a:pt x="2643" y="129"/>
                    <a:pt x="2819" y="103"/>
                    <a:pt x="2989" y="60"/>
                  </a:cubicBezTo>
                  <a:cubicBezTo>
                    <a:pt x="3054" y="44"/>
                    <a:pt x="3116" y="25"/>
                    <a:pt x="3179" y="3"/>
                  </a:cubicBezTo>
                  <a:lnTo>
                    <a:pt x="3147" y="2"/>
                  </a:lnTo>
                  <a:cubicBezTo>
                    <a:pt x="3081" y="24"/>
                    <a:pt x="3014" y="43"/>
                    <a:pt x="2946" y="58"/>
                  </a:cubicBezTo>
                  <a:cubicBezTo>
                    <a:pt x="2788" y="96"/>
                    <a:pt x="2627" y="120"/>
                    <a:pt x="2469" y="143"/>
                  </a:cubicBezTo>
                  <a:cubicBezTo>
                    <a:pt x="2426" y="149"/>
                    <a:pt x="2386" y="156"/>
                    <a:pt x="2345" y="162"/>
                  </a:cubicBezTo>
                  <a:cubicBezTo>
                    <a:pt x="2237" y="178"/>
                    <a:pt x="2124" y="197"/>
                    <a:pt x="2010" y="223"/>
                  </a:cubicBezTo>
                  <a:lnTo>
                    <a:pt x="2469" y="62"/>
                  </a:lnTo>
                  <a:lnTo>
                    <a:pt x="2634" y="3"/>
                  </a:lnTo>
                  <a:cubicBezTo>
                    <a:pt x="2637" y="2"/>
                    <a:pt x="2638" y="2"/>
                    <a:pt x="2640" y="1"/>
                  </a:cubicBezTo>
                  <a:close/>
                  <a:moveTo>
                    <a:pt x="3523" y="164"/>
                  </a:moveTo>
                  <a:cubicBezTo>
                    <a:pt x="3479" y="172"/>
                    <a:pt x="3434" y="185"/>
                    <a:pt x="3388" y="198"/>
                  </a:cubicBezTo>
                  <a:lnTo>
                    <a:pt x="2470" y="462"/>
                  </a:lnTo>
                  <a:lnTo>
                    <a:pt x="2505" y="462"/>
                  </a:lnTo>
                  <a:lnTo>
                    <a:pt x="3390" y="208"/>
                  </a:lnTo>
                  <a:cubicBezTo>
                    <a:pt x="3439" y="194"/>
                    <a:pt x="3487" y="182"/>
                    <a:pt x="3535" y="172"/>
                  </a:cubicBezTo>
                  <a:cubicBezTo>
                    <a:pt x="3536" y="172"/>
                    <a:pt x="3536" y="172"/>
                    <a:pt x="3536" y="172"/>
                  </a:cubicBezTo>
                  <a:lnTo>
                    <a:pt x="3536" y="172"/>
                  </a:lnTo>
                  <a:lnTo>
                    <a:pt x="3537" y="172"/>
                  </a:lnTo>
                  <a:cubicBezTo>
                    <a:pt x="3537" y="172"/>
                    <a:pt x="3537" y="172"/>
                    <a:pt x="3536" y="172"/>
                  </a:cubicBezTo>
                  <a:cubicBezTo>
                    <a:pt x="3536" y="172"/>
                    <a:pt x="3536" y="172"/>
                    <a:pt x="3536" y="172"/>
                  </a:cubicBezTo>
                  <a:lnTo>
                    <a:pt x="3536" y="172"/>
                  </a:lnTo>
                  <a:lnTo>
                    <a:pt x="3525" y="164"/>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a:off x="-3967102" y="1392566"/>
              <a:ext cx="842096" cy="150407"/>
            </a:xfrm>
            <a:custGeom>
              <a:avLst/>
              <a:gdLst/>
              <a:ahLst/>
              <a:cxnLst/>
              <a:rect l="l" t="t" r="r" b="b"/>
              <a:pathLst>
                <a:path w="3656" h="653" extrusionOk="0">
                  <a:moveTo>
                    <a:pt x="3363" y="1"/>
                  </a:moveTo>
                  <a:lnTo>
                    <a:pt x="3059" y="18"/>
                  </a:lnTo>
                  <a:lnTo>
                    <a:pt x="3023" y="21"/>
                  </a:lnTo>
                  <a:lnTo>
                    <a:pt x="2986" y="22"/>
                  </a:lnTo>
                  <a:lnTo>
                    <a:pt x="2943" y="24"/>
                  </a:lnTo>
                  <a:lnTo>
                    <a:pt x="2466" y="53"/>
                  </a:lnTo>
                  <a:lnTo>
                    <a:pt x="2435" y="54"/>
                  </a:lnTo>
                  <a:lnTo>
                    <a:pt x="2270" y="63"/>
                  </a:lnTo>
                  <a:lnTo>
                    <a:pt x="2210" y="67"/>
                  </a:lnTo>
                  <a:lnTo>
                    <a:pt x="1462" y="111"/>
                  </a:lnTo>
                  <a:lnTo>
                    <a:pt x="1430" y="113"/>
                  </a:lnTo>
                  <a:lnTo>
                    <a:pt x="1085" y="133"/>
                  </a:lnTo>
                  <a:lnTo>
                    <a:pt x="1067" y="134"/>
                  </a:lnTo>
                  <a:lnTo>
                    <a:pt x="803" y="149"/>
                  </a:lnTo>
                  <a:lnTo>
                    <a:pt x="780" y="150"/>
                  </a:lnTo>
                  <a:lnTo>
                    <a:pt x="570" y="163"/>
                  </a:lnTo>
                  <a:lnTo>
                    <a:pt x="553" y="164"/>
                  </a:lnTo>
                  <a:lnTo>
                    <a:pt x="348" y="176"/>
                  </a:lnTo>
                  <a:lnTo>
                    <a:pt x="331" y="176"/>
                  </a:lnTo>
                  <a:lnTo>
                    <a:pt x="148" y="188"/>
                  </a:lnTo>
                  <a:lnTo>
                    <a:pt x="135" y="188"/>
                  </a:lnTo>
                  <a:lnTo>
                    <a:pt x="1" y="195"/>
                  </a:lnTo>
                  <a:lnTo>
                    <a:pt x="24" y="652"/>
                  </a:lnTo>
                  <a:lnTo>
                    <a:pt x="65" y="651"/>
                  </a:lnTo>
                  <a:lnTo>
                    <a:pt x="282" y="639"/>
                  </a:lnTo>
                  <a:lnTo>
                    <a:pt x="292" y="639"/>
                  </a:lnTo>
                  <a:lnTo>
                    <a:pt x="511" y="628"/>
                  </a:lnTo>
                  <a:lnTo>
                    <a:pt x="529" y="626"/>
                  </a:lnTo>
                  <a:lnTo>
                    <a:pt x="748" y="615"/>
                  </a:lnTo>
                  <a:lnTo>
                    <a:pt x="763" y="615"/>
                  </a:lnTo>
                  <a:lnTo>
                    <a:pt x="1119" y="596"/>
                  </a:lnTo>
                  <a:lnTo>
                    <a:pt x="1150" y="595"/>
                  </a:lnTo>
                  <a:lnTo>
                    <a:pt x="1370" y="583"/>
                  </a:lnTo>
                  <a:lnTo>
                    <a:pt x="1381" y="583"/>
                  </a:lnTo>
                  <a:lnTo>
                    <a:pt x="1793" y="562"/>
                  </a:lnTo>
                  <a:lnTo>
                    <a:pt x="1826" y="559"/>
                  </a:lnTo>
                  <a:lnTo>
                    <a:pt x="2110" y="544"/>
                  </a:lnTo>
                  <a:lnTo>
                    <a:pt x="2126" y="544"/>
                  </a:lnTo>
                  <a:lnTo>
                    <a:pt x="2236" y="538"/>
                  </a:lnTo>
                  <a:lnTo>
                    <a:pt x="2271" y="537"/>
                  </a:lnTo>
                  <a:lnTo>
                    <a:pt x="3312" y="482"/>
                  </a:lnTo>
                  <a:lnTo>
                    <a:pt x="3656" y="178"/>
                  </a:lnTo>
                  <a:lnTo>
                    <a:pt x="3647" y="171"/>
                  </a:lnTo>
                  <a:lnTo>
                    <a:pt x="3637" y="164"/>
                  </a:lnTo>
                  <a:lnTo>
                    <a:pt x="3538" y="105"/>
                  </a:lnTo>
                  <a:lnTo>
                    <a:pt x="3526" y="98"/>
                  </a:lnTo>
                  <a:lnTo>
                    <a:pt x="3467" y="63"/>
                  </a:lnTo>
                  <a:lnTo>
                    <a:pt x="3380" y="11"/>
                  </a:lnTo>
                  <a:lnTo>
                    <a:pt x="3370" y="4"/>
                  </a:lnTo>
                  <a:lnTo>
                    <a:pt x="3363"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a:off x="-3967793" y="1381510"/>
              <a:ext cx="833573" cy="144649"/>
            </a:xfrm>
            <a:custGeom>
              <a:avLst/>
              <a:gdLst/>
              <a:ahLst/>
              <a:cxnLst/>
              <a:rect l="l" t="t" r="r" b="b"/>
              <a:pathLst>
                <a:path w="3619" h="628" extrusionOk="0">
                  <a:moveTo>
                    <a:pt x="3285" y="1"/>
                  </a:moveTo>
                  <a:lnTo>
                    <a:pt x="0" y="169"/>
                  </a:lnTo>
                  <a:lnTo>
                    <a:pt x="23" y="627"/>
                  </a:lnTo>
                  <a:lnTo>
                    <a:pt x="3308" y="458"/>
                  </a:lnTo>
                  <a:lnTo>
                    <a:pt x="3542" y="269"/>
                  </a:lnTo>
                  <a:lnTo>
                    <a:pt x="3572" y="245"/>
                  </a:lnTo>
                  <a:lnTo>
                    <a:pt x="3619" y="205"/>
                  </a:lnTo>
                  <a:lnTo>
                    <a:pt x="3539" y="157"/>
                  </a:lnTo>
                  <a:lnTo>
                    <a:pt x="3527" y="149"/>
                  </a:lnTo>
                  <a:lnTo>
                    <a:pt x="3468" y="114"/>
                  </a:lnTo>
                  <a:lnTo>
                    <a:pt x="3383" y="62"/>
                  </a:lnTo>
                  <a:lnTo>
                    <a:pt x="3373" y="55"/>
                  </a:lnTo>
                  <a:lnTo>
                    <a:pt x="3285"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a:off x="-3967793" y="1381740"/>
              <a:ext cx="822748" cy="142115"/>
            </a:xfrm>
            <a:custGeom>
              <a:avLst/>
              <a:gdLst/>
              <a:ahLst/>
              <a:cxnLst/>
              <a:rect l="l" t="t" r="r" b="b"/>
              <a:pathLst>
                <a:path w="3572" h="617" extrusionOk="0">
                  <a:moveTo>
                    <a:pt x="34" y="167"/>
                  </a:moveTo>
                  <a:lnTo>
                    <a:pt x="13" y="168"/>
                  </a:lnTo>
                  <a:cubicBezTo>
                    <a:pt x="9" y="170"/>
                    <a:pt x="4" y="172"/>
                    <a:pt x="0" y="175"/>
                  </a:cubicBezTo>
                  <a:lnTo>
                    <a:pt x="0" y="187"/>
                  </a:lnTo>
                  <a:cubicBezTo>
                    <a:pt x="12" y="180"/>
                    <a:pt x="23" y="172"/>
                    <a:pt x="34" y="167"/>
                  </a:cubicBezTo>
                  <a:close/>
                  <a:moveTo>
                    <a:pt x="213" y="157"/>
                  </a:moveTo>
                  <a:lnTo>
                    <a:pt x="199" y="158"/>
                  </a:lnTo>
                  <a:lnTo>
                    <a:pt x="138" y="237"/>
                  </a:lnTo>
                  <a:lnTo>
                    <a:pt x="12" y="396"/>
                  </a:lnTo>
                  <a:lnTo>
                    <a:pt x="12" y="410"/>
                  </a:lnTo>
                  <a:lnTo>
                    <a:pt x="151" y="236"/>
                  </a:lnTo>
                  <a:lnTo>
                    <a:pt x="213" y="157"/>
                  </a:lnTo>
                  <a:close/>
                  <a:moveTo>
                    <a:pt x="3572" y="244"/>
                  </a:moveTo>
                  <a:lnTo>
                    <a:pt x="3339" y="347"/>
                  </a:lnTo>
                  <a:lnTo>
                    <a:pt x="3162" y="423"/>
                  </a:lnTo>
                  <a:lnTo>
                    <a:pt x="3168" y="428"/>
                  </a:lnTo>
                  <a:cubicBezTo>
                    <a:pt x="3185" y="443"/>
                    <a:pt x="3203" y="455"/>
                    <a:pt x="3223" y="463"/>
                  </a:cubicBezTo>
                  <a:lnTo>
                    <a:pt x="3249" y="462"/>
                  </a:lnTo>
                  <a:cubicBezTo>
                    <a:pt x="3225" y="455"/>
                    <a:pt x="3201" y="442"/>
                    <a:pt x="3181" y="425"/>
                  </a:cubicBezTo>
                  <a:lnTo>
                    <a:pt x="3541" y="269"/>
                  </a:lnTo>
                  <a:lnTo>
                    <a:pt x="3572" y="244"/>
                  </a:lnTo>
                  <a:close/>
                  <a:moveTo>
                    <a:pt x="3527" y="148"/>
                  </a:moveTo>
                  <a:cubicBezTo>
                    <a:pt x="3482" y="160"/>
                    <a:pt x="3439" y="174"/>
                    <a:pt x="3394" y="189"/>
                  </a:cubicBezTo>
                  <a:lnTo>
                    <a:pt x="2490" y="499"/>
                  </a:lnTo>
                  <a:lnTo>
                    <a:pt x="2525" y="497"/>
                  </a:lnTo>
                  <a:lnTo>
                    <a:pt x="3396" y="198"/>
                  </a:lnTo>
                  <a:cubicBezTo>
                    <a:pt x="3445" y="182"/>
                    <a:pt x="3493" y="167"/>
                    <a:pt x="3539" y="156"/>
                  </a:cubicBezTo>
                  <a:cubicBezTo>
                    <a:pt x="3539" y="156"/>
                    <a:pt x="3539" y="155"/>
                    <a:pt x="3540" y="155"/>
                  </a:cubicBezTo>
                  <a:lnTo>
                    <a:pt x="3540" y="155"/>
                  </a:lnTo>
                  <a:lnTo>
                    <a:pt x="3541" y="156"/>
                  </a:lnTo>
                  <a:cubicBezTo>
                    <a:pt x="3540" y="155"/>
                    <a:pt x="3540" y="155"/>
                    <a:pt x="3540" y="155"/>
                  </a:cubicBezTo>
                  <a:cubicBezTo>
                    <a:pt x="3540" y="155"/>
                    <a:pt x="3540" y="155"/>
                    <a:pt x="3540" y="155"/>
                  </a:cubicBezTo>
                  <a:lnTo>
                    <a:pt x="3540" y="155"/>
                  </a:lnTo>
                  <a:lnTo>
                    <a:pt x="3528" y="148"/>
                  </a:lnTo>
                  <a:close/>
                  <a:moveTo>
                    <a:pt x="449" y="145"/>
                  </a:moveTo>
                  <a:lnTo>
                    <a:pt x="432" y="147"/>
                  </a:lnTo>
                  <a:cubicBezTo>
                    <a:pt x="398" y="170"/>
                    <a:pt x="365" y="197"/>
                    <a:pt x="334" y="225"/>
                  </a:cubicBezTo>
                  <a:cubicBezTo>
                    <a:pt x="320" y="240"/>
                    <a:pt x="305" y="252"/>
                    <a:pt x="292" y="267"/>
                  </a:cubicBezTo>
                  <a:cubicBezTo>
                    <a:pt x="281" y="276"/>
                    <a:pt x="272" y="285"/>
                    <a:pt x="263" y="296"/>
                  </a:cubicBezTo>
                  <a:cubicBezTo>
                    <a:pt x="186" y="371"/>
                    <a:pt x="108" y="449"/>
                    <a:pt x="18" y="499"/>
                  </a:cubicBezTo>
                  <a:lnTo>
                    <a:pt x="18" y="511"/>
                  </a:lnTo>
                  <a:cubicBezTo>
                    <a:pt x="111" y="459"/>
                    <a:pt x="191" y="381"/>
                    <a:pt x="270" y="303"/>
                  </a:cubicBezTo>
                  <a:cubicBezTo>
                    <a:pt x="279" y="292"/>
                    <a:pt x="290" y="283"/>
                    <a:pt x="299" y="274"/>
                  </a:cubicBezTo>
                  <a:cubicBezTo>
                    <a:pt x="315" y="257"/>
                    <a:pt x="332" y="241"/>
                    <a:pt x="351" y="224"/>
                  </a:cubicBezTo>
                  <a:cubicBezTo>
                    <a:pt x="382" y="196"/>
                    <a:pt x="415" y="169"/>
                    <a:pt x="449" y="145"/>
                  </a:cubicBezTo>
                  <a:close/>
                  <a:moveTo>
                    <a:pt x="3373" y="54"/>
                  </a:moveTo>
                  <a:cubicBezTo>
                    <a:pt x="3373" y="54"/>
                    <a:pt x="3372" y="55"/>
                    <a:pt x="3372" y="55"/>
                  </a:cubicBezTo>
                  <a:cubicBezTo>
                    <a:pt x="3229" y="116"/>
                    <a:pt x="3078" y="161"/>
                    <a:pt x="2931" y="205"/>
                  </a:cubicBezTo>
                  <a:cubicBezTo>
                    <a:pt x="2889" y="217"/>
                    <a:pt x="2850" y="230"/>
                    <a:pt x="2808" y="242"/>
                  </a:cubicBezTo>
                  <a:cubicBezTo>
                    <a:pt x="2599" y="307"/>
                    <a:pt x="2385" y="384"/>
                    <a:pt x="2209" y="513"/>
                  </a:cubicBezTo>
                  <a:lnTo>
                    <a:pt x="2227" y="513"/>
                  </a:lnTo>
                  <a:cubicBezTo>
                    <a:pt x="2400" y="390"/>
                    <a:pt x="2607" y="315"/>
                    <a:pt x="2812" y="251"/>
                  </a:cubicBezTo>
                  <a:cubicBezTo>
                    <a:pt x="2852" y="240"/>
                    <a:pt x="2892" y="227"/>
                    <a:pt x="2933" y="215"/>
                  </a:cubicBezTo>
                  <a:cubicBezTo>
                    <a:pt x="3084" y="170"/>
                    <a:pt x="3238" y="124"/>
                    <a:pt x="3382" y="61"/>
                  </a:cubicBezTo>
                  <a:lnTo>
                    <a:pt x="3383" y="61"/>
                  </a:lnTo>
                  <a:lnTo>
                    <a:pt x="3373" y="54"/>
                  </a:lnTo>
                  <a:close/>
                  <a:moveTo>
                    <a:pt x="3280" y="1"/>
                  </a:moveTo>
                  <a:lnTo>
                    <a:pt x="3234" y="3"/>
                  </a:lnTo>
                  <a:cubicBezTo>
                    <a:pt x="3163" y="23"/>
                    <a:pt x="3093" y="45"/>
                    <a:pt x="3025" y="70"/>
                  </a:cubicBezTo>
                  <a:cubicBezTo>
                    <a:pt x="2804" y="150"/>
                    <a:pt x="2590" y="251"/>
                    <a:pt x="2379" y="351"/>
                  </a:cubicBezTo>
                  <a:cubicBezTo>
                    <a:pt x="2256" y="410"/>
                    <a:pt x="2130" y="470"/>
                    <a:pt x="2002" y="525"/>
                  </a:cubicBezTo>
                  <a:lnTo>
                    <a:pt x="2031" y="524"/>
                  </a:lnTo>
                  <a:cubicBezTo>
                    <a:pt x="2151" y="471"/>
                    <a:pt x="2269" y="416"/>
                    <a:pt x="2385" y="361"/>
                  </a:cubicBezTo>
                  <a:cubicBezTo>
                    <a:pt x="2605" y="256"/>
                    <a:pt x="2830" y="149"/>
                    <a:pt x="3061" y="68"/>
                  </a:cubicBezTo>
                  <a:cubicBezTo>
                    <a:pt x="3133" y="43"/>
                    <a:pt x="3206" y="20"/>
                    <a:pt x="3280" y="1"/>
                  </a:cubicBezTo>
                  <a:close/>
                  <a:moveTo>
                    <a:pt x="3174" y="7"/>
                  </a:moveTo>
                  <a:lnTo>
                    <a:pt x="3143" y="8"/>
                  </a:lnTo>
                  <a:cubicBezTo>
                    <a:pt x="3079" y="34"/>
                    <a:pt x="3012" y="56"/>
                    <a:pt x="2945" y="75"/>
                  </a:cubicBezTo>
                  <a:cubicBezTo>
                    <a:pt x="2790" y="121"/>
                    <a:pt x="2630" y="152"/>
                    <a:pt x="2472" y="184"/>
                  </a:cubicBezTo>
                  <a:cubicBezTo>
                    <a:pt x="2431" y="192"/>
                    <a:pt x="2390" y="201"/>
                    <a:pt x="2350" y="209"/>
                  </a:cubicBezTo>
                  <a:cubicBezTo>
                    <a:pt x="2243" y="230"/>
                    <a:pt x="2131" y="256"/>
                    <a:pt x="2019" y="288"/>
                  </a:cubicBezTo>
                  <a:lnTo>
                    <a:pt x="2469" y="103"/>
                  </a:lnTo>
                  <a:lnTo>
                    <a:pt x="2630" y="36"/>
                  </a:lnTo>
                  <a:lnTo>
                    <a:pt x="2635" y="34"/>
                  </a:lnTo>
                  <a:lnTo>
                    <a:pt x="2635" y="34"/>
                  </a:lnTo>
                  <a:lnTo>
                    <a:pt x="2605" y="35"/>
                  </a:lnTo>
                  <a:lnTo>
                    <a:pt x="2437" y="104"/>
                  </a:lnTo>
                  <a:lnTo>
                    <a:pt x="1912" y="319"/>
                  </a:lnTo>
                  <a:cubicBezTo>
                    <a:pt x="1825" y="349"/>
                    <a:pt x="1741" y="383"/>
                    <a:pt x="1658" y="424"/>
                  </a:cubicBezTo>
                  <a:lnTo>
                    <a:pt x="1329" y="559"/>
                  </a:lnTo>
                  <a:lnTo>
                    <a:pt x="1329" y="559"/>
                  </a:lnTo>
                  <a:lnTo>
                    <a:pt x="1360" y="558"/>
                  </a:lnTo>
                  <a:lnTo>
                    <a:pt x="1578" y="468"/>
                  </a:lnTo>
                  <a:lnTo>
                    <a:pt x="1578" y="468"/>
                  </a:lnTo>
                  <a:cubicBezTo>
                    <a:pt x="1534" y="495"/>
                    <a:pt x="1491" y="523"/>
                    <a:pt x="1450" y="553"/>
                  </a:cubicBezTo>
                  <a:lnTo>
                    <a:pt x="1468" y="552"/>
                  </a:lnTo>
                  <a:cubicBezTo>
                    <a:pt x="1530" y="508"/>
                    <a:pt x="1595" y="468"/>
                    <a:pt x="1663" y="434"/>
                  </a:cubicBezTo>
                  <a:lnTo>
                    <a:pt x="1916" y="329"/>
                  </a:lnTo>
                  <a:cubicBezTo>
                    <a:pt x="2058" y="284"/>
                    <a:pt x="2204" y="247"/>
                    <a:pt x="2351" y="218"/>
                  </a:cubicBezTo>
                  <a:cubicBezTo>
                    <a:pt x="2392" y="210"/>
                    <a:pt x="2432" y="202"/>
                    <a:pt x="2473" y="194"/>
                  </a:cubicBezTo>
                  <a:cubicBezTo>
                    <a:pt x="2644" y="160"/>
                    <a:pt x="2819" y="124"/>
                    <a:pt x="2987" y="73"/>
                  </a:cubicBezTo>
                  <a:cubicBezTo>
                    <a:pt x="3051" y="53"/>
                    <a:pt x="3113" y="31"/>
                    <a:pt x="3174" y="7"/>
                  </a:cubicBezTo>
                  <a:close/>
                  <a:moveTo>
                    <a:pt x="653" y="135"/>
                  </a:moveTo>
                  <a:lnTo>
                    <a:pt x="638" y="136"/>
                  </a:lnTo>
                  <a:cubicBezTo>
                    <a:pt x="612" y="162"/>
                    <a:pt x="585" y="188"/>
                    <a:pt x="555" y="212"/>
                  </a:cubicBezTo>
                  <a:cubicBezTo>
                    <a:pt x="425" y="328"/>
                    <a:pt x="280" y="426"/>
                    <a:pt x="125" y="505"/>
                  </a:cubicBezTo>
                  <a:cubicBezTo>
                    <a:pt x="114" y="510"/>
                    <a:pt x="104" y="516"/>
                    <a:pt x="94" y="521"/>
                  </a:cubicBezTo>
                  <a:cubicBezTo>
                    <a:pt x="70" y="532"/>
                    <a:pt x="45" y="545"/>
                    <a:pt x="20" y="558"/>
                  </a:cubicBezTo>
                  <a:lnTo>
                    <a:pt x="20" y="570"/>
                  </a:lnTo>
                  <a:cubicBezTo>
                    <a:pt x="46" y="555"/>
                    <a:pt x="72" y="543"/>
                    <a:pt x="98" y="530"/>
                  </a:cubicBezTo>
                  <a:cubicBezTo>
                    <a:pt x="108" y="524"/>
                    <a:pt x="119" y="519"/>
                    <a:pt x="130" y="513"/>
                  </a:cubicBezTo>
                  <a:cubicBezTo>
                    <a:pt x="290" y="434"/>
                    <a:pt x="438" y="331"/>
                    <a:pt x="572" y="212"/>
                  </a:cubicBezTo>
                  <a:cubicBezTo>
                    <a:pt x="599" y="187"/>
                    <a:pt x="626" y="161"/>
                    <a:pt x="653" y="135"/>
                  </a:cubicBezTo>
                  <a:close/>
                  <a:moveTo>
                    <a:pt x="2490" y="41"/>
                  </a:moveTo>
                  <a:lnTo>
                    <a:pt x="2463" y="43"/>
                  </a:lnTo>
                  <a:cubicBezTo>
                    <a:pt x="2381" y="76"/>
                    <a:pt x="2298" y="101"/>
                    <a:pt x="2212" y="117"/>
                  </a:cubicBezTo>
                  <a:cubicBezTo>
                    <a:pt x="2142" y="132"/>
                    <a:pt x="2069" y="143"/>
                    <a:pt x="1997" y="154"/>
                  </a:cubicBezTo>
                  <a:cubicBezTo>
                    <a:pt x="1943" y="162"/>
                    <a:pt x="1886" y="170"/>
                    <a:pt x="1832" y="180"/>
                  </a:cubicBezTo>
                  <a:cubicBezTo>
                    <a:pt x="1483" y="244"/>
                    <a:pt x="1151" y="382"/>
                    <a:pt x="859" y="584"/>
                  </a:cubicBezTo>
                  <a:lnTo>
                    <a:pt x="878" y="583"/>
                  </a:lnTo>
                  <a:cubicBezTo>
                    <a:pt x="1166" y="386"/>
                    <a:pt x="1491" y="252"/>
                    <a:pt x="1834" y="190"/>
                  </a:cubicBezTo>
                  <a:cubicBezTo>
                    <a:pt x="1889" y="180"/>
                    <a:pt x="1944" y="171"/>
                    <a:pt x="1999" y="163"/>
                  </a:cubicBezTo>
                  <a:cubicBezTo>
                    <a:pt x="2090" y="150"/>
                    <a:pt x="2184" y="135"/>
                    <a:pt x="2273" y="114"/>
                  </a:cubicBezTo>
                  <a:cubicBezTo>
                    <a:pt x="2347" y="97"/>
                    <a:pt x="2420" y="74"/>
                    <a:pt x="2490" y="41"/>
                  </a:cubicBezTo>
                  <a:close/>
                  <a:moveTo>
                    <a:pt x="1702" y="81"/>
                  </a:moveTo>
                  <a:lnTo>
                    <a:pt x="1659" y="83"/>
                  </a:lnTo>
                  <a:cubicBezTo>
                    <a:pt x="1583" y="107"/>
                    <a:pt x="1507" y="132"/>
                    <a:pt x="1431" y="162"/>
                  </a:cubicBezTo>
                  <a:cubicBezTo>
                    <a:pt x="1144" y="271"/>
                    <a:pt x="873" y="417"/>
                    <a:pt x="622" y="596"/>
                  </a:cubicBezTo>
                  <a:lnTo>
                    <a:pt x="641" y="595"/>
                  </a:lnTo>
                  <a:cubicBezTo>
                    <a:pt x="895" y="415"/>
                    <a:pt x="1173" y="268"/>
                    <a:pt x="1464" y="161"/>
                  </a:cubicBezTo>
                  <a:cubicBezTo>
                    <a:pt x="1543" y="131"/>
                    <a:pt x="1622" y="104"/>
                    <a:pt x="1702" y="81"/>
                  </a:cubicBezTo>
                  <a:close/>
                  <a:moveTo>
                    <a:pt x="1156" y="109"/>
                  </a:moveTo>
                  <a:cubicBezTo>
                    <a:pt x="1129" y="136"/>
                    <a:pt x="1100" y="160"/>
                    <a:pt x="1069" y="183"/>
                  </a:cubicBezTo>
                  <a:cubicBezTo>
                    <a:pt x="972" y="256"/>
                    <a:pt x="858" y="311"/>
                    <a:pt x="747" y="365"/>
                  </a:cubicBezTo>
                  <a:cubicBezTo>
                    <a:pt x="607" y="435"/>
                    <a:pt x="464" y="504"/>
                    <a:pt x="350" y="609"/>
                  </a:cubicBezTo>
                  <a:lnTo>
                    <a:pt x="365" y="609"/>
                  </a:lnTo>
                  <a:cubicBezTo>
                    <a:pt x="477" y="510"/>
                    <a:pt x="616" y="442"/>
                    <a:pt x="752" y="375"/>
                  </a:cubicBezTo>
                  <a:cubicBezTo>
                    <a:pt x="867" y="318"/>
                    <a:pt x="986" y="261"/>
                    <a:pt x="1087" y="182"/>
                  </a:cubicBezTo>
                  <a:cubicBezTo>
                    <a:pt x="1117" y="160"/>
                    <a:pt x="1146" y="135"/>
                    <a:pt x="1171" y="109"/>
                  </a:cubicBezTo>
                  <a:close/>
                  <a:moveTo>
                    <a:pt x="952" y="120"/>
                  </a:moveTo>
                  <a:lnTo>
                    <a:pt x="926" y="121"/>
                  </a:lnTo>
                  <a:cubicBezTo>
                    <a:pt x="876" y="144"/>
                    <a:pt x="828" y="171"/>
                    <a:pt x="782" y="200"/>
                  </a:cubicBezTo>
                  <a:cubicBezTo>
                    <a:pt x="676" y="265"/>
                    <a:pt x="575" y="341"/>
                    <a:pt x="475" y="415"/>
                  </a:cubicBezTo>
                  <a:cubicBezTo>
                    <a:pt x="382" y="485"/>
                    <a:pt x="288" y="556"/>
                    <a:pt x="190" y="617"/>
                  </a:cubicBezTo>
                  <a:lnTo>
                    <a:pt x="211" y="617"/>
                  </a:lnTo>
                  <a:cubicBezTo>
                    <a:pt x="304" y="556"/>
                    <a:pt x="394" y="489"/>
                    <a:pt x="481" y="423"/>
                  </a:cubicBezTo>
                  <a:cubicBezTo>
                    <a:pt x="586" y="343"/>
                    <a:pt x="694" y="268"/>
                    <a:pt x="805" y="198"/>
                  </a:cubicBezTo>
                  <a:cubicBezTo>
                    <a:pt x="853" y="169"/>
                    <a:pt x="901" y="143"/>
                    <a:pt x="952" y="12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a:off x="-3982534" y="1176744"/>
              <a:ext cx="841865" cy="130829"/>
            </a:xfrm>
            <a:custGeom>
              <a:avLst/>
              <a:gdLst/>
              <a:ahLst/>
              <a:cxnLst/>
              <a:rect l="l" t="t" r="r" b="b"/>
              <a:pathLst>
                <a:path w="3655" h="568" extrusionOk="0">
                  <a:moveTo>
                    <a:pt x="289" y="1"/>
                  </a:moveTo>
                  <a:lnTo>
                    <a:pt x="282" y="5"/>
                  </a:lnTo>
                  <a:lnTo>
                    <a:pt x="271" y="12"/>
                  </a:lnTo>
                  <a:lnTo>
                    <a:pt x="187" y="65"/>
                  </a:lnTo>
                  <a:lnTo>
                    <a:pt x="128" y="103"/>
                  </a:lnTo>
                  <a:lnTo>
                    <a:pt x="115" y="111"/>
                  </a:lnTo>
                  <a:lnTo>
                    <a:pt x="17" y="172"/>
                  </a:lnTo>
                  <a:lnTo>
                    <a:pt x="7" y="178"/>
                  </a:lnTo>
                  <a:lnTo>
                    <a:pt x="1" y="183"/>
                  </a:lnTo>
                  <a:lnTo>
                    <a:pt x="351" y="477"/>
                  </a:lnTo>
                  <a:lnTo>
                    <a:pt x="1393" y="506"/>
                  </a:lnTo>
                  <a:lnTo>
                    <a:pt x="1428" y="507"/>
                  </a:lnTo>
                  <a:lnTo>
                    <a:pt x="1539" y="511"/>
                  </a:lnTo>
                  <a:lnTo>
                    <a:pt x="1554" y="511"/>
                  </a:lnTo>
                  <a:lnTo>
                    <a:pt x="1840" y="518"/>
                  </a:lnTo>
                  <a:lnTo>
                    <a:pt x="1872" y="519"/>
                  </a:lnTo>
                  <a:lnTo>
                    <a:pt x="2284" y="531"/>
                  </a:lnTo>
                  <a:lnTo>
                    <a:pt x="2296" y="531"/>
                  </a:lnTo>
                  <a:lnTo>
                    <a:pt x="2517" y="537"/>
                  </a:lnTo>
                  <a:lnTo>
                    <a:pt x="2547" y="538"/>
                  </a:lnTo>
                  <a:lnTo>
                    <a:pt x="2904" y="547"/>
                  </a:lnTo>
                  <a:lnTo>
                    <a:pt x="2918" y="547"/>
                  </a:lnTo>
                  <a:lnTo>
                    <a:pt x="3138" y="554"/>
                  </a:lnTo>
                  <a:lnTo>
                    <a:pt x="3155" y="554"/>
                  </a:lnTo>
                  <a:lnTo>
                    <a:pt x="3373" y="560"/>
                  </a:lnTo>
                  <a:lnTo>
                    <a:pt x="3384" y="560"/>
                  </a:lnTo>
                  <a:lnTo>
                    <a:pt x="3601" y="566"/>
                  </a:lnTo>
                  <a:lnTo>
                    <a:pt x="3641" y="567"/>
                  </a:lnTo>
                  <a:lnTo>
                    <a:pt x="3654" y="110"/>
                  </a:lnTo>
                  <a:lnTo>
                    <a:pt x="3520" y="105"/>
                  </a:lnTo>
                  <a:lnTo>
                    <a:pt x="3507" y="105"/>
                  </a:lnTo>
                  <a:lnTo>
                    <a:pt x="3323" y="98"/>
                  </a:lnTo>
                  <a:lnTo>
                    <a:pt x="3306" y="98"/>
                  </a:lnTo>
                  <a:lnTo>
                    <a:pt x="3100" y="92"/>
                  </a:lnTo>
                  <a:lnTo>
                    <a:pt x="3085" y="92"/>
                  </a:lnTo>
                  <a:lnTo>
                    <a:pt x="2875" y="85"/>
                  </a:lnTo>
                  <a:lnTo>
                    <a:pt x="2852" y="85"/>
                  </a:lnTo>
                  <a:lnTo>
                    <a:pt x="2588" y="76"/>
                  </a:lnTo>
                  <a:lnTo>
                    <a:pt x="2569" y="76"/>
                  </a:lnTo>
                  <a:lnTo>
                    <a:pt x="2224" y="64"/>
                  </a:lnTo>
                  <a:lnTo>
                    <a:pt x="2191" y="63"/>
                  </a:lnTo>
                  <a:lnTo>
                    <a:pt x="1444" y="38"/>
                  </a:lnTo>
                  <a:lnTo>
                    <a:pt x="1382" y="37"/>
                  </a:lnTo>
                  <a:lnTo>
                    <a:pt x="1218" y="31"/>
                  </a:lnTo>
                  <a:lnTo>
                    <a:pt x="1186" y="31"/>
                  </a:lnTo>
                  <a:lnTo>
                    <a:pt x="709" y="15"/>
                  </a:lnTo>
                  <a:lnTo>
                    <a:pt x="665" y="14"/>
                  </a:lnTo>
                  <a:lnTo>
                    <a:pt x="629" y="12"/>
                  </a:lnTo>
                  <a:lnTo>
                    <a:pt x="593" y="11"/>
                  </a:lnTo>
                  <a:lnTo>
                    <a:pt x="289"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a:off x="-3973781" y="1164536"/>
              <a:ext cx="833343" cy="125992"/>
            </a:xfrm>
            <a:custGeom>
              <a:avLst/>
              <a:gdLst/>
              <a:ahLst/>
              <a:cxnLst/>
              <a:rect l="l" t="t" r="r" b="b"/>
              <a:pathLst>
                <a:path w="3618" h="547" extrusionOk="0">
                  <a:moveTo>
                    <a:pt x="330" y="1"/>
                  </a:moveTo>
                  <a:lnTo>
                    <a:pt x="243" y="57"/>
                  </a:lnTo>
                  <a:lnTo>
                    <a:pt x="232" y="64"/>
                  </a:lnTo>
                  <a:lnTo>
                    <a:pt x="149" y="118"/>
                  </a:lnTo>
                  <a:lnTo>
                    <a:pt x="92" y="155"/>
                  </a:lnTo>
                  <a:lnTo>
                    <a:pt x="79" y="163"/>
                  </a:lnTo>
                  <a:lnTo>
                    <a:pt x="0" y="215"/>
                  </a:lnTo>
                  <a:lnTo>
                    <a:pt x="50" y="252"/>
                  </a:lnTo>
                  <a:lnTo>
                    <a:pt x="79" y="276"/>
                  </a:lnTo>
                  <a:lnTo>
                    <a:pt x="318" y="459"/>
                  </a:lnTo>
                  <a:lnTo>
                    <a:pt x="3606" y="546"/>
                  </a:lnTo>
                  <a:lnTo>
                    <a:pt x="3618" y="88"/>
                  </a:lnTo>
                  <a:lnTo>
                    <a:pt x="330"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a:off x="-3962495" y="1164536"/>
              <a:ext cx="822057" cy="124840"/>
            </a:xfrm>
            <a:custGeom>
              <a:avLst/>
              <a:gdLst/>
              <a:ahLst/>
              <a:cxnLst/>
              <a:rect l="l" t="t" r="r" b="b"/>
              <a:pathLst>
                <a:path w="3569" h="542" extrusionOk="0">
                  <a:moveTo>
                    <a:pt x="3534" y="87"/>
                  </a:moveTo>
                  <a:lnTo>
                    <a:pt x="3534" y="87"/>
                  </a:lnTo>
                  <a:cubicBezTo>
                    <a:pt x="3546" y="94"/>
                    <a:pt x="3557" y="99"/>
                    <a:pt x="3569" y="107"/>
                  </a:cubicBezTo>
                  <a:lnTo>
                    <a:pt x="3569" y="95"/>
                  </a:lnTo>
                  <a:cubicBezTo>
                    <a:pt x="3565" y="92"/>
                    <a:pt x="3560" y="90"/>
                    <a:pt x="3556" y="88"/>
                  </a:cubicBezTo>
                  <a:lnTo>
                    <a:pt x="3534" y="87"/>
                  </a:lnTo>
                  <a:close/>
                  <a:moveTo>
                    <a:pt x="3356" y="82"/>
                  </a:moveTo>
                  <a:lnTo>
                    <a:pt x="3420" y="159"/>
                  </a:lnTo>
                  <a:lnTo>
                    <a:pt x="3563" y="331"/>
                  </a:lnTo>
                  <a:lnTo>
                    <a:pt x="3563" y="316"/>
                  </a:lnTo>
                  <a:lnTo>
                    <a:pt x="3433" y="161"/>
                  </a:lnTo>
                  <a:lnTo>
                    <a:pt x="3369" y="83"/>
                  </a:lnTo>
                  <a:lnTo>
                    <a:pt x="3356" y="82"/>
                  </a:lnTo>
                  <a:close/>
                  <a:moveTo>
                    <a:pt x="3118" y="76"/>
                  </a:moveTo>
                  <a:lnTo>
                    <a:pt x="3118" y="76"/>
                  </a:lnTo>
                  <a:cubicBezTo>
                    <a:pt x="3155" y="99"/>
                    <a:pt x="3188" y="125"/>
                    <a:pt x="3220" y="152"/>
                  </a:cubicBezTo>
                  <a:cubicBezTo>
                    <a:pt x="3239" y="169"/>
                    <a:pt x="3256" y="184"/>
                    <a:pt x="3273" y="201"/>
                  </a:cubicBezTo>
                  <a:cubicBezTo>
                    <a:pt x="3283" y="210"/>
                    <a:pt x="3293" y="219"/>
                    <a:pt x="3303" y="230"/>
                  </a:cubicBezTo>
                  <a:cubicBezTo>
                    <a:pt x="3384" y="305"/>
                    <a:pt x="3465" y="382"/>
                    <a:pt x="3560" y="431"/>
                  </a:cubicBezTo>
                  <a:lnTo>
                    <a:pt x="3560" y="419"/>
                  </a:lnTo>
                  <a:cubicBezTo>
                    <a:pt x="3469" y="371"/>
                    <a:pt x="3389" y="296"/>
                    <a:pt x="3310" y="223"/>
                  </a:cubicBezTo>
                  <a:cubicBezTo>
                    <a:pt x="3300" y="212"/>
                    <a:pt x="3290" y="203"/>
                    <a:pt x="3279" y="194"/>
                  </a:cubicBezTo>
                  <a:cubicBezTo>
                    <a:pt x="3265" y="181"/>
                    <a:pt x="3251" y="168"/>
                    <a:pt x="3236" y="154"/>
                  </a:cubicBezTo>
                  <a:cubicBezTo>
                    <a:pt x="3204" y="127"/>
                    <a:pt x="3171" y="101"/>
                    <a:pt x="3137" y="77"/>
                  </a:cubicBezTo>
                  <a:lnTo>
                    <a:pt x="3118" y="76"/>
                  </a:lnTo>
                  <a:close/>
                  <a:moveTo>
                    <a:pt x="1" y="251"/>
                  </a:moveTo>
                  <a:lnTo>
                    <a:pt x="31" y="276"/>
                  </a:lnTo>
                  <a:lnTo>
                    <a:pt x="396" y="424"/>
                  </a:lnTo>
                  <a:cubicBezTo>
                    <a:pt x="376" y="441"/>
                    <a:pt x="352" y="453"/>
                    <a:pt x="328" y="460"/>
                  </a:cubicBezTo>
                  <a:lnTo>
                    <a:pt x="354" y="460"/>
                  </a:lnTo>
                  <a:cubicBezTo>
                    <a:pt x="374" y="452"/>
                    <a:pt x="392" y="441"/>
                    <a:pt x="408" y="425"/>
                  </a:cubicBezTo>
                  <a:lnTo>
                    <a:pt x="414" y="419"/>
                  </a:lnTo>
                  <a:lnTo>
                    <a:pt x="236" y="348"/>
                  </a:lnTo>
                  <a:lnTo>
                    <a:pt x="1" y="251"/>
                  </a:lnTo>
                  <a:close/>
                  <a:moveTo>
                    <a:pt x="41" y="155"/>
                  </a:moveTo>
                  <a:lnTo>
                    <a:pt x="29" y="163"/>
                  </a:lnTo>
                  <a:lnTo>
                    <a:pt x="30" y="163"/>
                  </a:lnTo>
                  <a:cubicBezTo>
                    <a:pt x="78" y="174"/>
                    <a:pt x="127" y="187"/>
                    <a:pt x="174" y="202"/>
                  </a:cubicBezTo>
                  <a:lnTo>
                    <a:pt x="1052" y="479"/>
                  </a:lnTo>
                  <a:lnTo>
                    <a:pt x="1087" y="480"/>
                  </a:lnTo>
                  <a:lnTo>
                    <a:pt x="176" y="192"/>
                  </a:lnTo>
                  <a:cubicBezTo>
                    <a:pt x="131" y="178"/>
                    <a:pt x="87" y="165"/>
                    <a:pt x="42" y="155"/>
                  </a:cubicBezTo>
                  <a:close/>
                  <a:moveTo>
                    <a:pt x="194" y="56"/>
                  </a:moveTo>
                  <a:lnTo>
                    <a:pt x="183" y="64"/>
                  </a:lnTo>
                  <a:lnTo>
                    <a:pt x="184" y="64"/>
                  </a:lnTo>
                  <a:cubicBezTo>
                    <a:pt x="331" y="124"/>
                    <a:pt x="486" y="165"/>
                    <a:pt x="637" y="206"/>
                  </a:cubicBezTo>
                  <a:cubicBezTo>
                    <a:pt x="678" y="218"/>
                    <a:pt x="719" y="229"/>
                    <a:pt x="760" y="241"/>
                  </a:cubicBezTo>
                  <a:cubicBezTo>
                    <a:pt x="966" y="298"/>
                    <a:pt x="1176" y="369"/>
                    <a:pt x="1351" y="488"/>
                  </a:cubicBezTo>
                  <a:lnTo>
                    <a:pt x="1370" y="488"/>
                  </a:lnTo>
                  <a:cubicBezTo>
                    <a:pt x="1190" y="363"/>
                    <a:pt x="974" y="290"/>
                    <a:pt x="763" y="230"/>
                  </a:cubicBezTo>
                  <a:cubicBezTo>
                    <a:pt x="722" y="219"/>
                    <a:pt x="682" y="208"/>
                    <a:pt x="640" y="196"/>
                  </a:cubicBezTo>
                  <a:cubicBezTo>
                    <a:pt x="491" y="156"/>
                    <a:pt x="339" y="115"/>
                    <a:pt x="195" y="57"/>
                  </a:cubicBezTo>
                  <a:cubicBezTo>
                    <a:pt x="195" y="57"/>
                    <a:pt x="194" y="57"/>
                    <a:pt x="194" y="56"/>
                  </a:cubicBezTo>
                  <a:close/>
                  <a:moveTo>
                    <a:pt x="2916" y="70"/>
                  </a:moveTo>
                  <a:cubicBezTo>
                    <a:pt x="2943" y="96"/>
                    <a:pt x="2970" y="122"/>
                    <a:pt x="2998" y="145"/>
                  </a:cubicBezTo>
                  <a:cubicBezTo>
                    <a:pt x="3135" y="262"/>
                    <a:pt x="3286" y="359"/>
                    <a:pt x="3449" y="437"/>
                  </a:cubicBezTo>
                  <a:cubicBezTo>
                    <a:pt x="3459" y="442"/>
                    <a:pt x="3470" y="446"/>
                    <a:pt x="3480" y="451"/>
                  </a:cubicBezTo>
                  <a:cubicBezTo>
                    <a:pt x="3506" y="464"/>
                    <a:pt x="3532" y="476"/>
                    <a:pt x="3559" y="490"/>
                  </a:cubicBezTo>
                  <a:lnTo>
                    <a:pt x="3559" y="478"/>
                  </a:lnTo>
                  <a:cubicBezTo>
                    <a:pt x="3533" y="465"/>
                    <a:pt x="3509" y="453"/>
                    <a:pt x="3484" y="442"/>
                  </a:cubicBezTo>
                  <a:cubicBezTo>
                    <a:pt x="3473" y="437"/>
                    <a:pt x="3463" y="432"/>
                    <a:pt x="3452" y="428"/>
                  </a:cubicBezTo>
                  <a:cubicBezTo>
                    <a:pt x="3295" y="352"/>
                    <a:pt x="3148" y="258"/>
                    <a:pt x="3015" y="147"/>
                  </a:cubicBezTo>
                  <a:cubicBezTo>
                    <a:pt x="2985" y="122"/>
                    <a:pt x="2957" y="97"/>
                    <a:pt x="2930" y="71"/>
                  </a:cubicBezTo>
                  <a:lnTo>
                    <a:pt x="2916" y="70"/>
                  </a:lnTo>
                  <a:close/>
                  <a:moveTo>
                    <a:pt x="287" y="1"/>
                  </a:moveTo>
                  <a:lnTo>
                    <a:pt x="287" y="1"/>
                  </a:lnTo>
                  <a:cubicBezTo>
                    <a:pt x="361" y="18"/>
                    <a:pt x="435" y="40"/>
                    <a:pt x="506" y="63"/>
                  </a:cubicBezTo>
                  <a:cubicBezTo>
                    <a:pt x="740" y="138"/>
                    <a:pt x="967" y="239"/>
                    <a:pt x="1191" y="338"/>
                  </a:cubicBezTo>
                  <a:cubicBezTo>
                    <a:pt x="1308" y="391"/>
                    <a:pt x="1427" y="443"/>
                    <a:pt x="1548" y="493"/>
                  </a:cubicBezTo>
                  <a:lnTo>
                    <a:pt x="1578" y="493"/>
                  </a:lnTo>
                  <a:cubicBezTo>
                    <a:pt x="1448" y="441"/>
                    <a:pt x="1320" y="384"/>
                    <a:pt x="1196" y="329"/>
                  </a:cubicBezTo>
                  <a:cubicBezTo>
                    <a:pt x="983" y="234"/>
                    <a:pt x="766" y="137"/>
                    <a:pt x="544" y="64"/>
                  </a:cubicBezTo>
                  <a:cubicBezTo>
                    <a:pt x="475" y="41"/>
                    <a:pt x="404" y="20"/>
                    <a:pt x="332" y="2"/>
                  </a:cubicBezTo>
                  <a:lnTo>
                    <a:pt x="287" y="1"/>
                  </a:lnTo>
                  <a:close/>
                  <a:moveTo>
                    <a:pt x="391" y="4"/>
                  </a:moveTo>
                  <a:cubicBezTo>
                    <a:pt x="452" y="28"/>
                    <a:pt x="516" y="48"/>
                    <a:pt x="579" y="65"/>
                  </a:cubicBezTo>
                  <a:cubicBezTo>
                    <a:pt x="749" y="114"/>
                    <a:pt x="925" y="144"/>
                    <a:pt x="1097" y="175"/>
                  </a:cubicBezTo>
                  <a:cubicBezTo>
                    <a:pt x="1138" y="182"/>
                    <a:pt x="1178" y="189"/>
                    <a:pt x="1219" y="196"/>
                  </a:cubicBezTo>
                  <a:cubicBezTo>
                    <a:pt x="1367" y="221"/>
                    <a:pt x="1513" y="254"/>
                    <a:pt x="1656" y="296"/>
                  </a:cubicBezTo>
                  <a:lnTo>
                    <a:pt x="1913" y="393"/>
                  </a:lnTo>
                  <a:cubicBezTo>
                    <a:pt x="1981" y="426"/>
                    <a:pt x="2047" y="464"/>
                    <a:pt x="2110" y="508"/>
                  </a:cubicBezTo>
                  <a:lnTo>
                    <a:pt x="2128" y="508"/>
                  </a:lnTo>
                  <a:cubicBezTo>
                    <a:pt x="2086" y="478"/>
                    <a:pt x="2043" y="451"/>
                    <a:pt x="1999" y="426"/>
                  </a:cubicBezTo>
                  <a:lnTo>
                    <a:pt x="1999" y="426"/>
                  </a:lnTo>
                  <a:lnTo>
                    <a:pt x="2219" y="510"/>
                  </a:lnTo>
                  <a:lnTo>
                    <a:pt x="2249" y="511"/>
                  </a:lnTo>
                  <a:lnTo>
                    <a:pt x="1916" y="384"/>
                  </a:lnTo>
                  <a:cubicBezTo>
                    <a:pt x="1833" y="345"/>
                    <a:pt x="1747" y="312"/>
                    <a:pt x="1660" y="285"/>
                  </a:cubicBezTo>
                  <a:lnTo>
                    <a:pt x="1131" y="83"/>
                  </a:lnTo>
                  <a:lnTo>
                    <a:pt x="960" y="18"/>
                  </a:lnTo>
                  <a:lnTo>
                    <a:pt x="930" y="18"/>
                  </a:lnTo>
                  <a:lnTo>
                    <a:pt x="936" y="21"/>
                  </a:lnTo>
                  <a:lnTo>
                    <a:pt x="1099" y="83"/>
                  </a:lnTo>
                  <a:lnTo>
                    <a:pt x="1553" y="256"/>
                  </a:lnTo>
                  <a:cubicBezTo>
                    <a:pt x="1440" y="226"/>
                    <a:pt x="1328" y="205"/>
                    <a:pt x="1220" y="187"/>
                  </a:cubicBezTo>
                  <a:cubicBezTo>
                    <a:pt x="1180" y="178"/>
                    <a:pt x="1139" y="171"/>
                    <a:pt x="1098" y="164"/>
                  </a:cubicBezTo>
                  <a:cubicBezTo>
                    <a:pt x="939" y="137"/>
                    <a:pt x="778" y="109"/>
                    <a:pt x="622" y="68"/>
                  </a:cubicBezTo>
                  <a:cubicBezTo>
                    <a:pt x="555" y="50"/>
                    <a:pt x="488" y="29"/>
                    <a:pt x="422" y="5"/>
                  </a:cubicBezTo>
                  <a:lnTo>
                    <a:pt x="391" y="4"/>
                  </a:lnTo>
                  <a:close/>
                  <a:moveTo>
                    <a:pt x="1077" y="22"/>
                  </a:moveTo>
                  <a:lnTo>
                    <a:pt x="1077" y="22"/>
                  </a:lnTo>
                  <a:cubicBezTo>
                    <a:pt x="1147" y="52"/>
                    <a:pt x="1220" y="75"/>
                    <a:pt x="1295" y="90"/>
                  </a:cubicBezTo>
                  <a:cubicBezTo>
                    <a:pt x="1385" y="109"/>
                    <a:pt x="1479" y="122"/>
                    <a:pt x="1571" y="132"/>
                  </a:cubicBezTo>
                  <a:cubicBezTo>
                    <a:pt x="1625" y="139"/>
                    <a:pt x="1681" y="147"/>
                    <a:pt x="1736" y="155"/>
                  </a:cubicBezTo>
                  <a:cubicBezTo>
                    <a:pt x="2080" y="209"/>
                    <a:pt x="2409" y="335"/>
                    <a:pt x="2702" y="524"/>
                  </a:cubicBezTo>
                  <a:lnTo>
                    <a:pt x="2721" y="524"/>
                  </a:lnTo>
                  <a:cubicBezTo>
                    <a:pt x="2423" y="329"/>
                    <a:pt x="2088" y="199"/>
                    <a:pt x="1738" y="144"/>
                  </a:cubicBezTo>
                  <a:cubicBezTo>
                    <a:pt x="1682" y="136"/>
                    <a:pt x="1626" y="129"/>
                    <a:pt x="1572" y="122"/>
                  </a:cubicBezTo>
                  <a:cubicBezTo>
                    <a:pt x="1500" y="114"/>
                    <a:pt x="1427" y="104"/>
                    <a:pt x="1357" y="91"/>
                  </a:cubicBezTo>
                  <a:cubicBezTo>
                    <a:pt x="1270" y="77"/>
                    <a:pt x="1186" y="54"/>
                    <a:pt x="1105" y="23"/>
                  </a:cubicBezTo>
                  <a:lnTo>
                    <a:pt x="1077" y="22"/>
                  </a:lnTo>
                  <a:close/>
                  <a:moveTo>
                    <a:pt x="1866" y="43"/>
                  </a:moveTo>
                  <a:cubicBezTo>
                    <a:pt x="1946" y="64"/>
                    <a:pt x="2026" y="89"/>
                    <a:pt x="2104" y="116"/>
                  </a:cubicBezTo>
                  <a:cubicBezTo>
                    <a:pt x="2400" y="217"/>
                    <a:pt x="2680" y="356"/>
                    <a:pt x="2938" y="530"/>
                  </a:cubicBezTo>
                  <a:lnTo>
                    <a:pt x="2957" y="530"/>
                  </a:lnTo>
                  <a:cubicBezTo>
                    <a:pt x="2703" y="357"/>
                    <a:pt x="2428" y="218"/>
                    <a:pt x="2139" y="117"/>
                  </a:cubicBezTo>
                  <a:cubicBezTo>
                    <a:pt x="2062" y="89"/>
                    <a:pt x="1986" y="65"/>
                    <a:pt x="1907" y="43"/>
                  </a:cubicBezTo>
                  <a:close/>
                  <a:moveTo>
                    <a:pt x="2396" y="57"/>
                  </a:moveTo>
                  <a:cubicBezTo>
                    <a:pt x="2423" y="83"/>
                    <a:pt x="2453" y="107"/>
                    <a:pt x="2483" y="129"/>
                  </a:cubicBezTo>
                  <a:cubicBezTo>
                    <a:pt x="2585" y="204"/>
                    <a:pt x="2707" y="259"/>
                    <a:pt x="2823" y="314"/>
                  </a:cubicBezTo>
                  <a:cubicBezTo>
                    <a:pt x="2959" y="376"/>
                    <a:pt x="3100" y="441"/>
                    <a:pt x="3215" y="537"/>
                  </a:cubicBezTo>
                  <a:lnTo>
                    <a:pt x="3231" y="537"/>
                  </a:lnTo>
                  <a:cubicBezTo>
                    <a:pt x="3113" y="436"/>
                    <a:pt x="2969" y="369"/>
                    <a:pt x="2828" y="304"/>
                  </a:cubicBezTo>
                  <a:cubicBezTo>
                    <a:pt x="2715" y="251"/>
                    <a:pt x="2601" y="199"/>
                    <a:pt x="2501" y="129"/>
                  </a:cubicBezTo>
                  <a:cubicBezTo>
                    <a:pt x="2469" y="107"/>
                    <a:pt x="2440" y="83"/>
                    <a:pt x="2411" y="57"/>
                  </a:cubicBezTo>
                  <a:close/>
                  <a:moveTo>
                    <a:pt x="2616" y="63"/>
                  </a:moveTo>
                  <a:cubicBezTo>
                    <a:pt x="2667" y="84"/>
                    <a:pt x="2717" y="110"/>
                    <a:pt x="2765" y="138"/>
                  </a:cubicBezTo>
                  <a:cubicBezTo>
                    <a:pt x="2878" y="204"/>
                    <a:pt x="2988" y="277"/>
                    <a:pt x="3093" y="355"/>
                  </a:cubicBezTo>
                  <a:cubicBezTo>
                    <a:pt x="3183" y="418"/>
                    <a:pt x="3275" y="483"/>
                    <a:pt x="3370" y="542"/>
                  </a:cubicBezTo>
                  <a:lnTo>
                    <a:pt x="3390" y="542"/>
                  </a:lnTo>
                  <a:cubicBezTo>
                    <a:pt x="3290" y="482"/>
                    <a:pt x="3195" y="413"/>
                    <a:pt x="3099" y="346"/>
                  </a:cubicBezTo>
                  <a:cubicBezTo>
                    <a:pt x="2998" y="274"/>
                    <a:pt x="2895" y="201"/>
                    <a:pt x="2788" y="138"/>
                  </a:cubicBezTo>
                  <a:cubicBezTo>
                    <a:pt x="2741" y="110"/>
                    <a:pt x="2692" y="85"/>
                    <a:pt x="2643" y="63"/>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a:off x="-4070521" y="1354331"/>
              <a:ext cx="3443241" cy="1179072"/>
            </a:xfrm>
            <a:custGeom>
              <a:avLst/>
              <a:gdLst/>
              <a:ahLst/>
              <a:cxnLst/>
              <a:rect l="l" t="t" r="r" b="b"/>
              <a:pathLst>
                <a:path w="14949" h="5119" extrusionOk="0">
                  <a:moveTo>
                    <a:pt x="13152" y="1"/>
                  </a:moveTo>
                  <a:cubicBezTo>
                    <a:pt x="12583" y="1"/>
                    <a:pt x="12012" y="38"/>
                    <a:pt x="11446" y="105"/>
                  </a:cubicBezTo>
                  <a:cubicBezTo>
                    <a:pt x="9943" y="280"/>
                    <a:pt x="8472" y="654"/>
                    <a:pt x="7014" y="1062"/>
                  </a:cubicBezTo>
                  <a:cubicBezTo>
                    <a:pt x="6636" y="1166"/>
                    <a:pt x="6259" y="1275"/>
                    <a:pt x="5883" y="1385"/>
                  </a:cubicBezTo>
                  <a:cubicBezTo>
                    <a:pt x="4456" y="1801"/>
                    <a:pt x="3038" y="2247"/>
                    <a:pt x="1627" y="2710"/>
                  </a:cubicBezTo>
                  <a:cubicBezTo>
                    <a:pt x="1129" y="2873"/>
                    <a:pt x="633" y="3037"/>
                    <a:pt x="138" y="3204"/>
                  </a:cubicBezTo>
                  <a:cubicBezTo>
                    <a:pt x="92" y="3219"/>
                    <a:pt x="46" y="3235"/>
                    <a:pt x="1" y="3250"/>
                  </a:cubicBezTo>
                  <a:cubicBezTo>
                    <a:pt x="4" y="3563"/>
                    <a:pt x="2" y="3851"/>
                    <a:pt x="15" y="4137"/>
                  </a:cubicBezTo>
                  <a:cubicBezTo>
                    <a:pt x="25" y="4441"/>
                    <a:pt x="61" y="4743"/>
                    <a:pt x="122" y="5041"/>
                  </a:cubicBezTo>
                  <a:cubicBezTo>
                    <a:pt x="159" y="5054"/>
                    <a:pt x="213" y="5118"/>
                    <a:pt x="240" y="5118"/>
                  </a:cubicBezTo>
                  <a:cubicBezTo>
                    <a:pt x="246" y="5118"/>
                    <a:pt x="251" y="5115"/>
                    <a:pt x="253" y="5106"/>
                  </a:cubicBezTo>
                  <a:lnTo>
                    <a:pt x="14949" y="5106"/>
                  </a:lnTo>
                  <a:lnTo>
                    <a:pt x="14949" y="136"/>
                  </a:lnTo>
                  <a:cubicBezTo>
                    <a:pt x="14356" y="43"/>
                    <a:pt x="13755" y="1"/>
                    <a:pt x="13152"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a:off x="-7508700" y="2027594"/>
              <a:ext cx="6881414" cy="1088091"/>
            </a:xfrm>
            <a:custGeom>
              <a:avLst/>
              <a:gdLst/>
              <a:ahLst/>
              <a:cxnLst/>
              <a:rect l="l" t="t" r="r" b="b"/>
              <a:pathLst>
                <a:path w="29876" h="4724" extrusionOk="0">
                  <a:moveTo>
                    <a:pt x="9895" y="1"/>
                  </a:moveTo>
                  <a:cubicBezTo>
                    <a:pt x="7248" y="1"/>
                    <a:pt x="4631" y="289"/>
                    <a:pt x="2103" y="1014"/>
                  </a:cubicBezTo>
                  <a:cubicBezTo>
                    <a:pt x="1394" y="1216"/>
                    <a:pt x="693" y="1454"/>
                    <a:pt x="1" y="1729"/>
                  </a:cubicBezTo>
                  <a:lnTo>
                    <a:pt x="1" y="4724"/>
                  </a:lnTo>
                  <a:lnTo>
                    <a:pt x="27857" y="4724"/>
                  </a:lnTo>
                  <a:cubicBezTo>
                    <a:pt x="27850" y="4719"/>
                    <a:pt x="27841" y="4713"/>
                    <a:pt x="27834" y="4707"/>
                  </a:cubicBezTo>
                  <a:lnTo>
                    <a:pt x="27834" y="4707"/>
                  </a:lnTo>
                  <a:lnTo>
                    <a:pt x="29876" y="4710"/>
                  </a:lnTo>
                  <a:lnTo>
                    <a:pt x="29876" y="1986"/>
                  </a:lnTo>
                  <a:lnTo>
                    <a:pt x="29797" y="1986"/>
                  </a:lnTo>
                  <a:cubicBezTo>
                    <a:pt x="29652" y="1989"/>
                    <a:pt x="29508" y="1990"/>
                    <a:pt x="29363" y="1990"/>
                  </a:cubicBezTo>
                  <a:cubicBezTo>
                    <a:pt x="28820" y="1990"/>
                    <a:pt x="28275" y="1974"/>
                    <a:pt x="27730" y="1947"/>
                  </a:cubicBezTo>
                  <a:cubicBezTo>
                    <a:pt x="25129" y="1819"/>
                    <a:pt x="22503" y="1417"/>
                    <a:pt x="19899" y="1014"/>
                  </a:cubicBezTo>
                  <a:cubicBezTo>
                    <a:pt x="18793" y="843"/>
                    <a:pt x="17690" y="672"/>
                    <a:pt x="16595" y="521"/>
                  </a:cubicBezTo>
                  <a:cubicBezTo>
                    <a:pt x="16047" y="443"/>
                    <a:pt x="15503" y="374"/>
                    <a:pt x="14959" y="312"/>
                  </a:cubicBezTo>
                  <a:cubicBezTo>
                    <a:pt x="13270" y="117"/>
                    <a:pt x="11576" y="1"/>
                    <a:pt x="9895" y="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a:off x="-3063967" y="-10393"/>
              <a:ext cx="2930751" cy="2321752"/>
            </a:xfrm>
            <a:custGeom>
              <a:avLst/>
              <a:gdLst/>
              <a:ahLst/>
              <a:cxnLst/>
              <a:rect l="l" t="t" r="r" b="b"/>
              <a:pathLst>
                <a:path w="12724" h="10080" extrusionOk="0">
                  <a:moveTo>
                    <a:pt x="12090" y="1"/>
                  </a:moveTo>
                  <a:cubicBezTo>
                    <a:pt x="11620" y="1"/>
                    <a:pt x="11145" y="40"/>
                    <a:pt x="10672" y="113"/>
                  </a:cubicBezTo>
                  <a:cubicBezTo>
                    <a:pt x="9606" y="282"/>
                    <a:pt x="8546" y="625"/>
                    <a:pt x="7557" y="1099"/>
                  </a:cubicBezTo>
                  <a:cubicBezTo>
                    <a:pt x="7537" y="1108"/>
                    <a:pt x="7517" y="1118"/>
                    <a:pt x="7498" y="1127"/>
                  </a:cubicBezTo>
                  <a:cubicBezTo>
                    <a:pt x="7493" y="1129"/>
                    <a:pt x="7488" y="1132"/>
                    <a:pt x="7484" y="1134"/>
                  </a:cubicBezTo>
                  <a:cubicBezTo>
                    <a:pt x="7345" y="1201"/>
                    <a:pt x="7209" y="1271"/>
                    <a:pt x="7073" y="1342"/>
                  </a:cubicBezTo>
                  <a:cubicBezTo>
                    <a:pt x="6910" y="1429"/>
                    <a:pt x="6750" y="1520"/>
                    <a:pt x="6592" y="1613"/>
                  </a:cubicBezTo>
                  <a:cubicBezTo>
                    <a:pt x="5932" y="2002"/>
                    <a:pt x="5311" y="2455"/>
                    <a:pt x="4739" y="2964"/>
                  </a:cubicBezTo>
                  <a:cubicBezTo>
                    <a:pt x="3400" y="4165"/>
                    <a:pt x="2425" y="5767"/>
                    <a:pt x="1371" y="7215"/>
                  </a:cubicBezTo>
                  <a:cubicBezTo>
                    <a:pt x="888" y="7879"/>
                    <a:pt x="391" y="8607"/>
                    <a:pt x="0" y="9331"/>
                  </a:cubicBezTo>
                  <a:lnTo>
                    <a:pt x="119" y="9311"/>
                  </a:lnTo>
                  <a:cubicBezTo>
                    <a:pt x="231" y="9294"/>
                    <a:pt x="341" y="9280"/>
                    <a:pt x="449" y="9270"/>
                  </a:cubicBezTo>
                  <a:cubicBezTo>
                    <a:pt x="539" y="9262"/>
                    <a:pt x="627" y="9256"/>
                    <a:pt x="714" y="9254"/>
                  </a:cubicBezTo>
                  <a:cubicBezTo>
                    <a:pt x="741" y="9254"/>
                    <a:pt x="769" y="9253"/>
                    <a:pt x="796" y="9253"/>
                  </a:cubicBezTo>
                  <a:cubicBezTo>
                    <a:pt x="821" y="9252"/>
                    <a:pt x="845" y="9252"/>
                    <a:pt x="869" y="9252"/>
                  </a:cubicBezTo>
                  <a:cubicBezTo>
                    <a:pt x="962" y="9252"/>
                    <a:pt x="1053" y="9256"/>
                    <a:pt x="1143" y="9262"/>
                  </a:cubicBezTo>
                  <a:cubicBezTo>
                    <a:pt x="2369" y="9342"/>
                    <a:pt x="3191" y="9910"/>
                    <a:pt x="3374" y="10049"/>
                  </a:cubicBezTo>
                  <a:cubicBezTo>
                    <a:pt x="3377" y="10051"/>
                    <a:pt x="3380" y="10053"/>
                    <a:pt x="3382" y="10056"/>
                  </a:cubicBezTo>
                  <a:cubicBezTo>
                    <a:pt x="3389" y="10059"/>
                    <a:pt x="3394" y="10064"/>
                    <a:pt x="3399" y="10068"/>
                  </a:cubicBezTo>
                  <a:cubicBezTo>
                    <a:pt x="3401" y="10070"/>
                    <a:pt x="3403" y="10072"/>
                    <a:pt x="3407" y="10073"/>
                  </a:cubicBezTo>
                  <a:lnTo>
                    <a:pt x="3413" y="10079"/>
                  </a:lnTo>
                  <a:lnTo>
                    <a:pt x="3453" y="10077"/>
                  </a:lnTo>
                  <a:lnTo>
                    <a:pt x="5515" y="9989"/>
                  </a:lnTo>
                  <a:lnTo>
                    <a:pt x="5594" y="9985"/>
                  </a:lnTo>
                  <a:lnTo>
                    <a:pt x="5645" y="9984"/>
                  </a:lnTo>
                  <a:lnTo>
                    <a:pt x="5693" y="9982"/>
                  </a:lnTo>
                  <a:lnTo>
                    <a:pt x="12724" y="9683"/>
                  </a:lnTo>
                  <a:lnTo>
                    <a:pt x="12724" y="25"/>
                  </a:lnTo>
                  <a:cubicBezTo>
                    <a:pt x="12715" y="25"/>
                    <a:pt x="12706" y="24"/>
                    <a:pt x="12698" y="23"/>
                  </a:cubicBezTo>
                  <a:cubicBezTo>
                    <a:pt x="12496" y="8"/>
                    <a:pt x="12293" y="1"/>
                    <a:pt x="12090"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a:off x="-3063967" y="-16612"/>
              <a:ext cx="2930751" cy="2327971"/>
            </a:xfrm>
            <a:custGeom>
              <a:avLst/>
              <a:gdLst/>
              <a:ahLst/>
              <a:cxnLst/>
              <a:rect l="l" t="t" r="r" b="b"/>
              <a:pathLst>
                <a:path w="12724" h="10107" extrusionOk="0">
                  <a:moveTo>
                    <a:pt x="12724" y="52"/>
                  </a:moveTo>
                  <a:lnTo>
                    <a:pt x="12724" y="9710"/>
                  </a:lnTo>
                  <a:lnTo>
                    <a:pt x="5693" y="10009"/>
                  </a:lnTo>
                  <a:lnTo>
                    <a:pt x="5645" y="10011"/>
                  </a:lnTo>
                  <a:lnTo>
                    <a:pt x="5594" y="10012"/>
                  </a:lnTo>
                  <a:lnTo>
                    <a:pt x="5515" y="10016"/>
                  </a:lnTo>
                  <a:lnTo>
                    <a:pt x="3453" y="10104"/>
                  </a:lnTo>
                  <a:lnTo>
                    <a:pt x="3413" y="10106"/>
                  </a:lnTo>
                  <a:lnTo>
                    <a:pt x="3413" y="10106"/>
                  </a:lnTo>
                  <a:lnTo>
                    <a:pt x="3407" y="10100"/>
                  </a:lnTo>
                  <a:cubicBezTo>
                    <a:pt x="3403" y="10099"/>
                    <a:pt x="3401" y="10097"/>
                    <a:pt x="3399" y="10095"/>
                  </a:cubicBezTo>
                  <a:cubicBezTo>
                    <a:pt x="3394" y="10091"/>
                    <a:pt x="3389" y="10086"/>
                    <a:pt x="3382" y="10083"/>
                  </a:cubicBezTo>
                  <a:cubicBezTo>
                    <a:pt x="3380" y="10080"/>
                    <a:pt x="3377" y="10078"/>
                    <a:pt x="3374" y="10076"/>
                  </a:cubicBezTo>
                  <a:cubicBezTo>
                    <a:pt x="3191" y="9937"/>
                    <a:pt x="2369" y="9369"/>
                    <a:pt x="1143" y="9289"/>
                  </a:cubicBezTo>
                  <a:cubicBezTo>
                    <a:pt x="1030" y="9281"/>
                    <a:pt x="915" y="9277"/>
                    <a:pt x="796" y="9280"/>
                  </a:cubicBezTo>
                  <a:cubicBezTo>
                    <a:pt x="769" y="9280"/>
                    <a:pt x="741" y="9281"/>
                    <a:pt x="714" y="9281"/>
                  </a:cubicBezTo>
                  <a:cubicBezTo>
                    <a:pt x="627" y="9283"/>
                    <a:pt x="539" y="9289"/>
                    <a:pt x="449" y="9297"/>
                  </a:cubicBezTo>
                  <a:cubicBezTo>
                    <a:pt x="341" y="9307"/>
                    <a:pt x="231" y="9321"/>
                    <a:pt x="119" y="9338"/>
                  </a:cubicBezTo>
                  <a:lnTo>
                    <a:pt x="0" y="9358"/>
                  </a:lnTo>
                  <a:cubicBezTo>
                    <a:pt x="391" y="8634"/>
                    <a:pt x="888" y="7906"/>
                    <a:pt x="1371" y="7242"/>
                  </a:cubicBezTo>
                  <a:cubicBezTo>
                    <a:pt x="2425" y="5794"/>
                    <a:pt x="3400" y="4192"/>
                    <a:pt x="4739" y="2991"/>
                  </a:cubicBezTo>
                  <a:cubicBezTo>
                    <a:pt x="5311" y="2482"/>
                    <a:pt x="5932" y="2029"/>
                    <a:pt x="6592" y="1640"/>
                  </a:cubicBezTo>
                  <a:cubicBezTo>
                    <a:pt x="6750" y="1547"/>
                    <a:pt x="6910" y="1456"/>
                    <a:pt x="7073" y="1369"/>
                  </a:cubicBezTo>
                  <a:cubicBezTo>
                    <a:pt x="7209" y="1298"/>
                    <a:pt x="7345" y="1228"/>
                    <a:pt x="7484" y="1161"/>
                  </a:cubicBezTo>
                  <a:cubicBezTo>
                    <a:pt x="7488" y="1159"/>
                    <a:pt x="7493" y="1156"/>
                    <a:pt x="7498" y="1154"/>
                  </a:cubicBezTo>
                  <a:cubicBezTo>
                    <a:pt x="7517" y="1145"/>
                    <a:pt x="7537" y="1135"/>
                    <a:pt x="7557" y="1126"/>
                  </a:cubicBezTo>
                  <a:cubicBezTo>
                    <a:pt x="8546" y="652"/>
                    <a:pt x="9606" y="309"/>
                    <a:pt x="10672" y="140"/>
                  </a:cubicBezTo>
                  <a:cubicBezTo>
                    <a:pt x="11350" y="35"/>
                    <a:pt x="12031" y="1"/>
                    <a:pt x="12698" y="50"/>
                  </a:cubicBezTo>
                  <a:cubicBezTo>
                    <a:pt x="12706" y="51"/>
                    <a:pt x="12715" y="52"/>
                    <a:pt x="12724" y="52"/>
                  </a:cubicBezTo>
                  <a:close/>
                </a:path>
              </a:pathLst>
            </a:custGeom>
            <a:gradFill>
              <a:gsLst>
                <a:gs pos="0">
                  <a:schemeClr val="accent1"/>
                </a:gs>
                <a:gs pos="100000">
                  <a:srgbClr val="EE942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a:off x="-2960777" y="336258"/>
              <a:ext cx="1495319" cy="1788762"/>
            </a:xfrm>
            <a:custGeom>
              <a:avLst/>
              <a:gdLst/>
              <a:ahLst/>
              <a:cxnLst/>
              <a:rect l="l" t="t" r="r" b="b"/>
              <a:pathLst>
                <a:path w="6492" h="7766" extrusionOk="0">
                  <a:moveTo>
                    <a:pt x="6491" y="1"/>
                  </a:moveTo>
                  <a:lnTo>
                    <a:pt x="6491" y="1"/>
                  </a:lnTo>
                  <a:cubicBezTo>
                    <a:pt x="6360" y="57"/>
                    <a:pt x="4222" y="1004"/>
                    <a:pt x="2287" y="4059"/>
                  </a:cubicBezTo>
                  <a:cubicBezTo>
                    <a:pt x="822" y="6372"/>
                    <a:pt x="218" y="7388"/>
                    <a:pt x="0" y="7765"/>
                  </a:cubicBezTo>
                  <a:cubicBezTo>
                    <a:pt x="91" y="7757"/>
                    <a:pt x="179" y="7751"/>
                    <a:pt x="265" y="7749"/>
                  </a:cubicBezTo>
                  <a:cubicBezTo>
                    <a:pt x="265" y="7749"/>
                    <a:pt x="3998" y="1165"/>
                    <a:pt x="6491"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a:off x="-2880622" y="310000"/>
              <a:ext cx="1461229" cy="2007117"/>
            </a:xfrm>
            <a:custGeom>
              <a:avLst/>
              <a:gdLst/>
              <a:ahLst/>
              <a:cxnLst/>
              <a:rect l="l" t="t" r="r" b="b"/>
              <a:pathLst>
                <a:path w="6344" h="8714" extrusionOk="0">
                  <a:moveTo>
                    <a:pt x="6343" y="1"/>
                  </a:moveTo>
                  <a:lnTo>
                    <a:pt x="6343" y="1"/>
                  </a:lnTo>
                  <a:cubicBezTo>
                    <a:pt x="6329" y="9"/>
                    <a:pt x="6314" y="16"/>
                    <a:pt x="6300" y="24"/>
                  </a:cubicBezTo>
                  <a:cubicBezTo>
                    <a:pt x="6152" y="103"/>
                    <a:pt x="6006" y="185"/>
                    <a:pt x="5862" y="270"/>
                  </a:cubicBezTo>
                  <a:cubicBezTo>
                    <a:pt x="4549" y="1287"/>
                    <a:pt x="2072" y="3438"/>
                    <a:pt x="33" y="7755"/>
                  </a:cubicBezTo>
                  <a:lnTo>
                    <a:pt x="0" y="7861"/>
                  </a:lnTo>
                  <a:cubicBezTo>
                    <a:pt x="15" y="7860"/>
                    <a:pt x="30" y="7860"/>
                    <a:pt x="45" y="7860"/>
                  </a:cubicBezTo>
                  <a:cubicBezTo>
                    <a:pt x="148" y="7860"/>
                    <a:pt x="249" y="7864"/>
                    <a:pt x="347" y="7870"/>
                  </a:cubicBezTo>
                  <a:cubicBezTo>
                    <a:pt x="581" y="7885"/>
                    <a:pt x="813" y="7919"/>
                    <a:pt x="1042" y="7972"/>
                  </a:cubicBezTo>
                  <a:cubicBezTo>
                    <a:pt x="1053" y="7975"/>
                    <a:pt x="1065" y="7977"/>
                    <a:pt x="1075" y="7980"/>
                  </a:cubicBezTo>
                  <a:cubicBezTo>
                    <a:pt x="1895" y="8174"/>
                    <a:pt x="2435" y="8548"/>
                    <a:pt x="2578" y="8658"/>
                  </a:cubicBezTo>
                  <a:cubicBezTo>
                    <a:pt x="2581" y="8660"/>
                    <a:pt x="2584" y="8662"/>
                    <a:pt x="2586" y="8664"/>
                  </a:cubicBezTo>
                  <a:cubicBezTo>
                    <a:pt x="2593" y="8668"/>
                    <a:pt x="2598" y="8673"/>
                    <a:pt x="2603" y="8677"/>
                  </a:cubicBezTo>
                  <a:cubicBezTo>
                    <a:pt x="2605" y="8679"/>
                    <a:pt x="2607" y="8680"/>
                    <a:pt x="2611" y="8682"/>
                  </a:cubicBezTo>
                  <a:cubicBezTo>
                    <a:pt x="2613" y="8685"/>
                    <a:pt x="2616" y="8686"/>
                    <a:pt x="2618" y="8688"/>
                  </a:cubicBezTo>
                  <a:cubicBezTo>
                    <a:pt x="2627" y="8695"/>
                    <a:pt x="2637" y="8701"/>
                    <a:pt x="2644" y="8707"/>
                  </a:cubicBezTo>
                  <a:lnTo>
                    <a:pt x="2653" y="8713"/>
                  </a:lnTo>
                  <a:cubicBezTo>
                    <a:pt x="2654" y="8705"/>
                    <a:pt x="2656" y="8695"/>
                    <a:pt x="2658" y="8686"/>
                  </a:cubicBezTo>
                  <a:cubicBezTo>
                    <a:pt x="2908" y="7209"/>
                    <a:pt x="3857" y="2624"/>
                    <a:pt x="6327" y="20"/>
                  </a:cubicBezTo>
                  <a:cubicBezTo>
                    <a:pt x="6331" y="14"/>
                    <a:pt x="6337" y="7"/>
                    <a:pt x="6343"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a:off x="-2640845" y="308849"/>
              <a:ext cx="1223296" cy="1839435"/>
            </a:xfrm>
            <a:custGeom>
              <a:avLst/>
              <a:gdLst/>
              <a:ahLst/>
              <a:cxnLst/>
              <a:rect l="l" t="t" r="r" b="b"/>
              <a:pathLst>
                <a:path w="5311" h="7986" extrusionOk="0">
                  <a:moveTo>
                    <a:pt x="5307" y="1"/>
                  </a:moveTo>
                  <a:cubicBezTo>
                    <a:pt x="5290" y="10"/>
                    <a:pt x="5274" y="20"/>
                    <a:pt x="5259" y="30"/>
                  </a:cubicBezTo>
                  <a:cubicBezTo>
                    <a:pt x="4925" y="236"/>
                    <a:pt x="4611" y="476"/>
                    <a:pt x="4314" y="734"/>
                  </a:cubicBezTo>
                  <a:lnTo>
                    <a:pt x="4085" y="941"/>
                  </a:lnTo>
                  <a:lnTo>
                    <a:pt x="3865" y="1158"/>
                  </a:lnTo>
                  <a:cubicBezTo>
                    <a:pt x="3791" y="1230"/>
                    <a:pt x="3724" y="1307"/>
                    <a:pt x="3652" y="1383"/>
                  </a:cubicBezTo>
                  <a:lnTo>
                    <a:pt x="3548" y="1496"/>
                  </a:lnTo>
                  <a:cubicBezTo>
                    <a:pt x="3512" y="1533"/>
                    <a:pt x="3480" y="1573"/>
                    <a:pt x="3445" y="1612"/>
                  </a:cubicBezTo>
                  <a:cubicBezTo>
                    <a:pt x="3174" y="1921"/>
                    <a:pt x="2919" y="2246"/>
                    <a:pt x="2681" y="2582"/>
                  </a:cubicBezTo>
                  <a:cubicBezTo>
                    <a:pt x="2440" y="2917"/>
                    <a:pt x="2217" y="3263"/>
                    <a:pt x="2003" y="3615"/>
                  </a:cubicBezTo>
                  <a:cubicBezTo>
                    <a:pt x="1894" y="3791"/>
                    <a:pt x="1792" y="3970"/>
                    <a:pt x="1690" y="4148"/>
                  </a:cubicBezTo>
                  <a:cubicBezTo>
                    <a:pt x="1590" y="4328"/>
                    <a:pt x="1491" y="4508"/>
                    <a:pt x="1397" y="4692"/>
                  </a:cubicBezTo>
                  <a:cubicBezTo>
                    <a:pt x="1205" y="5057"/>
                    <a:pt x="1024" y="5427"/>
                    <a:pt x="853" y="5801"/>
                  </a:cubicBezTo>
                  <a:cubicBezTo>
                    <a:pt x="534" y="6512"/>
                    <a:pt x="241" y="7236"/>
                    <a:pt x="0" y="7977"/>
                  </a:cubicBezTo>
                  <a:cubicBezTo>
                    <a:pt x="12" y="7980"/>
                    <a:pt x="22" y="7983"/>
                    <a:pt x="34" y="7985"/>
                  </a:cubicBezTo>
                  <a:cubicBezTo>
                    <a:pt x="160" y="7642"/>
                    <a:pt x="295" y="7302"/>
                    <a:pt x="436" y="6965"/>
                  </a:cubicBezTo>
                  <a:cubicBezTo>
                    <a:pt x="593" y="6585"/>
                    <a:pt x="759" y="6210"/>
                    <a:pt x="934" y="5838"/>
                  </a:cubicBezTo>
                  <a:cubicBezTo>
                    <a:pt x="1278" y="5094"/>
                    <a:pt x="1662" y="4367"/>
                    <a:pt x="2081" y="3663"/>
                  </a:cubicBezTo>
                  <a:cubicBezTo>
                    <a:pt x="2292" y="3311"/>
                    <a:pt x="2512" y="2964"/>
                    <a:pt x="2748" y="2630"/>
                  </a:cubicBezTo>
                  <a:cubicBezTo>
                    <a:pt x="2986" y="2296"/>
                    <a:pt x="3230" y="1967"/>
                    <a:pt x="3496" y="1656"/>
                  </a:cubicBezTo>
                  <a:cubicBezTo>
                    <a:pt x="4018" y="1037"/>
                    <a:pt x="4608" y="473"/>
                    <a:pt x="5285" y="25"/>
                  </a:cubicBezTo>
                  <a:cubicBezTo>
                    <a:pt x="5293" y="19"/>
                    <a:pt x="5302" y="13"/>
                    <a:pt x="5310" y="7"/>
                  </a:cubicBezTo>
                  <a:lnTo>
                    <a:pt x="5307" y="1"/>
                  </a:lnTo>
                  <a:close/>
                </a:path>
              </a:pathLst>
            </a:custGeom>
            <a:solidFill>
              <a:srgbClr val="2F22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a:off x="-4973196" y="1713420"/>
              <a:ext cx="468496" cy="204996"/>
            </a:xfrm>
            <a:custGeom>
              <a:avLst/>
              <a:gdLst/>
              <a:ahLst/>
              <a:cxnLst/>
              <a:rect l="l" t="t" r="r" b="b"/>
              <a:pathLst>
                <a:path w="2034" h="890" extrusionOk="0">
                  <a:moveTo>
                    <a:pt x="91" y="0"/>
                  </a:moveTo>
                  <a:lnTo>
                    <a:pt x="0" y="300"/>
                  </a:lnTo>
                  <a:lnTo>
                    <a:pt x="1943" y="889"/>
                  </a:lnTo>
                  <a:lnTo>
                    <a:pt x="2033" y="589"/>
                  </a:lnTo>
                  <a:lnTo>
                    <a:pt x="91" y="0"/>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a:off x="-4973196" y="1713420"/>
              <a:ext cx="468496" cy="204996"/>
            </a:xfrm>
            <a:custGeom>
              <a:avLst/>
              <a:gdLst/>
              <a:ahLst/>
              <a:cxnLst/>
              <a:rect l="l" t="t" r="r" b="b"/>
              <a:pathLst>
                <a:path w="2034" h="890" extrusionOk="0">
                  <a:moveTo>
                    <a:pt x="0" y="300"/>
                  </a:moveTo>
                  <a:lnTo>
                    <a:pt x="91" y="0"/>
                  </a:lnTo>
                  <a:lnTo>
                    <a:pt x="2033" y="589"/>
                  </a:lnTo>
                  <a:lnTo>
                    <a:pt x="1943" y="889"/>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4"/>
            <p:cNvSpPr/>
            <p:nvPr/>
          </p:nvSpPr>
          <p:spPr>
            <a:xfrm>
              <a:off x="-4792384" y="1760638"/>
              <a:ext cx="286534" cy="93515"/>
            </a:xfrm>
            <a:custGeom>
              <a:avLst/>
              <a:gdLst/>
              <a:ahLst/>
              <a:cxnLst/>
              <a:rect l="l" t="t" r="r" b="b"/>
              <a:pathLst>
                <a:path w="1244" h="406" extrusionOk="0">
                  <a:moveTo>
                    <a:pt x="1" y="1"/>
                  </a:moveTo>
                  <a:lnTo>
                    <a:pt x="95" y="47"/>
                  </a:lnTo>
                  <a:cubicBezTo>
                    <a:pt x="247" y="120"/>
                    <a:pt x="404" y="197"/>
                    <a:pt x="564" y="256"/>
                  </a:cubicBezTo>
                  <a:cubicBezTo>
                    <a:pt x="783" y="337"/>
                    <a:pt x="1011" y="388"/>
                    <a:pt x="1243" y="405"/>
                  </a:cubicBezTo>
                  <a:lnTo>
                    <a:pt x="1244" y="400"/>
                  </a:lnTo>
                  <a:cubicBezTo>
                    <a:pt x="1012" y="382"/>
                    <a:pt x="784" y="331"/>
                    <a:pt x="566" y="251"/>
                  </a:cubicBezTo>
                  <a:cubicBezTo>
                    <a:pt x="407" y="193"/>
                    <a:pt x="249" y="115"/>
                    <a:pt x="97" y="41"/>
                  </a:cubicBezTo>
                  <a:lnTo>
                    <a:pt x="38" y="11"/>
                  </a:lnTo>
                  <a:lnTo>
                    <a:pt x="1" y="1"/>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4"/>
            <p:cNvSpPr/>
            <p:nvPr/>
          </p:nvSpPr>
          <p:spPr>
            <a:xfrm>
              <a:off x="-4956151" y="1723555"/>
              <a:ext cx="443851" cy="152480"/>
            </a:xfrm>
            <a:custGeom>
              <a:avLst/>
              <a:gdLst/>
              <a:ahLst/>
              <a:cxnLst/>
              <a:rect l="l" t="t" r="r" b="b"/>
              <a:pathLst>
                <a:path w="1927" h="662" extrusionOk="0">
                  <a:moveTo>
                    <a:pt x="3" y="1"/>
                  </a:moveTo>
                  <a:lnTo>
                    <a:pt x="0" y="7"/>
                  </a:lnTo>
                  <a:cubicBezTo>
                    <a:pt x="5" y="9"/>
                    <a:pt x="9" y="10"/>
                    <a:pt x="12" y="13"/>
                  </a:cubicBezTo>
                  <a:cubicBezTo>
                    <a:pt x="555" y="267"/>
                    <a:pt x="1125" y="457"/>
                    <a:pt x="1711" y="583"/>
                  </a:cubicBezTo>
                  <a:cubicBezTo>
                    <a:pt x="1777" y="597"/>
                    <a:pt x="1863" y="615"/>
                    <a:pt x="1924" y="662"/>
                  </a:cubicBezTo>
                  <a:lnTo>
                    <a:pt x="1927" y="656"/>
                  </a:lnTo>
                  <a:cubicBezTo>
                    <a:pt x="1863" y="609"/>
                    <a:pt x="1780" y="591"/>
                    <a:pt x="1713" y="577"/>
                  </a:cubicBezTo>
                  <a:cubicBezTo>
                    <a:pt x="1127" y="451"/>
                    <a:pt x="558" y="261"/>
                    <a:pt x="15" y="7"/>
                  </a:cubicBezTo>
                  <a:cubicBezTo>
                    <a:pt x="11" y="5"/>
                    <a:pt x="6" y="3"/>
                    <a:pt x="3"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4"/>
            <p:cNvSpPr/>
            <p:nvPr/>
          </p:nvSpPr>
          <p:spPr>
            <a:xfrm>
              <a:off x="-4961218" y="1740369"/>
              <a:ext cx="444081" cy="151098"/>
            </a:xfrm>
            <a:custGeom>
              <a:avLst/>
              <a:gdLst/>
              <a:ahLst/>
              <a:cxnLst/>
              <a:rect l="l" t="t" r="r" b="b"/>
              <a:pathLst>
                <a:path w="1928" h="656" extrusionOk="0">
                  <a:moveTo>
                    <a:pt x="2" y="1"/>
                  </a:moveTo>
                  <a:lnTo>
                    <a:pt x="0" y="8"/>
                  </a:lnTo>
                  <a:cubicBezTo>
                    <a:pt x="11" y="8"/>
                    <a:pt x="21" y="9"/>
                    <a:pt x="32" y="11"/>
                  </a:cubicBezTo>
                  <a:cubicBezTo>
                    <a:pt x="149" y="36"/>
                    <a:pt x="263" y="78"/>
                    <a:pt x="375" y="118"/>
                  </a:cubicBezTo>
                  <a:lnTo>
                    <a:pt x="1715" y="606"/>
                  </a:lnTo>
                  <a:cubicBezTo>
                    <a:pt x="1786" y="633"/>
                    <a:pt x="1858" y="656"/>
                    <a:pt x="1926" y="656"/>
                  </a:cubicBezTo>
                  <a:lnTo>
                    <a:pt x="1927" y="650"/>
                  </a:lnTo>
                  <a:lnTo>
                    <a:pt x="1927" y="650"/>
                  </a:lnTo>
                  <a:cubicBezTo>
                    <a:pt x="1926" y="650"/>
                    <a:pt x="1924" y="650"/>
                    <a:pt x="1923" y="650"/>
                  </a:cubicBezTo>
                  <a:cubicBezTo>
                    <a:pt x="1857" y="650"/>
                    <a:pt x="1787" y="627"/>
                    <a:pt x="1717" y="602"/>
                  </a:cubicBezTo>
                  <a:lnTo>
                    <a:pt x="376" y="114"/>
                  </a:lnTo>
                  <a:cubicBezTo>
                    <a:pt x="266" y="72"/>
                    <a:pt x="151" y="31"/>
                    <a:pt x="33" y="5"/>
                  </a:cubicBezTo>
                  <a:cubicBezTo>
                    <a:pt x="24" y="3"/>
                    <a:pt x="13" y="2"/>
                    <a:pt x="2"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4"/>
            <p:cNvSpPr/>
            <p:nvPr/>
          </p:nvSpPr>
          <p:spPr>
            <a:xfrm>
              <a:off x="-4967437" y="1761560"/>
              <a:ext cx="444542" cy="148795"/>
            </a:xfrm>
            <a:custGeom>
              <a:avLst/>
              <a:gdLst/>
              <a:ahLst/>
              <a:cxnLst/>
              <a:rect l="l" t="t" r="r" b="b"/>
              <a:pathLst>
                <a:path w="1930" h="646" extrusionOk="0">
                  <a:moveTo>
                    <a:pt x="1" y="0"/>
                  </a:moveTo>
                  <a:lnTo>
                    <a:pt x="0" y="6"/>
                  </a:lnTo>
                  <a:cubicBezTo>
                    <a:pt x="11" y="12"/>
                    <a:pt x="24" y="17"/>
                    <a:pt x="35" y="20"/>
                  </a:cubicBezTo>
                  <a:lnTo>
                    <a:pt x="1590" y="497"/>
                  </a:lnTo>
                  <a:cubicBezTo>
                    <a:pt x="1703" y="531"/>
                    <a:pt x="1829" y="571"/>
                    <a:pt x="1928" y="646"/>
                  </a:cubicBezTo>
                  <a:lnTo>
                    <a:pt x="1930" y="640"/>
                  </a:lnTo>
                  <a:cubicBezTo>
                    <a:pt x="1830" y="564"/>
                    <a:pt x="1704" y="525"/>
                    <a:pt x="1592" y="491"/>
                  </a:cubicBezTo>
                  <a:lnTo>
                    <a:pt x="36" y="16"/>
                  </a:lnTo>
                  <a:cubicBezTo>
                    <a:pt x="25" y="12"/>
                    <a:pt x="13" y="6"/>
                    <a:pt x="1"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4"/>
            <p:cNvSpPr/>
            <p:nvPr/>
          </p:nvSpPr>
          <p:spPr>
            <a:xfrm>
              <a:off x="-4971814" y="1775840"/>
              <a:ext cx="314404" cy="101116"/>
            </a:xfrm>
            <a:custGeom>
              <a:avLst/>
              <a:gdLst/>
              <a:ahLst/>
              <a:cxnLst/>
              <a:rect l="l" t="t" r="r" b="b"/>
              <a:pathLst>
                <a:path w="1365" h="439" extrusionOk="0">
                  <a:moveTo>
                    <a:pt x="1" y="1"/>
                  </a:moveTo>
                  <a:lnTo>
                    <a:pt x="0" y="7"/>
                  </a:lnTo>
                  <a:cubicBezTo>
                    <a:pt x="27" y="13"/>
                    <a:pt x="55" y="18"/>
                    <a:pt x="83" y="22"/>
                  </a:cubicBezTo>
                  <a:lnTo>
                    <a:pt x="85" y="22"/>
                  </a:lnTo>
                  <a:cubicBezTo>
                    <a:pt x="514" y="82"/>
                    <a:pt x="920" y="252"/>
                    <a:pt x="1314" y="423"/>
                  </a:cubicBezTo>
                  <a:lnTo>
                    <a:pt x="1364" y="438"/>
                  </a:lnTo>
                  <a:cubicBezTo>
                    <a:pt x="955" y="261"/>
                    <a:pt x="532" y="78"/>
                    <a:pt x="86" y="15"/>
                  </a:cubicBezTo>
                  <a:lnTo>
                    <a:pt x="84" y="16"/>
                  </a:lnTo>
                  <a:cubicBezTo>
                    <a:pt x="57" y="13"/>
                    <a:pt x="28" y="8"/>
                    <a:pt x="1"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4"/>
            <p:cNvSpPr/>
            <p:nvPr/>
          </p:nvSpPr>
          <p:spPr>
            <a:xfrm>
              <a:off x="-4534181" y="1847474"/>
              <a:ext cx="37084" cy="69791"/>
            </a:xfrm>
            <a:custGeom>
              <a:avLst/>
              <a:gdLst/>
              <a:ahLst/>
              <a:cxnLst/>
              <a:rect l="l" t="t" r="r" b="b"/>
              <a:pathLst>
                <a:path w="161" h="303" extrusionOk="0">
                  <a:moveTo>
                    <a:pt x="120" y="0"/>
                  </a:moveTo>
                  <a:cubicBezTo>
                    <a:pt x="90" y="0"/>
                    <a:pt x="49" y="58"/>
                    <a:pt x="25" y="134"/>
                  </a:cubicBezTo>
                  <a:cubicBezTo>
                    <a:pt x="0" y="217"/>
                    <a:pt x="5" y="292"/>
                    <a:pt x="35" y="301"/>
                  </a:cubicBezTo>
                  <a:cubicBezTo>
                    <a:pt x="37" y="302"/>
                    <a:pt x="39" y="302"/>
                    <a:pt x="41" y="302"/>
                  </a:cubicBezTo>
                  <a:cubicBezTo>
                    <a:pt x="71" y="302"/>
                    <a:pt x="112" y="245"/>
                    <a:pt x="136" y="167"/>
                  </a:cubicBezTo>
                  <a:cubicBezTo>
                    <a:pt x="160" y="85"/>
                    <a:pt x="156" y="11"/>
                    <a:pt x="126" y="1"/>
                  </a:cubicBezTo>
                  <a:cubicBezTo>
                    <a:pt x="124" y="1"/>
                    <a:pt x="122" y="0"/>
                    <a:pt x="120"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4"/>
            <p:cNvSpPr/>
            <p:nvPr/>
          </p:nvSpPr>
          <p:spPr>
            <a:xfrm>
              <a:off x="-5041835" y="1780447"/>
              <a:ext cx="466423" cy="218355"/>
            </a:xfrm>
            <a:custGeom>
              <a:avLst/>
              <a:gdLst/>
              <a:ahLst/>
              <a:cxnLst/>
              <a:rect l="l" t="t" r="r" b="b"/>
              <a:pathLst>
                <a:path w="2025" h="948" extrusionOk="0">
                  <a:moveTo>
                    <a:pt x="101" y="1"/>
                  </a:moveTo>
                  <a:lnTo>
                    <a:pt x="1" y="298"/>
                  </a:lnTo>
                  <a:lnTo>
                    <a:pt x="1925" y="947"/>
                  </a:lnTo>
                  <a:lnTo>
                    <a:pt x="2025" y="651"/>
                  </a:lnTo>
                  <a:lnTo>
                    <a:pt x="101"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a:off x="-5041835" y="1780447"/>
              <a:ext cx="466423" cy="218355"/>
            </a:xfrm>
            <a:custGeom>
              <a:avLst/>
              <a:gdLst/>
              <a:ahLst/>
              <a:cxnLst/>
              <a:rect l="l" t="t" r="r" b="b"/>
              <a:pathLst>
                <a:path w="2025" h="948" extrusionOk="0">
                  <a:moveTo>
                    <a:pt x="1" y="298"/>
                  </a:moveTo>
                  <a:lnTo>
                    <a:pt x="101" y="1"/>
                  </a:lnTo>
                  <a:lnTo>
                    <a:pt x="2025" y="651"/>
                  </a:lnTo>
                  <a:lnTo>
                    <a:pt x="1925" y="947"/>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a:off x="-4860563" y="1835497"/>
              <a:ext cx="283309" cy="102268"/>
            </a:xfrm>
            <a:custGeom>
              <a:avLst/>
              <a:gdLst/>
              <a:ahLst/>
              <a:cxnLst/>
              <a:rect l="l" t="t" r="r" b="b"/>
              <a:pathLst>
                <a:path w="1230" h="444" extrusionOk="0">
                  <a:moveTo>
                    <a:pt x="0" y="0"/>
                  </a:moveTo>
                  <a:lnTo>
                    <a:pt x="92" y="50"/>
                  </a:lnTo>
                  <a:cubicBezTo>
                    <a:pt x="242" y="129"/>
                    <a:pt x="397" y="210"/>
                    <a:pt x="556" y="274"/>
                  </a:cubicBezTo>
                  <a:cubicBezTo>
                    <a:pt x="771" y="361"/>
                    <a:pt x="996" y="419"/>
                    <a:pt x="1228" y="444"/>
                  </a:cubicBezTo>
                  <a:lnTo>
                    <a:pt x="1229" y="439"/>
                  </a:lnTo>
                  <a:cubicBezTo>
                    <a:pt x="999" y="413"/>
                    <a:pt x="773" y="356"/>
                    <a:pt x="558" y="269"/>
                  </a:cubicBezTo>
                  <a:cubicBezTo>
                    <a:pt x="399" y="205"/>
                    <a:pt x="245" y="123"/>
                    <a:pt x="96" y="44"/>
                  </a:cubicBezTo>
                  <a:lnTo>
                    <a:pt x="37" y="13"/>
                  </a:lnTo>
                  <a:lnTo>
                    <a:pt x="0"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a:off x="-5023408" y="1793576"/>
              <a:ext cx="439014" cy="165839"/>
            </a:xfrm>
            <a:custGeom>
              <a:avLst/>
              <a:gdLst/>
              <a:ahLst/>
              <a:cxnLst/>
              <a:rect l="l" t="t" r="r" b="b"/>
              <a:pathLst>
                <a:path w="1906" h="720" extrusionOk="0">
                  <a:moveTo>
                    <a:pt x="3" y="0"/>
                  </a:moveTo>
                  <a:lnTo>
                    <a:pt x="1" y="6"/>
                  </a:lnTo>
                  <a:cubicBezTo>
                    <a:pt x="4" y="8"/>
                    <a:pt x="8" y="11"/>
                    <a:pt x="13" y="12"/>
                  </a:cubicBezTo>
                  <a:cubicBezTo>
                    <a:pt x="548" y="282"/>
                    <a:pt x="1111" y="491"/>
                    <a:pt x="1693" y="634"/>
                  </a:cubicBezTo>
                  <a:cubicBezTo>
                    <a:pt x="1759" y="650"/>
                    <a:pt x="1843" y="672"/>
                    <a:pt x="1903" y="720"/>
                  </a:cubicBezTo>
                  <a:lnTo>
                    <a:pt x="1906" y="714"/>
                  </a:lnTo>
                  <a:cubicBezTo>
                    <a:pt x="1845" y="666"/>
                    <a:pt x="1760" y="645"/>
                    <a:pt x="1694" y="629"/>
                  </a:cubicBezTo>
                  <a:cubicBezTo>
                    <a:pt x="1112" y="486"/>
                    <a:pt x="549" y="277"/>
                    <a:pt x="15" y="7"/>
                  </a:cubicBezTo>
                  <a:cubicBezTo>
                    <a:pt x="11" y="5"/>
                    <a:pt x="7" y="3"/>
                    <a:pt x="3"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a:off x="-5028936" y="1810390"/>
              <a:ext cx="439474" cy="164227"/>
            </a:xfrm>
            <a:custGeom>
              <a:avLst/>
              <a:gdLst/>
              <a:ahLst/>
              <a:cxnLst/>
              <a:rect l="l" t="t" r="r" b="b"/>
              <a:pathLst>
                <a:path w="1908" h="713" extrusionOk="0">
                  <a:moveTo>
                    <a:pt x="2" y="0"/>
                  </a:moveTo>
                  <a:lnTo>
                    <a:pt x="0" y="6"/>
                  </a:lnTo>
                  <a:cubicBezTo>
                    <a:pt x="11" y="7"/>
                    <a:pt x="21" y="8"/>
                    <a:pt x="32" y="11"/>
                  </a:cubicBezTo>
                  <a:cubicBezTo>
                    <a:pt x="148" y="40"/>
                    <a:pt x="261" y="86"/>
                    <a:pt x="370" y="128"/>
                  </a:cubicBezTo>
                  <a:lnTo>
                    <a:pt x="1695" y="657"/>
                  </a:lnTo>
                  <a:cubicBezTo>
                    <a:pt x="1766" y="687"/>
                    <a:pt x="1837" y="712"/>
                    <a:pt x="1905" y="713"/>
                  </a:cubicBezTo>
                  <a:lnTo>
                    <a:pt x="1907" y="707"/>
                  </a:lnTo>
                  <a:cubicBezTo>
                    <a:pt x="1839" y="707"/>
                    <a:pt x="1769" y="681"/>
                    <a:pt x="1697" y="653"/>
                  </a:cubicBezTo>
                  <a:lnTo>
                    <a:pt x="373" y="124"/>
                  </a:lnTo>
                  <a:cubicBezTo>
                    <a:pt x="263" y="80"/>
                    <a:pt x="149" y="35"/>
                    <a:pt x="33" y="6"/>
                  </a:cubicBezTo>
                  <a:cubicBezTo>
                    <a:pt x="24" y="2"/>
                    <a:pt x="13" y="1"/>
                    <a:pt x="2"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a:off x="-5035846" y="1831120"/>
              <a:ext cx="439935" cy="162384"/>
            </a:xfrm>
            <a:custGeom>
              <a:avLst/>
              <a:gdLst/>
              <a:ahLst/>
              <a:cxnLst/>
              <a:rect l="l" t="t" r="r" b="b"/>
              <a:pathLst>
                <a:path w="1910" h="705" extrusionOk="0">
                  <a:moveTo>
                    <a:pt x="2" y="1"/>
                  </a:moveTo>
                  <a:lnTo>
                    <a:pt x="1" y="7"/>
                  </a:lnTo>
                  <a:cubicBezTo>
                    <a:pt x="11" y="12"/>
                    <a:pt x="23" y="18"/>
                    <a:pt x="35" y="22"/>
                  </a:cubicBezTo>
                  <a:lnTo>
                    <a:pt x="1574" y="545"/>
                  </a:lnTo>
                  <a:cubicBezTo>
                    <a:pt x="1686" y="583"/>
                    <a:pt x="1810" y="625"/>
                    <a:pt x="1908" y="705"/>
                  </a:cubicBezTo>
                  <a:lnTo>
                    <a:pt x="1909" y="699"/>
                  </a:lnTo>
                  <a:cubicBezTo>
                    <a:pt x="1812" y="619"/>
                    <a:pt x="1688" y="578"/>
                    <a:pt x="1576" y="539"/>
                  </a:cubicBezTo>
                  <a:lnTo>
                    <a:pt x="37" y="16"/>
                  </a:lnTo>
                  <a:cubicBezTo>
                    <a:pt x="24" y="12"/>
                    <a:pt x="12" y="7"/>
                    <a:pt x="2"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4"/>
            <p:cNvSpPr/>
            <p:nvPr/>
          </p:nvSpPr>
          <p:spPr>
            <a:xfrm>
              <a:off x="-5040913" y="1845401"/>
              <a:ext cx="311410" cy="110560"/>
            </a:xfrm>
            <a:custGeom>
              <a:avLst/>
              <a:gdLst/>
              <a:ahLst/>
              <a:cxnLst/>
              <a:rect l="l" t="t" r="r" b="b"/>
              <a:pathLst>
                <a:path w="1352" h="480" extrusionOk="0">
                  <a:moveTo>
                    <a:pt x="3" y="1"/>
                  </a:moveTo>
                  <a:lnTo>
                    <a:pt x="0" y="6"/>
                  </a:lnTo>
                  <a:cubicBezTo>
                    <a:pt x="29" y="14"/>
                    <a:pt x="57" y="19"/>
                    <a:pt x="84" y="23"/>
                  </a:cubicBezTo>
                  <a:lnTo>
                    <a:pt x="86" y="23"/>
                  </a:lnTo>
                  <a:cubicBezTo>
                    <a:pt x="512" y="96"/>
                    <a:pt x="913" y="280"/>
                    <a:pt x="1302" y="463"/>
                  </a:cubicBezTo>
                  <a:lnTo>
                    <a:pt x="1351" y="480"/>
                  </a:lnTo>
                  <a:cubicBezTo>
                    <a:pt x="948" y="289"/>
                    <a:pt x="531" y="95"/>
                    <a:pt x="87" y="17"/>
                  </a:cubicBezTo>
                  <a:lnTo>
                    <a:pt x="85" y="17"/>
                  </a:lnTo>
                  <a:cubicBezTo>
                    <a:pt x="58" y="13"/>
                    <a:pt x="30" y="8"/>
                    <a:pt x="3"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4"/>
            <p:cNvSpPr/>
            <p:nvPr/>
          </p:nvSpPr>
          <p:spPr>
            <a:xfrm>
              <a:off x="-4606966" y="1931085"/>
              <a:ext cx="38005" cy="69330"/>
            </a:xfrm>
            <a:custGeom>
              <a:avLst/>
              <a:gdLst/>
              <a:ahLst/>
              <a:cxnLst/>
              <a:rect l="l" t="t" r="r" b="b"/>
              <a:pathLst>
                <a:path w="165" h="301" extrusionOk="0">
                  <a:moveTo>
                    <a:pt x="126" y="0"/>
                  </a:moveTo>
                  <a:cubicBezTo>
                    <a:pt x="95" y="0"/>
                    <a:pt x="53" y="56"/>
                    <a:pt x="28" y="132"/>
                  </a:cubicBezTo>
                  <a:cubicBezTo>
                    <a:pt x="0" y="213"/>
                    <a:pt x="2" y="289"/>
                    <a:pt x="32" y="299"/>
                  </a:cubicBezTo>
                  <a:cubicBezTo>
                    <a:pt x="34" y="300"/>
                    <a:pt x="36" y="300"/>
                    <a:pt x="39" y="300"/>
                  </a:cubicBezTo>
                  <a:cubicBezTo>
                    <a:pt x="69" y="300"/>
                    <a:pt x="111" y="245"/>
                    <a:pt x="137" y="169"/>
                  </a:cubicBezTo>
                  <a:cubicBezTo>
                    <a:pt x="165" y="86"/>
                    <a:pt x="162" y="12"/>
                    <a:pt x="133" y="2"/>
                  </a:cubicBezTo>
                  <a:cubicBezTo>
                    <a:pt x="131" y="1"/>
                    <a:pt x="128" y="0"/>
                    <a:pt x="126"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4"/>
            <p:cNvSpPr/>
            <p:nvPr/>
          </p:nvSpPr>
          <p:spPr>
            <a:xfrm>
              <a:off x="-5065559" y="1686471"/>
              <a:ext cx="453294" cy="266495"/>
            </a:xfrm>
            <a:custGeom>
              <a:avLst/>
              <a:gdLst/>
              <a:ahLst/>
              <a:cxnLst/>
              <a:rect l="l" t="t" r="r" b="b"/>
              <a:pathLst>
                <a:path w="1968" h="1157" extrusionOk="0">
                  <a:moveTo>
                    <a:pt x="1834" y="1"/>
                  </a:moveTo>
                  <a:lnTo>
                    <a:pt x="0" y="873"/>
                  </a:lnTo>
                  <a:lnTo>
                    <a:pt x="134" y="1157"/>
                  </a:lnTo>
                  <a:lnTo>
                    <a:pt x="1968" y="284"/>
                  </a:lnTo>
                  <a:lnTo>
                    <a:pt x="1834"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a:off x="-5065559" y="1686471"/>
              <a:ext cx="453294" cy="266495"/>
            </a:xfrm>
            <a:custGeom>
              <a:avLst/>
              <a:gdLst/>
              <a:ahLst/>
              <a:cxnLst/>
              <a:rect l="l" t="t" r="r" b="b"/>
              <a:pathLst>
                <a:path w="1968" h="1157" extrusionOk="0">
                  <a:moveTo>
                    <a:pt x="0" y="873"/>
                  </a:moveTo>
                  <a:lnTo>
                    <a:pt x="1834" y="1"/>
                  </a:lnTo>
                  <a:lnTo>
                    <a:pt x="1968" y="284"/>
                  </a:lnTo>
                  <a:lnTo>
                    <a:pt x="134" y="1157"/>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a:off x="-5063947" y="1758796"/>
              <a:ext cx="269489" cy="134975"/>
            </a:xfrm>
            <a:custGeom>
              <a:avLst/>
              <a:gdLst/>
              <a:ahLst/>
              <a:cxnLst/>
              <a:rect l="l" t="t" r="r" b="b"/>
              <a:pathLst>
                <a:path w="1170" h="586" extrusionOk="0">
                  <a:moveTo>
                    <a:pt x="1169" y="1"/>
                  </a:moveTo>
                  <a:lnTo>
                    <a:pt x="1135" y="16"/>
                  </a:lnTo>
                  <a:lnTo>
                    <a:pt x="1080" y="54"/>
                  </a:lnTo>
                  <a:cubicBezTo>
                    <a:pt x="941" y="150"/>
                    <a:pt x="796" y="249"/>
                    <a:pt x="647" y="331"/>
                  </a:cubicBezTo>
                  <a:cubicBezTo>
                    <a:pt x="444" y="444"/>
                    <a:pt x="226" y="527"/>
                    <a:pt x="0" y="579"/>
                  </a:cubicBezTo>
                  <a:lnTo>
                    <a:pt x="3" y="585"/>
                  </a:lnTo>
                  <a:cubicBezTo>
                    <a:pt x="229" y="532"/>
                    <a:pt x="447" y="449"/>
                    <a:pt x="651" y="337"/>
                  </a:cubicBezTo>
                  <a:cubicBezTo>
                    <a:pt x="800" y="255"/>
                    <a:pt x="945" y="155"/>
                    <a:pt x="1083" y="59"/>
                  </a:cubicBezTo>
                  <a:cubicBezTo>
                    <a:pt x="1112" y="39"/>
                    <a:pt x="1140" y="19"/>
                    <a:pt x="116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a:off x="-5054273" y="1697988"/>
              <a:ext cx="416671" cy="216513"/>
            </a:xfrm>
            <a:custGeom>
              <a:avLst/>
              <a:gdLst/>
              <a:ahLst/>
              <a:cxnLst/>
              <a:rect l="l" t="t" r="r" b="b"/>
              <a:pathLst>
                <a:path w="1809" h="940" extrusionOk="0">
                  <a:moveTo>
                    <a:pt x="1805" y="0"/>
                  </a:moveTo>
                  <a:cubicBezTo>
                    <a:pt x="1802" y="2"/>
                    <a:pt x="1798" y="5"/>
                    <a:pt x="1794" y="8"/>
                  </a:cubicBezTo>
                  <a:cubicBezTo>
                    <a:pt x="1295" y="339"/>
                    <a:pt x="760" y="613"/>
                    <a:pt x="201" y="823"/>
                  </a:cubicBezTo>
                  <a:cubicBezTo>
                    <a:pt x="137" y="848"/>
                    <a:pt x="56" y="878"/>
                    <a:pt x="1" y="934"/>
                  </a:cubicBezTo>
                  <a:lnTo>
                    <a:pt x="3" y="940"/>
                  </a:lnTo>
                  <a:cubicBezTo>
                    <a:pt x="57" y="884"/>
                    <a:pt x="138" y="853"/>
                    <a:pt x="202" y="829"/>
                  </a:cubicBezTo>
                  <a:cubicBezTo>
                    <a:pt x="763" y="617"/>
                    <a:pt x="1298" y="343"/>
                    <a:pt x="1798" y="13"/>
                  </a:cubicBezTo>
                  <a:cubicBezTo>
                    <a:pt x="1801" y="9"/>
                    <a:pt x="1805" y="7"/>
                    <a:pt x="1808" y="5"/>
                  </a:cubicBezTo>
                  <a:lnTo>
                    <a:pt x="1805"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a:off x="-5047363" y="1713650"/>
              <a:ext cx="417362" cy="215131"/>
            </a:xfrm>
            <a:custGeom>
              <a:avLst/>
              <a:gdLst/>
              <a:ahLst/>
              <a:cxnLst/>
              <a:rect l="l" t="t" r="r" b="b"/>
              <a:pathLst>
                <a:path w="1812" h="934" extrusionOk="0">
                  <a:moveTo>
                    <a:pt x="1807" y="0"/>
                  </a:moveTo>
                  <a:cubicBezTo>
                    <a:pt x="1798" y="3"/>
                    <a:pt x="1787" y="5"/>
                    <a:pt x="1778" y="10"/>
                  </a:cubicBezTo>
                  <a:cubicBezTo>
                    <a:pt x="1665" y="52"/>
                    <a:pt x="1558" y="111"/>
                    <a:pt x="1455" y="167"/>
                  </a:cubicBezTo>
                  <a:lnTo>
                    <a:pt x="202" y="849"/>
                  </a:lnTo>
                  <a:cubicBezTo>
                    <a:pt x="134" y="886"/>
                    <a:pt x="67" y="920"/>
                    <a:pt x="0" y="928"/>
                  </a:cubicBezTo>
                  <a:lnTo>
                    <a:pt x="2" y="934"/>
                  </a:lnTo>
                  <a:cubicBezTo>
                    <a:pt x="71" y="925"/>
                    <a:pt x="138" y="892"/>
                    <a:pt x="205" y="854"/>
                  </a:cubicBezTo>
                  <a:lnTo>
                    <a:pt x="1457" y="172"/>
                  </a:lnTo>
                  <a:cubicBezTo>
                    <a:pt x="1561" y="116"/>
                    <a:pt x="1668" y="58"/>
                    <a:pt x="1779" y="14"/>
                  </a:cubicBezTo>
                  <a:cubicBezTo>
                    <a:pt x="1790" y="11"/>
                    <a:pt x="1800" y="9"/>
                    <a:pt x="1811" y="6"/>
                  </a:cubicBezTo>
                  <a:lnTo>
                    <a:pt x="1807"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a:off x="-5038840" y="1733689"/>
              <a:ext cx="417823" cy="213288"/>
            </a:xfrm>
            <a:custGeom>
              <a:avLst/>
              <a:gdLst/>
              <a:ahLst/>
              <a:cxnLst/>
              <a:rect l="l" t="t" r="r" b="b"/>
              <a:pathLst>
                <a:path w="1814" h="926" extrusionOk="0">
                  <a:moveTo>
                    <a:pt x="1812" y="0"/>
                  </a:moveTo>
                  <a:cubicBezTo>
                    <a:pt x="1801" y="9"/>
                    <a:pt x="1790" y="14"/>
                    <a:pt x="1779" y="20"/>
                  </a:cubicBezTo>
                  <a:lnTo>
                    <a:pt x="312" y="722"/>
                  </a:lnTo>
                  <a:cubicBezTo>
                    <a:pt x="207" y="773"/>
                    <a:pt x="89" y="829"/>
                    <a:pt x="1" y="920"/>
                  </a:cubicBezTo>
                  <a:lnTo>
                    <a:pt x="3" y="926"/>
                  </a:lnTo>
                  <a:cubicBezTo>
                    <a:pt x="90" y="835"/>
                    <a:pt x="209" y="779"/>
                    <a:pt x="315" y="728"/>
                  </a:cubicBezTo>
                  <a:lnTo>
                    <a:pt x="1781" y="26"/>
                  </a:lnTo>
                  <a:cubicBezTo>
                    <a:pt x="1793" y="20"/>
                    <a:pt x="1805" y="13"/>
                    <a:pt x="1814" y="6"/>
                  </a:cubicBezTo>
                  <a:lnTo>
                    <a:pt x="1812"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a:off x="-4910315" y="1747279"/>
              <a:ext cx="295977" cy="146491"/>
            </a:xfrm>
            <a:custGeom>
              <a:avLst/>
              <a:gdLst/>
              <a:ahLst/>
              <a:cxnLst/>
              <a:rect l="l" t="t" r="r" b="b"/>
              <a:pathLst>
                <a:path w="1285" h="636" extrusionOk="0">
                  <a:moveTo>
                    <a:pt x="1282" y="0"/>
                  </a:moveTo>
                  <a:cubicBezTo>
                    <a:pt x="1256" y="11"/>
                    <a:pt x="1229" y="19"/>
                    <a:pt x="1203" y="27"/>
                  </a:cubicBezTo>
                  <a:lnTo>
                    <a:pt x="1201" y="27"/>
                  </a:lnTo>
                  <a:cubicBezTo>
                    <a:pt x="769" y="156"/>
                    <a:pt x="378" y="399"/>
                    <a:pt x="0" y="635"/>
                  </a:cubicBezTo>
                  <a:lnTo>
                    <a:pt x="47" y="613"/>
                  </a:lnTo>
                  <a:cubicBezTo>
                    <a:pt x="411" y="386"/>
                    <a:pt x="788" y="156"/>
                    <a:pt x="1202" y="33"/>
                  </a:cubicBezTo>
                  <a:lnTo>
                    <a:pt x="1204" y="32"/>
                  </a:lnTo>
                  <a:cubicBezTo>
                    <a:pt x="1231" y="25"/>
                    <a:pt x="1258" y="17"/>
                    <a:pt x="1284" y="5"/>
                  </a:cubicBezTo>
                  <a:lnTo>
                    <a:pt x="1282"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a:off x="-5072008" y="1886861"/>
              <a:ext cx="44224" cy="66336"/>
            </a:xfrm>
            <a:custGeom>
              <a:avLst/>
              <a:gdLst/>
              <a:ahLst/>
              <a:cxnLst/>
              <a:rect l="l" t="t" r="r" b="b"/>
              <a:pathLst>
                <a:path w="192" h="288" extrusionOk="0">
                  <a:moveTo>
                    <a:pt x="38" y="0"/>
                  </a:moveTo>
                  <a:cubicBezTo>
                    <a:pt x="34" y="0"/>
                    <a:pt x="31" y="1"/>
                    <a:pt x="28" y="2"/>
                  </a:cubicBezTo>
                  <a:cubicBezTo>
                    <a:pt x="0" y="16"/>
                    <a:pt x="7" y="89"/>
                    <a:pt x="45" y="168"/>
                  </a:cubicBezTo>
                  <a:cubicBezTo>
                    <a:pt x="77" y="238"/>
                    <a:pt x="123" y="288"/>
                    <a:pt x="153" y="288"/>
                  </a:cubicBezTo>
                  <a:cubicBezTo>
                    <a:pt x="157" y="288"/>
                    <a:pt x="160" y="287"/>
                    <a:pt x="164" y="285"/>
                  </a:cubicBezTo>
                  <a:cubicBezTo>
                    <a:pt x="192" y="273"/>
                    <a:pt x="185" y="198"/>
                    <a:pt x="148" y="120"/>
                  </a:cubicBezTo>
                  <a:cubicBezTo>
                    <a:pt x="114" y="50"/>
                    <a:pt x="67" y="0"/>
                    <a:pt x="38"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a:off x="-4984252" y="1728161"/>
              <a:ext cx="445924" cy="285843"/>
            </a:xfrm>
            <a:custGeom>
              <a:avLst/>
              <a:gdLst/>
              <a:ahLst/>
              <a:cxnLst/>
              <a:rect l="l" t="t" r="r" b="b"/>
              <a:pathLst>
                <a:path w="1936" h="1241" extrusionOk="0">
                  <a:moveTo>
                    <a:pt x="1787" y="1"/>
                  </a:moveTo>
                  <a:lnTo>
                    <a:pt x="0" y="965"/>
                  </a:lnTo>
                  <a:lnTo>
                    <a:pt x="149" y="1240"/>
                  </a:lnTo>
                  <a:lnTo>
                    <a:pt x="1936" y="276"/>
                  </a:lnTo>
                  <a:lnTo>
                    <a:pt x="1787"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a:off x="-4984252" y="1728161"/>
              <a:ext cx="445924" cy="285843"/>
            </a:xfrm>
            <a:custGeom>
              <a:avLst/>
              <a:gdLst/>
              <a:ahLst/>
              <a:cxnLst/>
              <a:rect l="l" t="t" r="r" b="b"/>
              <a:pathLst>
                <a:path w="1936" h="1241" extrusionOk="0">
                  <a:moveTo>
                    <a:pt x="0" y="965"/>
                  </a:moveTo>
                  <a:lnTo>
                    <a:pt x="1787" y="1"/>
                  </a:lnTo>
                  <a:lnTo>
                    <a:pt x="1936" y="276"/>
                  </a:lnTo>
                  <a:lnTo>
                    <a:pt x="149" y="1240"/>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a:off x="-4983330" y="1808317"/>
              <a:ext cx="262579" cy="148564"/>
            </a:xfrm>
            <a:custGeom>
              <a:avLst/>
              <a:gdLst/>
              <a:ahLst/>
              <a:cxnLst/>
              <a:rect l="l" t="t" r="r" b="b"/>
              <a:pathLst>
                <a:path w="1140" h="645" extrusionOk="0">
                  <a:moveTo>
                    <a:pt x="1139" y="1"/>
                  </a:moveTo>
                  <a:lnTo>
                    <a:pt x="1106" y="18"/>
                  </a:lnTo>
                  <a:lnTo>
                    <a:pt x="1053" y="60"/>
                  </a:lnTo>
                  <a:cubicBezTo>
                    <a:pt x="919" y="162"/>
                    <a:pt x="780" y="269"/>
                    <a:pt x="635" y="358"/>
                  </a:cubicBezTo>
                  <a:cubicBezTo>
                    <a:pt x="438" y="481"/>
                    <a:pt x="224" y="575"/>
                    <a:pt x="1" y="639"/>
                  </a:cubicBezTo>
                  <a:lnTo>
                    <a:pt x="4" y="644"/>
                  </a:lnTo>
                  <a:cubicBezTo>
                    <a:pt x="228" y="581"/>
                    <a:pt x="441" y="485"/>
                    <a:pt x="638" y="363"/>
                  </a:cubicBezTo>
                  <a:cubicBezTo>
                    <a:pt x="784" y="274"/>
                    <a:pt x="923" y="167"/>
                    <a:pt x="1057" y="64"/>
                  </a:cubicBezTo>
                  <a:cubicBezTo>
                    <a:pt x="1084" y="43"/>
                    <a:pt x="1112" y="22"/>
                    <a:pt x="113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a:off x="-4972505" y="1739678"/>
              <a:ext cx="405155" cy="237473"/>
            </a:xfrm>
            <a:custGeom>
              <a:avLst/>
              <a:gdLst/>
              <a:ahLst/>
              <a:cxnLst/>
              <a:rect l="l" t="t" r="r" b="b"/>
              <a:pathLst>
                <a:path w="1759" h="1031" extrusionOk="0">
                  <a:moveTo>
                    <a:pt x="1756" y="0"/>
                  </a:moveTo>
                  <a:cubicBezTo>
                    <a:pt x="1753" y="4"/>
                    <a:pt x="1749" y="6"/>
                    <a:pt x="1746" y="10"/>
                  </a:cubicBezTo>
                  <a:cubicBezTo>
                    <a:pt x="1264" y="365"/>
                    <a:pt x="744" y="666"/>
                    <a:pt x="195" y="904"/>
                  </a:cubicBezTo>
                  <a:cubicBezTo>
                    <a:pt x="134" y="931"/>
                    <a:pt x="53" y="967"/>
                    <a:pt x="1" y="1024"/>
                  </a:cubicBezTo>
                  <a:lnTo>
                    <a:pt x="4" y="1030"/>
                  </a:lnTo>
                  <a:cubicBezTo>
                    <a:pt x="55" y="973"/>
                    <a:pt x="135" y="937"/>
                    <a:pt x="197" y="910"/>
                  </a:cubicBezTo>
                  <a:cubicBezTo>
                    <a:pt x="746" y="670"/>
                    <a:pt x="1267" y="369"/>
                    <a:pt x="1748" y="13"/>
                  </a:cubicBezTo>
                  <a:cubicBezTo>
                    <a:pt x="1752" y="11"/>
                    <a:pt x="1755" y="8"/>
                    <a:pt x="1759" y="6"/>
                  </a:cubicBezTo>
                  <a:lnTo>
                    <a:pt x="1756"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a:off x="-4964904" y="1755110"/>
              <a:ext cx="406076" cy="235860"/>
            </a:xfrm>
            <a:custGeom>
              <a:avLst/>
              <a:gdLst/>
              <a:ahLst/>
              <a:cxnLst/>
              <a:rect l="l" t="t" r="r" b="b"/>
              <a:pathLst>
                <a:path w="1763" h="1024" extrusionOk="0">
                  <a:moveTo>
                    <a:pt x="1759" y="0"/>
                  </a:moveTo>
                  <a:cubicBezTo>
                    <a:pt x="1749" y="3"/>
                    <a:pt x="1739" y="6"/>
                    <a:pt x="1729" y="11"/>
                  </a:cubicBezTo>
                  <a:cubicBezTo>
                    <a:pt x="1620" y="59"/>
                    <a:pt x="1515" y="124"/>
                    <a:pt x="1414" y="185"/>
                  </a:cubicBezTo>
                  <a:lnTo>
                    <a:pt x="198" y="929"/>
                  </a:lnTo>
                  <a:cubicBezTo>
                    <a:pt x="134" y="969"/>
                    <a:pt x="68" y="1006"/>
                    <a:pt x="1" y="1019"/>
                  </a:cubicBezTo>
                  <a:lnTo>
                    <a:pt x="4" y="1023"/>
                  </a:lnTo>
                  <a:cubicBezTo>
                    <a:pt x="71" y="1010"/>
                    <a:pt x="136" y="974"/>
                    <a:pt x="202" y="934"/>
                  </a:cubicBezTo>
                  <a:lnTo>
                    <a:pt x="1418" y="190"/>
                  </a:lnTo>
                  <a:cubicBezTo>
                    <a:pt x="1519" y="127"/>
                    <a:pt x="1622" y="64"/>
                    <a:pt x="1732" y="15"/>
                  </a:cubicBezTo>
                  <a:cubicBezTo>
                    <a:pt x="1741" y="11"/>
                    <a:pt x="1752" y="8"/>
                    <a:pt x="1762" y="6"/>
                  </a:cubicBezTo>
                  <a:lnTo>
                    <a:pt x="1759"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a:off x="-4955460" y="1774228"/>
              <a:ext cx="407228" cy="234248"/>
            </a:xfrm>
            <a:custGeom>
              <a:avLst/>
              <a:gdLst/>
              <a:ahLst/>
              <a:cxnLst/>
              <a:rect l="l" t="t" r="r" b="b"/>
              <a:pathLst>
                <a:path w="1768" h="1017" extrusionOk="0">
                  <a:moveTo>
                    <a:pt x="1764" y="1"/>
                  </a:moveTo>
                  <a:cubicBezTo>
                    <a:pt x="1754" y="9"/>
                    <a:pt x="1744" y="17"/>
                    <a:pt x="1732" y="23"/>
                  </a:cubicBezTo>
                  <a:lnTo>
                    <a:pt x="303" y="798"/>
                  </a:lnTo>
                  <a:cubicBezTo>
                    <a:pt x="200" y="854"/>
                    <a:pt x="84" y="917"/>
                    <a:pt x="1" y="1011"/>
                  </a:cubicBezTo>
                  <a:lnTo>
                    <a:pt x="4" y="1017"/>
                  </a:lnTo>
                  <a:cubicBezTo>
                    <a:pt x="87" y="921"/>
                    <a:pt x="202" y="859"/>
                    <a:pt x="305" y="803"/>
                  </a:cubicBezTo>
                  <a:lnTo>
                    <a:pt x="1735" y="28"/>
                  </a:lnTo>
                  <a:cubicBezTo>
                    <a:pt x="1746" y="22"/>
                    <a:pt x="1757" y="15"/>
                    <a:pt x="1767" y="7"/>
                  </a:cubicBezTo>
                  <a:lnTo>
                    <a:pt x="1764" y="1"/>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a:off x="-4829698" y="1787818"/>
              <a:ext cx="288376" cy="161463"/>
            </a:xfrm>
            <a:custGeom>
              <a:avLst/>
              <a:gdLst/>
              <a:ahLst/>
              <a:cxnLst/>
              <a:rect l="l" t="t" r="r" b="b"/>
              <a:pathLst>
                <a:path w="1252" h="701" extrusionOk="0">
                  <a:moveTo>
                    <a:pt x="1249" y="0"/>
                  </a:moveTo>
                  <a:cubicBezTo>
                    <a:pt x="1223" y="12"/>
                    <a:pt x="1196" y="22"/>
                    <a:pt x="1171" y="31"/>
                  </a:cubicBezTo>
                  <a:lnTo>
                    <a:pt x="1168" y="32"/>
                  </a:lnTo>
                  <a:cubicBezTo>
                    <a:pt x="744" y="183"/>
                    <a:pt x="366" y="445"/>
                    <a:pt x="1" y="700"/>
                  </a:cubicBezTo>
                  <a:lnTo>
                    <a:pt x="46" y="675"/>
                  </a:lnTo>
                  <a:cubicBezTo>
                    <a:pt x="398" y="430"/>
                    <a:pt x="764" y="182"/>
                    <a:pt x="1171" y="37"/>
                  </a:cubicBezTo>
                  <a:lnTo>
                    <a:pt x="1173" y="36"/>
                  </a:lnTo>
                  <a:cubicBezTo>
                    <a:pt x="1199" y="28"/>
                    <a:pt x="1226" y="17"/>
                    <a:pt x="1252" y="5"/>
                  </a:cubicBezTo>
                  <a:lnTo>
                    <a:pt x="1249"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4"/>
            <p:cNvSpPr/>
            <p:nvPr/>
          </p:nvSpPr>
          <p:spPr>
            <a:xfrm>
              <a:off x="-4991392" y="1949972"/>
              <a:ext cx="47448" cy="64954"/>
            </a:xfrm>
            <a:custGeom>
              <a:avLst/>
              <a:gdLst/>
              <a:ahLst/>
              <a:cxnLst/>
              <a:rect l="l" t="t" r="r" b="b"/>
              <a:pathLst>
                <a:path w="206" h="282" extrusionOk="0">
                  <a:moveTo>
                    <a:pt x="40" y="0"/>
                  </a:moveTo>
                  <a:cubicBezTo>
                    <a:pt x="36" y="0"/>
                    <a:pt x="32" y="1"/>
                    <a:pt x="29" y="3"/>
                  </a:cubicBezTo>
                  <a:cubicBezTo>
                    <a:pt x="1" y="18"/>
                    <a:pt x="12" y="91"/>
                    <a:pt x="53" y="168"/>
                  </a:cubicBezTo>
                  <a:cubicBezTo>
                    <a:pt x="90" y="235"/>
                    <a:pt x="137" y="282"/>
                    <a:pt x="167" y="282"/>
                  </a:cubicBezTo>
                  <a:cubicBezTo>
                    <a:pt x="171" y="282"/>
                    <a:pt x="175" y="281"/>
                    <a:pt x="178" y="280"/>
                  </a:cubicBezTo>
                  <a:cubicBezTo>
                    <a:pt x="205" y="264"/>
                    <a:pt x="195" y="190"/>
                    <a:pt x="153" y="114"/>
                  </a:cubicBezTo>
                  <a:cubicBezTo>
                    <a:pt x="117" y="48"/>
                    <a:pt x="70" y="0"/>
                    <a:pt x="40"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4"/>
            <p:cNvSpPr/>
            <p:nvPr/>
          </p:nvSpPr>
          <p:spPr>
            <a:xfrm>
              <a:off x="-5099648" y="1082077"/>
              <a:ext cx="647465" cy="827815"/>
            </a:xfrm>
            <a:custGeom>
              <a:avLst/>
              <a:gdLst/>
              <a:ahLst/>
              <a:cxnLst/>
              <a:rect l="l" t="t" r="r" b="b"/>
              <a:pathLst>
                <a:path w="2811" h="3594" extrusionOk="0">
                  <a:moveTo>
                    <a:pt x="1580" y="1"/>
                  </a:moveTo>
                  <a:cubicBezTo>
                    <a:pt x="1522" y="1"/>
                    <a:pt x="1472" y="55"/>
                    <a:pt x="1485" y="119"/>
                  </a:cubicBezTo>
                  <a:cubicBezTo>
                    <a:pt x="1507" y="222"/>
                    <a:pt x="1535" y="326"/>
                    <a:pt x="1538" y="432"/>
                  </a:cubicBezTo>
                  <a:cubicBezTo>
                    <a:pt x="1545" y="608"/>
                    <a:pt x="1455" y="813"/>
                    <a:pt x="1261" y="816"/>
                  </a:cubicBezTo>
                  <a:cubicBezTo>
                    <a:pt x="1258" y="816"/>
                    <a:pt x="1256" y="816"/>
                    <a:pt x="1254" y="816"/>
                  </a:cubicBezTo>
                  <a:cubicBezTo>
                    <a:pt x="1172" y="816"/>
                    <a:pt x="1096" y="777"/>
                    <a:pt x="1037" y="719"/>
                  </a:cubicBezTo>
                  <a:cubicBezTo>
                    <a:pt x="971" y="653"/>
                    <a:pt x="931" y="570"/>
                    <a:pt x="903" y="483"/>
                  </a:cubicBezTo>
                  <a:cubicBezTo>
                    <a:pt x="889" y="440"/>
                    <a:pt x="850" y="417"/>
                    <a:pt x="811" y="417"/>
                  </a:cubicBezTo>
                  <a:cubicBezTo>
                    <a:pt x="779" y="417"/>
                    <a:pt x="748" y="432"/>
                    <a:pt x="728" y="463"/>
                  </a:cubicBezTo>
                  <a:cubicBezTo>
                    <a:pt x="610" y="654"/>
                    <a:pt x="581" y="901"/>
                    <a:pt x="662" y="1111"/>
                  </a:cubicBezTo>
                  <a:cubicBezTo>
                    <a:pt x="706" y="1227"/>
                    <a:pt x="777" y="1329"/>
                    <a:pt x="813" y="1446"/>
                  </a:cubicBezTo>
                  <a:cubicBezTo>
                    <a:pt x="853" y="1588"/>
                    <a:pt x="822" y="1771"/>
                    <a:pt x="659" y="1811"/>
                  </a:cubicBezTo>
                  <a:cubicBezTo>
                    <a:pt x="640" y="1816"/>
                    <a:pt x="622" y="1818"/>
                    <a:pt x="603" y="1818"/>
                  </a:cubicBezTo>
                  <a:cubicBezTo>
                    <a:pt x="540" y="1818"/>
                    <a:pt x="478" y="1791"/>
                    <a:pt x="429" y="1749"/>
                  </a:cubicBezTo>
                  <a:cubicBezTo>
                    <a:pt x="376" y="1700"/>
                    <a:pt x="336" y="1640"/>
                    <a:pt x="313" y="1575"/>
                  </a:cubicBezTo>
                  <a:cubicBezTo>
                    <a:pt x="297" y="1530"/>
                    <a:pt x="259" y="1510"/>
                    <a:pt x="222" y="1510"/>
                  </a:cubicBezTo>
                  <a:cubicBezTo>
                    <a:pt x="171" y="1510"/>
                    <a:pt x="119" y="1549"/>
                    <a:pt x="125" y="1613"/>
                  </a:cubicBezTo>
                  <a:cubicBezTo>
                    <a:pt x="125" y="1615"/>
                    <a:pt x="125" y="1616"/>
                    <a:pt x="125" y="1617"/>
                  </a:cubicBezTo>
                  <a:cubicBezTo>
                    <a:pt x="135" y="1742"/>
                    <a:pt x="180" y="1860"/>
                    <a:pt x="181" y="1985"/>
                  </a:cubicBezTo>
                  <a:cubicBezTo>
                    <a:pt x="184" y="2178"/>
                    <a:pt x="84" y="2357"/>
                    <a:pt x="50" y="2547"/>
                  </a:cubicBezTo>
                  <a:cubicBezTo>
                    <a:pt x="0" y="2833"/>
                    <a:pt x="98" y="3126"/>
                    <a:pt x="311" y="3324"/>
                  </a:cubicBezTo>
                  <a:cubicBezTo>
                    <a:pt x="496" y="3494"/>
                    <a:pt x="691" y="3526"/>
                    <a:pt x="900" y="3526"/>
                  </a:cubicBezTo>
                  <a:cubicBezTo>
                    <a:pt x="1008" y="3526"/>
                    <a:pt x="1119" y="3518"/>
                    <a:pt x="1235" y="3515"/>
                  </a:cubicBezTo>
                  <a:cubicBezTo>
                    <a:pt x="1245" y="3515"/>
                    <a:pt x="1255" y="3514"/>
                    <a:pt x="1265" y="3514"/>
                  </a:cubicBezTo>
                  <a:cubicBezTo>
                    <a:pt x="1513" y="3514"/>
                    <a:pt x="1776" y="3594"/>
                    <a:pt x="2028" y="3594"/>
                  </a:cubicBezTo>
                  <a:cubicBezTo>
                    <a:pt x="2165" y="3594"/>
                    <a:pt x="2299" y="3571"/>
                    <a:pt x="2425" y="3498"/>
                  </a:cubicBezTo>
                  <a:cubicBezTo>
                    <a:pt x="2567" y="3415"/>
                    <a:pt x="2674" y="3282"/>
                    <a:pt x="2727" y="3126"/>
                  </a:cubicBezTo>
                  <a:cubicBezTo>
                    <a:pt x="2811" y="2889"/>
                    <a:pt x="2781" y="2641"/>
                    <a:pt x="2693" y="2415"/>
                  </a:cubicBezTo>
                  <a:cubicBezTo>
                    <a:pt x="2677" y="2374"/>
                    <a:pt x="2640" y="2353"/>
                    <a:pt x="2602" y="2353"/>
                  </a:cubicBezTo>
                  <a:cubicBezTo>
                    <a:pt x="2571" y="2353"/>
                    <a:pt x="2539" y="2368"/>
                    <a:pt x="2520" y="2399"/>
                  </a:cubicBezTo>
                  <a:cubicBezTo>
                    <a:pt x="2490" y="2452"/>
                    <a:pt x="2446" y="2497"/>
                    <a:pt x="2394" y="2528"/>
                  </a:cubicBezTo>
                  <a:cubicBezTo>
                    <a:pt x="2364" y="2545"/>
                    <a:pt x="2329" y="2553"/>
                    <a:pt x="2294" y="2553"/>
                  </a:cubicBezTo>
                  <a:cubicBezTo>
                    <a:pt x="2169" y="2553"/>
                    <a:pt x="2043" y="2452"/>
                    <a:pt x="2144" y="2300"/>
                  </a:cubicBezTo>
                  <a:cubicBezTo>
                    <a:pt x="2165" y="2271"/>
                    <a:pt x="2191" y="2245"/>
                    <a:pt x="2220" y="2224"/>
                  </a:cubicBezTo>
                  <a:cubicBezTo>
                    <a:pt x="2485" y="2021"/>
                    <a:pt x="2565" y="1638"/>
                    <a:pt x="2450" y="1334"/>
                  </a:cubicBezTo>
                  <a:cubicBezTo>
                    <a:pt x="2433" y="1292"/>
                    <a:pt x="2395" y="1272"/>
                    <a:pt x="2357" y="1272"/>
                  </a:cubicBezTo>
                  <a:cubicBezTo>
                    <a:pt x="2321" y="1272"/>
                    <a:pt x="2284" y="1291"/>
                    <a:pt x="2268" y="1331"/>
                  </a:cubicBezTo>
                  <a:cubicBezTo>
                    <a:pt x="2257" y="1362"/>
                    <a:pt x="2240" y="1391"/>
                    <a:pt x="2219" y="1417"/>
                  </a:cubicBezTo>
                  <a:cubicBezTo>
                    <a:pt x="2184" y="1462"/>
                    <a:pt x="2132" y="1490"/>
                    <a:pt x="2077" y="1496"/>
                  </a:cubicBezTo>
                  <a:cubicBezTo>
                    <a:pt x="2071" y="1496"/>
                    <a:pt x="2064" y="1497"/>
                    <a:pt x="2058" y="1497"/>
                  </a:cubicBezTo>
                  <a:cubicBezTo>
                    <a:pt x="1950" y="1497"/>
                    <a:pt x="1893" y="1399"/>
                    <a:pt x="1886" y="1305"/>
                  </a:cubicBezTo>
                  <a:cubicBezTo>
                    <a:pt x="1883" y="1234"/>
                    <a:pt x="1903" y="1162"/>
                    <a:pt x="1920" y="1092"/>
                  </a:cubicBezTo>
                  <a:cubicBezTo>
                    <a:pt x="1979" y="868"/>
                    <a:pt x="2019" y="628"/>
                    <a:pt x="1956" y="405"/>
                  </a:cubicBezTo>
                  <a:cubicBezTo>
                    <a:pt x="1906" y="232"/>
                    <a:pt x="1779" y="73"/>
                    <a:pt x="1617" y="8"/>
                  </a:cubicBezTo>
                  <a:cubicBezTo>
                    <a:pt x="1605" y="3"/>
                    <a:pt x="1592" y="1"/>
                    <a:pt x="1580"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a:off x="-5001066" y="1399246"/>
              <a:ext cx="427727" cy="534832"/>
            </a:xfrm>
            <a:custGeom>
              <a:avLst/>
              <a:gdLst/>
              <a:ahLst/>
              <a:cxnLst/>
              <a:rect l="l" t="t" r="r" b="b"/>
              <a:pathLst>
                <a:path w="1857" h="2322" extrusionOk="0">
                  <a:moveTo>
                    <a:pt x="907" y="1"/>
                  </a:moveTo>
                  <a:cubicBezTo>
                    <a:pt x="883" y="1"/>
                    <a:pt x="858" y="9"/>
                    <a:pt x="837" y="28"/>
                  </a:cubicBezTo>
                  <a:cubicBezTo>
                    <a:pt x="750" y="105"/>
                    <a:pt x="690" y="208"/>
                    <a:pt x="667" y="322"/>
                  </a:cubicBezTo>
                  <a:cubicBezTo>
                    <a:pt x="641" y="460"/>
                    <a:pt x="669" y="604"/>
                    <a:pt x="635" y="741"/>
                  </a:cubicBezTo>
                  <a:cubicBezTo>
                    <a:pt x="607" y="854"/>
                    <a:pt x="503" y="961"/>
                    <a:pt x="397" y="961"/>
                  </a:cubicBezTo>
                  <a:cubicBezTo>
                    <a:pt x="357" y="961"/>
                    <a:pt x="317" y="947"/>
                    <a:pt x="280" y="911"/>
                  </a:cubicBezTo>
                  <a:cubicBezTo>
                    <a:pt x="261" y="895"/>
                    <a:pt x="240" y="882"/>
                    <a:pt x="217" y="876"/>
                  </a:cubicBezTo>
                  <a:cubicBezTo>
                    <a:pt x="205" y="873"/>
                    <a:pt x="194" y="872"/>
                    <a:pt x="184" y="872"/>
                  </a:cubicBezTo>
                  <a:cubicBezTo>
                    <a:pt x="108" y="872"/>
                    <a:pt x="84" y="958"/>
                    <a:pt x="75" y="1028"/>
                  </a:cubicBezTo>
                  <a:cubicBezTo>
                    <a:pt x="25" y="1429"/>
                    <a:pt x="0" y="1909"/>
                    <a:pt x="391" y="2157"/>
                  </a:cubicBezTo>
                  <a:cubicBezTo>
                    <a:pt x="553" y="2260"/>
                    <a:pt x="808" y="2321"/>
                    <a:pt x="1037" y="2321"/>
                  </a:cubicBezTo>
                  <a:cubicBezTo>
                    <a:pt x="1151" y="2321"/>
                    <a:pt x="1259" y="2306"/>
                    <a:pt x="1347" y="2274"/>
                  </a:cubicBezTo>
                  <a:cubicBezTo>
                    <a:pt x="1642" y="2166"/>
                    <a:pt x="1857" y="1831"/>
                    <a:pt x="1765" y="1528"/>
                  </a:cubicBezTo>
                  <a:cubicBezTo>
                    <a:pt x="1757" y="1493"/>
                    <a:pt x="1739" y="1464"/>
                    <a:pt x="1716" y="1439"/>
                  </a:cubicBezTo>
                  <a:cubicBezTo>
                    <a:pt x="1686" y="1409"/>
                    <a:pt x="1656" y="1400"/>
                    <a:pt x="1625" y="1400"/>
                  </a:cubicBezTo>
                  <a:cubicBezTo>
                    <a:pt x="1576" y="1400"/>
                    <a:pt x="1527" y="1424"/>
                    <a:pt x="1477" y="1424"/>
                  </a:cubicBezTo>
                  <a:cubicBezTo>
                    <a:pt x="1475" y="1424"/>
                    <a:pt x="1474" y="1424"/>
                    <a:pt x="1472" y="1424"/>
                  </a:cubicBezTo>
                  <a:cubicBezTo>
                    <a:pt x="1380" y="1422"/>
                    <a:pt x="1310" y="1330"/>
                    <a:pt x="1298" y="1238"/>
                  </a:cubicBezTo>
                  <a:cubicBezTo>
                    <a:pt x="1288" y="1147"/>
                    <a:pt x="1320" y="1056"/>
                    <a:pt x="1352" y="969"/>
                  </a:cubicBezTo>
                  <a:lnTo>
                    <a:pt x="1438" y="734"/>
                  </a:lnTo>
                  <a:cubicBezTo>
                    <a:pt x="1464" y="664"/>
                    <a:pt x="1412" y="591"/>
                    <a:pt x="1339" y="591"/>
                  </a:cubicBezTo>
                  <a:cubicBezTo>
                    <a:pt x="1338" y="591"/>
                    <a:pt x="1337" y="592"/>
                    <a:pt x="1336" y="592"/>
                  </a:cubicBezTo>
                  <a:cubicBezTo>
                    <a:pt x="1334" y="592"/>
                    <a:pt x="1332" y="592"/>
                    <a:pt x="1330" y="592"/>
                  </a:cubicBezTo>
                  <a:cubicBezTo>
                    <a:pt x="1285" y="592"/>
                    <a:pt x="1242" y="580"/>
                    <a:pt x="1203" y="560"/>
                  </a:cubicBezTo>
                  <a:cubicBezTo>
                    <a:pt x="1098" y="503"/>
                    <a:pt x="1035" y="386"/>
                    <a:pt x="1017" y="268"/>
                  </a:cubicBezTo>
                  <a:cubicBezTo>
                    <a:pt x="1010" y="218"/>
                    <a:pt x="1009" y="167"/>
                    <a:pt x="1014" y="116"/>
                  </a:cubicBezTo>
                  <a:cubicBezTo>
                    <a:pt x="1020" y="49"/>
                    <a:pt x="965" y="1"/>
                    <a:pt x="907"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a:off x="-4888203" y="1657449"/>
              <a:ext cx="187951" cy="285843"/>
            </a:xfrm>
            <a:custGeom>
              <a:avLst/>
              <a:gdLst/>
              <a:ahLst/>
              <a:cxnLst/>
              <a:rect l="l" t="t" r="r" b="b"/>
              <a:pathLst>
                <a:path w="816" h="1241" extrusionOk="0">
                  <a:moveTo>
                    <a:pt x="398" y="0"/>
                  </a:moveTo>
                  <a:cubicBezTo>
                    <a:pt x="386" y="0"/>
                    <a:pt x="375" y="5"/>
                    <a:pt x="366" y="16"/>
                  </a:cubicBezTo>
                  <a:cubicBezTo>
                    <a:pt x="271" y="135"/>
                    <a:pt x="178" y="256"/>
                    <a:pt x="112" y="394"/>
                  </a:cubicBezTo>
                  <a:cubicBezTo>
                    <a:pt x="38" y="550"/>
                    <a:pt x="1" y="730"/>
                    <a:pt x="41" y="898"/>
                  </a:cubicBezTo>
                  <a:cubicBezTo>
                    <a:pt x="90" y="1103"/>
                    <a:pt x="268" y="1240"/>
                    <a:pt x="442" y="1240"/>
                  </a:cubicBezTo>
                  <a:cubicBezTo>
                    <a:pt x="560" y="1240"/>
                    <a:pt x="676" y="1177"/>
                    <a:pt x="748" y="1029"/>
                  </a:cubicBezTo>
                  <a:cubicBezTo>
                    <a:pt x="815" y="890"/>
                    <a:pt x="813" y="728"/>
                    <a:pt x="804" y="574"/>
                  </a:cubicBezTo>
                  <a:cubicBezTo>
                    <a:pt x="801" y="528"/>
                    <a:pt x="791" y="472"/>
                    <a:pt x="747" y="459"/>
                  </a:cubicBezTo>
                  <a:cubicBezTo>
                    <a:pt x="741" y="457"/>
                    <a:pt x="734" y="456"/>
                    <a:pt x="727" y="456"/>
                  </a:cubicBezTo>
                  <a:cubicBezTo>
                    <a:pt x="701" y="456"/>
                    <a:pt x="674" y="470"/>
                    <a:pt x="647" y="475"/>
                  </a:cubicBezTo>
                  <a:cubicBezTo>
                    <a:pt x="641" y="476"/>
                    <a:pt x="635" y="476"/>
                    <a:pt x="628" y="476"/>
                  </a:cubicBezTo>
                  <a:cubicBezTo>
                    <a:pt x="568" y="476"/>
                    <a:pt x="513" y="427"/>
                    <a:pt x="487" y="369"/>
                  </a:cubicBezTo>
                  <a:cubicBezTo>
                    <a:pt x="460" y="305"/>
                    <a:pt x="462" y="234"/>
                    <a:pt x="458" y="164"/>
                  </a:cubicBezTo>
                  <a:cubicBezTo>
                    <a:pt x="458" y="117"/>
                    <a:pt x="451" y="71"/>
                    <a:pt x="437" y="27"/>
                  </a:cubicBezTo>
                  <a:cubicBezTo>
                    <a:pt x="430" y="10"/>
                    <a:pt x="414" y="0"/>
                    <a:pt x="39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4"/>
            <p:cNvSpPr/>
            <p:nvPr/>
          </p:nvSpPr>
          <p:spPr>
            <a:xfrm>
              <a:off x="-7814121" y="414802"/>
              <a:ext cx="2451889" cy="1612558"/>
            </a:xfrm>
            <a:custGeom>
              <a:avLst/>
              <a:gdLst/>
              <a:ahLst/>
              <a:cxnLst/>
              <a:rect l="l" t="t" r="r" b="b"/>
              <a:pathLst>
                <a:path w="10645" h="7001" extrusionOk="0">
                  <a:moveTo>
                    <a:pt x="1922" y="1"/>
                  </a:moveTo>
                  <a:lnTo>
                    <a:pt x="0" y="6402"/>
                  </a:lnTo>
                  <a:lnTo>
                    <a:pt x="5344" y="7001"/>
                  </a:lnTo>
                  <a:lnTo>
                    <a:pt x="5349" y="7001"/>
                  </a:lnTo>
                  <a:lnTo>
                    <a:pt x="8429" y="6474"/>
                  </a:lnTo>
                  <a:lnTo>
                    <a:pt x="9028" y="6371"/>
                  </a:lnTo>
                  <a:lnTo>
                    <a:pt x="10645" y="6094"/>
                  </a:lnTo>
                  <a:lnTo>
                    <a:pt x="7107" y="643"/>
                  </a:lnTo>
                  <a:lnTo>
                    <a:pt x="7091" y="617"/>
                  </a:lnTo>
                  <a:cubicBezTo>
                    <a:pt x="7091" y="617"/>
                    <a:pt x="6952" y="621"/>
                    <a:pt x="6715" y="621"/>
                  </a:cubicBezTo>
                  <a:cubicBezTo>
                    <a:pt x="5792" y="621"/>
                    <a:pt x="3380" y="563"/>
                    <a:pt x="1922"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4"/>
            <p:cNvSpPr/>
            <p:nvPr/>
          </p:nvSpPr>
          <p:spPr>
            <a:xfrm>
              <a:off x="-7814121" y="415032"/>
              <a:ext cx="1637203" cy="1612328"/>
            </a:xfrm>
            <a:custGeom>
              <a:avLst/>
              <a:gdLst/>
              <a:ahLst/>
              <a:cxnLst/>
              <a:rect l="l" t="t" r="r" b="b"/>
              <a:pathLst>
                <a:path w="7108" h="7000" extrusionOk="0">
                  <a:moveTo>
                    <a:pt x="0" y="6401"/>
                  </a:moveTo>
                  <a:lnTo>
                    <a:pt x="5344" y="7000"/>
                  </a:lnTo>
                  <a:lnTo>
                    <a:pt x="7107" y="643"/>
                  </a:lnTo>
                  <a:lnTo>
                    <a:pt x="7090" y="617"/>
                  </a:lnTo>
                  <a:cubicBezTo>
                    <a:pt x="7090" y="617"/>
                    <a:pt x="3754" y="708"/>
                    <a:pt x="1922" y="1"/>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4"/>
            <p:cNvSpPr/>
            <p:nvPr/>
          </p:nvSpPr>
          <p:spPr>
            <a:xfrm>
              <a:off x="-6177145" y="562676"/>
              <a:ext cx="442469" cy="1343069"/>
            </a:xfrm>
            <a:custGeom>
              <a:avLst/>
              <a:gdLst/>
              <a:ahLst/>
              <a:cxnLst/>
              <a:rect l="l" t="t" r="r" b="b"/>
              <a:pathLst>
                <a:path w="1921" h="5831" extrusionOk="0">
                  <a:moveTo>
                    <a:pt x="0" y="1"/>
                  </a:moveTo>
                  <a:lnTo>
                    <a:pt x="1322" y="5831"/>
                  </a:lnTo>
                  <a:lnTo>
                    <a:pt x="1921" y="5729"/>
                  </a:lnTo>
                  <a:lnTo>
                    <a:pt x="0" y="1"/>
                  </a:lnTo>
                  <a:close/>
                </a:path>
              </a:pathLst>
            </a:custGeom>
            <a:solidFill>
              <a:srgbClr val="2F22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a:off x="-6640115" y="559221"/>
              <a:ext cx="459744" cy="1602654"/>
            </a:xfrm>
            <a:custGeom>
              <a:avLst/>
              <a:gdLst/>
              <a:ahLst/>
              <a:cxnLst/>
              <a:rect l="l" t="t" r="r" b="b"/>
              <a:pathLst>
                <a:path w="1996" h="6958" fill="none" extrusionOk="0">
                  <a:moveTo>
                    <a:pt x="1995" y="1"/>
                  </a:moveTo>
                  <a:cubicBezTo>
                    <a:pt x="1838" y="1205"/>
                    <a:pt x="1680" y="2425"/>
                    <a:pt x="1373" y="3599"/>
                  </a:cubicBezTo>
                  <a:cubicBezTo>
                    <a:pt x="1066" y="4774"/>
                    <a:pt x="633" y="5921"/>
                    <a:pt x="1" y="6957"/>
                  </a:cubicBezTo>
                </a:path>
              </a:pathLst>
            </a:custGeom>
            <a:noFill/>
            <a:ln w="175" cap="rnd" cmpd="sng">
              <a:solidFill>
                <a:srgbClr val="FAE2C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a:off x="-6180370" y="558760"/>
              <a:ext cx="879409" cy="1298384"/>
            </a:xfrm>
            <a:custGeom>
              <a:avLst/>
              <a:gdLst/>
              <a:ahLst/>
              <a:cxnLst/>
              <a:rect l="l" t="t" r="r" b="b"/>
              <a:pathLst>
                <a:path w="3818" h="5637" fill="none" extrusionOk="0">
                  <a:moveTo>
                    <a:pt x="0" y="0"/>
                  </a:moveTo>
                  <a:cubicBezTo>
                    <a:pt x="1043" y="2031"/>
                    <a:pt x="2326" y="3907"/>
                    <a:pt x="3817" y="5636"/>
                  </a:cubicBezTo>
                </a:path>
              </a:pathLst>
            </a:custGeom>
            <a:noFill/>
            <a:ln w="175" cap="rnd" cmpd="sng">
              <a:solidFill>
                <a:srgbClr val="FAE2C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4"/>
            <p:cNvSpPr/>
            <p:nvPr/>
          </p:nvSpPr>
          <p:spPr>
            <a:xfrm>
              <a:off x="-7828171" y="384628"/>
              <a:ext cx="1647108" cy="1361956"/>
            </a:xfrm>
            <a:custGeom>
              <a:avLst/>
              <a:gdLst/>
              <a:ahLst/>
              <a:cxnLst/>
              <a:rect l="l" t="t" r="r" b="b"/>
              <a:pathLst>
                <a:path w="7151" h="5913" extrusionOk="0">
                  <a:moveTo>
                    <a:pt x="1989" y="0"/>
                  </a:moveTo>
                  <a:cubicBezTo>
                    <a:pt x="1989" y="0"/>
                    <a:pt x="26" y="4833"/>
                    <a:pt x="13" y="4873"/>
                  </a:cubicBezTo>
                  <a:cubicBezTo>
                    <a:pt x="0" y="4912"/>
                    <a:pt x="5755" y="5913"/>
                    <a:pt x="5755" y="5913"/>
                  </a:cubicBezTo>
                  <a:lnTo>
                    <a:pt x="5755" y="5847"/>
                  </a:lnTo>
                  <a:cubicBezTo>
                    <a:pt x="5755" y="5847"/>
                    <a:pt x="6992" y="2226"/>
                    <a:pt x="7151" y="659"/>
                  </a:cubicBezTo>
                  <a:cubicBezTo>
                    <a:pt x="7151" y="659"/>
                    <a:pt x="3819" y="395"/>
                    <a:pt x="1989"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4"/>
            <p:cNvSpPr/>
            <p:nvPr/>
          </p:nvSpPr>
          <p:spPr>
            <a:xfrm>
              <a:off x="-7828171" y="384628"/>
              <a:ext cx="1647108" cy="1361956"/>
            </a:xfrm>
            <a:custGeom>
              <a:avLst/>
              <a:gdLst/>
              <a:ahLst/>
              <a:cxnLst/>
              <a:rect l="l" t="t" r="r" b="b"/>
              <a:pathLst>
                <a:path w="7151" h="5913" extrusionOk="0">
                  <a:moveTo>
                    <a:pt x="5755" y="5847"/>
                  </a:moveTo>
                  <a:cubicBezTo>
                    <a:pt x="5755" y="5847"/>
                    <a:pt x="6992" y="2226"/>
                    <a:pt x="7151" y="659"/>
                  </a:cubicBezTo>
                  <a:cubicBezTo>
                    <a:pt x="7151" y="659"/>
                    <a:pt x="3819" y="395"/>
                    <a:pt x="1989" y="0"/>
                  </a:cubicBezTo>
                  <a:cubicBezTo>
                    <a:pt x="1989" y="0"/>
                    <a:pt x="26" y="4833"/>
                    <a:pt x="13" y="4873"/>
                  </a:cubicBezTo>
                  <a:cubicBezTo>
                    <a:pt x="0" y="4912"/>
                    <a:pt x="5755" y="5913"/>
                    <a:pt x="5755" y="5913"/>
                  </a:cubicBezTo>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4"/>
            <p:cNvSpPr/>
            <p:nvPr/>
          </p:nvSpPr>
          <p:spPr>
            <a:xfrm>
              <a:off x="-2188011" y="-1915248"/>
              <a:ext cx="1738089" cy="5186397"/>
            </a:xfrm>
            <a:custGeom>
              <a:avLst/>
              <a:gdLst/>
              <a:ahLst/>
              <a:cxnLst/>
              <a:rect l="l" t="t" r="r" b="b"/>
              <a:pathLst>
                <a:path w="7546" h="22517" extrusionOk="0">
                  <a:moveTo>
                    <a:pt x="3391" y="0"/>
                  </a:moveTo>
                  <a:lnTo>
                    <a:pt x="3093" y="19"/>
                  </a:lnTo>
                  <a:lnTo>
                    <a:pt x="3082" y="20"/>
                  </a:lnTo>
                  <a:lnTo>
                    <a:pt x="2445" y="62"/>
                  </a:lnTo>
                  <a:lnTo>
                    <a:pt x="2567" y="92"/>
                  </a:lnTo>
                  <a:cubicBezTo>
                    <a:pt x="2567" y="92"/>
                    <a:pt x="2655" y="396"/>
                    <a:pt x="2774" y="868"/>
                  </a:cubicBezTo>
                  <a:cubicBezTo>
                    <a:pt x="2776" y="875"/>
                    <a:pt x="2778" y="881"/>
                    <a:pt x="2780" y="888"/>
                  </a:cubicBezTo>
                  <a:cubicBezTo>
                    <a:pt x="2901" y="1372"/>
                    <a:pt x="3054" y="2027"/>
                    <a:pt x="3176" y="2713"/>
                  </a:cubicBezTo>
                  <a:cubicBezTo>
                    <a:pt x="3179" y="2723"/>
                    <a:pt x="3180" y="2733"/>
                    <a:pt x="3182" y="2743"/>
                  </a:cubicBezTo>
                  <a:cubicBezTo>
                    <a:pt x="3193" y="2806"/>
                    <a:pt x="3205" y="2870"/>
                    <a:pt x="3215" y="2933"/>
                  </a:cubicBezTo>
                  <a:cubicBezTo>
                    <a:pt x="3223" y="2988"/>
                    <a:pt x="3233" y="3041"/>
                    <a:pt x="3241" y="3095"/>
                  </a:cubicBezTo>
                  <a:cubicBezTo>
                    <a:pt x="3246" y="3130"/>
                    <a:pt x="3252" y="3162"/>
                    <a:pt x="3256" y="3197"/>
                  </a:cubicBezTo>
                  <a:cubicBezTo>
                    <a:pt x="3257" y="3199"/>
                    <a:pt x="3257" y="3201"/>
                    <a:pt x="3257" y="3205"/>
                  </a:cubicBezTo>
                  <a:cubicBezTo>
                    <a:pt x="3259" y="3213"/>
                    <a:pt x="3261" y="3221"/>
                    <a:pt x="3261" y="3231"/>
                  </a:cubicBezTo>
                  <a:cubicBezTo>
                    <a:pt x="3268" y="3271"/>
                    <a:pt x="3274" y="3311"/>
                    <a:pt x="3279" y="3351"/>
                  </a:cubicBezTo>
                  <a:cubicBezTo>
                    <a:pt x="3286" y="3403"/>
                    <a:pt x="3294" y="3455"/>
                    <a:pt x="3301" y="3508"/>
                  </a:cubicBezTo>
                  <a:cubicBezTo>
                    <a:pt x="3302" y="3511"/>
                    <a:pt x="3302" y="3513"/>
                    <a:pt x="3302" y="3515"/>
                  </a:cubicBezTo>
                  <a:cubicBezTo>
                    <a:pt x="3310" y="3580"/>
                    <a:pt x="3319" y="3643"/>
                    <a:pt x="3326" y="3707"/>
                  </a:cubicBezTo>
                  <a:cubicBezTo>
                    <a:pt x="3340" y="3828"/>
                    <a:pt x="3352" y="3947"/>
                    <a:pt x="3362" y="4064"/>
                  </a:cubicBezTo>
                  <a:cubicBezTo>
                    <a:pt x="3364" y="4094"/>
                    <a:pt x="3367" y="4123"/>
                    <a:pt x="3370" y="4154"/>
                  </a:cubicBezTo>
                  <a:cubicBezTo>
                    <a:pt x="3370" y="4163"/>
                    <a:pt x="3371" y="4173"/>
                    <a:pt x="3373" y="4182"/>
                  </a:cubicBezTo>
                  <a:cubicBezTo>
                    <a:pt x="3388" y="4335"/>
                    <a:pt x="3407" y="4505"/>
                    <a:pt x="3429" y="4690"/>
                  </a:cubicBezTo>
                  <a:lnTo>
                    <a:pt x="3284" y="4517"/>
                  </a:lnTo>
                  <a:lnTo>
                    <a:pt x="3277" y="4508"/>
                  </a:lnTo>
                  <a:lnTo>
                    <a:pt x="2906" y="4063"/>
                  </a:lnTo>
                  <a:lnTo>
                    <a:pt x="2895" y="4050"/>
                  </a:lnTo>
                  <a:lnTo>
                    <a:pt x="2872" y="4022"/>
                  </a:lnTo>
                  <a:lnTo>
                    <a:pt x="2861" y="4009"/>
                  </a:lnTo>
                  <a:lnTo>
                    <a:pt x="2307" y="3346"/>
                  </a:lnTo>
                  <a:lnTo>
                    <a:pt x="2300" y="3336"/>
                  </a:lnTo>
                  <a:lnTo>
                    <a:pt x="1889" y="2844"/>
                  </a:lnTo>
                  <a:lnTo>
                    <a:pt x="1878" y="2831"/>
                  </a:lnTo>
                  <a:lnTo>
                    <a:pt x="1822" y="2764"/>
                  </a:lnTo>
                  <a:lnTo>
                    <a:pt x="1813" y="2753"/>
                  </a:lnTo>
                  <a:lnTo>
                    <a:pt x="1080" y="1875"/>
                  </a:lnTo>
                  <a:lnTo>
                    <a:pt x="1069" y="1862"/>
                  </a:lnTo>
                  <a:lnTo>
                    <a:pt x="612" y="1314"/>
                  </a:lnTo>
                  <a:lnTo>
                    <a:pt x="600" y="1300"/>
                  </a:lnTo>
                  <a:lnTo>
                    <a:pt x="306" y="948"/>
                  </a:lnTo>
                  <a:lnTo>
                    <a:pt x="178" y="1065"/>
                  </a:lnTo>
                  <a:lnTo>
                    <a:pt x="170" y="1072"/>
                  </a:lnTo>
                  <a:lnTo>
                    <a:pt x="54" y="1175"/>
                  </a:lnTo>
                  <a:lnTo>
                    <a:pt x="0" y="1223"/>
                  </a:lnTo>
                  <a:cubicBezTo>
                    <a:pt x="0" y="1223"/>
                    <a:pt x="134" y="1394"/>
                    <a:pt x="352" y="1682"/>
                  </a:cubicBezTo>
                  <a:cubicBezTo>
                    <a:pt x="358" y="1689"/>
                    <a:pt x="364" y="1697"/>
                    <a:pt x="369" y="1704"/>
                  </a:cubicBezTo>
                  <a:cubicBezTo>
                    <a:pt x="460" y="1824"/>
                    <a:pt x="565" y="1963"/>
                    <a:pt x="680" y="2117"/>
                  </a:cubicBezTo>
                  <a:lnTo>
                    <a:pt x="692" y="2132"/>
                  </a:lnTo>
                  <a:cubicBezTo>
                    <a:pt x="823" y="2310"/>
                    <a:pt x="969" y="2509"/>
                    <a:pt x="1124" y="2721"/>
                  </a:cubicBezTo>
                  <a:cubicBezTo>
                    <a:pt x="1128" y="2726"/>
                    <a:pt x="1131" y="2731"/>
                    <a:pt x="1135" y="2736"/>
                  </a:cubicBezTo>
                  <a:cubicBezTo>
                    <a:pt x="1307" y="2973"/>
                    <a:pt x="1489" y="3227"/>
                    <a:pt x="1675" y="3492"/>
                  </a:cubicBezTo>
                  <a:lnTo>
                    <a:pt x="1683" y="3503"/>
                  </a:lnTo>
                  <a:cubicBezTo>
                    <a:pt x="1763" y="3620"/>
                    <a:pt x="1845" y="3737"/>
                    <a:pt x="1926" y="3856"/>
                  </a:cubicBezTo>
                  <a:lnTo>
                    <a:pt x="1938" y="3872"/>
                  </a:lnTo>
                  <a:cubicBezTo>
                    <a:pt x="1993" y="3954"/>
                    <a:pt x="2051" y="4036"/>
                    <a:pt x="2106" y="4118"/>
                  </a:cubicBezTo>
                  <a:cubicBezTo>
                    <a:pt x="2109" y="4122"/>
                    <a:pt x="2112" y="4127"/>
                    <a:pt x="2114" y="4130"/>
                  </a:cubicBezTo>
                  <a:cubicBezTo>
                    <a:pt x="2352" y="4482"/>
                    <a:pt x="2586" y="4839"/>
                    <a:pt x="2802" y="5189"/>
                  </a:cubicBezTo>
                  <a:cubicBezTo>
                    <a:pt x="2805" y="5193"/>
                    <a:pt x="2808" y="5198"/>
                    <a:pt x="2811" y="5201"/>
                  </a:cubicBezTo>
                  <a:cubicBezTo>
                    <a:pt x="2813" y="5205"/>
                    <a:pt x="2813" y="5206"/>
                    <a:pt x="2816" y="5211"/>
                  </a:cubicBezTo>
                  <a:cubicBezTo>
                    <a:pt x="2820" y="5216"/>
                    <a:pt x="2822" y="5220"/>
                    <a:pt x="2825" y="5224"/>
                  </a:cubicBezTo>
                  <a:cubicBezTo>
                    <a:pt x="2888" y="5326"/>
                    <a:pt x="2949" y="5426"/>
                    <a:pt x="3008" y="5526"/>
                  </a:cubicBezTo>
                  <a:lnTo>
                    <a:pt x="3015" y="5538"/>
                  </a:lnTo>
                  <a:cubicBezTo>
                    <a:pt x="3110" y="5698"/>
                    <a:pt x="3200" y="5853"/>
                    <a:pt x="3283" y="6005"/>
                  </a:cubicBezTo>
                  <a:cubicBezTo>
                    <a:pt x="3289" y="6015"/>
                    <a:pt x="3296" y="6027"/>
                    <a:pt x="3302" y="6039"/>
                  </a:cubicBezTo>
                  <a:lnTo>
                    <a:pt x="3308" y="6049"/>
                  </a:lnTo>
                  <a:cubicBezTo>
                    <a:pt x="3313" y="6058"/>
                    <a:pt x="3316" y="6066"/>
                    <a:pt x="3321" y="6074"/>
                  </a:cubicBezTo>
                  <a:cubicBezTo>
                    <a:pt x="3343" y="6115"/>
                    <a:pt x="3366" y="6156"/>
                    <a:pt x="3387" y="6196"/>
                  </a:cubicBezTo>
                  <a:cubicBezTo>
                    <a:pt x="3395" y="6213"/>
                    <a:pt x="3404" y="6229"/>
                    <a:pt x="3413" y="6245"/>
                  </a:cubicBezTo>
                  <a:cubicBezTo>
                    <a:pt x="3415" y="6249"/>
                    <a:pt x="3417" y="6254"/>
                    <a:pt x="3420" y="6259"/>
                  </a:cubicBezTo>
                  <a:cubicBezTo>
                    <a:pt x="3434" y="6287"/>
                    <a:pt x="3449" y="6315"/>
                    <a:pt x="3463" y="6343"/>
                  </a:cubicBezTo>
                  <a:cubicBezTo>
                    <a:pt x="3509" y="6431"/>
                    <a:pt x="3551" y="6518"/>
                    <a:pt x="3590" y="6602"/>
                  </a:cubicBezTo>
                  <a:cubicBezTo>
                    <a:pt x="3601" y="6625"/>
                    <a:pt x="3611" y="6648"/>
                    <a:pt x="3621" y="6669"/>
                  </a:cubicBezTo>
                  <a:cubicBezTo>
                    <a:pt x="3656" y="6748"/>
                    <a:pt x="3689" y="6824"/>
                    <a:pt x="3718" y="6897"/>
                  </a:cubicBezTo>
                  <a:cubicBezTo>
                    <a:pt x="3720" y="6901"/>
                    <a:pt x="3721" y="6904"/>
                    <a:pt x="3723" y="6908"/>
                  </a:cubicBezTo>
                  <a:cubicBezTo>
                    <a:pt x="3736" y="6943"/>
                    <a:pt x="3749" y="6976"/>
                    <a:pt x="3762" y="7010"/>
                  </a:cubicBezTo>
                  <a:cubicBezTo>
                    <a:pt x="3783" y="7151"/>
                    <a:pt x="3805" y="7296"/>
                    <a:pt x="3828" y="7442"/>
                  </a:cubicBezTo>
                  <a:cubicBezTo>
                    <a:pt x="3837" y="7499"/>
                    <a:pt x="3845" y="7556"/>
                    <a:pt x="3855" y="7614"/>
                  </a:cubicBezTo>
                  <a:cubicBezTo>
                    <a:pt x="3856" y="7621"/>
                    <a:pt x="3856" y="7629"/>
                    <a:pt x="3857" y="7636"/>
                  </a:cubicBezTo>
                  <a:cubicBezTo>
                    <a:pt x="3915" y="8006"/>
                    <a:pt x="3974" y="8386"/>
                    <a:pt x="4032" y="8768"/>
                  </a:cubicBezTo>
                  <a:cubicBezTo>
                    <a:pt x="4034" y="8774"/>
                    <a:pt x="4034" y="8779"/>
                    <a:pt x="4035" y="8784"/>
                  </a:cubicBezTo>
                  <a:cubicBezTo>
                    <a:pt x="4077" y="9064"/>
                    <a:pt x="4119" y="9343"/>
                    <a:pt x="4161" y="9623"/>
                  </a:cubicBezTo>
                  <a:cubicBezTo>
                    <a:pt x="4162" y="9630"/>
                    <a:pt x="4163" y="9637"/>
                    <a:pt x="4164" y="9645"/>
                  </a:cubicBezTo>
                  <a:cubicBezTo>
                    <a:pt x="4193" y="9847"/>
                    <a:pt x="4223" y="10050"/>
                    <a:pt x="4252" y="10250"/>
                  </a:cubicBezTo>
                  <a:cubicBezTo>
                    <a:pt x="4266" y="10341"/>
                    <a:pt x="4279" y="10432"/>
                    <a:pt x="4292" y="10522"/>
                  </a:cubicBezTo>
                  <a:cubicBezTo>
                    <a:pt x="4293" y="10530"/>
                    <a:pt x="4293" y="10537"/>
                    <a:pt x="4295" y="10542"/>
                  </a:cubicBezTo>
                  <a:cubicBezTo>
                    <a:pt x="4304" y="10611"/>
                    <a:pt x="4313" y="10679"/>
                    <a:pt x="4324" y="10746"/>
                  </a:cubicBezTo>
                  <a:cubicBezTo>
                    <a:pt x="4332" y="10809"/>
                    <a:pt x="4342" y="10873"/>
                    <a:pt x="4350" y="10936"/>
                  </a:cubicBezTo>
                  <a:cubicBezTo>
                    <a:pt x="4358" y="10993"/>
                    <a:pt x="4366" y="11050"/>
                    <a:pt x="4373" y="11107"/>
                  </a:cubicBezTo>
                  <a:cubicBezTo>
                    <a:pt x="4384" y="11180"/>
                    <a:pt x="4393" y="11250"/>
                    <a:pt x="4403" y="11322"/>
                  </a:cubicBezTo>
                  <a:cubicBezTo>
                    <a:pt x="4404" y="11328"/>
                    <a:pt x="4405" y="11335"/>
                    <a:pt x="4405" y="11341"/>
                  </a:cubicBezTo>
                  <a:cubicBezTo>
                    <a:pt x="4456" y="11712"/>
                    <a:pt x="4500" y="12070"/>
                    <a:pt x="4539" y="12409"/>
                  </a:cubicBezTo>
                  <a:cubicBezTo>
                    <a:pt x="4540" y="12413"/>
                    <a:pt x="4540" y="12418"/>
                    <a:pt x="4540" y="12422"/>
                  </a:cubicBezTo>
                  <a:cubicBezTo>
                    <a:pt x="4556" y="12563"/>
                    <a:pt x="4571" y="12700"/>
                    <a:pt x="4584" y="12833"/>
                  </a:cubicBezTo>
                  <a:cubicBezTo>
                    <a:pt x="4590" y="12880"/>
                    <a:pt x="4594" y="12926"/>
                    <a:pt x="4599" y="12972"/>
                  </a:cubicBezTo>
                  <a:cubicBezTo>
                    <a:pt x="4601" y="13004"/>
                    <a:pt x="4605" y="13035"/>
                    <a:pt x="4607" y="13066"/>
                  </a:cubicBezTo>
                  <a:cubicBezTo>
                    <a:pt x="4610" y="13091"/>
                    <a:pt x="4612" y="13114"/>
                    <a:pt x="4614" y="13138"/>
                  </a:cubicBezTo>
                  <a:cubicBezTo>
                    <a:pt x="4624" y="13242"/>
                    <a:pt x="4634" y="13354"/>
                    <a:pt x="4645" y="13470"/>
                  </a:cubicBezTo>
                  <a:cubicBezTo>
                    <a:pt x="4645" y="13475"/>
                    <a:pt x="4646" y="13481"/>
                    <a:pt x="4646" y="13487"/>
                  </a:cubicBezTo>
                  <a:cubicBezTo>
                    <a:pt x="4672" y="13759"/>
                    <a:pt x="4700" y="14062"/>
                    <a:pt x="4732" y="14385"/>
                  </a:cubicBezTo>
                  <a:cubicBezTo>
                    <a:pt x="4732" y="14390"/>
                    <a:pt x="4733" y="14396"/>
                    <a:pt x="4733" y="14402"/>
                  </a:cubicBezTo>
                  <a:cubicBezTo>
                    <a:pt x="4765" y="14728"/>
                    <a:pt x="4799" y="15074"/>
                    <a:pt x="4836" y="15435"/>
                  </a:cubicBezTo>
                  <a:cubicBezTo>
                    <a:pt x="4836" y="15441"/>
                    <a:pt x="4837" y="15447"/>
                    <a:pt x="4837" y="15453"/>
                  </a:cubicBezTo>
                  <a:cubicBezTo>
                    <a:pt x="4864" y="15719"/>
                    <a:pt x="4891" y="15993"/>
                    <a:pt x="4919" y="16270"/>
                  </a:cubicBezTo>
                  <a:cubicBezTo>
                    <a:pt x="4928" y="16369"/>
                    <a:pt x="4938" y="16469"/>
                    <a:pt x="4948" y="16569"/>
                  </a:cubicBezTo>
                  <a:cubicBezTo>
                    <a:pt x="4948" y="16573"/>
                    <a:pt x="4950" y="16576"/>
                    <a:pt x="4950" y="16580"/>
                  </a:cubicBezTo>
                  <a:cubicBezTo>
                    <a:pt x="4981" y="16904"/>
                    <a:pt x="5015" y="17233"/>
                    <a:pt x="5048" y="17560"/>
                  </a:cubicBezTo>
                  <a:lnTo>
                    <a:pt x="5050" y="17573"/>
                  </a:lnTo>
                  <a:cubicBezTo>
                    <a:pt x="5064" y="17713"/>
                    <a:pt x="5078" y="17853"/>
                    <a:pt x="5092" y="17991"/>
                  </a:cubicBezTo>
                  <a:cubicBezTo>
                    <a:pt x="5100" y="18074"/>
                    <a:pt x="5109" y="18157"/>
                    <a:pt x="5118" y="18239"/>
                  </a:cubicBezTo>
                  <a:cubicBezTo>
                    <a:pt x="5133" y="18386"/>
                    <a:pt x="5147" y="18532"/>
                    <a:pt x="5162" y="18676"/>
                  </a:cubicBezTo>
                  <a:cubicBezTo>
                    <a:pt x="5162" y="18681"/>
                    <a:pt x="5164" y="18687"/>
                    <a:pt x="5164" y="18692"/>
                  </a:cubicBezTo>
                  <a:cubicBezTo>
                    <a:pt x="5171" y="18763"/>
                    <a:pt x="5179" y="18836"/>
                    <a:pt x="5186" y="18907"/>
                  </a:cubicBezTo>
                  <a:cubicBezTo>
                    <a:pt x="5229" y="19334"/>
                    <a:pt x="5272" y="19744"/>
                    <a:pt x="5312" y="20126"/>
                  </a:cubicBezTo>
                  <a:cubicBezTo>
                    <a:pt x="5312" y="20131"/>
                    <a:pt x="5312" y="20137"/>
                    <a:pt x="5313" y="20141"/>
                  </a:cubicBezTo>
                  <a:cubicBezTo>
                    <a:pt x="5347" y="20472"/>
                    <a:pt x="5379" y="20781"/>
                    <a:pt x="5408" y="21059"/>
                  </a:cubicBezTo>
                  <a:lnTo>
                    <a:pt x="5409" y="21070"/>
                  </a:lnTo>
                  <a:cubicBezTo>
                    <a:pt x="5468" y="21642"/>
                    <a:pt x="5515" y="22084"/>
                    <a:pt x="5540" y="22322"/>
                  </a:cubicBezTo>
                  <a:cubicBezTo>
                    <a:pt x="5541" y="22327"/>
                    <a:pt x="5542" y="22333"/>
                    <a:pt x="5542" y="22339"/>
                  </a:cubicBezTo>
                  <a:cubicBezTo>
                    <a:pt x="5554" y="22454"/>
                    <a:pt x="5560" y="22517"/>
                    <a:pt x="5560" y="22517"/>
                  </a:cubicBezTo>
                  <a:lnTo>
                    <a:pt x="5960" y="22462"/>
                  </a:lnTo>
                  <a:lnTo>
                    <a:pt x="7546" y="22242"/>
                  </a:lnTo>
                  <a:cubicBezTo>
                    <a:pt x="7546" y="22242"/>
                    <a:pt x="7415" y="21387"/>
                    <a:pt x="7211" y="20078"/>
                  </a:cubicBezTo>
                  <a:cubicBezTo>
                    <a:pt x="7211" y="20074"/>
                    <a:pt x="7210" y="20070"/>
                    <a:pt x="7208" y="20065"/>
                  </a:cubicBezTo>
                  <a:cubicBezTo>
                    <a:pt x="7137" y="19601"/>
                    <a:pt x="7054" y="19080"/>
                    <a:pt x="6965" y="18520"/>
                  </a:cubicBezTo>
                  <a:cubicBezTo>
                    <a:pt x="6964" y="18515"/>
                    <a:pt x="6964" y="18510"/>
                    <a:pt x="6963" y="18505"/>
                  </a:cubicBezTo>
                  <a:cubicBezTo>
                    <a:pt x="6929" y="18292"/>
                    <a:pt x="6893" y="18073"/>
                    <a:pt x="6858" y="17850"/>
                  </a:cubicBezTo>
                  <a:lnTo>
                    <a:pt x="6856" y="17834"/>
                  </a:lnTo>
                  <a:cubicBezTo>
                    <a:pt x="6817" y="17594"/>
                    <a:pt x="6777" y="17349"/>
                    <a:pt x="6736" y="17099"/>
                  </a:cubicBezTo>
                  <a:cubicBezTo>
                    <a:pt x="6713" y="16956"/>
                    <a:pt x="6689" y="16810"/>
                    <a:pt x="6665" y="16663"/>
                  </a:cubicBezTo>
                  <a:cubicBezTo>
                    <a:pt x="6665" y="16660"/>
                    <a:pt x="6664" y="16656"/>
                    <a:pt x="6663" y="16651"/>
                  </a:cubicBezTo>
                  <a:cubicBezTo>
                    <a:pt x="6641" y="16508"/>
                    <a:pt x="6616" y="16363"/>
                    <a:pt x="6592" y="16217"/>
                  </a:cubicBezTo>
                  <a:cubicBezTo>
                    <a:pt x="6592" y="16213"/>
                    <a:pt x="6591" y="16209"/>
                    <a:pt x="6590" y="16204"/>
                  </a:cubicBezTo>
                  <a:cubicBezTo>
                    <a:pt x="6541" y="15898"/>
                    <a:pt x="6489" y="15587"/>
                    <a:pt x="6437" y="15276"/>
                  </a:cubicBezTo>
                  <a:cubicBezTo>
                    <a:pt x="6437" y="15272"/>
                    <a:pt x="6436" y="15268"/>
                    <a:pt x="6436" y="15264"/>
                  </a:cubicBezTo>
                  <a:cubicBezTo>
                    <a:pt x="6425" y="15199"/>
                    <a:pt x="6414" y="15133"/>
                    <a:pt x="6403" y="15067"/>
                  </a:cubicBezTo>
                  <a:cubicBezTo>
                    <a:pt x="6309" y="14504"/>
                    <a:pt x="6214" y="13939"/>
                    <a:pt x="6118" y="13381"/>
                  </a:cubicBezTo>
                  <a:cubicBezTo>
                    <a:pt x="6117" y="13376"/>
                    <a:pt x="6116" y="13372"/>
                    <a:pt x="6116" y="13366"/>
                  </a:cubicBezTo>
                  <a:cubicBezTo>
                    <a:pt x="6057" y="13026"/>
                    <a:pt x="5998" y="12690"/>
                    <a:pt x="5940" y="12359"/>
                  </a:cubicBezTo>
                  <a:cubicBezTo>
                    <a:pt x="5940" y="12355"/>
                    <a:pt x="5939" y="12350"/>
                    <a:pt x="5937" y="12345"/>
                  </a:cubicBezTo>
                  <a:cubicBezTo>
                    <a:pt x="5914" y="12210"/>
                    <a:pt x="5890" y="12076"/>
                    <a:pt x="5867" y="11944"/>
                  </a:cubicBezTo>
                  <a:cubicBezTo>
                    <a:pt x="5866" y="11937"/>
                    <a:pt x="5864" y="11930"/>
                    <a:pt x="5863" y="11923"/>
                  </a:cubicBezTo>
                  <a:cubicBezTo>
                    <a:pt x="5862" y="11918"/>
                    <a:pt x="5862" y="11914"/>
                    <a:pt x="5861" y="11909"/>
                  </a:cubicBezTo>
                  <a:cubicBezTo>
                    <a:pt x="5814" y="11647"/>
                    <a:pt x="5768" y="11388"/>
                    <a:pt x="5722" y="11136"/>
                  </a:cubicBezTo>
                  <a:cubicBezTo>
                    <a:pt x="5721" y="11133"/>
                    <a:pt x="5720" y="11128"/>
                    <a:pt x="5720" y="11125"/>
                  </a:cubicBezTo>
                  <a:cubicBezTo>
                    <a:pt x="5717" y="11113"/>
                    <a:pt x="5715" y="11101"/>
                    <a:pt x="5714" y="11090"/>
                  </a:cubicBezTo>
                  <a:cubicBezTo>
                    <a:pt x="5614" y="10547"/>
                    <a:pt x="5516" y="10034"/>
                    <a:pt x="5421" y="9550"/>
                  </a:cubicBezTo>
                  <a:cubicBezTo>
                    <a:pt x="5386" y="9376"/>
                    <a:pt x="5353" y="9204"/>
                    <a:pt x="5318" y="9037"/>
                  </a:cubicBezTo>
                  <a:cubicBezTo>
                    <a:pt x="5316" y="9029"/>
                    <a:pt x="5315" y="9020"/>
                    <a:pt x="5313" y="9011"/>
                  </a:cubicBezTo>
                  <a:cubicBezTo>
                    <a:pt x="5245" y="8679"/>
                    <a:pt x="5179" y="8359"/>
                    <a:pt x="5114" y="8054"/>
                  </a:cubicBezTo>
                  <a:lnTo>
                    <a:pt x="6074" y="4716"/>
                  </a:lnTo>
                  <a:lnTo>
                    <a:pt x="6085" y="4678"/>
                  </a:lnTo>
                  <a:lnTo>
                    <a:pt x="6275" y="4021"/>
                  </a:lnTo>
                  <a:lnTo>
                    <a:pt x="6175" y="3967"/>
                  </a:lnTo>
                  <a:lnTo>
                    <a:pt x="6056" y="3903"/>
                  </a:lnTo>
                  <a:lnTo>
                    <a:pt x="6046" y="3897"/>
                  </a:lnTo>
                  <a:lnTo>
                    <a:pt x="6010" y="3879"/>
                  </a:lnTo>
                  <a:lnTo>
                    <a:pt x="5933" y="4057"/>
                  </a:lnTo>
                  <a:lnTo>
                    <a:pt x="5917" y="4091"/>
                  </a:lnTo>
                  <a:lnTo>
                    <a:pt x="5567" y="4893"/>
                  </a:lnTo>
                  <a:lnTo>
                    <a:pt x="5553" y="4929"/>
                  </a:lnTo>
                  <a:lnTo>
                    <a:pt x="4807" y="6637"/>
                  </a:lnTo>
                  <a:cubicBezTo>
                    <a:pt x="4804" y="6625"/>
                    <a:pt x="4801" y="6614"/>
                    <a:pt x="4799" y="6602"/>
                  </a:cubicBezTo>
                  <a:cubicBezTo>
                    <a:pt x="4793" y="6575"/>
                    <a:pt x="4787" y="6549"/>
                    <a:pt x="4781" y="6523"/>
                  </a:cubicBezTo>
                  <a:cubicBezTo>
                    <a:pt x="4779" y="6515"/>
                    <a:pt x="4778" y="6508"/>
                    <a:pt x="4777" y="6501"/>
                  </a:cubicBezTo>
                  <a:cubicBezTo>
                    <a:pt x="4766" y="6459"/>
                    <a:pt x="4757" y="6416"/>
                    <a:pt x="4747" y="6374"/>
                  </a:cubicBezTo>
                  <a:cubicBezTo>
                    <a:pt x="4732" y="6308"/>
                    <a:pt x="4718" y="6243"/>
                    <a:pt x="4703" y="6180"/>
                  </a:cubicBezTo>
                  <a:cubicBezTo>
                    <a:pt x="4690" y="6125"/>
                    <a:pt x="4678" y="6068"/>
                    <a:pt x="4665" y="6014"/>
                  </a:cubicBezTo>
                  <a:cubicBezTo>
                    <a:pt x="4657" y="5979"/>
                    <a:pt x="4650" y="5945"/>
                    <a:pt x="4641" y="5911"/>
                  </a:cubicBezTo>
                  <a:cubicBezTo>
                    <a:pt x="4634" y="5880"/>
                    <a:pt x="4629" y="5851"/>
                    <a:pt x="4621" y="5821"/>
                  </a:cubicBezTo>
                  <a:cubicBezTo>
                    <a:pt x="4606" y="5756"/>
                    <a:pt x="4592" y="5692"/>
                    <a:pt x="4577" y="5629"/>
                  </a:cubicBezTo>
                  <a:cubicBezTo>
                    <a:pt x="4576" y="5622"/>
                    <a:pt x="4574" y="5617"/>
                    <a:pt x="4573" y="5611"/>
                  </a:cubicBezTo>
                  <a:cubicBezTo>
                    <a:pt x="4569" y="5588"/>
                    <a:pt x="4564" y="5566"/>
                    <a:pt x="4558" y="5544"/>
                  </a:cubicBezTo>
                  <a:cubicBezTo>
                    <a:pt x="4549" y="5501"/>
                    <a:pt x="4539" y="5458"/>
                    <a:pt x="4529" y="5415"/>
                  </a:cubicBezTo>
                  <a:cubicBezTo>
                    <a:pt x="4503" y="5300"/>
                    <a:pt x="4477" y="5186"/>
                    <a:pt x="4452" y="5077"/>
                  </a:cubicBezTo>
                  <a:cubicBezTo>
                    <a:pt x="4451" y="5072"/>
                    <a:pt x="4450" y="5067"/>
                    <a:pt x="4449" y="5062"/>
                  </a:cubicBezTo>
                  <a:cubicBezTo>
                    <a:pt x="4443" y="5038"/>
                    <a:pt x="4438" y="5013"/>
                    <a:pt x="4432" y="4990"/>
                  </a:cubicBezTo>
                  <a:cubicBezTo>
                    <a:pt x="4364" y="4685"/>
                    <a:pt x="4302" y="4405"/>
                    <a:pt x="4248" y="4144"/>
                  </a:cubicBezTo>
                  <a:cubicBezTo>
                    <a:pt x="4246" y="4138"/>
                    <a:pt x="4245" y="4133"/>
                    <a:pt x="4244" y="4127"/>
                  </a:cubicBezTo>
                  <a:cubicBezTo>
                    <a:pt x="4189" y="3862"/>
                    <a:pt x="4139" y="3618"/>
                    <a:pt x="4101" y="3392"/>
                  </a:cubicBezTo>
                  <a:cubicBezTo>
                    <a:pt x="4099" y="3386"/>
                    <a:pt x="4098" y="3382"/>
                    <a:pt x="4097" y="3376"/>
                  </a:cubicBezTo>
                  <a:cubicBezTo>
                    <a:pt x="4096" y="3371"/>
                    <a:pt x="4095" y="3365"/>
                    <a:pt x="4095" y="3359"/>
                  </a:cubicBezTo>
                  <a:cubicBezTo>
                    <a:pt x="4055" y="3127"/>
                    <a:pt x="4024" y="2915"/>
                    <a:pt x="4003" y="2719"/>
                  </a:cubicBezTo>
                  <a:cubicBezTo>
                    <a:pt x="3996" y="2649"/>
                    <a:pt x="3988" y="2578"/>
                    <a:pt x="3979" y="2507"/>
                  </a:cubicBezTo>
                  <a:cubicBezTo>
                    <a:pt x="3962" y="2370"/>
                    <a:pt x="3942" y="2235"/>
                    <a:pt x="3921" y="2103"/>
                  </a:cubicBezTo>
                  <a:cubicBezTo>
                    <a:pt x="3918" y="2095"/>
                    <a:pt x="3917" y="2086"/>
                    <a:pt x="3916" y="2078"/>
                  </a:cubicBezTo>
                  <a:cubicBezTo>
                    <a:pt x="3901" y="1985"/>
                    <a:pt x="3885" y="1895"/>
                    <a:pt x="3868" y="1805"/>
                  </a:cubicBezTo>
                  <a:cubicBezTo>
                    <a:pt x="3867" y="1800"/>
                    <a:pt x="3865" y="1796"/>
                    <a:pt x="3865" y="1791"/>
                  </a:cubicBezTo>
                  <a:cubicBezTo>
                    <a:pt x="3782" y="1354"/>
                    <a:pt x="3684" y="965"/>
                    <a:pt x="3600" y="662"/>
                  </a:cubicBezTo>
                  <a:cubicBezTo>
                    <a:pt x="3597" y="654"/>
                    <a:pt x="3595" y="647"/>
                    <a:pt x="3593" y="639"/>
                  </a:cubicBezTo>
                  <a:cubicBezTo>
                    <a:pt x="3480" y="243"/>
                    <a:pt x="3391" y="0"/>
                    <a:pt x="3391"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4"/>
            <p:cNvSpPr/>
            <p:nvPr/>
          </p:nvSpPr>
          <p:spPr>
            <a:xfrm>
              <a:off x="-1447951" y="-1338033"/>
              <a:ext cx="202923" cy="276399"/>
            </a:xfrm>
            <a:custGeom>
              <a:avLst/>
              <a:gdLst/>
              <a:ahLst/>
              <a:cxnLst/>
              <a:rect l="l" t="t" r="r" b="b"/>
              <a:pathLst>
                <a:path w="881" h="1200" extrusionOk="0">
                  <a:moveTo>
                    <a:pt x="765" y="0"/>
                  </a:moveTo>
                  <a:cubicBezTo>
                    <a:pt x="522" y="161"/>
                    <a:pt x="266" y="304"/>
                    <a:pt x="1" y="426"/>
                  </a:cubicBezTo>
                  <a:cubicBezTo>
                    <a:pt x="43" y="683"/>
                    <a:pt x="82" y="945"/>
                    <a:pt x="111" y="1200"/>
                  </a:cubicBezTo>
                  <a:cubicBezTo>
                    <a:pt x="198" y="1175"/>
                    <a:pt x="283" y="1144"/>
                    <a:pt x="365" y="1108"/>
                  </a:cubicBezTo>
                  <a:cubicBezTo>
                    <a:pt x="541" y="1032"/>
                    <a:pt x="712" y="946"/>
                    <a:pt x="881" y="853"/>
                  </a:cubicBezTo>
                  <a:cubicBezTo>
                    <a:pt x="841" y="621"/>
                    <a:pt x="809" y="408"/>
                    <a:pt x="789" y="212"/>
                  </a:cubicBezTo>
                  <a:cubicBezTo>
                    <a:pt x="782" y="141"/>
                    <a:pt x="773" y="70"/>
                    <a:pt x="76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4"/>
            <p:cNvSpPr/>
            <p:nvPr/>
          </p:nvSpPr>
          <p:spPr>
            <a:xfrm>
              <a:off x="-1208635" y="284664"/>
              <a:ext cx="371987" cy="809619"/>
            </a:xfrm>
            <a:custGeom>
              <a:avLst/>
              <a:gdLst/>
              <a:ahLst/>
              <a:cxnLst/>
              <a:rect l="l" t="t" r="r" b="b"/>
              <a:pathLst>
                <a:path w="1615" h="3515" extrusionOk="0">
                  <a:moveTo>
                    <a:pt x="1168" y="0"/>
                  </a:moveTo>
                  <a:cubicBezTo>
                    <a:pt x="1128" y="27"/>
                    <a:pt x="1086" y="53"/>
                    <a:pt x="1044" y="80"/>
                  </a:cubicBezTo>
                  <a:cubicBezTo>
                    <a:pt x="964" y="131"/>
                    <a:pt x="885" y="181"/>
                    <a:pt x="803" y="231"/>
                  </a:cubicBezTo>
                  <a:cubicBezTo>
                    <a:pt x="798" y="234"/>
                    <a:pt x="792" y="237"/>
                    <a:pt x="786" y="240"/>
                  </a:cubicBezTo>
                  <a:cubicBezTo>
                    <a:pt x="588" y="362"/>
                    <a:pt x="387" y="480"/>
                    <a:pt x="185" y="594"/>
                  </a:cubicBezTo>
                  <a:cubicBezTo>
                    <a:pt x="181" y="598"/>
                    <a:pt x="177" y="600"/>
                    <a:pt x="172" y="602"/>
                  </a:cubicBezTo>
                  <a:cubicBezTo>
                    <a:pt x="150" y="615"/>
                    <a:pt x="125" y="628"/>
                    <a:pt x="101" y="641"/>
                  </a:cubicBezTo>
                  <a:cubicBezTo>
                    <a:pt x="68" y="661"/>
                    <a:pt x="34" y="680"/>
                    <a:pt x="0" y="697"/>
                  </a:cubicBezTo>
                  <a:cubicBezTo>
                    <a:pt x="13" y="789"/>
                    <a:pt x="26" y="881"/>
                    <a:pt x="39" y="971"/>
                  </a:cubicBezTo>
                  <a:cubicBezTo>
                    <a:pt x="40" y="977"/>
                    <a:pt x="41" y="984"/>
                    <a:pt x="43" y="991"/>
                  </a:cubicBezTo>
                  <a:cubicBezTo>
                    <a:pt x="52" y="1060"/>
                    <a:pt x="61" y="1128"/>
                    <a:pt x="71" y="1195"/>
                  </a:cubicBezTo>
                  <a:cubicBezTo>
                    <a:pt x="80" y="1258"/>
                    <a:pt x="90" y="1322"/>
                    <a:pt x="98" y="1384"/>
                  </a:cubicBezTo>
                  <a:cubicBezTo>
                    <a:pt x="106" y="1442"/>
                    <a:pt x="113" y="1499"/>
                    <a:pt x="121" y="1556"/>
                  </a:cubicBezTo>
                  <a:cubicBezTo>
                    <a:pt x="132" y="1628"/>
                    <a:pt x="141" y="1699"/>
                    <a:pt x="151" y="1770"/>
                  </a:cubicBezTo>
                  <a:cubicBezTo>
                    <a:pt x="151" y="1777"/>
                    <a:pt x="152" y="1783"/>
                    <a:pt x="153" y="1789"/>
                  </a:cubicBezTo>
                  <a:cubicBezTo>
                    <a:pt x="203" y="2160"/>
                    <a:pt x="247" y="2519"/>
                    <a:pt x="286" y="2858"/>
                  </a:cubicBezTo>
                  <a:cubicBezTo>
                    <a:pt x="287" y="2862"/>
                    <a:pt x="287" y="2866"/>
                    <a:pt x="287" y="2871"/>
                  </a:cubicBezTo>
                  <a:cubicBezTo>
                    <a:pt x="304" y="3012"/>
                    <a:pt x="318" y="3148"/>
                    <a:pt x="332" y="3282"/>
                  </a:cubicBezTo>
                  <a:cubicBezTo>
                    <a:pt x="338" y="3329"/>
                    <a:pt x="341" y="3375"/>
                    <a:pt x="346" y="3421"/>
                  </a:cubicBezTo>
                  <a:cubicBezTo>
                    <a:pt x="349" y="3453"/>
                    <a:pt x="352" y="3484"/>
                    <a:pt x="355" y="3515"/>
                  </a:cubicBezTo>
                  <a:cubicBezTo>
                    <a:pt x="398" y="3481"/>
                    <a:pt x="441" y="3447"/>
                    <a:pt x="484" y="3411"/>
                  </a:cubicBezTo>
                  <a:cubicBezTo>
                    <a:pt x="823" y="3135"/>
                    <a:pt x="1149" y="2846"/>
                    <a:pt x="1463" y="2542"/>
                  </a:cubicBezTo>
                  <a:cubicBezTo>
                    <a:pt x="1464" y="2541"/>
                    <a:pt x="1464" y="2541"/>
                    <a:pt x="1464" y="2541"/>
                  </a:cubicBezTo>
                  <a:cubicBezTo>
                    <a:pt x="1484" y="2521"/>
                    <a:pt x="1503" y="2503"/>
                    <a:pt x="1523" y="2483"/>
                  </a:cubicBezTo>
                  <a:cubicBezTo>
                    <a:pt x="1554" y="2453"/>
                    <a:pt x="1584" y="2423"/>
                    <a:pt x="1615" y="2393"/>
                  </a:cubicBezTo>
                  <a:cubicBezTo>
                    <a:pt x="1614" y="2386"/>
                    <a:pt x="1612" y="2379"/>
                    <a:pt x="1611" y="2373"/>
                  </a:cubicBezTo>
                  <a:cubicBezTo>
                    <a:pt x="1610" y="2368"/>
                    <a:pt x="1609" y="2364"/>
                    <a:pt x="1609" y="2359"/>
                  </a:cubicBezTo>
                  <a:cubicBezTo>
                    <a:pt x="1562" y="2097"/>
                    <a:pt x="1516" y="1838"/>
                    <a:pt x="1470" y="1586"/>
                  </a:cubicBezTo>
                  <a:cubicBezTo>
                    <a:pt x="1469" y="1583"/>
                    <a:pt x="1468" y="1578"/>
                    <a:pt x="1468" y="1575"/>
                  </a:cubicBezTo>
                  <a:cubicBezTo>
                    <a:pt x="1465" y="1563"/>
                    <a:pt x="1463" y="1551"/>
                    <a:pt x="1462" y="1541"/>
                  </a:cubicBezTo>
                  <a:cubicBezTo>
                    <a:pt x="1362" y="997"/>
                    <a:pt x="1264" y="485"/>
                    <a:pt x="1168"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4"/>
            <p:cNvSpPr/>
            <p:nvPr/>
          </p:nvSpPr>
          <p:spPr>
            <a:xfrm>
              <a:off x="-1432058" y="-765886"/>
              <a:ext cx="336976" cy="564545"/>
            </a:xfrm>
            <a:custGeom>
              <a:avLst/>
              <a:gdLst/>
              <a:ahLst/>
              <a:cxnLst/>
              <a:rect l="l" t="t" r="r" b="b"/>
              <a:pathLst>
                <a:path w="1463" h="2451" extrusionOk="0">
                  <a:moveTo>
                    <a:pt x="1150" y="1"/>
                  </a:moveTo>
                  <a:cubicBezTo>
                    <a:pt x="870" y="283"/>
                    <a:pt x="576" y="550"/>
                    <a:pt x="268" y="802"/>
                  </a:cubicBezTo>
                  <a:cubicBezTo>
                    <a:pt x="264" y="805"/>
                    <a:pt x="259" y="810"/>
                    <a:pt x="253" y="814"/>
                  </a:cubicBezTo>
                  <a:cubicBezTo>
                    <a:pt x="240" y="825"/>
                    <a:pt x="225" y="837"/>
                    <a:pt x="211" y="848"/>
                  </a:cubicBezTo>
                  <a:cubicBezTo>
                    <a:pt x="160" y="889"/>
                    <a:pt x="111" y="929"/>
                    <a:pt x="60" y="966"/>
                  </a:cubicBezTo>
                  <a:cubicBezTo>
                    <a:pt x="55" y="971"/>
                    <a:pt x="51" y="975"/>
                    <a:pt x="45" y="978"/>
                  </a:cubicBezTo>
                  <a:cubicBezTo>
                    <a:pt x="30" y="990"/>
                    <a:pt x="14" y="1002"/>
                    <a:pt x="0" y="1013"/>
                  </a:cubicBezTo>
                  <a:cubicBezTo>
                    <a:pt x="6" y="1025"/>
                    <a:pt x="13" y="1037"/>
                    <a:pt x="19" y="1048"/>
                  </a:cubicBezTo>
                  <a:lnTo>
                    <a:pt x="25" y="1059"/>
                  </a:lnTo>
                  <a:cubicBezTo>
                    <a:pt x="28" y="1068"/>
                    <a:pt x="33" y="1076"/>
                    <a:pt x="38" y="1083"/>
                  </a:cubicBezTo>
                  <a:cubicBezTo>
                    <a:pt x="60" y="1125"/>
                    <a:pt x="82" y="1166"/>
                    <a:pt x="104" y="1206"/>
                  </a:cubicBezTo>
                  <a:cubicBezTo>
                    <a:pt x="112" y="1222"/>
                    <a:pt x="120" y="1238"/>
                    <a:pt x="129" y="1255"/>
                  </a:cubicBezTo>
                  <a:cubicBezTo>
                    <a:pt x="132" y="1259"/>
                    <a:pt x="134" y="1263"/>
                    <a:pt x="137" y="1267"/>
                  </a:cubicBezTo>
                  <a:cubicBezTo>
                    <a:pt x="151" y="1297"/>
                    <a:pt x="166" y="1325"/>
                    <a:pt x="180" y="1353"/>
                  </a:cubicBezTo>
                  <a:cubicBezTo>
                    <a:pt x="226" y="1441"/>
                    <a:pt x="268" y="1528"/>
                    <a:pt x="307" y="1612"/>
                  </a:cubicBezTo>
                  <a:cubicBezTo>
                    <a:pt x="318" y="1635"/>
                    <a:pt x="327" y="1657"/>
                    <a:pt x="338" y="1679"/>
                  </a:cubicBezTo>
                  <a:cubicBezTo>
                    <a:pt x="373" y="1758"/>
                    <a:pt x="406" y="1833"/>
                    <a:pt x="435" y="1906"/>
                  </a:cubicBezTo>
                  <a:cubicBezTo>
                    <a:pt x="436" y="1909"/>
                    <a:pt x="438" y="1914"/>
                    <a:pt x="439" y="1918"/>
                  </a:cubicBezTo>
                  <a:cubicBezTo>
                    <a:pt x="453" y="1952"/>
                    <a:pt x="466" y="1986"/>
                    <a:pt x="479" y="2019"/>
                  </a:cubicBezTo>
                  <a:cubicBezTo>
                    <a:pt x="500" y="2161"/>
                    <a:pt x="522" y="2306"/>
                    <a:pt x="545" y="2450"/>
                  </a:cubicBezTo>
                  <a:cubicBezTo>
                    <a:pt x="574" y="2425"/>
                    <a:pt x="603" y="2397"/>
                    <a:pt x="633" y="2370"/>
                  </a:cubicBezTo>
                  <a:cubicBezTo>
                    <a:pt x="648" y="2356"/>
                    <a:pt x="663" y="2341"/>
                    <a:pt x="677" y="2327"/>
                  </a:cubicBezTo>
                  <a:cubicBezTo>
                    <a:pt x="683" y="2322"/>
                    <a:pt x="689" y="2316"/>
                    <a:pt x="694" y="2310"/>
                  </a:cubicBezTo>
                  <a:cubicBezTo>
                    <a:pt x="983" y="2031"/>
                    <a:pt x="1241" y="1720"/>
                    <a:pt x="1463" y="1385"/>
                  </a:cubicBezTo>
                  <a:cubicBezTo>
                    <a:pt x="1449" y="1319"/>
                    <a:pt x="1434" y="1256"/>
                    <a:pt x="1421" y="1191"/>
                  </a:cubicBezTo>
                  <a:cubicBezTo>
                    <a:pt x="1408" y="1136"/>
                    <a:pt x="1396" y="1079"/>
                    <a:pt x="1383" y="1025"/>
                  </a:cubicBezTo>
                  <a:cubicBezTo>
                    <a:pt x="1375" y="990"/>
                    <a:pt x="1368" y="956"/>
                    <a:pt x="1359" y="922"/>
                  </a:cubicBezTo>
                  <a:cubicBezTo>
                    <a:pt x="1352" y="891"/>
                    <a:pt x="1345" y="862"/>
                    <a:pt x="1339" y="832"/>
                  </a:cubicBezTo>
                  <a:cubicBezTo>
                    <a:pt x="1324" y="768"/>
                    <a:pt x="1310" y="704"/>
                    <a:pt x="1295" y="641"/>
                  </a:cubicBezTo>
                  <a:cubicBezTo>
                    <a:pt x="1294" y="634"/>
                    <a:pt x="1292" y="628"/>
                    <a:pt x="1291" y="622"/>
                  </a:cubicBezTo>
                  <a:cubicBezTo>
                    <a:pt x="1287" y="600"/>
                    <a:pt x="1282" y="577"/>
                    <a:pt x="1276" y="555"/>
                  </a:cubicBezTo>
                  <a:cubicBezTo>
                    <a:pt x="1267" y="513"/>
                    <a:pt x="1256" y="470"/>
                    <a:pt x="1247" y="428"/>
                  </a:cubicBezTo>
                  <a:cubicBezTo>
                    <a:pt x="1221" y="311"/>
                    <a:pt x="1195" y="197"/>
                    <a:pt x="1170" y="88"/>
                  </a:cubicBezTo>
                  <a:cubicBezTo>
                    <a:pt x="1169" y="83"/>
                    <a:pt x="1168" y="79"/>
                    <a:pt x="1167" y="73"/>
                  </a:cubicBezTo>
                  <a:cubicBezTo>
                    <a:pt x="1161" y="49"/>
                    <a:pt x="1156" y="24"/>
                    <a:pt x="1150"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4"/>
            <p:cNvSpPr/>
            <p:nvPr/>
          </p:nvSpPr>
          <p:spPr>
            <a:xfrm>
              <a:off x="-1055234" y="1555181"/>
              <a:ext cx="418744" cy="884477"/>
            </a:xfrm>
            <a:custGeom>
              <a:avLst/>
              <a:gdLst/>
              <a:ahLst/>
              <a:cxnLst/>
              <a:rect l="l" t="t" r="r" b="b"/>
              <a:pathLst>
                <a:path w="1818" h="3840" extrusionOk="0">
                  <a:moveTo>
                    <a:pt x="1485" y="0"/>
                  </a:moveTo>
                  <a:cubicBezTo>
                    <a:pt x="1069" y="347"/>
                    <a:pt x="649" y="689"/>
                    <a:pt x="224" y="1026"/>
                  </a:cubicBezTo>
                  <a:cubicBezTo>
                    <a:pt x="150" y="1085"/>
                    <a:pt x="75" y="1143"/>
                    <a:pt x="1" y="1202"/>
                  </a:cubicBezTo>
                  <a:cubicBezTo>
                    <a:pt x="10" y="1301"/>
                    <a:pt x="20" y="1401"/>
                    <a:pt x="30" y="1501"/>
                  </a:cubicBezTo>
                  <a:cubicBezTo>
                    <a:pt x="30" y="1504"/>
                    <a:pt x="32" y="1508"/>
                    <a:pt x="32" y="1511"/>
                  </a:cubicBezTo>
                  <a:cubicBezTo>
                    <a:pt x="63" y="1836"/>
                    <a:pt x="97" y="2165"/>
                    <a:pt x="130" y="2492"/>
                  </a:cubicBezTo>
                  <a:lnTo>
                    <a:pt x="132" y="2505"/>
                  </a:lnTo>
                  <a:cubicBezTo>
                    <a:pt x="146" y="2645"/>
                    <a:pt x="160" y="2785"/>
                    <a:pt x="174" y="2924"/>
                  </a:cubicBezTo>
                  <a:cubicBezTo>
                    <a:pt x="182" y="3006"/>
                    <a:pt x="191" y="3088"/>
                    <a:pt x="200" y="3171"/>
                  </a:cubicBezTo>
                  <a:cubicBezTo>
                    <a:pt x="215" y="3318"/>
                    <a:pt x="229" y="3465"/>
                    <a:pt x="244" y="3608"/>
                  </a:cubicBezTo>
                  <a:cubicBezTo>
                    <a:pt x="244" y="3614"/>
                    <a:pt x="246" y="3619"/>
                    <a:pt x="246" y="3623"/>
                  </a:cubicBezTo>
                  <a:cubicBezTo>
                    <a:pt x="253" y="3695"/>
                    <a:pt x="261" y="3768"/>
                    <a:pt x="268" y="3840"/>
                  </a:cubicBezTo>
                  <a:cubicBezTo>
                    <a:pt x="355" y="3728"/>
                    <a:pt x="443" y="3617"/>
                    <a:pt x="533" y="3508"/>
                  </a:cubicBezTo>
                  <a:cubicBezTo>
                    <a:pt x="944" y="3001"/>
                    <a:pt x="1373" y="2511"/>
                    <a:pt x="1818" y="2032"/>
                  </a:cubicBezTo>
                  <a:cubicBezTo>
                    <a:pt x="1794" y="1889"/>
                    <a:pt x="1771" y="1743"/>
                    <a:pt x="1748" y="1597"/>
                  </a:cubicBezTo>
                  <a:cubicBezTo>
                    <a:pt x="1747" y="1594"/>
                    <a:pt x="1747" y="1589"/>
                    <a:pt x="1746" y="1584"/>
                  </a:cubicBezTo>
                  <a:cubicBezTo>
                    <a:pt x="1723" y="1441"/>
                    <a:pt x="1699" y="1297"/>
                    <a:pt x="1675" y="1152"/>
                  </a:cubicBezTo>
                  <a:cubicBezTo>
                    <a:pt x="1674" y="1147"/>
                    <a:pt x="1674" y="1142"/>
                    <a:pt x="1673" y="1139"/>
                  </a:cubicBezTo>
                  <a:cubicBezTo>
                    <a:pt x="1623" y="832"/>
                    <a:pt x="1572" y="521"/>
                    <a:pt x="1520" y="210"/>
                  </a:cubicBezTo>
                  <a:cubicBezTo>
                    <a:pt x="1519" y="205"/>
                    <a:pt x="1519" y="201"/>
                    <a:pt x="1518" y="198"/>
                  </a:cubicBezTo>
                  <a:cubicBezTo>
                    <a:pt x="1507" y="132"/>
                    <a:pt x="1497" y="66"/>
                    <a:pt x="148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4"/>
            <p:cNvSpPr/>
            <p:nvPr/>
          </p:nvSpPr>
          <p:spPr>
            <a:xfrm>
              <a:off x="-2149084" y="-1911102"/>
              <a:ext cx="1622462" cy="5141482"/>
            </a:xfrm>
            <a:custGeom>
              <a:avLst/>
              <a:gdLst/>
              <a:ahLst/>
              <a:cxnLst/>
              <a:rect l="l" t="t" r="r" b="b"/>
              <a:pathLst>
                <a:path w="7044" h="22322" extrusionOk="0">
                  <a:moveTo>
                    <a:pt x="2923" y="0"/>
                  </a:moveTo>
                  <a:lnTo>
                    <a:pt x="2912" y="1"/>
                  </a:lnTo>
                  <a:cubicBezTo>
                    <a:pt x="2785" y="227"/>
                    <a:pt x="2687" y="487"/>
                    <a:pt x="2620" y="775"/>
                  </a:cubicBezTo>
                  <a:cubicBezTo>
                    <a:pt x="2616" y="800"/>
                    <a:pt x="2610" y="824"/>
                    <a:pt x="2604" y="849"/>
                  </a:cubicBezTo>
                  <a:cubicBezTo>
                    <a:pt x="2606" y="856"/>
                    <a:pt x="2607" y="862"/>
                    <a:pt x="2610" y="869"/>
                  </a:cubicBezTo>
                  <a:cubicBezTo>
                    <a:pt x="2676" y="541"/>
                    <a:pt x="2780" y="252"/>
                    <a:pt x="2923" y="0"/>
                  </a:cubicBezTo>
                  <a:close/>
                  <a:moveTo>
                    <a:pt x="8" y="1044"/>
                  </a:moveTo>
                  <a:lnTo>
                    <a:pt x="1" y="1051"/>
                  </a:lnTo>
                  <a:lnTo>
                    <a:pt x="120" y="1455"/>
                  </a:lnTo>
                  <a:lnTo>
                    <a:pt x="183" y="1662"/>
                  </a:lnTo>
                  <a:cubicBezTo>
                    <a:pt x="189" y="1669"/>
                    <a:pt x="195" y="1676"/>
                    <a:pt x="200" y="1684"/>
                  </a:cubicBezTo>
                  <a:lnTo>
                    <a:pt x="138" y="1476"/>
                  </a:lnTo>
                  <a:lnTo>
                    <a:pt x="8" y="1044"/>
                  </a:lnTo>
                  <a:close/>
                  <a:moveTo>
                    <a:pt x="430" y="1281"/>
                  </a:moveTo>
                  <a:lnTo>
                    <a:pt x="493" y="1932"/>
                  </a:lnTo>
                  <a:lnTo>
                    <a:pt x="510" y="2098"/>
                  </a:lnTo>
                  <a:lnTo>
                    <a:pt x="521" y="2112"/>
                  </a:lnTo>
                  <a:lnTo>
                    <a:pt x="505" y="1946"/>
                  </a:lnTo>
                  <a:lnTo>
                    <a:pt x="441" y="1294"/>
                  </a:lnTo>
                  <a:lnTo>
                    <a:pt x="430" y="1281"/>
                  </a:lnTo>
                  <a:close/>
                  <a:moveTo>
                    <a:pt x="898" y="1842"/>
                  </a:moveTo>
                  <a:lnTo>
                    <a:pt x="941" y="2509"/>
                  </a:lnTo>
                  <a:lnTo>
                    <a:pt x="954" y="2702"/>
                  </a:lnTo>
                  <a:cubicBezTo>
                    <a:pt x="958" y="2707"/>
                    <a:pt x="961" y="2712"/>
                    <a:pt x="965" y="2716"/>
                  </a:cubicBezTo>
                  <a:lnTo>
                    <a:pt x="953" y="2525"/>
                  </a:lnTo>
                  <a:lnTo>
                    <a:pt x="909" y="1854"/>
                  </a:lnTo>
                  <a:lnTo>
                    <a:pt x="898" y="1842"/>
                  </a:lnTo>
                  <a:close/>
                  <a:moveTo>
                    <a:pt x="3422" y="620"/>
                  </a:moveTo>
                  <a:cubicBezTo>
                    <a:pt x="3379" y="994"/>
                    <a:pt x="3291" y="1368"/>
                    <a:pt x="3204" y="1737"/>
                  </a:cubicBezTo>
                  <a:cubicBezTo>
                    <a:pt x="3131" y="2052"/>
                    <a:pt x="3054" y="2372"/>
                    <a:pt x="3006" y="2693"/>
                  </a:cubicBezTo>
                  <a:cubicBezTo>
                    <a:pt x="3008" y="2703"/>
                    <a:pt x="3010" y="2714"/>
                    <a:pt x="3011" y="2723"/>
                  </a:cubicBezTo>
                  <a:cubicBezTo>
                    <a:pt x="3060" y="2393"/>
                    <a:pt x="3138" y="2064"/>
                    <a:pt x="3213" y="1739"/>
                  </a:cubicBezTo>
                  <a:cubicBezTo>
                    <a:pt x="3298" y="1378"/>
                    <a:pt x="3385" y="1010"/>
                    <a:pt x="3429" y="643"/>
                  </a:cubicBezTo>
                  <a:cubicBezTo>
                    <a:pt x="3427" y="635"/>
                    <a:pt x="3425" y="628"/>
                    <a:pt x="3422" y="620"/>
                  </a:cubicBezTo>
                  <a:close/>
                  <a:moveTo>
                    <a:pt x="3695" y="1772"/>
                  </a:moveTo>
                  <a:cubicBezTo>
                    <a:pt x="3479" y="2107"/>
                    <a:pt x="3306" y="2468"/>
                    <a:pt x="3183" y="2848"/>
                  </a:cubicBezTo>
                  <a:cubicBezTo>
                    <a:pt x="3146" y="2959"/>
                    <a:pt x="3114" y="3072"/>
                    <a:pt x="3087" y="3184"/>
                  </a:cubicBezTo>
                  <a:cubicBezTo>
                    <a:pt x="3088" y="3194"/>
                    <a:pt x="3091" y="3202"/>
                    <a:pt x="3091" y="3210"/>
                  </a:cubicBezTo>
                  <a:cubicBezTo>
                    <a:pt x="3120" y="3087"/>
                    <a:pt x="3155" y="2963"/>
                    <a:pt x="3194" y="2842"/>
                  </a:cubicBezTo>
                  <a:cubicBezTo>
                    <a:pt x="3315" y="2471"/>
                    <a:pt x="3485" y="2116"/>
                    <a:pt x="3698" y="1786"/>
                  </a:cubicBezTo>
                  <a:cubicBezTo>
                    <a:pt x="3696" y="1782"/>
                    <a:pt x="3696" y="1777"/>
                    <a:pt x="3695" y="1772"/>
                  </a:cubicBezTo>
                  <a:close/>
                  <a:moveTo>
                    <a:pt x="1643" y="2734"/>
                  </a:moveTo>
                  <a:lnTo>
                    <a:pt x="1539" y="3291"/>
                  </a:lnTo>
                  <a:lnTo>
                    <a:pt x="1504" y="3473"/>
                  </a:lnTo>
                  <a:lnTo>
                    <a:pt x="1513" y="3484"/>
                  </a:lnTo>
                  <a:lnTo>
                    <a:pt x="1547" y="3302"/>
                  </a:lnTo>
                  <a:lnTo>
                    <a:pt x="1651" y="2743"/>
                  </a:lnTo>
                  <a:lnTo>
                    <a:pt x="1643" y="2734"/>
                  </a:lnTo>
                  <a:close/>
                  <a:moveTo>
                    <a:pt x="1708" y="2810"/>
                  </a:moveTo>
                  <a:lnTo>
                    <a:pt x="1743" y="3563"/>
                  </a:lnTo>
                  <a:lnTo>
                    <a:pt x="1757" y="3836"/>
                  </a:lnTo>
                  <a:lnTo>
                    <a:pt x="1768" y="3851"/>
                  </a:lnTo>
                  <a:lnTo>
                    <a:pt x="1755" y="3577"/>
                  </a:lnTo>
                  <a:lnTo>
                    <a:pt x="1717" y="2823"/>
                  </a:lnTo>
                  <a:lnTo>
                    <a:pt x="1708" y="2810"/>
                  </a:lnTo>
                  <a:close/>
                  <a:moveTo>
                    <a:pt x="2129" y="3316"/>
                  </a:moveTo>
                  <a:lnTo>
                    <a:pt x="1988" y="3890"/>
                  </a:lnTo>
                  <a:lnTo>
                    <a:pt x="1937" y="4099"/>
                  </a:lnTo>
                  <a:cubicBezTo>
                    <a:pt x="1940" y="4103"/>
                    <a:pt x="1942" y="4106"/>
                    <a:pt x="1944" y="4110"/>
                  </a:cubicBezTo>
                  <a:lnTo>
                    <a:pt x="1996" y="3901"/>
                  </a:lnTo>
                  <a:lnTo>
                    <a:pt x="2137" y="3326"/>
                  </a:lnTo>
                  <a:lnTo>
                    <a:pt x="2129" y="3316"/>
                  </a:lnTo>
                  <a:close/>
                  <a:moveTo>
                    <a:pt x="3747" y="2059"/>
                  </a:moveTo>
                  <a:lnTo>
                    <a:pt x="3599" y="2620"/>
                  </a:lnTo>
                  <a:lnTo>
                    <a:pt x="3334" y="3627"/>
                  </a:lnTo>
                  <a:lnTo>
                    <a:pt x="3200" y="4133"/>
                  </a:lnTo>
                  <a:cubicBezTo>
                    <a:pt x="3200" y="4143"/>
                    <a:pt x="3202" y="4152"/>
                    <a:pt x="3202" y="4162"/>
                  </a:cubicBezTo>
                  <a:lnTo>
                    <a:pt x="3345" y="3622"/>
                  </a:lnTo>
                  <a:lnTo>
                    <a:pt x="3611" y="2613"/>
                  </a:lnTo>
                  <a:lnTo>
                    <a:pt x="3750" y="2084"/>
                  </a:lnTo>
                  <a:cubicBezTo>
                    <a:pt x="3749" y="2076"/>
                    <a:pt x="3748" y="2067"/>
                    <a:pt x="3747" y="2059"/>
                  </a:cubicBezTo>
                  <a:close/>
                  <a:moveTo>
                    <a:pt x="5875" y="3881"/>
                  </a:moveTo>
                  <a:lnTo>
                    <a:pt x="5875" y="3881"/>
                  </a:lnTo>
                  <a:cubicBezTo>
                    <a:pt x="5882" y="3986"/>
                    <a:pt x="5889" y="4091"/>
                    <a:pt x="5894" y="4197"/>
                  </a:cubicBezTo>
                  <a:cubicBezTo>
                    <a:pt x="5901" y="4363"/>
                    <a:pt x="5905" y="4530"/>
                    <a:pt x="5905" y="4698"/>
                  </a:cubicBezTo>
                  <a:lnTo>
                    <a:pt x="5915" y="4660"/>
                  </a:lnTo>
                  <a:cubicBezTo>
                    <a:pt x="5915" y="4498"/>
                    <a:pt x="5911" y="4337"/>
                    <a:pt x="5904" y="4176"/>
                  </a:cubicBezTo>
                  <a:cubicBezTo>
                    <a:pt x="5899" y="4079"/>
                    <a:pt x="5893" y="3983"/>
                    <a:pt x="5886" y="3886"/>
                  </a:cubicBezTo>
                  <a:lnTo>
                    <a:pt x="5875" y="3881"/>
                  </a:lnTo>
                  <a:close/>
                  <a:moveTo>
                    <a:pt x="2690" y="4847"/>
                  </a:moveTo>
                  <a:cubicBezTo>
                    <a:pt x="2690" y="4850"/>
                    <a:pt x="2690" y="4854"/>
                    <a:pt x="2689" y="4857"/>
                  </a:cubicBezTo>
                  <a:cubicBezTo>
                    <a:pt x="2689" y="4853"/>
                    <a:pt x="2689" y="4850"/>
                    <a:pt x="2690" y="4847"/>
                  </a:cubicBezTo>
                  <a:close/>
                  <a:moveTo>
                    <a:pt x="2691" y="3989"/>
                  </a:moveTo>
                  <a:lnTo>
                    <a:pt x="2691" y="3989"/>
                  </a:lnTo>
                  <a:cubicBezTo>
                    <a:pt x="2706" y="4212"/>
                    <a:pt x="2710" y="4436"/>
                    <a:pt x="2702" y="4659"/>
                  </a:cubicBezTo>
                  <a:cubicBezTo>
                    <a:pt x="2695" y="4720"/>
                    <a:pt x="2687" y="4782"/>
                    <a:pt x="2679" y="4844"/>
                  </a:cubicBezTo>
                  <a:cubicBezTo>
                    <a:pt x="2666" y="4953"/>
                    <a:pt x="2650" y="5061"/>
                    <a:pt x="2632" y="5168"/>
                  </a:cubicBezTo>
                  <a:cubicBezTo>
                    <a:pt x="2636" y="5173"/>
                    <a:pt x="2638" y="5178"/>
                    <a:pt x="2640" y="5181"/>
                  </a:cubicBezTo>
                  <a:cubicBezTo>
                    <a:pt x="2658" y="5074"/>
                    <a:pt x="2675" y="4965"/>
                    <a:pt x="2689" y="4857"/>
                  </a:cubicBezTo>
                  <a:lnTo>
                    <a:pt x="2689" y="4857"/>
                  </a:lnTo>
                  <a:cubicBezTo>
                    <a:pt x="2679" y="4969"/>
                    <a:pt x="2666" y="5081"/>
                    <a:pt x="2646" y="5192"/>
                  </a:cubicBezTo>
                  <a:cubicBezTo>
                    <a:pt x="2650" y="5196"/>
                    <a:pt x="2652" y="5200"/>
                    <a:pt x="2655" y="5205"/>
                  </a:cubicBezTo>
                  <a:cubicBezTo>
                    <a:pt x="2675" y="5094"/>
                    <a:pt x="2689" y="4982"/>
                    <a:pt x="2698" y="4869"/>
                  </a:cubicBezTo>
                  <a:cubicBezTo>
                    <a:pt x="2704" y="4800"/>
                    <a:pt x="2709" y="4730"/>
                    <a:pt x="2711" y="4659"/>
                  </a:cubicBezTo>
                  <a:cubicBezTo>
                    <a:pt x="2732" y="4456"/>
                    <a:pt x="2740" y="4252"/>
                    <a:pt x="2736" y="4048"/>
                  </a:cubicBezTo>
                  <a:lnTo>
                    <a:pt x="2736" y="4043"/>
                  </a:lnTo>
                  <a:lnTo>
                    <a:pt x="2725" y="4031"/>
                  </a:lnTo>
                  <a:lnTo>
                    <a:pt x="2725" y="4031"/>
                  </a:lnTo>
                  <a:cubicBezTo>
                    <a:pt x="2725" y="4036"/>
                    <a:pt x="2726" y="4042"/>
                    <a:pt x="2726" y="4048"/>
                  </a:cubicBezTo>
                  <a:cubicBezTo>
                    <a:pt x="2730" y="4197"/>
                    <a:pt x="2726" y="4346"/>
                    <a:pt x="2716" y="4494"/>
                  </a:cubicBezTo>
                  <a:cubicBezTo>
                    <a:pt x="2717" y="4331"/>
                    <a:pt x="2712" y="4166"/>
                    <a:pt x="2702" y="4003"/>
                  </a:cubicBezTo>
                  <a:lnTo>
                    <a:pt x="2691" y="3989"/>
                  </a:lnTo>
                  <a:close/>
                  <a:moveTo>
                    <a:pt x="3106" y="4487"/>
                  </a:moveTo>
                  <a:lnTo>
                    <a:pt x="2921" y="5193"/>
                  </a:lnTo>
                  <a:lnTo>
                    <a:pt x="2838" y="5507"/>
                  </a:lnTo>
                  <a:lnTo>
                    <a:pt x="2845" y="5519"/>
                  </a:lnTo>
                  <a:lnTo>
                    <a:pt x="2929" y="5203"/>
                  </a:lnTo>
                  <a:lnTo>
                    <a:pt x="3114" y="4498"/>
                  </a:lnTo>
                  <a:lnTo>
                    <a:pt x="3106" y="4487"/>
                  </a:lnTo>
                  <a:close/>
                  <a:moveTo>
                    <a:pt x="3927" y="3357"/>
                  </a:moveTo>
                  <a:cubicBezTo>
                    <a:pt x="3701" y="3777"/>
                    <a:pt x="3579" y="4263"/>
                    <a:pt x="3481" y="4712"/>
                  </a:cubicBezTo>
                  <a:cubicBezTo>
                    <a:pt x="3474" y="4747"/>
                    <a:pt x="3467" y="4782"/>
                    <a:pt x="3459" y="4817"/>
                  </a:cubicBezTo>
                  <a:cubicBezTo>
                    <a:pt x="3397" y="5108"/>
                    <a:pt x="3333" y="5405"/>
                    <a:pt x="3246" y="5689"/>
                  </a:cubicBezTo>
                  <a:cubicBezTo>
                    <a:pt x="3219" y="5777"/>
                    <a:pt x="3191" y="5863"/>
                    <a:pt x="3159" y="5948"/>
                  </a:cubicBezTo>
                  <a:cubicBezTo>
                    <a:pt x="3150" y="5971"/>
                    <a:pt x="3141" y="5995"/>
                    <a:pt x="3132" y="6018"/>
                  </a:cubicBezTo>
                  <a:lnTo>
                    <a:pt x="3138" y="6029"/>
                  </a:lnTo>
                  <a:cubicBezTo>
                    <a:pt x="3150" y="5998"/>
                    <a:pt x="3161" y="5968"/>
                    <a:pt x="3173" y="5937"/>
                  </a:cubicBezTo>
                  <a:cubicBezTo>
                    <a:pt x="3202" y="5860"/>
                    <a:pt x="3228" y="5781"/>
                    <a:pt x="3253" y="5700"/>
                  </a:cubicBezTo>
                  <a:cubicBezTo>
                    <a:pt x="3341" y="5413"/>
                    <a:pt x="3406" y="5114"/>
                    <a:pt x="3468" y="4818"/>
                  </a:cubicBezTo>
                  <a:cubicBezTo>
                    <a:pt x="3476" y="4784"/>
                    <a:pt x="3484" y="4748"/>
                    <a:pt x="3492" y="4714"/>
                  </a:cubicBezTo>
                  <a:cubicBezTo>
                    <a:pt x="3588" y="4269"/>
                    <a:pt x="3708" y="3789"/>
                    <a:pt x="3930" y="3371"/>
                  </a:cubicBezTo>
                  <a:cubicBezTo>
                    <a:pt x="3929" y="3368"/>
                    <a:pt x="3928" y="3362"/>
                    <a:pt x="3927" y="3357"/>
                  </a:cubicBezTo>
                  <a:close/>
                  <a:moveTo>
                    <a:pt x="4073" y="4108"/>
                  </a:moveTo>
                  <a:cubicBezTo>
                    <a:pt x="3982" y="4333"/>
                    <a:pt x="3881" y="4556"/>
                    <a:pt x="3781" y="4775"/>
                  </a:cubicBezTo>
                  <a:cubicBezTo>
                    <a:pt x="3750" y="4842"/>
                    <a:pt x="3720" y="4909"/>
                    <a:pt x="3689" y="4977"/>
                  </a:cubicBezTo>
                  <a:cubicBezTo>
                    <a:pt x="3571" y="5240"/>
                    <a:pt x="3456" y="5510"/>
                    <a:pt x="3366" y="5783"/>
                  </a:cubicBezTo>
                  <a:cubicBezTo>
                    <a:pt x="3358" y="5807"/>
                    <a:pt x="3349" y="5830"/>
                    <a:pt x="3342" y="5854"/>
                  </a:cubicBezTo>
                  <a:cubicBezTo>
                    <a:pt x="3304" y="5977"/>
                    <a:pt x="3270" y="6101"/>
                    <a:pt x="3241" y="6225"/>
                  </a:cubicBezTo>
                  <a:cubicBezTo>
                    <a:pt x="3244" y="6230"/>
                    <a:pt x="3246" y="6234"/>
                    <a:pt x="3248" y="6238"/>
                  </a:cubicBezTo>
                  <a:cubicBezTo>
                    <a:pt x="3277" y="6114"/>
                    <a:pt x="3311" y="5989"/>
                    <a:pt x="3349" y="5865"/>
                  </a:cubicBezTo>
                  <a:cubicBezTo>
                    <a:pt x="3359" y="5834"/>
                    <a:pt x="3369" y="5803"/>
                    <a:pt x="3380" y="5773"/>
                  </a:cubicBezTo>
                  <a:cubicBezTo>
                    <a:pt x="3469" y="5504"/>
                    <a:pt x="3581" y="5239"/>
                    <a:pt x="3698" y="4981"/>
                  </a:cubicBezTo>
                  <a:cubicBezTo>
                    <a:pt x="3728" y="4914"/>
                    <a:pt x="3759" y="4846"/>
                    <a:pt x="3789" y="4779"/>
                  </a:cubicBezTo>
                  <a:cubicBezTo>
                    <a:pt x="3887" y="4564"/>
                    <a:pt x="3987" y="4346"/>
                    <a:pt x="4076" y="4125"/>
                  </a:cubicBezTo>
                  <a:cubicBezTo>
                    <a:pt x="4075" y="4119"/>
                    <a:pt x="4074" y="4113"/>
                    <a:pt x="4073" y="4108"/>
                  </a:cubicBezTo>
                  <a:close/>
                  <a:moveTo>
                    <a:pt x="4278" y="5045"/>
                  </a:moveTo>
                  <a:cubicBezTo>
                    <a:pt x="4166" y="5285"/>
                    <a:pt x="4082" y="5547"/>
                    <a:pt x="4000" y="5807"/>
                  </a:cubicBezTo>
                  <a:cubicBezTo>
                    <a:pt x="3896" y="6128"/>
                    <a:pt x="3793" y="6455"/>
                    <a:pt x="3634" y="6738"/>
                  </a:cubicBezTo>
                  <a:cubicBezTo>
                    <a:pt x="3607" y="6786"/>
                    <a:pt x="3579" y="6833"/>
                    <a:pt x="3549" y="6878"/>
                  </a:cubicBezTo>
                  <a:cubicBezTo>
                    <a:pt x="3551" y="6881"/>
                    <a:pt x="3552" y="6885"/>
                    <a:pt x="3553" y="6889"/>
                  </a:cubicBezTo>
                  <a:cubicBezTo>
                    <a:pt x="3582" y="6845"/>
                    <a:pt x="3611" y="6799"/>
                    <a:pt x="3636" y="6753"/>
                  </a:cubicBezTo>
                  <a:cubicBezTo>
                    <a:pt x="3800" y="6466"/>
                    <a:pt x="3906" y="6135"/>
                    <a:pt x="4009" y="5809"/>
                  </a:cubicBezTo>
                  <a:cubicBezTo>
                    <a:pt x="4090" y="5554"/>
                    <a:pt x="4173" y="5296"/>
                    <a:pt x="4283" y="5060"/>
                  </a:cubicBezTo>
                  <a:cubicBezTo>
                    <a:pt x="4281" y="5055"/>
                    <a:pt x="4280" y="5049"/>
                    <a:pt x="4278" y="5045"/>
                  </a:cubicBezTo>
                  <a:close/>
                  <a:moveTo>
                    <a:pt x="4403" y="5594"/>
                  </a:moveTo>
                  <a:lnTo>
                    <a:pt x="3790" y="7298"/>
                  </a:lnTo>
                  <a:lnTo>
                    <a:pt x="3755" y="7398"/>
                  </a:lnTo>
                  <a:lnTo>
                    <a:pt x="3685" y="7595"/>
                  </a:lnTo>
                  <a:cubicBezTo>
                    <a:pt x="3686" y="7602"/>
                    <a:pt x="3686" y="7609"/>
                    <a:pt x="3687" y="7616"/>
                  </a:cubicBezTo>
                  <a:lnTo>
                    <a:pt x="3759" y="7418"/>
                  </a:lnTo>
                  <a:lnTo>
                    <a:pt x="3807" y="7282"/>
                  </a:lnTo>
                  <a:lnTo>
                    <a:pt x="4407" y="5613"/>
                  </a:lnTo>
                  <a:cubicBezTo>
                    <a:pt x="4405" y="5606"/>
                    <a:pt x="4404" y="5600"/>
                    <a:pt x="4403" y="5594"/>
                  </a:cubicBezTo>
                  <a:close/>
                  <a:moveTo>
                    <a:pt x="4605" y="6484"/>
                  </a:moveTo>
                  <a:cubicBezTo>
                    <a:pt x="4440" y="7194"/>
                    <a:pt x="4260" y="7915"/>
                    <a:pt x="3948" y="8575"/>
                  </a:cubicBezTo>
                  <a:cubicBezTo>
                    <a:pt x="3920" y="8634"/>
                    <a:pt x="3892" y="8691"/>
                    <a:pt x="3862" y="8749"/>
                  </a:cubicBezTo>
                  <a:cubicBezTo>
                    <a:pt x="3863" y="8755"/>
                    <a:pt x="3863" y="8759"/>
                    <a:pt x="3865" y="8765"/>
                  </a:cubicBezTo>
                  <a:cubicBezTo>
                    <a:pt x="3894" y="8709"/>
                    <a:pt x="3923" y="8651"/>
                    <a:pt x="3950" y="8592"/>
                  </a:cubicBezTo>
                  <a:cubicBezTo>
                    <a:pt x="4263" y="7935"/>
                    <a:pt x="4444" y="7215"/>
                    <a:pt x="4610" y="6505"/>
                  </a:cubicBezTo>
                  <a:cubicBezTo>
                    <a:pt x="4608" y="6499"/>
                    <a:pt x="4607" y="6491"/>
                    <a:pt x="4605" y="6484"/>
                  </a:cubicBezTo>
                  <a:close/>
                  <a:moveTo>
                    <a:pt x="5397" y="4878"/>
                  </a:moveTo>
                  <a:lnTo>
                    <a:pt x="5381" y="4912"/>
                  </a:lnTo>
                  <a:cubicBezTo>
                    <a:pt x="5349" y="5153"/>
                    <a:pt x="5305" y="5393"/>
                    <a:pt x="5253" y="5630"/>
                  </a:cubicBezTo>
                  <a:cubicBezTo>
                    <a:pt x="5057" y="6537"/>
                    <a:pt x="4744" y="7426"/>
                    <a:pt x="4437" y="8296"/>
                  </a:cubicBezTo>
                  <a:cubicBezTo>
                    <a:pt x="4313" y="8649"/>
                    <a:pt x="4187" y="9006"/>
                    <a:pt x="4068" y="9367"/>
                  </a:cubicBezTo>
                  <a:cubicBezTo>
                    <a:pt x="4041" y="9446"/>
                    <a:pt x="4016" y="9524"/>
                    <a:pt x="3990" y="9604"/>
                  </a:cubicBezTo>
                  <a:cubicBezTo>
                    <a:pt x="3992" y="9611"/>
                    <a:pt x="3993" y="9618"/>
                    <a:pt x="3994" y="9626"/>
                  </a:cubicBezTo>
                  <a:cubicBezTo>
                    <a:pt x="4020" y="9546"/>
                    <a:pt x="4044" y="9468"/>
                    <a:pt x="4070" y="9390"/>
                  </a:cubicBezTo>
                  <a:cubicBezTo>
                    <a:pt x="4191" y="9022"/>
                    <a:pt x="4321" y="8657"/>
                    <a:pt x="4447" y="8298"/>
                  </a:cubicBezTo>
                  <a:cubicBezTo>
                    <a:pt x="4758" y="7414"/>
                    <a:pt x="5077" y="6511"/>
                    <a:pt x="5272" y="5588"/>
                  </a:cubicBezTo>
                  <a:cubicBezTo>
                    <a:pt x="5323" y="5353"/>
                    <a:pt x="5364" y="5116"/>
                    <a:pt x="5397" y="4878"/>
                  </a:cubicBezTo>
                  <a:close/>
                  <a:moveTo>
                    <a:pt x="5761" y="4040"/>
                  </a:moveTo>
                  <a:lnTo>
                    <a:pt x="5746" y="4075"/>
                  </a:lnTo>
                  <a:cubicBezTo>
                    <a:pt x="5713" y="4306"/>
                    <a:pt x="5677" y="4539"/>
                    <a:pt x="5638" y="4771"/>
                  </a:cubicBezTo>
                  <a:cubicBezTo>
                    <a:pt x="5333" y="6596"/>
                    <a:pt x="4870" y="8390"/>
                    <a:pt x="4255" y="10134"/>
                  </a:cubicBezTo>
                  <a:lnTo>
                    <a:pt x="4201" y="10286"/>
                  </a:lnTo>
                  <a:cubicBezTo>
                    <a:pt x="4175" y="10357"/>
                    <a:pt x="4149" y="10430"/>
                    <a:pt x="4122" y="10503"/>
                  </a:cubicBezTo>
                  <a:cubicBezTo>
                    <a:pt x="4123" y="10509"/>
                    <a:pt x="4124" y="10516"/>
                    <a:pt x="4126" y="10523"/>
                  </a:cubicBezTo>
                  <a:cubicBezTo>
                    <a:pt x="4153" y="10452"/>
                    <a:pt x="4179" y="10379"/>
                    <a:pt x="4204" y="10306"/>
                  </a:cubicBezTo>
                  <a:cubicBezTo>
                    <a:pt x="4226" y="10246"/>
                    <a:pt x="4247" y="10186"/>
                    <a:pt x="4268" y="10126"/>
                  </a:cubicBezTo>
                  <a:cubicBezTo>
                    <a:pt x="4886" y="8373"/>
                    <a:pt x="5350" y="6568"/>
                    <a:pt x="5654" y="4733"/>
                  </a:cubicBezTo>
                  <a:cubicBezTo>
                    <a:pt x="5693" y="4503"/>
                    <a:pt x="5728" y="4272"/>
                    <a:pt x="5761" y="4040"/>
                  </a:cubicBezTo>
                  <a:close/>
                  <a:moveTo>
                    <a:pt x="5143" y="8993"/>
                  </a:moveTo>
                  <a:cubicBezTo>
                    <a:pt x="5059" y="9250"/>
                    <a:pt x="4968" y="9508"/>
                    <a:pt x="4869" y="9772"/>
                  </a:cubicBezTo>
                  <a:cubicBezTo>
                    <a:pt x="4705" y="10210"/>
                    <a:pt x="4521" y="10657"/>
                    <a:pt x="4317" y="11114"/>
                  </a:cubicBezTo>
                  <a:cubicBezTo>
                    <a:pt x="4290" y="11177"/>
                    <a:pt x="4262" y="11239"/>
                    <a:pt x="4233" y="11302"/>
                  </a:cubicBezTo>
                  <a:cubicBezTo>
                    <a:pt x="4233" y="11309"/>
                    <a:pt x="4235" y="11315"/>
                    <a:pt x="4235" y="11321"/>
                  </a:cubicBezTo>
                  <a:cubicBezTo>
                    <a:pt x="4264" y="11258"/>
                    <a:pt x="4293" y="11196"/>
                    <a:pt x="4320" y="11134"/>
                  </a:cubicBezTo>
                  <a:cubicBezTo>
                    <a:pt x="4531" y="10663"/>
                    <a:pt x="4719" y="10206"/>
                    <a:pt x="4886" y="9761"/>
                  </a:cubicBezTo>
                  <a:cubicBezTo>
                    <a:pt x="4980" y="9511"/>
                    <a:pt x="5067" y="9263"/>
                    <a:pt x="5149" y="9019"/>
                  </a:cubicBezTo>
                  <a:cubicBezTo>
                    <a:pt x="5147" y="9011"/>
                    <a:pt x="5145" y="9002"/>
                    <a:pt x="5143" y="8993"/>
                  </a:cubicBezTo>
                  <a:close/>
                  <a:moveTo>
                    <a:pt x="5551" y="11107"/>
                  </a:moveTo>
                  <a:cubicBezTo>
                    <a:pt x="5372" y="11304"/>
                    <a:pt x="5185" y="11504"/>
                    <a:pt x="5003" y="11699"/>
                  </a:cubicBezTo>
                  <a:cubicBezTo>
                    <a:pt x="4829" y="11887"/>
                    <a:pt x="4649" y="12080"/>
                    <a:pt x="4476" y="12271"/>
                  </a:cubicBezTo>
                  <a:cubicBezTo>
                    <a:pt x="4440" y="12311"/>
                    <a:pt x="4404" y="12351"/>
                    <a:pt x="4369" y="12389"/>
                  </a:cubicBezTo>
                  <a:cubicBezTo>
                    <a:pt x="4369" y="12394"/>
                    <a:pt x="4370" y="12398"/>
                    <a:pt x="4370" y="12402"/>
                  </a:cubicBezTo>
                  <a:cubicBezTo>
                    <a:pt x="4405" y="12362"/>
                    <a:pt x="4442" y="12324"/>
                    <a:pt x="4477" y="12284"/>
                  </a:cubicBezTo>
                  <a:cubicBezTo>
                    <a:pt x="4652" y="12091"/>
                    <a:pt x="4833" y="11897"/>
                    <a:pt x="5011" y="11706"/>
                  </a:cubicBezTo>
                  <a:cubicBezTo>
                    <a:pt x="5191" y="11513"/>
                    <a:pt x="5376" y="11315"/>
                    <a:pt x="5552" y="11118"/>
                  </a:cubicBezTo>
                  <a:cubicBezTo>
                    <a:pt x="5552" y="11115"/>
                    <a:pt x="5551" y="11110"/>
                    <a:pt x="5551" y="11107"/>
                  </a:cubicBezTo>
                  <a:close/>
                  <a:moveTo>
                    <a:pt x="5946" y="13348"/>
                  </a:moveTo>
                  <a:cubicBezTo>
                    <a:pt x="5946" y="13348"/>
                    <a:pt x="5946" y="13349"/>
                    <a:pt x="5946" y="13349"/>
                  </a:cubicBezTo>
                  <a:lnTo>
                    <a:pt x="5946" y="13349"/>
                  </a:lnTo>
                  <a:lnTo>
                    <a:pt x="5947" y="13348"/>
                  </a:lnTo>
                  <a:close/>
                  <a:moveTo>
                    <a:pt x="5692" y="11891"/>
                  </a:moveTo>
                  <a:cubicBezTo>
                    <a:pt x="5644" y="11952"/>
                    <a:pt x="5595" y="12013"/>
                    <a:pt x="5547" y="12073"/>
                  </a:cubicBezTo>
                  <a:cubicBezTo>
                    <a:pt x="5546" y="12073"/>
                    <a:pt x="5546" y="12074"/>
                    <a:pt x="5546" y="12074"/>
                  </a:cubicBezTo>
                  <a:cubicBezTo>
                    <a:pt x="5464" y="12177"/>
                    <a:pt x="5381" y="12278"/>
                    <a:pt x="5299" y="12379"/>
                  </a:cubicBezTo>
                  <a:cubicBezTo>
                    <a:pt x="5065" y="12666"/>
                    <a:pt x="4828" y="12959"/>
                    <a:pt x="4609" y="13262"/>
                  </a:cubicBezTo>
                  <a:cubicBezTo>
                    <a:pt x="4563" y="13324"/>
                    <a:pt x="4518" y="13388"/>
                    <a:pt x="4475" y="13451"/>
                  </a:cubicBezTo>
                  <a:cubicBezTo>
                    <a:pt x="4475" y="13457"/>
                    <a:pt x="4476" y="13462"/>
                    <a:pt x="4477" y="13468"/>
                  </a:cubicBezTo>
                  <a:cubicBezTo>
                    <a:pt x="4521" y="13403"/>
                    <a:pt x="4565" y="13340"/>
                    <a:pt x="4611" y="13277"/>
                  </a:cubicBezTo>
                  <a:cubicBezTo>
                    <a:pt x="4831" y="12970"/>
                    <a:pt x="5071" y="12675"/>
                    <a:pt x="5309" y="12385"/>
                  </a:cubicBezTo>
                  <a:cubicBezTo>
                    <a:pt x="5407" y="12264"/>
                    <a:pt x="5507" y="12140"/>
                    <a:pt x="5607" y="12016"/>
                  </a:cubicBezTo>
                  <a:cubicBezTo>
                    <a:pt x="5637" y="11978"/>
                    <a:pt x="5666" y="11941"/>
                    <a:pt x="5695" y="11905"/>
                  </a:cubicBezTo>
                  <a:cubicBezTo>
                    <a:pt x="5693" y="11900"/>
                    <a:pt x="5692" y="11896"/>
                    <a:pt x="5692" y="11891"/>
                  </a:cubicBezTo>
                  <a:close/>
                  <a:moveTo>
                    <a:pt x="5770" y="12327"/>
                  </a:moveTo>
                  <a:cubicBezTo>
                    <a:pt x="5466" y="12725"/>
                    <a:pt x="5224" y="13171"/>
                    <a:pt x="4988" y="13609"/>
                  </a:cubicBezTo>
                  <a:cubicBezTo>
                    <a:pt x="4901" y="13770"/>
                    <a:pt x="4811" y="13936"/>
                    <a:pt x="4719" y="14099"/>
                  </a:cubicBezTo>
                  <a:cubicBezTo>
                    <a:pt x="4668" y="14189"/>
                    <a:pt x="4616" y="14278"/>
                    <a:pt x="4563" y="14366"/>
                  </a:cubicBezTo>
                  <a:cubicBezTo>
                    <a:pt x="4563" y="14372"/>
                    <a:pt x="4563" y="14377"/>
                    <a:pt x="4564" y="14383"/>
                  </a:cubicBezTo>
                  <a:cubicBezTo>
                    <a:pt x="4618" y="14294"/>
                    <a:pt x="4670" y="14206"/>
                    <a:pt x="4722" y="14116"/>
                  </a:cubicBezTo>
                  <a:cubicBezTo>
                    <a:pt x="4816" y="13949"/>
                    <a:pt x="4908" y="13779"/>
                    <a:pt x="4997" y="13614"/>
                  </a:cubicBezTo>
                  <a:cubicBezTo>
                    <a:pt x="5232" y="13180"/>
                    <a:pt x="5471" y="12735"/>
                    <a:pt x="5772" y="12341"/>
                  </a:cubicBezTo>
                  <a:cubicBezTo>
                    <a:pt x="5770" y="12337"/>
                    <a:pt x="5770" y="12332"/>
                    <a:pt x="5770" y="12327"/>
                  </a:cubicBezTo>
                  <a:close/>
                  <a:moveTo>
                    <a:pt x="6266" y="15247"/>
                  </a:moveTo>
                  <a:cubicBezTo>
                    <a:pt x="6266" y="15247"/>
                    <a:pt x="6266" y="15248"/>
                    <a:pt x="6266" y="15248"/>
                  </a:cubicBezTo>
                  <a:lnTo>
                    <a:pt x="6266" y="15248"/>
                  </a:lnTo>
                  <a:cubicBezTo>
                    <a:pt x="6266" y="15247"/>
                    <a:pt x="6267" y="15247"/>
                    <a:pt x="6267" y="15247"/>
                  </a:cubicBezTo>
                  <a:close/>
                  <a:moveTo>
                    <a:pt x="5946" y="13349"/>
                  </a:moveTo>
                  <a:lnTo>
                    <a:pt x="4850" y="15119"/>
                  </a:lnTo>
                  <a:lnTo>
                    <a:pt x="4665" y="15417"/>
                  </a:lnTo>
                  <a:cubicBezTo>
                    <a:pt x="4665" y="15423"/>
                    <a:pt x="4667" y="15429"/>
                    <a:pt x="4667" y="15434"/>
                  </a:cubicBezTo>
                  <a:lnTo>
                    <a:pt x="4852" y="15135"/>
                  </a:lnTo>
                  <a:lnTo>
                    <a:pt x="5948" y="13364"/>
                  </a:lnTo>
                  <a:cubicBezTo>
                    <a:pt x="5948" y="13359"/>
                    <a:pt x="5947" y="13354"/>
                    <a:pt x="5946" y="13349"/>
                  </a:cubicBezTo>
                  <a:close/>
                  <a:moveTo>
                    <a:pt x="6266" y="15248"/>
                  </a:moveTo>
                  <a:lnTo>
                    <a:pt x="6266" y="15248"/>
                  </a:lnTo>
                  <a:cubicBezTo>
                    <a:pt x="6266" y="15248"/>
                    <a:pt x="6266" y="15248"/>
                    <a:pt x="6266" y="15248"/>
                  </a:cubicBezTo>
                  <a:cubicBezTo>
                    <a:pt x="5871" y="15567"/>
                    <a:pt x="5492" y="15908"/>
                    <a:pt x="5133" y="16268"/>
                  </a:cubicBezTo>
                  <a:lnTo>
                    <a:pt x="5123" y="16278"/>
                  </a:lnTo>
                  <a:cubicBezTo>
                    <a:pt x="5086" y="16313"/>
                    <a:pt x="5051" y="16350"/>
                    <a:pt x="5013" y="16385"/>
                  </a:cubicBezTo>
                  <a:cubicBezTo>
                    <a:pt x="4951" y="16444"/>
                    <a:pt x="4882" y="16496"/>
                    <a:pt x="4808" y="16537"/>
                  </a:cubicBezTo>
                  <a:cubicBezTo>
                    <a:pt x="4797" y="16542"/>
                    <a:pt x="4789" y="16546"/>
                    <a:pt x="4779" y="16550"/>
                  </a:cubicBezTo>
                  <a:cubicBezTo>
                    <a:pt x="4779" y="16553"/>
                    <a:pt x="4781" y="16557"/>
                    <a:pt x="4781" y="16560"/>
                  </a:cubicBezTo>
                  <a:cubicBezTo>
                    <a:pt x="4791" y="16556"/>
                    <a:pt x="4802" y="16551"/>
                    <a:pt x="4811" y="16545"/>
                  </a:cubicBezTo>
                  <a:cubicBezTo>
                    <a:pt x="4885" y="16505"/>
                    <a:pt x="4953" y="16456"/>
                    <a:pt x="5015" y="16398"/>
                  </a:cubicBezTo>
                  <a:cubicBezTo>
                    <a:pt x="5053" y="16362"/>
                    <a:pt x="5092" y="16323"/>
                    <a:pt x="5130" y="16286"/>
                  </a:cubicBezTo>
                  <a:lnTo>
                    <a:pt x="5140" y="16275"/>
                  </a:lnTo>
                  <a:cubicBezTo>
                    <a:pt x="5498" y="15916"/>
                    <a:pt x="5875" y="15577"/>
                    <a:pt x="6268" y="15259"/>
                  </a:cubicBezTo>
                  <a:cubicBezTo>
                    <a:pt x="6268" y="15255"/>
                    <a:pt x="6267" y="15251"/>
                    <a:pt x="6266" y="15248"/>
                  </a:cubicBezTo>
                  <a:close/>
                  <a:moveTo>
                    <a:pt x="6494" y="16633"/>
                  </a:moveTo>
                  <a:cubicBezTo>
                    <a:pt x="6494" y="16634"/>
                    <a:pt x="6494" y="16634"/>
                    <a:pt x="6494" y="16634"/>
                  </a:cubicBezTo>
                  <a:lnTo>
                    <a:pt x="6494" y="16634"/>
                  </a:lnTo>
                  <a:cubicBezTo>
                    <a:pt x="6494" y="16634"/>
                    <a:pt x="6495" y="16634"/>
                    <a:pt x="6495" y="16633"/>
                  </a:cubicBezTo>
                  <a:close/>
                  <a:moveTo>
                    <a:pt x="6422" y="16186"/>
                  </a:moveTo>
                  <a:cubicBezTo>
                    <a:pt x="6194" y="16408"/>
                    <a:pt x="5949" y="16610"/>
                    <a:pt x="5708" y="16807"/>
                  </a:cubicBezTo>
                  <a:cubicBezTo>
                    <a:pt x="5523" y="16959"/>
                    <a:pt x="5332" y="17115"/>
                    <a:pt x="5152" y="17279"/>
                  </a:cubicBezTo>
                  <a:cubicBezTo>
                    <a:pt x="5144" y="17286"/>
                    <a:pt x="5136" y="17293"/>
                    <a:pt x="5127" y="17301"/>
                  </a:cubicBezTo>
                  <a:cubicBezTo>
                    <a:pt x="5039" y="17380"/>
                    <a:pt x="4957" y="17461"/>
                    <a:pt x="4881" y="17541"/>
                  </a:cubicBezTo>
                  <a:lnTo>
                    <a:pt x="4882" y="17554"/>
                  </a:lnTo>
                  <a:cubicBezTo>
                    <a:pt x="4958" y="17474"/>
                    <a:pt x="5040" y="17393"/>
                    <a:pt x="5129" y="17313"/>
                  </a:cubicBezTo>
                  <a:cubicBezTo>
                    <a:pt x="5139" y="17304"/>
                    <a:pt x="5149" y="17294"/>
                    <a:pt x="5158" y="17286"/>
                  </a:cubicBezTo>
                  <a:cubicBezTo>
                    <a:pt x="5338" y="17124"/>
                    <a:pt x="5530" y="16966"/>
                    <a:pt x="5714" y="16814"/>
                  </a:cubicBezTo>
                  <a:cubicBezTo>
                    <a:pt x="5953" y="16618"/>
                    <a:pt x="6198" y="16418"/>
                    <a:pt x="6423" y="16199"/>
                  </a:cubicBezTo>
                  <a:cubicBezTo>
                    <a:pt x="6423" y="16196"/>
                    <a:pt x="6422" y="16191"/>
                    <a:pt x="6421" y="16188"/>
                  </a:cubicBezTo>
                  <a:lnTo>
                    <a:pt x="6422" y="16186"/>
                  </a:lnTo>
                  <a:close/>
                  <a:moveTo>
                    <a:pt x="6793" y="18488"/>
                  </a:moveTo>
                  <a:cubicBezTo>
                    <a:pt x="6793" y="18488"/>
                    <a:pt x="6793" y="18489"/>
                    <a:pt x="6793" y="18489"/>
                  </a:cubicBezTo>
                  <a:lnTo>
                    <a:pt x="6793" y="18489"/>
                  </a:lnTo>
                  <a:cubicBezTo>
                    <a:pt x="6793" y="18489"/>
                    <a:pt x="6793" y="18488"/>
                    <a:pt x="6794" y="18488"/>
                  </a:cubicBezTo>
                  <a:close/>
                  <a:moveTo>
                    <a:pt x="6494" y="16634"/>
                  </a:moveTo>
                  <a:cubicBezTo>
                    <a:pt x="6178" y="16934"/>
                    <a:pt x="5919" y="17286"/>
                    <a:pt x="5697" y="17616"/>
                  </a:cubicBezTo>
                  <a:cubicBezTo>
                    <a:pt x="5618" y="17734"/>
                    <a:pt x="5539" y="17853"/>
                    <a:pt x="5463" y="17970"/>
                  </a:cubicBezTo>
                  <a:cubicBezTo>
                    <a:pt x="5393" y="18076"/>
                    <a:pt x="5323" y="18184"/>
                    <a:pt x="5251" y="18291"/>
                  </a:cubicBezTo>
                  <a:cubicBezTo>
                    <a:pt x="5167" y="18415"/>
                    <a:pt x="5083" y="18537"/>
                    <a:pt x="4995" y="18657"/>
                  </a:cubicBezTo>
                  <a:cubicBezTo>
                    <a:pt x="4995" y="18663"/>
                    <a:pt x="4995" y="18668"/>
                    <a:pt x="4996" y="18672"/>
                  </a:cubicBezTo>
                  <a:cubicBezTo>
                    <a:pt x="5084" y="18552"/>
                    <a:pt x="5170" y="18429"/>
                    <a:pt x="5253" y="18305"/>
                  </a:cubicBezTo>
                  <a:cubicBezTo>
                    <a:pt x="5326" y="18196"/>
                    <a:pt x="5400" y="18086"/>
                    <a:pt x="5471" y="17975"/>
                  </a:cubicBezTo>
                  <a:cubicBezTo>
                    <a:pt x="5547" y="17859"/>
                    <a:pt x="5626" y="17739"/>
                    <a:pt x="5705" y="17621"/>
                  </a:cubicBezTo>
                  <a:cubicBezTo>
                    <a:pt x="5926" y="17294"/>
                    <a:pt x="6183" y="16943"/>
                    <a:pt x="6497" y="16646"/>
                  </a:cubicBezTo>
                  <a:cubicBezTo>
                    <a:pt x="6495" y="16642"/>
                    <a:pt x="6495" y="16639"/>
                    <a:pt x="6494" y="16634"/>
                  </a:cubicBezTo>
                  <a:close/>
                  <a:moveTo>
                    <a:pt x="7039" y="20048"/>
                  </a:moveTo>
                  <a:cubicBezTo>
                    <a:pt x="7040" y="20049"/>
                    <a:pt x="7040" y="20049"/>
                    <a:pt x="7040" y="20049"/>
                  </a:cubicBezTo>
                  <a:lnTo>
                    <a:pt x="7040" y="20049"/>
                  </a:lnTo>
                  <a:cubicBezTo>
                    <a:pt x="7040" y="20049"/>
                    <a:pt x="7040" y="20049"/>
                    <a:pt x="7041" y="20048"/>
                  </a:cubicBezTo>
                  <a:close/>
                  <a:moveTo>
                    <a:pt x="6687" y="17817"/>
                  </a:moveTo>
                  <a:cubicBezTo>
                    <a:pt x="6413" y="18318"/>
                    <a:pt x="6103" y="18801"/>
                    <a:pt x="5761" y="19258"/>
                  </a:cubicBezTo>
                  <a:cubicBezTo>
                    <a:pt x="5707" y="19330"/>
                    <a:pt x="5652" y="19404"/>
                    <a:pt x="5597" y="19474"/>
                  </a:cubicBezTo>
                  <a:cubicBezTo>
                    <a:pt x="5541" y="19547"/>
                    <a:pt x="5485" y="19621"/>
                    <a:pt x="5428" y="19697"/>
                  </a:cubicBezTo>
                  <a:cubicBezTo>
                    <a:pt x="5330" y="19829"/>
                    <a:pt x="5232" y="19966"/>
                    <a:pt x="5143" y="20106"/>
                  </a:cubicBezTo>
                  <a:cubicBezTo>
                    <a:pt x="5143" y="20112"/>
                    <a:pt x="5144" y="20116"/>
                    <a:pt x="5145" y="20122"/>
                  </a:cubicBezTo>
                  <a:cubicBezTo>
                    <a:pt x="5233" y="19981"/>
                    <a:pt x="5331" y="19845"/>
                    <a:pt x="5431" y="19711"/>
                  </a:cubicBezTo>
                  <a:cubicBezTo>
                    <a:pt x="5488" y="19633"/>
                    <a:pt x="5546" y="19557"/>
                    <a:pt x="5605" y="19480"/>
                  </a:cubicBezTo>
                  <a:cubicBezTo>
                    <a:pt x="5659" y="19410"/>
                    <a:pt x="5715" y="19337"/>
                    <a:pt x="5770" y="19264"/>
                  </a:cubicBezTo>
                  <a:cubicBezTo>
                    <a:pt x="6109" y="18809"/>
                    <a:pt x="6416" y="18330"/>
                    <a:pt x="6689" y="17833"/>
                  </a:cubicBezTo>
                  <a:lnTo>
                    <a:pt x="6687" y="17817"/>
                  </a:lnTo>
                  <a:close/>
                  <a:moveTo>
                    <a:pt x="6793" y="18489"/>
                  </a:moveTo>
                  <a:cubicBezTo>
                    <a:pt x="6705" y="18630"/>
                    <a:pt x="6618" y="18782"/>
                    <a:pt x="6533" y="18948"/>
                  </a:cubicBezTo>
                  <a:cubicBezTo>
                    <a:pt x="6453" y="19102"/>
                    <a:pt x="6375" y="19260"/>
                    <a:pt x="6301" y="19414"/>
                  </a:cubicBezTo>
                  <a:cubicBezTo>
                    <a:pt x="6086" y="19858"/>
                    <a:pt x="5865" y="20313"/>
                    <a:pt x="5561" y="20702"/>
                  </a:cubicBezTo>
                  <a:cubicBezTo>
                    <a:pt x="5498" y="20784"/>
                    <a:pt x="5431" y="20863"/>
                    <a:pt x="5360" y="20937"/>
                  </a:cubicBezTo>
                  <a:cubicBezTo>
                    <a:pt x="5324" y="20976"/>
                    <a:pt x="5284" y="21010"/>
                    <a:pt x="5240" y="21041"/>
                  </a:cubicBezTo>
                  <a:lnTo>
                    <a:pt x="5242" y="21051"/>
                  </a:lnTo>
                  <a:cubicBezTo>
                    <a:pt x="5287" y="21019"/>
                    <a:pt x="5330" y="20984"/>
                    <a:pt x="5367" y="20943"/>
                  </a:cubicBezTo>
                  <a:cubicBezTo>
                    <a:pt x="5437" y="20870"/>
                    <a:pt x="5501" y="20795"/>
                    <a:pt x="5564" y="20716"/>
                  </a:cubicBezTo>
                  <a:cubicBezTo>
                    <a:pt x="5871" y="20323"/>
                    <a:pt x="6093" y="19865"/>
                    <a:pt x="6309" y="19419"/>
                  </a:cubicBezTo>
                  <a:cubicBezTo>
                    <a:pt x="6385" y="19265"/>
                    <a:pt x="6462" y="19105"/>
                    <a:pt x="6542" y="18951"/>
                  </a:cubicBezTo>
                  <a:cubicBezTo>
                    <a:pt x="6626" y="18790"/>
                    <a:pt x="6710" y="18641"/>
                    <a:pt x="6796" y="18502"/>
                  </a:cubicBezTo>
                  <a:cubicBezTo>
                    <a:pt x="6795" y="18499"/>
                    <a:pt x="6794" y="18494"/>
                    <a:pt x="6793" y="18489"/>
                  </a:cubicBezTo>
                  <a:close/>
                  <a:moveTo>
                    <a:pt x="7040" y="20049"/>
                  </a:moveTo>
                  <a:lnTo>
                    <a:pt x="7040" y="20049"/>
                  </a:lnTo>
                  <a:cubicBezTo>
                    <a:pt x="6915" y="20203"/>
                    <a:pt x="6789" y="20354"/>
                    <a:pt x="6663" y="20504"/>
                  </a:cubicBezTo>
                  <a:cubicBezTo>
                    <a:pt x="6328" y="20905"/>
                    <a:pt x="5987" y="21312"/>
                    <a:pt x="5699" y="21747"/>
                  </a:cubicBezTo>
                  <a:cubicBezTo>
                    <a:pt x="5579" y="21926"/>
                    <a:pt x="5470" y="22112"/>
                    <a:pt x="5372" y="22304"/>
                  </a:cubicBezTo>
                  <a:cubicBezTo>
                    <a:pt x="5372" y="22309"/>
                    <a:pt x="5373" y="22315"/>
                    <a:pt x="5373" y="22321"/>
                  </a:cubicBezTo>
                  <a:cubicBezTo>
                    <a:pt x="5472" y="22128"/>
                    <a:pt x="5581" y="21941"/>
                    <a:pt x="5701" y="21761"/>
                  </a:cubicBezTo>
                  <a:cubicBezTo>
                    <a:pt x="5991" y="21323"/>
                    <a:pt x="6333" y="20914"/>
                    <a:pt x="6671" y="20510"/>
                  </a:cubicBezTo>
                  <a:cubicBezTo>
                    <a:pt x="6795" y="20363"/>
                    <a:pt x="6920" y="20214"/>
                    <a:pt x="7043" y="20062"/>
                  </a:cubicBezTo>
                  <a:cubicBezTo>
                    <a:pt x="7041" y="20058"/>
                    <a:pt x="7041" y="20054"/>
                    <a:pt x="7040" y="20049"/>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4"/>
            <p:cNvSpPr/>
            <p:nvPr/>
          </p:nvSpPr>
          <p:spPr>
            <a:xfrm>
              <a:off x="-2188011" y="-1644606"/>
              <a:ext cx="1372782" cy="4915756"/>
            </a:xfrm>
            <a:custGeom>
              <a:avLst/>
              <a:gdLst/>
              <a:ahLst/>
              <a:cxnLst/>
              <a:rect l="l" t="t" r="r" b="b"/>
              <a:pathLst>
                <a:path w="5960" h="21342" extrusionOk="0">
                  <a:moveTo>
                    <a:pt x="54" y="0"/>
                  </a:moveTo>
                  <a:lnTo>
                    <a:pt x="0" y="48"/>
                  </a:lnTo>
                  <a:cubicBezTo>
                    <a:pt x="0" y="48"/>
                    <a:pt x="134" y="219"/>
                    <a:pt x="352" y="507"/>
                  </a:cubicBezTo>
                  <a:cubicBezTo>
                    <a:pt x="358" y="514"/>
                    <a:pt x="364" y="522"/>
                    <a:pt x="369" y="529"/>
                  </a:cubicBezTo>
                  <a:cubicBezTo>
                    <a:pt x="460" y="649"/>
                    <a:pt x="565" y="788"/>
                    <a:pt x="680" y="942"/>
                  </a:cubicBezTo>
                  <a:lnTo>
                    <a:pt x="692" y="957"/>
                  </a:lnTo>
                  <a:cubicBezTo>
                    <a:pt x="823" y="1135"/>
                    <a:pt x="969" y="1334"/>
                    <a:pt x="1124" y="1546"/>
                  </a:cubicBezTo>
                  <a:cubicBezTo>
                    <a:pt x="1128" y="1551"/>
                    <a:pt x="1131" y="1556"/>
                    <a:pt x="1135" y="1561"/>
                  </a:cubicBezTo>
                  <a:cubicBezTo>
                    <a:pt x="1307" y="1798"/>
                    <a:pt x="1489" y="2052"/>
                    <a:pt x="1675" y="2317"/>
                  </a:cubicBezTo>
                  <a:lnTo>
                    <a:pt x="1683" y="2328"/>
                  </a:lnTo>
                  <a:cubicBezTo>
                    <a:pt x="1763" y="2445"/>
                    <a:pt x="1845" y="2562"/>
                    <a:pt x="1926" y="2681"/>
                  </a:cubicBezTo>
                  <a:lnTo>
                    <a:pt x="1938" y="2697"/>
                  </a:lnTo>
                  <a:cubicBezTo>
                    <a:pt x="1993" y="2779"/>
                    <a:pt x="2051" y="2861"/>
                    <a:pt x="2106" y="2943"/>
                  </a:cubicBezTo>
                  <a:cubicBezTo>
                    <a:pt x="2109" y="2947"/>
                    <a:pt x="2112" y="2952"/>
                    <a:pt x="2114" y="2955"/>
                  </a:cubicBezTo>
                  <a:cubicBezTo>
                    <a:pt x="2352" y="3307"/>
                    <a:pt x="2586" y="3664"/>
                    <a:pt x="2802" y="4014"/>
                  </a:cubicBezTo>
                  <a:cubicBezTo>
                    <a:pt x="2805" y="4018"/>
                    <a:pt x="2808" y="4023"/>
                    <a:pt x="2811" y="4026"/>
                  </a:cubicBezTo>
                  <a:cubicBezTo>
                    <a:pt x="2813" y="4030"/>
                    <a:pt x="2813" y="4031"/>
                    <a:pt x="2816" y="4036"/>
                  </a:cubicBezTo>
                  <a:cubicBezTo>
                    <a:pt x="2820" y="4041"/>
                    <a:pt x="2822" y="4045"/>
                    <a:pt x="2825" y="4049"/>
                  </a:cubicBezTo>
                  <a:cubicBezTo>
                    <a:pt x="2888" y="4151"/>
                    <a:pt x="2949" y="4251"/>
                    <a:pt x="3008" y="4351"/>
                  </a:cubicBezTo>
                  <a:lnTo>
                    <a:pt x="3015" y="4363"/>
                  </a:lnTo>
                  <a:cubicBezTo>
                    <a:pt x="3110" y="4523"/>
                    <a:pt x="3200" y="4678"/>
                    <a:pt x="3283" y="4830"/>
                  </a:cubicBezTo>
                  <a:cubicBezTo>
                    <a:pt x="3289" y="4840"/>
                    <a:pt x="3296" y="4852"/>
                    <a:pt x="3302" y="4864"/>
                  </a:cubicBezTo>
                  <a:lnTo>
                    <a:pt x="3308" y="4874"/>
                  </a:lnTo>
                  <a:cubicBezTo>
                    <a:pt x="3313" y="4883"/>
                    <a:pt x="3316" y="4891"/>
                    <a:pt x="3321" y="4899"/>
                  </a:cubicBezTo>
                  <a:cubicBezTo>
                    <a:pt x="3343" y="4940"/>
                    <a:pt x="3366" y="4981"/>
                    <a:pt x="3387" y="5021"/>
                  </a:cubicBezTo>
                  <a:cubicBezTo>
                    <a:pt x="3395" y="5038"/>
                    <a:pt x="3404" y="5054"/>
                    <a:pt x="3413" y="5070"/>
                  </a:cubicBezTo>
                  <a:cubicBezTo>
                    <a:pt x="3415" y="5074"/>
                    <a:pt x="3417" y="5079"/>
                    <a:pt x="3420" y="5084"/>
                  </a:cubicBezTo>
                  <a:cubicBezTo>
                    <a:pt x="3434" y="5112"/>
                    <a:pt x="3449" y="5140"/>
                    <a:pt x="3463" y="5168"/>
                  </a:cubicBezTo>
                  <a:cubicBezTo>
                    <a:pt x="3509" y="5256"/>
                    <a:pt x="3551" y="5343"/>
                    <a:pt x="3590" y="5427"/>
                  </a:cubicBezTo>
                  <a:cubicBezTo>
                    <a:pt x="3601" y="5450"/>
                    <a:pt x="3611" y="5473"/>
                    <a:pt x="3621" y="5494"/>
                  </a:cubicBezTo>
                  <a:cubicBezTo>
                    <a:pt x="3656" y="5573"/>
                    <a:pt x="3689" y="5649"/>
                    <a:pt x="3718" y="5722"/>
                  </a:cubicBezTo>
                  <a:cubicBezTo>
                    <a:pt x="3720" y="5726"/>
                    <a:pt x="3721" y="5729"/>
                    <a:pt x="3723" y="5733"/>
                  </a:cubicBezTo>
                  <a:cubicBezTo>
                    <a:pt x="3736" y="5768"/>
                    <a:pt x="3749" y="5801"/>
                    <a:pt x="3762" y="5835"/>
                  </a:cubicBezTo>
                  <a:cubicBezTo>
                    <a:pt x="3783" y="5976"/>
                    <a:pt x="3805" y="6121"/>
                    <a:pt x="3828" y="6267"/>
                  </a:cubicBezTo>
                  <a:cubicBezTo>
                    <a:pt x="3837" y="6324"/>
                    <a:pt x="3845" y="6381"/>
                    <a:pt x="3855" y="6439"/>
                  </a:cubicBezTo>
                  <a:cubicBezTo>
                    <a:pt x="3856" y="6446"/>
                    <a:pt x="3856" y="6454"/>
                    <a:pt x="3857" y="6461"/>
                  </a:cubicBezTo>
                  <a:cubicBezTo>
                    <a:pt x="3915" y="6831"/>
                    <a:pt x="3974" y="7211"/>
                    <a:pt x="4032" y="7593"/>
                  </a:cubicBezTo>
                  <a:cubicBezTo>
                    <a:pt x="4034" y="7599"/>
                    <a:pt x="4034" y="7604"/>
                    <a:pt x="4035" y="7609"/>
                  </a:cubicBezTo>
                  <a:cubicBezTo>
                    <a:pt x="4077" y="7889"/>
                    <a:pt x="4119" y="8168"/>
                    <a:pt x="4161" y="8448"/>
                  </a:cubicBezTo>
                  <a:cubicBezTo>
                    <a:pt x="4162" y="8455"/>
                    <a:pt x="4163" y="8462"/>
                    <a:pt x="4164" y="8470"/>
                  </a:cubicBezTo>
                  <a:cubicBezTo>
                    <a:pt x="4193" y="8672"/>
                    <a:pt x="4223" y="8875"/>
                    <a:pt x="4252" y="9075"/>
                  </a:cubicBezTo>
                  <a:cubicBezTo>
                    <a:pt x="4266" y="9166"/>
                    <a:pt x="4279" y="9257"/>
                    <a:pt x="4292" y="9347"/>
                  </a:cubicBezTo>
                  <a:cubicBezTo>
                    <a:pt x="4293" y="9355"/>
                    <a:pt x="4293" y="9362"/>
                    <a:pt x="4295" y="9367"/>
                  </a:cubicBezTo>
                  <a:cubicBezTo>
                    <a:pt x="4304" y="9436"/>
                    <a:pt x="4313" y="9504"/>
                    <a:pt x="4324" y="9571"/>
                  </a:cubicBezTo>
                  <a:cubicBezTo>
                    <a:pt x="4332" y="9634"/>
                    <a:pt x="4342" y="9698"/>
                    <a:pt x="4350" y="9761"/>
                  </a:cubicBezTo>
                  <a:cubicBezTo>
                    <a:pt x="4358" y="9818"/>
                    <a:pt x="4366" y="9875"/>
                    <a:pt x="4373" y="9932"/>
                  </a:cubicBezTo>
                  <a:cubicBezTo>
                    <a:pt x="4384" y="10005"/>
                    <a:pt x="4393" y="10075"/>
                    <a:pt x="4403" y="10147"/>
                  </a:cubicBezTo>
                  <a:cubicBezTo>
                    <a:pt x="4404" y="10153"/>
                    <a:pt x="4405" y="10160"/>
                    <a:pt x="4405" y="10166"/>
                  </a:cubicBezTo>
                  <a:cubicBezTo>
                    <a:pt x="4456" y="10537"/>
                    <a:pt x="4500" y="10895"/>
                    <a:pt x="4539" y="11234"/>
                  </a:cubicBezTo>
                  <a:cubicBezTo>
                    <a:pt x="4540" y="11238"/>
                    <a:pt x="4540" y="11243"/>
                    <a:pt x="4540" y="11247"/>
                  </a:cubicBezTo>
                  <a:cubicBezTo>
                    <a:pt x="4556" y="11388"/>
                    <a:pt x="4571" y="11525"/>
                    <a:pt x="4584" y="11658"/>
                  </a:cubicBezTo>
                  <a:cubicBezTo>
                    <a:pt x="4590" y="11705"/>
                    <a:pt x="4594" y="11751"/>
                    <a:pt x="4599" y="11797"/>
                  </a:cubicBezTo>
                  <a:cubicBezTo>
                    <a:pt x="4601" y="11829"/>
                    <a:pt x="4605" y="11860"/>
                    <a:pt x="4607" y="11891"/>
                  </a:cubicBezTo>
                  <a:cubicBezTo>
                    <a:pt x="4610" y="11916"/>
                    <a:pt x="4612" y="11939"/>
                    <a:pt x="4614" y="11963"/>
                  </a:cubicBezTo>
                  <a:cubicBezTo>
                    <a:pt x="4624" y="12067"/>
                    <a:pt x="4634" y="12179"/>
                    <a:pt x="4645" y="12295"/>
                  </a:cubicBezTo>
                  <a:cubicBezTo>
                    <a:pt x="4645" y="12300"/>
                    <a:pt x="4646" y="12306"/>
                    <a:pt x="4646" y="12312"/>
                  </a:cubicBezTo>
                  <a:cubicBezTo>
                    <a:pt x="4672" y="12584"/>
                    <a:pt x="4700" y="12887"/>
                    <a:pt x="4732" y="13210"/>
                  </a:cubicBezTo>
                  <a:cubicBezTo>
                    <a:pt x="4732" y="13215"/>
                    <a:pt x="4733" y="13221"/>
                    <a:pt x="4733" y="13227"/>
                  </a:cubicBezTo>
                  <a:cubicBezTo>
                    <a:pt x="4765" y="13553"/>
                    <a:pt x="4799" y="13899"/>
                    <a:pt x="4836" y="14260"/>
                  </a:cubicBezTo>
                  <a:cubicBezTo>
                    <a:pt x="4836" y="14266"/>
                    <a:pt x="4837" y="14272"/>
                    <a:pt x="4837" y="14278"/>
                  </a:cubicBezTo>
                  <a:cubicBezTo>
                    <a:pt x="4864" y="14544"/>
                    <a:pt x="4891" y="14818"/>
                    <a:pt x="4919" y="15095"/>
                  </a:cubicBezTo>
                  <a:cubicBezTo>
                    <a:pt x="4928" y="15194"/>
                    <a:pt x="4938" y="15294"/>
                    <a:pt x="4948" y="15394"/>
                  </a:cubicBezTo>
                  <a:cubicBezTo>
                    <a:pt x="4948" y="15398"/>
                    <a:pt x="4950" y="15401"/>
                    <a:pt x="4950" y="15405"/>
                  </a:cubicBezTo>
                  <a:cubicBezTo>
                    <a:pt x="4981" y="15729"/>
                    <a:pt x="5015" y="16058"/>
                    <a:pt x="5048" y="16385"/>
                  </a:cubicBezTo>
                  <a:lnTo>
                    <a:pt x="5050" y="16398"/>
                  </a:lnTo>
                  <a:cubicBezTo>
                    <a:pt x="5064" y="16538"/>
                    <a:pt x="5078" y="16678"/>
                    <a:pt x="5092" y="16816"/>
                  </a:cubicBezTo>
                  <a:cubicBezTo>
                    <a:pt x="5100" y="16899"/>
                    <a:pt x="5109" y="16982"/>
                    <a:pt x="5118" y="17064"/>
                  </a:cubicBezTo>
                  <a:cubicBezTo>
                    <a:pt x="5133" y="17211"/>
                    <a:pt x="5147" y="17357"/>
                    <a:pt x="5162" y="17501"/>
                  </a:cubicBezTo>
                  <a:cubicBezTo>
                    <a:pt x="5162" y="17506"/>
                    <a:pt x="5164" y="17512"/>
                    <a:pt x="5164" y="17517"/>
                  </a:cubicBezTo>
                  <a:cubicBezTo>
                    <a:pt x="5171" y="17588"/>
                    <a:pt x="5179" y="17661"/>
                    <a:pt x="5186" y="17732"/>
                  </a:cubicBezTo>
                  <a:cubicBezTo>
                    <a:pt x="5229" y="18159"/>
                    <a:pt x="5272" y="18569"/>
                    <a:pt x="5312" y="18951"/>
                  </a:cubicBezTo>
                  <a:cubicBezTo>
                    <a:pt x="5312" y="18956"/>
                    <a:pt x="5312" y="18962"/>
                    <a:pt x="5313" y="18966"/>
                  </a:cubicBezTo>
                  <a:cubicBezTo>
                    <a:pt x="5347" y="19297"/>
                    <a:pt x="5379" y="19606"/>
                    <a:pt x="5408" y="19884"/>
                  </a:cubicBezTo>
                  <a:lnTo>
                    <a:pt x="5409" y="19895"/>
                  </a:lnTo>
                  <a:cubicBezTo>
                    <a:pt x="5468" y="20467"/>
                    <a:pt x="5515" y="20909"/>
                    <a:pt x="5540" y="21147"/>
                  </a:cubicBezTo>
                  <a:cubicBezTo>
                    <a:pt x="5541" y="21152"/>
                    <a:pt x="5542" y="21158"/>
                    <a:pt x="5542" y="21164"/>
                  </a:cubicBezTo>
                  <a:cubicBezTo>
                    <a:pt x="5554" y="21279"/>
                    <a:pt x="5560" y="21342"/>
                    <a:pt x="5560" y="21342"/>
                  </a:cubicBezTo>
                  <a:lnTo>
                    <a:pt x="5960" y="21287"/>
                  </a:lnTo>
                  <a:lnTo>
                    <a:pt x="5870" y="20608"/>
                  </a:lnTo>
                  <a:lnTo>
                    <a:pt x="5868" y="20593"/>
                  </a:lnTo>
                  <a:lnTo>
                    <a:pt x="5733" y="19563"/>
                  </a:lnTo>
                  <a:lnTo>
                    <a:pt x="5730" y="19549"/>
                  </a:lnTo>
                  <a:lnTo>
                    <a:pt x="5600" y="18558"/>
                  </a:lnTo>
                  <a:lnTo>
                    <a:pt x="5599" y="18543"/>
                  </a:lnTo>
                  <a:lnTo>
                    <a:pt x="5500" y="17800"/>
                  </a:lnTo>
                  <a:cubicBezTo>
                    <a:pt x="5500" y="17800"/>
                    <a:pt x="5483" y="17659"/>
                    <a:pt x="5452" y="17404"/>
                  </a:cubicBezTo>
                  <a:cubicBezTo>
                    <a:pt x="5443" y="17328"/>
                    <a:pt x="5433" y="17245"/>
                    <a:pt x="5421" y="17152"/>
                  </a:cubicBezTo>
                  <a:cubicBezTo>
                    <a:pt x="5421" y="17147"/>
                    <a:pt x="5420" y="17141"/>
                    <a:pt x="5420" y="17137"/>
                  </a:cubicBezTo>
                  <a:cubicBezTo>
                    <a:pt x="5386" y="16874"/>
                    <a:pt x="5346" y="16543"/>
                    <a:pt x="5298" y="16160"/>
                  </a:cubicBezTo>
                  <a:cubicBezTo>
                    <a:pt x="5298" y="16155"/>
                    <a:pt x="5296" y="16151"/>
                    <a:pt x="5296" y="16147"/>
                  </a:cubicBezTo>
                  <a:cubicBezTo>
                    <a:pt x="5262" y="15870"/>
                    <a:pt x="5225" y="15567"/>
                    <a:pt x="5184" y="15244"/>
                  </a:cubicBezTo>
                  <a:cubicBezTo>
                    <a:pt x="5182" y="15239"/>
                    <a:pt x="5181" y="15235"/>
                    <a:pt x="5181" y="15231"/>
                  </a:cubicBezTo>
                  <a:cubicBezTo>
                    <a:pt x="5169" y="15129"/>
                    <a:pt x="5155" y="15026"/>
                    <a:pt x="5142" y="14920"/>
                  </a:cubicBezTo>
                  <a:cubicBezTo>
                    <a:pt x="5105" y="14620"/>
                    <a:pt x="5064" y="14306"/>
                    <a:pt x="5022" y="13981"/>
                  </a:cubicBezTo>
                  <a:cubicBezTo>
                    <a:pt x="5021" y="13975"/>
                    <a:pt x="5020" y="13970"/>
                    <a:pt x="5020" y="13964"/>
                  </a:cubicBezTo>
                  <a:cubicBezTo>
                    <a:pt x="4979" y="13640"/>
                    <a:pt x="4934" y="13304"/>
                    <a:pt x="4891" y="12962"/>
                  </a:cubicBezTo>
                  <a:cubicBezTo>
                    <a:pt x="4890" y="12956"/>
                    <a:pt x="4890" y="12950"/>
                    <a:pt x="4888" y="12945"/>
                  </a:cubicBezTo>
                  <a:cubicBezTo>
                    <a:pt x="4853" y="12674"/>
                    <a:pt x="4817" y="12400"/>
                    <a:pt x="4780" y="12124"/>
                  </a:cubicBezTo>
                  <a:cubicBezTo>
                    <a:pt x="4779" y="12119"/>
                    <a:pt x="4779" y="12113"/>
                    <a:pt x="4778" y="12109"/>
                  </a:cubicBezTo>
                  <a:cubicBezTo>
                    <a:pt x="4764" y="12003"/>
                    <a:pt x="4750" y="11897"/>
                    <a:pt x="4737" y="11790"/>
                  </a:cubicBezTo>
                  <a:cubicBezTo>
                    <a:pt x="4707" y="11571"/>
                    <a:pt x="4678" y="11350"/>
                    <a:pt x="4649" y="11130"/>
                  </a:cubicBezTo>
                  <a:cubicBezTo>
                    <a:pt x="4647" y="11125"/>
                    <a:pt x="4646" y="11122"/>
                    <a:pt x="4646" y="11117"/>
                  </a:cubicBezTo>
                  <a:cubicBezTo>
                    <a:pt x="4594" y="10735"/>
                    <a:pt x="4543" y="10355"/>
                    <a:pt x="4491" y="9980"/>
                  </a:cubicBezTo>
                  <a:cubicBezTo>
                    <a:pt x="4490" y="9974"/>
                    <a:pt x="4489" y="9967"/>
                    <a:pt x="4489" y="9961"/>
                  </a:cubicBezTo>
                  <a:cubicBezTo>
                    <a:pt x="4450" y="9687"/>
                    <a:pt x="4412" y="9417"/>
                    <a:pt x="4375" y="9152"/>
                  </a:cubicBezTo>
                  <a:cubicBezTo>
                    <a:pt x="4373" y="9146"/>
                    <a:pt x="4372" y="9139"/>
                    <a:pt x="4372" y="9131"/>
                  </a:cubicBezTo>
                  <a:cubicBezTo>
                    <a:pt x="4366" y="9095"/>
                    <a:pt x="4360" y="9056"/>
                    <a:pt x="4356" y="9019"/>
                  </a:cubicBezTo>
                  <a:cubicBezTo>
                    <a:pt x="4317" y="8751"/>
                    <a:pt x="4278" y="8489"/>
                    <a:pt x="4242" y="8235"/>
                  </a:cubicBezTo>
                  <a:cubicBezTo>
                    <a:pt x="4240" y="8227"/>
                    <a:pt x="4239" y="8220"/>
                    <a:pt x="4238" y="8213"/>
                  </a:cubicBezTo>
                  <a:cubicBezTo>
                    <a:pt x="4197" y="7945"/>
                    <a:pt x="4158" y="7686"/>
                    <a:pt x="4121" y="7439"/>
                  </a:cubicBezTo>
                  <a:cubicBezTo>
                    <a:pt x="4119" y="7433"/>
                    <a:pt x="4118" y="7427"/>
                    <a:pt x="4117" y="7421"/>
                  </a:cubicBezTo>
                  <a:cubicBezTo>
                    <a:pt x="4051" y="6993"/>
                    <a:pt x="3988" y="6603"/>
                    <a:pt x="3929" y="6263"/>
                  </a:cubicBezTo>
                  <a:cubicBezTo>
                    <a:pt x="3928" y="6256"/>
                    <a:pt x="3927" y="6250"/>
                    <a:pt x="3925" y="6243"/>
                  </a:cubicBezTo>
                  <a:lnTo>
                    <a:pt x="3916" y="6187"/>
                  </a:lnTo>
                  <a:cubicBezTo>
                    <a:pt x="3877" y="5968"/>
                    <a:pt x="3840" y="5770"/>
                    <a:pt x="3805" y="5599"/>
                  </a:cubicBezTo>
                  <a:cubicBezTo>
                    <a:pt x="3804" y="5594"/>
                    <a:pt x="3803" y="5589"/>
                    <a:pt x="3802" y="5585"/>
                  </a:cubicBezTo>
                  <a:cubicBezTo>
                    <a:pt x="3737" y="5266"/>
                    <a:pt x="3681" y="5040"/>
                    <a:pt x="3636" y="4938"/>
                  </a:cubicBezTo>
                  <a:cubicBezTo>
                    <a:pt x="3601" y="4860"/>
                    <a:pt x="3562" y="4785"/>
                    <a:pt x="3520" y="4712"/>
                  </a:cubicBezTo>
                  <a:cubicBezTo>
                    <a:pt x="3517" y="4707"/>
                    <a:pt x="3515" y="4704"/>
                    <a:pt x="3513" y="4699"/>
                  </a:cubicBezTo>
                  <a:cubicBezTo>
                    <a:pt x="3507" y="4689"/>
                    <a:pt x="3500" y="4677"/>
                    <a:pt x="3493" y="4665"/>
                  </a:cubicBezTo>
                  <a:cubicBezTo>
                    <a:pt x="3470" y="4627"/>
                    <a:pt x="3447" y="4589"/>
                    <a:pt x="3422" y="4547"/>
                  </a:cubicBezTo>
                  <a:cubicBezTo>
                    <a:pt x="3420" y="4544"/>
                    <a:pt x="3419" y="4540"/>
                    <a:pt x="3415" y="4536"/>
                  </a:cubicBezTo>
                  <a:cubicBezTo>
                    <a:pt x="3327" y="4392"/>
                    <a:pt x="3220" y="4228"/>
                    <a:pt x="3098" y="4049"/>
                  </a:cubicBezTo>
                  <a:lnTo>
                    <a:pt x="3090" y="4038"/>
                  </a:lnTo>
                  <a:cubicBezTo>
                    <a:pt x="3020" y="3935"/>
                    <a:pt x="2946" y="3827"/>
                    <a:pt x="2867" y="3715"/>
                  </a:cubicBezTo>
                  <a:lnTo>
                    <a:pt x="2859" y="3702"/>
                  </a:lnTo>
                  <a:cubicBezTo>
                    <a:pt x="2855" y="3698"/>
                    <a:pt x="2853" y="3694"/>
                    <a:pt x="2849" y="3690"/>
                  </a:cubicBezTo>
                  <a:cubicBezTo>
                    <a:pt x="2641" y="3394"/>
                    <a:pt x="2407" y="3073"/>
                    <a:pt x="2166" y="2747"/>
                  </a:cubicBezTo>
                  <a:cubicBezTo>
                    <a:pt x="2164" y="2744"/>
                    <a:pt x="2160" y="2740"/>
                    <a:pt x="2158" y="2738"/>
                  </a:cubicBezTo>
                  <a:cubicBezTo>
                    <a:pt x="2080" y="2633"/>
                    <a:pt x="2003" y="2528"/>
                    <a:pt x="1924" y="2424"/>
                  </a:cubicBezTo>
                  <a:lnTo>
                    <a:pt x="1913" y="2410"/>
                  </a:lnTo>
                  <a:cubicBezTo>
                    <a:pt x="1849" y="2321"/>
                    <a:pt x="1783" y="2234"/>
                    <a:pt x="1717" y="2147"/>
                  </a:cubicBezTo>
                  <a:lnTo>
                    <a:pt x="1709" y="2137"/>
                  </a:lnTo>
                  <a:cubicBezTo>
                    <a:pt x="1509" y="1872"/>
                    <a:pt x="1310" y="1612"/>
                    <a:pt x="1123" y="1370"/>
                  </a:cubicBezTo>
                  <a:cubicBezTo>
                    <a:pt x="1118" y="1364"/>
                    <a:pt x="1115" y="1359"/>
                    <a:pt x="1111" y="1355"/>
                  </a:cubicBezTo>
                  <a:cubicBezTo>
                    <a:pt x="956" y="1154"/>
                    <a:pt x="809" y="964"/>
                    <a:pt x="675" y="792"/>
                  </a:cubicBezTo>
                  <a:cubicBezTo>
                    <a:pt x="672" y="787"/>
                    <a:pt x="667" y="782"/>
                    <a:pt x="663" y="777"/>
                  </a:cubicBezTo>
                  <a:cubicBezTo>
                    <a:pt x="529" y="605"/>
                    <a:pt x="408" y="451"/>
                    <a:pt x="307" y="321"/>
                  </a:cubicBezTo>
                  <a:lnTo>
                    <a:pt x="291" y="300"/>
                  </a:lnTo>
                  <a:cubicBezTo>
                    <a:pt x="189" y="172"/>
                    <a:pt x="108" y="70"/>
                    <a:pt x="54" y="0"/>
                  </a:cubicBez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4"/>
            <p:cNvSpPr/>
            <p:nvPr/>
          </p:nvSpPr>
          <p:spPr>
            <a:xfrm>
              <a:off x="-1083334" y="-1021786"/>
              <a:ext cx="317398" cy="699520"/>
            </a:xfrm>
            <a:custGeom>
              <a:avLst/>
              <a:gdLst/>
              <a:ahLst/>
              <a:cxnLst/>
              <a:rect l="l" t="t" r="r" b="b"/>
              <a:pathLst>
                <a:path w="1378" h="3037" extrusionOk="0">
                  <a:moveTo>
                    <a:pt x="1212" y="1"/>
                  </a:moveTo>
                  <a:lnTo>
                    <a:pt x="1133" y="179"/>
                  </a:lnTo>
                  <a:lnTo>
                    <a:pt x="1119" y="214"/>
                  </a:lnTo>
                  <a:lnTo>
                    <a:pt x="769" y="1017"/>
                  </a:lnTo>
                  <a:lnTo>
                    <a:pt x="754" y="1051"/>
                  </a:lnTo>
                  <a:lnTo>
                    <a:pt x="8" y="2759"/>
                  </a:lnTo>
                  <a:cubicBezTo>
                    <a:pt x="5" y="2748"/>
                    <a:pt x="3" y="2736"/>
                    <a:pt x="1" y="2724"/>
                  </a:cubicBezTo>
                  <a:lnTo>
                    <a:pt x="1" y="2724"/>
                  </a:lnTo>
                  <a:cubicBezTo>
                    <a:pt x="9" y="2830"/>
                    <a:pt x="28" y="2936"/>
                    <a:pt x="59" y="3037"/>
                  </a:cubicBezTo>
                  <a:cubicBezTo>
                    <a:pt x="248" y="2615"/>
                    <a:pt x="437" y="2191"/>
                    <a:pt x="626" y="1769"/>
                  </a:cubicBezTo>
                  <a:cubicBezTo>
                    <a:pt x="632" y="1755"/>
                    <a:pt x="639" y="1741"/>
                    <a:pt x="645" y="1727"/>
                  </a:cubicBezTo>
                  <a:cubicBezTo>
                    <a:pt x="767" y="1454"/>
                    <a:pt x="889" y="1183"/>
                    <a:pt x="1011" y="910"/>
                  </a:cubicBezTo>
                  <a:cubicBezTo>
                    <a:pt x="1016" y="898"/>
                    <a:pt x="1021" y="885"/>
                    <a:pt x="1027" y="873"/>
                  </a:cubicBezTo>
                  <a:lnTo>
                    <a:pt x="1267" y="336"/>
                  </a:lnTo>
                  <a:cubicBezTo>
                    <a:pt x="1271" y="329"/>
                    <a:pt x="1273" y="322"/>
                    <a:pt x="1277" y="315"/>
                  </a:cubicBezTo>
                  <a:cubicBezTo>
                    <a:pt x="1311" y="241"/>
                    <a:pt x="1344" y="164"/>
                    <a:pt x="1378" y="90"/>
                  </a:cubicBezTo>
                  <a:lnTo>
                    <a:pt x="1258" y="25"/>
                  </a:lnTo>
                  <a:lnTo>
                    <a:pt x="1247" y="20"/>
                  </a:lnTo>
                  <a:lnTo>
                    <a:pt x="1212" y="1"/>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4"/>
            <p:cNvSpPr/>
            <p:nvPr/>
          </p:nvSpPr>
          <p:spPr>
            <a:xfrm>
              <a:off x="-7118286" y="-1865266"/>
              <a:ext cx="289758" cy="425885"/>
            </a:xfrm>
            <a:custGeom>
              <a:avLst/>
              <a:gdLst/>
              <a:ahLst/>
              <a:cxnLst/>
              <a:rect l="l" t="t" r="r" b="b"/>
              <a:pathLst>
                <a:path w="1258" h="1849" extrusionOk="0">
                  <a:moveTo>
                    <a:pt x="489" y="1"/>
                  </a:moveTo>
                  <a:cubicBezTo>
                    <a:pt x="443" y="1"/>
                    <a:pt x="396" y="2"/>
                    <a:pt x="352" y="4"/>
                  </a:cubicBezTo>
                  <a:cubicBezTo>
                    <a:pt x="348" y="4"/>
                    <a:pt x="345" y="6"/>
                    <a:pt x="340" y="6"/>
                  </a:cubicBezTo>
                  <a:cubicBezTo>
                    <a:pt x="301" y="8"/>
                    <a:pt x="266" y="13"/>
                    <a:pt x="228" y="19"/>
                  </a:cubicBezTo>
                  <a:cubicBezTo>
                    <a:pt x="224" y="59"/>
                    <a:pt x="218" y="100"/>
                    <a:pt x="213" y="141"/>
                  </a:cubicBezTo>
                  <a:cubicBezTo>
                    <a:pt x="208" y="182"/>
                    <a:pt x="202" y="223"/>
                    <a:pt x="197" y="264"/>
                  </a:cubicBezTo>
                  <a:cubicBezTo>
                    <a:pt x="197" y="273"/>
                    <a:pt x="195" y="281"/>
                    <a:pt x="194" y="290"/>
                  </a:cubicBezTo>
                  <a:cubicBezTo>
                    <a:pt x="189" y="333"/>
                    <a:pt x="184" y="376"/>
                    <a:pt x="178" y="418"/>
                  </a:cubicBezTo>
                  <a:cubicBezTo>
                    <a:pt x="172" y="475"/>
                    <a:pt x="165" y="530"/>
                    <a:pt x="158" y="587"/>
                  </a:cubicBezTo>
                  <a:cubicBezTo>
                    <a:pt x="148" y="657"/>
                    <a:pt x="140" y="728"/>
                    <a:pt x="132" y="798"/>
                  </a:cubicBezTo>
                  <a:cubicBezTo>
                    <a:pt x="108" y="978"/>
                    <a:pt x="86" y="1162"/>
                    <a:pt x="62" y="1347"/>
                  </a:cubicBezTo>
                  <a:cubicBezTo>
                    <a:pt x="61" y="1356"/>
                    <a:pt x="61" y="1361"/>
                    <a:pt x="60" y="1370"/>
                  </a:cubicBezTo>
                  <a:cubicBezTo>
                    <a:pt x="40" y="1527"/>
                    <a:pt x="20" y="1687"/>
                    <a:pt x="0" y="1848"/>
                  </a:cubicBezTo>
                  <a:cubicBezTo>
                    <a:pt x="32" y="1828"/>
                    <a:pt x="65" y="1810"/>
                    <a:pt x="97" y="1792"/>
                  </a:cubicBezTo>
                  <a:cubicBezTo>
                    <a:pt x="105" y="1787"/>
                    <a:pt x="113" y="1784"/>
                    <a:pt x="120" y="1779"/>
                  </a:cubicBezTo>
                  <a:cubicBezTo>
                    <a:pt x="333" y="1664"/>
                    <a:pt x="556" y="1581"/>
                    <a:pt x="786" y="1559"/>
                  </a:cubicBezTo>
                  <a:lnTo>
                    <a:pt x="797" y="1559"/>
                  </a:lnTo>
                  <a:cubicBezTo>
                    <a:pt x="831" y="1556"/>
                    <a:pt x="865" y="1554"/>
                    <a:pt x="899" y="1554"/>
                  </a:cubicBezTo>
                  <a:cubicBezTo>
                    <a:pt x="942" y="1554"/>
                    <a:pt x="985" y="1557"/>
                    <a:pt x="1028" y="1561"/>
                  </a:cubicBezTo>
                  <a:cubicBezTo>
                    <a:pt x="1047" y="1564"/>
                    <a:pt x="1067" y="1566"/>
                    <a:pt x="1085" y="1570"/>
                  </a:cubicBezTo>
                  <a:cubicBezTo>
                    <a:pt x="1111" y="1573"/>
                    <a:pt x="1136" y="1578"/>
                    <a:pt x="1161" y="1584"/>
                  </a:cubicBezTo>
                  <a:lnTo>
                    <a:pt x="1207" y="872"/>
                  </a:lnTo>
                  <a:lnTo>
                    <a:pt x="1207" y="868"/>
                  </a:lnTo>
                  <a:lnTo>
                    <a:pt x="1208" y="851"/>
                  </a:lnTo>
                  <a:lnTo>
                    <a:pt x="1237" y="403"/>
                  </a:lnTo>
                  <a:lnTo>
                    <a:pt x="1238" y="385"/>
                  </a:lnTo>
                  <a:lnTo>
                    <a:pt x="1257" y="107"/>
                  </a:lnTo>
                  <a:cubicBezTo>
                    <a:pt x="1211" y="101"/>
                    <a:pt x="1164" y="95"/>
                    <a:pt x="1118" y="88"/>
                  </a:cubicBezTo>
                  <a:cubicBezTo>
                    <a:pt x="1043" y="75"/>
                    <a:pt x="969" y="62"/>
                    <a:pt x="895" y="48"/>
                  </a:cubicBezTo>
                  <a:lnTo>
                    <a:pt x="884" y="47"/>
                  </a:lnTo>
                  <a:cubicBezTo>
                    <a:pt x="754" y="22"/>
                    <a:pt x="622" y="7"/>
                    <a:pt x="489"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
            <p:cNvSpPr/>
            <p:nvPr/>
          </p:nvSpPr>
          <p:spPr>
            <a:xfrm>
              <a:off x="-6646103" y="-2124160"/>
              <a:ext cx="693070" cy="701362"/>
            </a:xfrm>
            <a:custGeom>
              <a:avLst/>
              <a:gdLst/>
              <a:ahLst/>
              <a:cxnLst/>
              <a:rect l="l" t="t" r="r" b="b"/>
              <a:pathLst>
                <a:path w="3009" h="3045" extrusionOk="0">
                  <a:moveTo>
                    <a:pt x="2725" y="0"/>
                  </a:moveTo>
                  <a:cubicBezTo>
                    <a:pt x="2680" y="0"/>
                    <a:pt x="2635" y="3"/>
                    <a:pt x="2590" y="7"/>
                  </a:cubicBezTo>
                  <a:cubicBezTo>
                    <a:pt x="2548" y="10"/>
                    <a:pt x="2506" y="16"/>
                    <a:pt x="2463" y="23"/>
                  </a:cubicBezTo>
                  <a:cubicBezTo>
                    <a:pt x="2460" y="24"/>
                    <a:pt x="2456" y="25"/>
                    <a:pt x="2453" y="25"/>
                  </a:cubicBezTo>
                  <a:cubicBezTo>
                    <a:pt x="2274" y="57"/>
                    <a:pt x="2099" y="109"/>
                    <a:pt x="1932" y="178"/>
                  </a:cubicBezTo>
                  <a:cubicBezTo>
                    <a:pt x="1927" y="181"/>
                    <a:pt x="1922" y="182"/>
                    <a:pt x="1919" y="184"/>
                  </a:cubicBezTo>
                  <a:cubicBezTo>
                    <a:pt x="1846" y="215"/>
                    <a:pt x="1773" y="248"/>
                    <a:pt x="1701" y="283"/>
                  </a:cubicBezTo>
                  <a:lnTo>
                    <a:pt x="1" y="3023"/>
                  </a:lnTo>
                  <a:cubicBezTo>
                    <a:pt x="53" y="3035"/>
                    <a:pt x="106" y="3042"/>
                    <a:pt x="158" y="3044"/>
                  </a:cubicBezTo>
                  <a:cubicBezTo>
                    <a:pt x="173" y="3045"/>
                    <a:pt x="187" y="3045"/>
                    <a:pt x="201" y="3045"/>
                  </a:cubicBezTo>
                  <a:cubicBezTo>
                    <a:pt x="324" y="3045"/>
                    <a:pt x="446" y="3023"/>
                    <a:pt x="562" y="2981"/>
                  </a:cubicBezTo>
                  <a:cubicBezTo>
                    <a:pt x="565" y="2979"/>
                    <a:pt x="569" y="2978"/>
                    <a:pt x="572" y="2977"/>
                  </a:cubicBezTo>
                  <a:cubicBezTo>
                    <a:pt x="726" y="2923"/>
                    <a:pt x="873" y="2838"/>
                    <a:pt x="1011" y="2742"/>
                  </a:cubicBezTo>
                  <a:cubicBezTo>
                    <a:pt x="1016" y="2738"/>
                    <a:pt x="1020" y="2736"/>
                    <a:pt x="1024" y="2732"/>
                  </a:cubicBezTo>
                  <a:cubicBezTo>
                    <a:pt x="1092" y="2685"/>
                    <a:pt x="1157" y="2635"/>
                    <a:pt x="1219" y="2584"/>
                  </a:cubicBezTo>
                  <a:cubicBezTo>
                    <a:pt x="1338" y="2489"/>
                    <a:pt x="1457" y="2388"/>
                    <a:pt x="1578" y="2294"/>
                  </a:cubicBezTo>
                  <a:cubicBezTo>
                    <a:pt x="1684" y="2209"/>
                    <a:pt x="1797" y="2134"/>
                    <a:pt x="1915" y="2067"/>
                  </a:cubicBezTo>
                  <a:lnTo>
                    <a:pt x="3009" y="28"/>
                  </a:lnTo>
                  <a:cubicBezTo>
                    <a:pt x="2936" y="14"/>
                    <a:pt x="2863" y="4"/>
                    <a:pt x="2789" y="2"/>
                  </a:cubicBezTo>
                  <a:cubicBezTo>
                    <a:pt x="2768" y="1"/>
                    <a:pt x="2747" y="0"/>
                    <a:pt x="272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
            <p:cNvSpPr/>
            <p:nvPr/>
          </p:nvSpPr>
          <p:spPr>
            <a:xfrm>
              <a:off x="-7337562" y="-227597"/>
              <a:ext cx="536675" cy="525388"/>
            </a:xfrm>
            <a:custGeom>
              <a:avLst/>
              <a:gdLst/>
              <a:ahLst/>
              <a:cxnLst/>
              <a:rect l="l" t="t" r="r" b="b"/>
              <a:pathLst>
                <a:path w="2330" h="2281" extrusionOk="0">
                  <a:moveTo>
                    <a:pt x="1201" y="0"/>
                  </a:moveTo>
                  <a:cubicBezTo>
                    <a:pt x="961" y="0"/>
                    <a:pt x="785" y="163"/>
                    <a:pt x="618" y="358"/>
                  </a:cubicBezTo>
                  <a:cubicBezTo>
                    <a:pt x="612" y="364"/>
                    <a:pt x="606" y="372"/>
                    <a:pt x="601" y="379"/>
                  </a:cubicBezTo>
                  <a:cubicBezTo>
                    <a:pt x="466" y="538"/>
                    <a:pt x="339" y="713"/>
                    <a:pt x="189" y="839"/>
                  </a:cubicBezTo>
                  <a:cubicBezTo>
                    <a:pt x="184" y="880"/>
                    <a:pt x="180" y="919"/>
                    <a:pt x="175" y="957"/>
                  </a:cubicBezTo>
                  <a:cubicBezTo>
                    <a:pt x="137" y="1253"/>
                    <a:pt x="78" y="1632"/>
                    <a:pt x="1" y="2071"/>
                  </a:cubicBezTo>
                  <a:cubicBezTo>
                    <a:pt x="9" y="2076"/>
                    <a:pt x="17" y="2080"/>
                    <a:pt x="24" y="2084"/>
                  </a:cubicBezTo>
                  <a:cubicBezTo>
                    <a:pt x="28" y="2085"/>
                    <a:pt x="30" y="2087"/>
                    <a:pt x="34" y="2088"/>
                  </a:cubicBezTo>
                  <a:cubicBezTo>
                    <a:pt x="164" y="2157"/>
                    <a:pt x="284" y="2251"/>
                    <a:pt x="429" y="2275"/>
                  </a:cubicBezTo>
                  <a:cubicBezTo>
                    <a:pt x="452" y="2279"/>
                    <a:pt x="476" y="2281"/>
                    <a:pt x="500" y="2281"/>
                  </a:cubicBezTo>
                  <a:cubicBezTo>
                    <a:pt x="505" y="2281"/>
                    <a:pt x="510" y="2281"/>
                    <a:pt x="515" y="2281"/>
                  </a:cubicBezTo>
                  <a:lnTo>
                    <a:pt x="522" y="2281"/>
                  </a:lnTo>
                  <a:cubicBezTo>
                    <a:pt x="844" y="2268"/>
                    <a:pt x="1080" y="1909"/>
                    <a:pt x="1228" y="1600"/>
                  </a:cubicBezTo>
                  <a:cubicBezTo>
                    <a:pt x="1284" y="1483"/>
                    <a:pt x="1347" y="1373"/>
                    <a:pt x="1421" y="1268"/>
                  </a:cubicBezTo>
                  <a:cubicBezTo>
                    <a:pt x="1427" y="1260"/>
                    <a:pt x="1434" y="1251"/>
                    <a:pt x="1440" y="1242"/>
                  </a:cubicBezTo>
                  <a:cubicBezTo>
                    <a:pt x="1576" y="1060"/>
                    <a:pt x="1747" y="920"/>
                    <a:pt x="1952" y="920"/>
                  </a:cubicBezTo>
                  <a:cubicBezTo>
                    <a:pt x="1978" y="920"/>
                    <a:pt x="2004" y="923"/>
                    <a:pt x="2030" y="927"/>
                  </a:cubicBezTo>
                  <a:cubicBezTo>
                    <a:pt x="2095" y="940"/>
                    <a:pt x="2157" y="960"/>
                    <a:pt x="2217" y="986"/>
                  </a:cubicBezTo>
                  <a:lnTo>
                    <a:pt x="2250" y="999"/>
                  </a:lnTo>
                  <a:lnTo>
                    <a:pt x="2329" y="146"/>
                  </a:lnTo>
                  <a:lnTo>
                    <a:pt x="2329" y="146"/>
                  </a:lnTo>
                  <a:cubicBezTo>
                    <a:pt x="2304" y="162"/>
                    <a:pt x="2279" y="176"/>
                    <a:pt x="2253" y="187"/>
                  </a:cubicBezTo>
                  <a:cubicBezTo>
                    <a:pt x="2174" y="226"/>
                    <a:pt x="2089" y="245"/>
                    <a:pt x="2002" y="245"/>
                  </a:cubicBezTo>
                  <a:cubicBezTo>
                    <a:pt x="1984" y="245"/>
                    <a:pt x="1967" y="244"/>
                    <a:pt x="1949" y="243"/>
                  </a:cubicBezTo>
                  <a:cubicBezTo>
                    <a:pt x="1891" y="236"/>
                    <a:pt x="1832" y="222"/>
                    <a:pt x="1776" y="200"/>
                  </a:cubicBezTo>
                  <a:lnTo>
                    <a:pt x="1767" y="197"/>
                  </a:lnTo>
                  <a:cubicBezTo>
                    <a:pt x="1626" y="143"/>
                    <a:pt x="1492" y="58"/>
                    <a:pt x="1348" y="21"/>
                  </a:cubicBezTo>
                  <a:cubicBezTo>
                    <a:pt x="1346" y="19"/>
                    <a:pt x="1344" y="19"/>
                    <a:pt x="1341" y="18"/>
                  </a:cubicBezTo>
                  <a:cubicBezTo>
                    <a:pt x="1301" y="8"/>
                    <a:pt x="1260" y="2"/>
                    <a:pt x="1219" y="1"/>
                  </a:cubicBezTo>
                  <a:cubicBezTo>
                    <a:pt x="1213" y="0"/>
                    <a:pt x="1207" y="0"/>
                    <a:pt x="120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4"/>
            <p:cNvSpPr/>
            <p:nvPr/>
          </p:nvSpPr>
          <p:spPr>
            <a:xfrm>
              <a:off x="-7229306" y="-1130273"/>
              <a:ext cx="746047" cy="725317"/>
            </a:xfrm>
            <a:custGeom>
              <a:avLst/>
              <a:gdLst/>
              <a:ahLst/>
              <a:cxnLst/>
              <a:rect l="l" t="t" r="r" b="b"/>
              <a:pathLst>
                <a:path w="3239" h="3149" extrusionOk="0">
                  <a:moveTo>
                    <a:pt x="3121" y="0"/>
                  </a:moveTo>
                  <a:cubicBezTo>
                    <a:pt x="3093" y="0"/>
                    <a:pt x="3065" y="2"/>
                    <a:pt x="3037" y="5"/>
                  </a:cubicBezTo>
                  <a:cubicBezTo>
                    <a:pt x="2964" y="12"/>
                    <a:pt x="2892" y="28"/>
                    <a:pt x="2822" y="52"/>
                  </a:cubicBezTo>
                  <a:cubicBezTo>
                    <a:pt x="2817" y="53"/>
                    <a:pt x="2814" y="54"/>
                    <a:pt x="2810" y="57"/>
                  </a:cubicBezTo>
                  <a:cubicBezTo>
                    <a:pt x="2708" y="92"/>
                    <a:pt x="2611" y="141"/>
                    <a:pt x="2520" y="202"/>
                  </a:cubicBezTo>
                  <a:cubicBezTo>
                    <a:pt x="2462" y="241"/>
                    <a:pt x="2407" y="282"/>
                    <a:pt x="2354" y="327"/>
                  </a:cubicBezTo>
                  <a:cubicBezTo>
                    <a:pt x="2351" y="331"/>
                    <a:pt x="2346" y="333"/>
                    <a:pt x="2342" y="338"/>
                  </a:cubicBezTo>
                  <a:cubicBezTo>
                    <a:pt x="2166" y="486"/>
                    <a:pt x="2010" y="659"/>
                    <a:pt x="1839" y="813"/>
                  </a:cubicBezTo>
                  <a:cubicBezTo>
                    <a:pt x="1679" y="956"/>
                    <a:pt x="1498" y="1088"/>
                    <a:pt x="1299" y="1158"/>
                  </a:cubicBezTo>
                  <a:cubicBezTo>
                    <a:pt x="1295" y="1161"/>
                    <a:pt x="1291" y="1162"/>
                    <a:pt x="1286" y="1163"/>
                  </a:cubicBezTo>
                  <a:cubicBezTo>
                    <a:pt x="1205" y="1191"/>
                    <a:pt x="1121" y="1209"/>
                    <a:pt x="1034" y="1214"/>
                  </a:cubicBezTo>
                  <a:lnTo>
                    <a:pt x="1009" y="1214"/>
                  </a:lnTo>
                  <a:cubicBezTo>
                    <a:pt x="947" y="1214"/>
                    <a:pt x="885" y="1209"/>
                    <a:pt x="824" y="1200"/>
                  </a:cubicBezTo>
                  <a:cubicBezTo>
                    <a:pt x="821" y="1200"/>
                    <a:pt x="817" y="1198"/>
                    <a:pt x="814" y="1197"/>
                  </a:cubicBezTo>
                  <a:cubicBezTo>
                    <a:pt x="602" y="1163"/>
                    <a:pt x="393" y="1077"/>
                    <a:pt x="185" y="1030"/>
                  </a:cubicBezTo>
                  <a:cubicBezTo>
                    <a:pt x="142" y="1361"/>
                    <a:pt x="102" y="1686"/>
                    <a:pt x="62" y="2000"/>
                  </a:cubicBezTo>
                  <a:cubicBezTo>
                    <a:pt x="53" y="2082"/>
                    <a:pt x="42" y="2163"/>
                    <a:pt x="33" y="2243"/>
                  </a:cubicBezTo>
                  <a:cubicBezTo>
                    <a:pt x="28" y="2284"/>
                    <a:pt x="22" y="2324"/>
                    <a:pt x="18" y="2364"/>
                  </a:cubicBezTo>
                  <a:cubicBezTo>
                    <a:pt x="16" y="2371"/>
                    <a:pt x="15" y="2378"/>
                    <a:pt x="15" y="2385"/>
                  </a:cubicBezTo>
                  <a:cubicBezTo>
                    <a:pt x="11" y="2426"/>
                    <a:pt x="6" y="2467"/>
                    <a:pt x="0" y="2507"/>
                  </a:cubicBezTo>
                  <a:cubicBezTo>
                    <a:pt x="94" y="2532"/>
                    <a:pt x="182" y="2580"/>
                    <a:pt x="268" y="2639"/>
                  </a:cubicBezTo>
                  <a:cubicBezTo>
                    <a:pt x="270" y="2640"/>
                    <a:pt x="273" y="2642"/>
                    <a:pt x="276" y="2645"/>
                  </a:cubicBezTo>
                  <a:cubicBezTo>
                    <a:pt x="394" y="2727"/>
                    <a:pt x="507" y="2829"/>
                    <a:pt x="622" y="2920"/>
                  </a:cubicBezTo>
                  <a:lnTo>
                    <a:pt x="631" y="2927"/>
                  </a:lnTo>
                  <a:cubicBezTo>
                    <a:pt x="786" y="3049"/>
                    <a:pt x="948" y="3149"/>
                    <a:pt x="1133" y="3149"/>
                  </a:cubicBezTo>
                  <a:cubicBezTo>
                    <a:pt x="1147" y="3149"/>
                    <a:pt x="1162" y="3148"/>
                    <a:pt x="1177" y="3147"/>
                  </a:cubicBezTo>
                  <a:lnTo>
                    <a:pt x="1178" y="3147"/>
                  </a:lnTo>
                  <a:cubicBezTo>
                    <a:pt x="1181" y="3147"/>
                    <a:pt x="1183" y="3146"/>
                    <a:pt x="1185" y="3146"/>
                  </a:cubicBezTo>
                  <a:cubicBezTo>
                    <a:pt x="1435" y="3120"/>
                    <a:pt x="1602" y="2925"/>
                    <a:pt x="1773" y="2728"/>
                  </a:cubicBezTo>
                  <a:lnTo>
                    <a:pt x="1791" y="2708"/>
                  </a:lnTo>
                  <a:cubicBezTo>
                    <a:pt x="1810" y="2687"/>
                    <a:pt x="1827" y="2667"/>
                    <a:pt x="1846" y="2647"/>
                  </a:cubicBezTo>
                  <a:cubicBezTo>
                    <a:pt x="1896" y="2590"/>
                    <a:pt x="1950" y="2537"/>
                    <a:pt x="2006" y="2486"/>
                  </a:cubicBezTo>
                  <a:lnTo>
                    <a:pt x="2027" y="2270"/>
                  </a:lnTo>
                  <a:lnTo>
                    <a:pt x="3238" y="10"/>
                  </a:lnTo>
                  <a:cubicBezTo>
                    <a:pt x="3199" y="3"/>
                    <a:pt x="3160" y="0"/>
                    <a:pt x="312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4"/>
            <p:cNvSpPr/>
            <p:nvPr/>
          </p:nvSpPr>
          <p:spPr>
            <a:xfrm>
              <a:off x="-7607973" y="786560"/>
              <a:ext cx="716104" cy="893920"/>
            </a:xfrm>
            <a:custGeom>
              <a:avLst/>
              <a:gdLst/>
              <a:ahLst/>
              <a:cxnLst/>
              <a:rect l="l" t="t" r="r" b="b"/>
              <a:pathLst>
                <a:path w="3109" h="3881" extrusionOk="0">
                  <a:moveTo>
                    <a:pt x="3108" y="0"/>
                  </a:moveTo>
                  <a:cubicBezTo>
                    <a:pt x="3095" y="11"/>
                    <a:pt x="3083" y="20"/>
                    <a:pt x="3070" y="30"/>
                  </a:cubicBezTo>
                  <a:cubicBezTo>
                    <a:pt x="2902" y="168"/>
                    <a:pt x="2753" y="334"/>
                    <a:pt x="2615" y="503"/>
                  </a:cubicBezTo>
                  <a:cubicBezTo>
                    <a:pt x="2606" y="514"/>
                    <a:pt x="2598" y="525"/>
                    <a:pt x="2589" y="535"/>
                  </a:cubicBezTo>
                  <a:cubicBezTo>
                    <a:pt x="2584" y="542"/>
                    <a:pt x="2579" y="548"/>
                    <a:pt x="2573" y="555"/>
                  </a:cubicBezTo>
                  <a:cubicBezTo>
                    <a:pt x="2342" y="844"/>
                    <a:pt x="2123" y="1148"/>
                    <a:pt x="1831" y="1375"/>
                  </a:cubicBezTo>
                  <a:cubicBezTo>
                    <a:pt x="1816" y="1387"/>
                    <a:pt x="1800" y="1398"/>
                    <a:pt x="1785" y="1409"/>
                  </a:cubicBezTo>
                  <a:cubicBezTo>
                    <a:pt x="1780" y="1412"/>
                    <a:pt x="1777" y="1416"/>
                    <a:pt x="1771" y="1418"/>
                  </a:cubicBezTo>
                  <a:cubicBezTo>
                    <a:pt x="1604" y="1537"/>
                    <a:pt x="1410" y="1628"/>
                    <a:pt x="1211" y="1664"/>
                  </a:cubicBezTo>
                  <a:cubicBezTo>
                    <a:pt x="1208" y="1665"/>
                    <a:pt x="1203" y="1665"/>
                    <a:pt x="1200" y="1666"/>
                  </a:cubicBezTo>
                  <a:cubicBezTo>
                    <a:pt x="1142" y="1677"/>
                    <a:pt x="1083" y="1683"/>
                    <a:pt x="1025" y="1683"/>
                  </a:cubicBezTo>
                  <a:cubicBezTo>
                    <a:pt x="927" y="1683"/>
                    <a:pt x="828" y="1667"/>
                    <a:pt x="734" y="1637"/>
                  </a:cubicBezTo>
                  <a:cubicBezTo>
                    <a:pt x="657" y="1610"/>
                    <a:pt x="582" y="1578"/>
                    <a:pt x="509" y="1542"/>
                  </a:cubicBezTo>
                  <a:cubicBezTo>
                    <a:pt x="507" y="1541"/>
                    <a:pt x="505" y="1541"/>
                    <a:pt x="502" y="1539"/>
                  </a:cubicBezTo>
                  <a:cubicBezTo>
                    <a:pt x="472" y="1525"/>
                    <a:pt x="441" y="1511"/>
                    <a:pt x="410" y="1499"/>
                  </a:cubicBezTo>
                  <a:cubicBezTo>
                    <a:pt x="313" y="1960"/>
                    <a:pt x="213" y="2424"/>
                    <a:pt x="113" y="2882"/>
                  </a:cubicBezTo>
                  <a:lnTo>
                    <a:pt x="113" y="2885"/>
                  </a:lnTo>
                  <a:cubicBezTo>
                    <a:pt x="108" y="2907"/>
                    <a:pt x="104" y="2931"/>
                    <a:pt x="98" y="2952"/>
                  </a:cubicBezTo>
                  <a:cubicBezTo>
                    <a:pt x="93" y="2974"/>
                    <a:pt x="87" y="2995"/>
                    <a:pt x="84" y="3018"/>
                  </a:cubicBezTo>
                  <a:cubicBezTo>
                    <a:pt x="84" y="3018"/>
                    <a:pt x="84" y="3019"/>
                    <a:pt x="84" y="3020"/>
                  </a:cubicBezTo>
                  <a:cubicBezTo>
                    <a:pt x="55" y="3146"/>
                    <a:pt x="28" y="3272"/>
                    <a:pt x="0" y="3397"/>
                  </a:cubicBezTo>
                  <a:cubicBezTo>
                    <a:pt x="5" y="3397"/>
                    <a:pt x="11" y="3397"/>
                    <a:pt x="16" y="3397"/>
                  </a:cubicBezTo>
                  <a:cubicBezTo>
                    <a:pt x="155" y="3397"/>
                    <a:pt x="300" y="3470"/>
                    <a:pt x="416" y="3555"/>
                  </a:cubicBezTo>
                  <a:cubicBezTo>
                    <a:pt x="489" y="3609"/>
                    <a:pt x="561" y="3670"/>
                    <a:pt x="635" y="3724"/>
                  </a:cubicBezTo>
                  <a:cubicBezTo>
                    <a:pt x="637" y="3727"/>
                    <a:pt x="641" y="3729"/>
                    <a:pt x="643" y="3731"/>
                  </a:cubicBezTo>
                  <a:cubicBezTo>
                    <a:pt x="731" y="3795"/>
                    <a:pt x="824" y="3849"/>
                    <a:pt x="929" y="3870"/>
                  </a:cubicBezTo>
                  <a:cubicBezTo>
                    <a:pt x="950" y="3875"/>
                    <a:pt x="970" y="3877"/>
                    <a:pt x="991" y="3879"/>
                  </a:cubicBezTo>
                  <a:lnTo>
                    <a:pt x="1002" y="3879"/>
                  </a:lnTo>
                  <a:cubicBezTo>
                    <a:pt x="1013" y="3880"/>
                    <a:pt x="1025" y="3881"/>
                    <a:pt x="1036" y="3881"/>
                  </a:cubicBezTo>
                  <a:cubicBezTo>
                    <a:pt x="1323" y="3881"/>
                    <a:pt x="1581" y="3644"/>
                    <a:pt x="1769" y="3411"/>
                  </a:cubicBezTo>
                  <a:cubicBezTo>
                    <a:pt x="1776" y="3404"/>
                    <a:pt x="1782" y="3396"/>
                    <a:pt x="1789" y="3388"/>
                  </a:cubicBezTo>
                  <a:lnTo>
                    <a:pt x="1804" y="3369"/>
                  </a:lnTo>
                  <a:cubicBezTo>
                    <a:pt x="1952" y="3186"/>
                    <a:pt x="2108" y="2989"/>
                    <a:pt x="2305" y="2879"/>
                  </a:cubicBezTo>
                  <a:cubicBezTo>
                    <a:pt x="2310" y="2876"/>
                    <a:pt x="2314" y="2874"/>
                    <a:pt x="2318" y="2873"/>
                  </a:cubicBezTo>
                  <a:cubicBezTo>
                    <a:pt x="2386" y="2835"/>
                    <a:pt x="2460" y="2809"/>
                    <a:pt x="2537" y="2798"/>
                  </a:cubicBezTo>
                  <a:cubicBezTo>
                    <a:pt x="2567" y="2794"/>
                    <a:pt x="2597" y="2791"/>
                    <a:pt x="2627" y="2791"/>
                  </a:cubicBezTo>
                  <a:cubicBezTo>
                    <a:pt x="2657" y="2791"/>
                    <a:pt x="2687" y="2794"/>
                    <a:pt x="2716" y="2798"/>
                  </a:cubicBezTo>
                  <a:cubicBezTo>
                    <a:pt x="2760" y="2804"/>
                    <a:pt x="2802" y="2814"/>
                    <a:pt x="2845" y="2828"/>
                  </a:cubicBezTo>
                  <a:lnTo>
                    <a:pt x="3074" y="366"/>
                  </a:lnTo>
                  <a:lnTo>
                    <a:pt x="3079" y="319"/>
                  </a:lnTo>
                  <a:lnTo>
                    <a:pt x="3108"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4"/>
            <p:cNvSpPr/>
            <p:nvPr/>
          </p:nvSpPr>
          <p:spPr>
            <a:xfrm>
              <a:off x="-7879075" y="2098307"/>
              <a:ext cx="856607" cy="775990"/>
            </a:xfrm>
            <a:custGeom>
              <a:avLst/>
              <a:gdLst/>
              <a:ahLst/>
              <a:cxnLst/>
              <a:rect l="l" t="t" r="r" b="b"/>
              <a:pathLst>
                <a:path w="3719" h="3369" extrusionOk="0">
                  <a:moveTo>
                    <a:pt x="3225" y="1"/>
                  </a:moveTo>
                  <a:cubicBezTo>
                    <a:pt x="3055" y="1"/>
                    <a:pt x="2884" y="121"/>
                    <a:pt x="2762" y="253"/>
                  </a:cubicBezTo>
                  <a:cubicBezTo>
                    <a:pt x="2705" y="316"/>
                    <a:pt x="2650" y="382"/>
                    <a:pt x="2598" y="450"/>
                  </a:cubicBezTo>
                  <a:cubicBezTo>
                    <a:pt x="2594" y="458"/>
                    <a:pt x="2588" y="465"/>
                    <a:pt x="2583" y="470"/>
                  </a:cubicBezTo>
                  <a:cubicBezTo>
                    <a:pt x="2464" y="630"/>
                    <a:pt x="2351" y="797"/>
                    <a:pt x="2217" y="947"/>
                  </a:cubicBezTo>
                  <a:cubicBezTo>
                    <a:pt x="2158" y="1013"/>
                    <a:pt x="2093" y="1074"/>
                    <a:pt x="2024" y="1128"/>
                  </a:cubicBezTo>
                  <a:cubicBezTo>
                    <a:pt x="2019" y="1131"/>
                    <a:pt x="2014" y="1135"/>
                    <a:pt x="2011" y="1138"/>
                  </a:cubicBezTo>
                  <a:cubicBezTo>
                    <a:pt x="1853" y="1260"/>
                    <a:pt x="1670" y="1343"/>
                    <a:pt x="1474" y="1343"/>
                  </a:cubicBezTo>
                  <a:cubicBezTo>
                    <a:pt x="1469" y="1343"/>
                    <a:pt x="1463" y="1343"/>
                    <a:pt x="1458" y="1343"/>
                  </a:cubicBezTo>
                  <a:cubicBezTo>
                    <a:pt x="1391" y="1342"/>
                    <a:pt x="1324" y="1330"/>
                    <a:pt x="1261" y="1309"/>
                  </a:cubicBezTo>
                  <a:cubicBezTo>
                    <a:pt x="1257" y="1309"/>
                    <a:pt x="1254" y="1308"/>
                    <a:pt x="1251" y="1307"/>
                  </a:cubicBezTo>
                  <a:cubicBezTo>
                    <a:pt x="1137" y="1268"/>
                    <a:pt x="1034" y="1207"/>
                    <a:pt x="947" y="1124"/>
                  </a:cubicBezTo>
                  <a:cubicBezTo>
                    <a:pt x="943" y="1122"/>
                    <a:pt x="941" y="1120"/>
                    <a:pt x="938" y="1116"/>
                  </a:cubicBezTo>
                  <a:cubicBezTo>
                    <a:pt x="915" y="1095"/>
                    <a:pt x="893" y="1073"/>
                    <a:pt x="873" y="1048"/>
                  </a:cubicBezTo>
                  <a:cubicBezTo>
                    <a:pt x="756" y="913"/>
                    <a:pt x="663" y="737"/>
                    <a:pt x="520" y="644"/>
                  </a:cubicBezTo>
                  <a:cubicBezTo>
                    <a:pt x="260" y="1790"/>
                    <a:pt x="82" y="2551"/>
                    <a:pt x="82" y="2551"/>
                  </a:cubicBezTo>
                  <a:lnTo>
                    <a:pt x="13" y="2413"/>
                  </a:lnTo>
                  <a:lnTo>
                    <a:pt x="6" y="2399"/>
                  </a:lnTo>
                  <a:lnTo>
                    <a:pt x="0" y="2388"/>
                  </a:lnTo>
                  <a:lnTo>
                    <a:pt x="0" y="2388"/>
                  </a:lnTo>
                  <a:lnTo>
                    <a:pt x="5" y="2402"/>
                  </a:lnTo>
                  <a:lnTo>
                    <a:pt x="11" y="2422"/>
                  </a:lnTo>
                  <a:lnTo>
                    <a:pt x="102" y="2739"/>
                  </a:lnTo>
                  <a:lnTo>
                    <a:pt x="106" y="2751"/>
                  </a:lnTo>
                  <a:lnTo>
                    <a:pt x="185" y="3023"/>
                  </a:lnTo>
                  <a:cubicBezTo>
                    <a:pt x="274" y="2987"/>
                    <a:pt x="370" y="2967"/>
                    <a:pt x="466" y="2967"/>
                  </a:cubicBezTo>
                  <a:cubicBezTo>
                    <a:pt x="528" y="2967"/>
                    <a:pt x="591" y="2975"/>
                    <a:pt x="651" y="2994"/>
                  </a:cubicBezTo>
                  <a:cubicBezTo>
                    <a:pt x="694" y="3007"/>
                    <a:pt x="735" y="3022"/>
                    <a:pt x="775" y="3041"/>
                  </a:cubicBezTo>
                  <a:cubicBezTo>
                    <a:pt x="777" y="3042"/>
                    <a:pt x="781" y="3045"/>
                    <a:pt x="783" y="3046"/>
                  </a:cubicBezTo>
                  <a:cubicBezTo>
                    <a:pt x="991" y="3146"/>
                    <a:pt x="1175" y="3310"/>
                    <a:pt x="1396" y="3356"/>
                  </a:cubicBezTo>
                  <a:lnTo>
                    <a:pt x="1405" y="3358"/>
                  </a:lnTo>
                  <a:cubicBezTo>
                    <a:pt x="1422" y="3361"/>
                    <a:pt x="1439" y="3363"/>
                    <a:pt x="1456" y="3366"/>
                  </a:cubicBezTo>
                  <a:cubicBezTo>
                    <a:pt x="1476" y="3368"/>
                    <a:pt x="1496" y="3369"/>
                    <a:pt x="1516" y="3369"/>
                  </a:cubicBezTo>
                  <a:cubicBezTo>
                    <a:pt x="1662" y="3369"/>
                    <a:pt x="1803" y="3314"/>
                    <a:pt x="1932" y="3237"/>
                  </a:cubicBezTo>
                  <a:lnTo>
                    <a:pt x="1944" y="3230"/>
                  </a:lnTo>
                  <a:cubicBezTo>
                    <a:pt x="1996" y="3199"/>
                    <a:pt x="2045" y="3164"/>
                    <a:pt x="2093" y="3128"/>
                  </a:cubicBezTo>
                  <a:cubicBezTo>
                    <a:pt x="2278" y="2987"/>
                    <a:pt x="2446" y="2819"/>
                    <a:pt x="2658" y="2723"/>
                  </a:cubicBezTo>
                  <a:cubicBezTo>
                    <a:pt x="2728" y="2692"/>
                    <a:pt x="2802" y="2668"/>
                    <a:pt x="2879" y="2655"/>
                  </a:cubicBezTo>
                  <a:cubicBezTo>
                    <a:pt x="2882" y="2654"/>
                    <a:pt x="2886" y="2654"/>
                    <a:pt x="2889" y="2653"/>
                  </a:cubicBezTo>
                  <a:cubicBezTo>
                    <a:pt x="2944" y="2644"/>
                    <a:pt x="2998" y="2639"/>
                    <a:pt x="3052" y="2639"/>
                  </a:cubicBezTo>
                  <a:cubicBezTo>
                    <a:pt x="3097" y="2639"/>
                    <a:pt x="3141" y="2642"/>
                    <a:pt x="3186" y="2648"/>
                  </a:cubicBezTo>
                  <a:cubicBezTo>
                    <a:pt x="3235" y="2655"/>
                    <a:pt x="3283" y="2665"/>
                    <a:pt x="3330" y="2679"/>
                  </a:cubicBezTo>
                  <a:cubicBezTo>
                    <a:pt x="3334" y="2680"/>
                    <a:pt x="3337" y="2681"/>
                    <a:pt x="3341" y="2682"/>
                  </a:cubicBezTo>
                  <a:cubicBezTo>
                    <a:pt x="3396" y="2698"/>
                    <a:pt x="3449" y="2719"/>
                    <a:pt x="3500" y="2745"/>
                  </a:cubicBezTo>
                  <a:lnTo>
                    <a:pt x="3714" y="452"/>
                  </a:lnTo>
                  <a:lnTo>
                    <a:pt x="3718" y="400"/>
                  </a:lnTo>
                  <a:cubicBezTo>
                    <a:pt x="3716" y="399"/>
                    <a:pt x="3715" y="398"/>
                    <a:pt x="3714" y="396"/>
                  </a:cubicBezTo>
                  <a:cubicBezTo>
                    <a:pt x="3682" y="365"/>
                    <a:pt x="3652" y="329"/>
                    <a:pt x="3627" y="293"/>
                  </a:cubicBezTo>
                  <a:cubicBezTo>
                    <a:pt x="3588" y="242"/>
                    <a:pt x="3550" y="188"/>
                    <a:pt x="3507" y="141"/>
                  </a:cubicBezTo>
                  <a:cubicBezTo>
                    <a:pt x="3484" y="118"/>
                    <a:pt x="3462" y="95"/>
                    <a:pt x="3436" y="75"/>
                  </a:cubicBezTo>
                  <a:cubicBezTo>
                    <a:pt x="3434" y="73"/>
                    <a:pt x="3430" y="71"/>
                    <a:pt x="3427" y="69"/>
                  </a:cubicBezTo>
                  <a:cubicBezTo>
                    <a:pt x="3405" y="53"/>
                    <a:pt x="3381" y="39"/>
                    <a:pt x="3356" y="27"/>
                  </a:cubicBezTo>
                  <a:cubicBezTo>
                    <a:pt x="3313" y="9"/>
                    <a:pt x="3269" y="1"/>
                    <a:pt x="3225"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4"/>
            <p:cNvSpPr/>
            <p:nvPr/>
          </p:nvSpPr>
          <p:spPr>
            <a:xfrm>
              <a:off x="-6982159" y="-169261"/>
              <a:ext cx="43072" cy="96049"/>
            </a:xfrm>
            <a:custGeom>
              <a:avLst/>
              <a:gdLst/>
              <a:ahLst/>
              <a:cxnLst/>
              <a:rect l="l" t="t" r="r" b="b"/>
              <a:pathLst>
                <a:path w="187" h="417" extrusionOk="0">
                  <a:moveTo>
                    <a:pt x="176" y="1"/>
                  </a:moveTo>
                  <a:lnTo>
                    <a:pt x="4" y="383"/>
                  </a:lnTo>
                  <a:cubicBezTo>
                    <a:pt x="3" y="395"/>
                    <a:pt x="2" y="405"/>
                    <a:pt x="1" y="417"/>
                  </a:cubicBezTo>
                  <a:lnTo>
                    <a:pt x="186" y="4"/>
                  </a:lnTo>
                  <a:lnTo>
                    <a:pt x="176"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4"/>
            <p:cNvSpPr/>
            <p:nvPr/>
          </p:nvSpPr>
          <p:spPr>
            <a:xfrm>
              <a:off x="-7010029" y="-122964"/>
              <a:ext cx="224805" cy="274326"/>
            </a:xfrm>
            <a:custGeom>
              <a:avLst/>
              <a:gdLst/>
              <a:ahLst/>
              <a:cxnLst/>
              <a:rect l="l" t="t" r="r" b="b"/>
              <a:pathLst>
                <a:path w="976" h="1191" extrusionOk="0">
                  <a:moveTo>
                    <a:pt x="965" y="1"/>
                  </a:moveTo>
                  <a:lnTo>
                    <a:pt x="838" y="155"/>
                  </a:lnTo>
                  <a:lnTo>
                    <a:pt x="2" y="1172"/>
                  </a:lnTo>
                  <a:cubicBezTo>
                    <a:pt x="2" y="1178"/>
                    <a:pt x="0" y="1185"/>
                    <a:pt x="0" y="1191"/>
                  </a:cubicBezTo>
                  <a:lnTo>
                    <a:pt x="837" y="172"/>
                  </a:lnTo>
                  <a:lnTo>
                    <a:pt x="975" y="3"/>
                  </a:lnTo>
                  <a:lnTo>
                    <a:pt x="965"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4"/>
            <p:cNvSpPr/>
            <p:nvPr/>
          </p:nvSpPr>
          <p:spPr>
            <a:xfrm>
              <a:off x="-7121050" y="-1776587"/>
              <a:ext cx="288146" cy="358628"/>
            </a:xfrm>
            <a:custGeom>
              <a:avLst/>
              <a:gdLst/>
              <a:ahLst/>
              <a:cxnLst/>
              <a:rect l="l" t="t" r="r" b="b"/>
              <a:pathLst>
                <a:path w="1251" h="1557" extrusionOk="0">
                  <a:moveTo>
                    <a:pt x="1250" y="0"/>
                  </a:moveTo>
                  <a:lnTo>
                    <a:pt x="1101" y="185"/>
                  </a:lnTo>
                  <a:lnTo>
                    <a:pt x="110" y="1407"/>
                  </a:lnTo>
                  <a:lnTo>
                    <a:pt x="3" y="1537"/>
                  </a:lnTo>
                  <a:cubicBezTo>
                    <a:pt x="3" y="1544"/>
                    <a:pt x="2" y="1550"/>
                    <a:pt x="0" y="1556"/>
                  </a:cubicBezTo>
                  <a:lnTo>
                    <a:pt x="133" y="1394"/>
                  </a:lnTo>
                  <a:lnTo>
                    <a:pt x="1100" y="203"/>
                  </a:lnTo>
                  <a:lnTo>
                    <a:pt x="1249" y="18"/>
                  </a:lnTo>
                  <a:lnTo>
                    <a:pt x="1250"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4"/>
            <p:cNvSpPr/>
            <p:nvPr/>
          </p:nvSpPr>
          <p:spPr>
            <a:xfrm>
              <a:off x="-7104466" y="-2007381"/>
              <a:ext cx="286534" cy="457901"/>
            </a:xfrm>
            <a:custGeom>
              <a:avLst/>
              <a:gdLst/>
              <a:ahLst/>
              <a:cxnLst/>
              <a:rect l="l" t="t" r="r" b="b"/>
              <a:pathLst>
                <a:path w="1244" h="1988" extrusionOk="0">
                  <a:moveTo>
                    <a:pt x="1243" y="1"/>
                  </a:moveTo>
                  <a:lnTo>
                    <a:pt x="1088" y="248"/>
                  </a:lnTo>
                  <a:lnTo>
                    <a:pt x="824" y="664"/>
                  </a:lnTo>
                  <a:lnTo>
                    <a:pt x="2" y="1966"/>
                  </a:lnTo>
                  <a:cubicBezTo>
                    <a:pt x="1" y="1974"/>
                    <a:pt x="1" y="1981"/>
                    <a:pt x="0" y="1988"/>
                  </a:cubicBezTo>
                  <a:lnTo>
                    <a:pt x="835" y="665"/>
                  </a:lnTo>
                  <a:lnTo>
                    <a:pt x="1087" y="268"/>
                  </a:lnTo>
                  <a:lnTo>
                    <a:pt x="1242" y="21"/>
                  </a:lnTo>
                  <a:lnTo>
                    <a:pt x="1243"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4"/>
            <p:cNvSpPr/>
            <p:nvPr/>
          </p:nvSpPr>
          <p:spPr>
            <a:xfrm>
              <a:off x="-7156290" y="-1669252"/>
              <a:ext cx="316477" cy="534602"/>
            </a:xfrm>
            <a:custGeom>
              <a:avLst/>
              <a:gdLst/>
              <a:ahLst/>
              <a:cxnLst/>
              <a:rect l="l" t="t" r="r" b="b"/>
              <a:pathLst>
                <a:path w="1374" h="2321" extrusionOk="0">
                  <a:moveTo>
                    <a:pt x="1374" y="0"/>
                  </a:moveTo>
                  <a:lnTo>
                    <a:pt x="1374" y="1"/>
                  </a:lnTo>
                  <a:lnTo>
                    <a:pt x="1374" y="1"/>
                  </a:lnTo>
                  <a:lnTo>
                    <a:pt x="1374" y="1"/>
                  </a:lnTo>
                  <a:lnTo>
                    <a:pt x="1374" y="0"/>
                  </a:lnTo>
                  <a:close/>
                  <a:moveTo>
                    <a:pt x="1374" y="1"/>
                  </a:moveTo>
                  <a:lnTo>
                    <a:pt x="1221" y="256"/>
                  </a:lnTo>
                  <a:lnTo>
                    <a:pt x="951" y="708"/>
                  </a:lnTo>
                  <a:lnTo>
                    <a:pt x="3" y="2296"/>
                  </a:lnTo>
                  <a:cubicBezTo>
                    <a:pt x="2" y="2304"/>
                    <a:pt x="0" y="2312"/>
                    <a:pt x="0" y="2320"/>
                  </a:cubicBezTo>
                  <a:lnTo>
                    <a:pt x="962" y="708"/>
                  </a:lnTo>
                  <a:lnTo>
                    <a:pt x="1220" y="278"/>
                  </a:lnTo>
                  <a:lnTo>
                    <a:pt x="1373" y="21"/>
                  </a:lnTo>
                  <a:lnTo>
                    <a:pt x="1373" y="18"/>
                  </a:lnTo>
                  <a:lnTo>
                    <a:pt x="1374"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4"/>
            <p:cNvSpPr/>
            <p:nvPr/>
          </p:nvSpPr>
          <p:spPr>
            <a:xfrm>
              <a:off x="-7348388" y="-1163901"/>
              <a:ext cx="538748" cy="1473667"/>
            </a:xfrm>
            <a:custGeom>
              <a:avLst/>
              <a:gdLst/>
              <a:ahLst/>
              <a:cxnLst/>
              <a:rect l="l" t="t" r="r" b="b"/>
              <a:pathLst>
                <a:path w="2339" h="6398" extrusionOk="0">
                  <a:moveTo>
                    <a:pt x="2338" y="0"/>
                  </a:moveTo>
                  <a:lnTo>
                    <a:pt x="2307" y="52"/>
                  </a:lnTo>
                  <a:cubicBezTo>
                    <a:pt x="1466" y="2115"/>
                    <a:pt x="703" y="4207"/>
                    <a:pt x="14" y="6326"/>
                  </a:cubicBezTo>
                  <a:cubicBezTo>
                    <a:pt x="10" y="6349"/>
                    <a:pt x="5" y="6374"/>
                    <a:pt x="1" y="6397"/>
                  </a:cubicBezTo>
                  <a:cubicBezTo>
                    <a:pt x="700" y="4236"/>
                    <a:pt x="1481" y="2099"/>
                    <a:pt x="2338"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4"/>
            <p:cNvSpPr/>
            <p:nvPr/>
          </p:nvSpPr>
          <p:spPr>
            <a:xfrm>
              <a:off x="-7256716" y="-1066931"/>
              <a:ext cx="377976" cy="734300"/>
            </a:xfrm>
            <a:custGeom>
              <a:avLst/>
              <a:gdLst/>
              <a:ahLst/>
              <a:cxnLst/>
              <a:rect l="l" t="t" r="r" b="b"/>
              <a:pathLst>
                <a:path w="1641" h="3188" extrusionOk="0">
                  <a:moveTo>
                    <a:pt x="1641" y="0"/>
                  </a:moveTo>
                  <a:lnTo>
                    <a:pt x="1641" y="0"/>
                  </a:lnTo>
                  <a:cubicBezTo>
                    <a:pt x="1591" y="90"/>
                    <a:pt x="1542" y="179"/>
                    <a:pt x="1492" y="267"/>
                  </a:cubicBezTo>
                  <a:cubicBezTo>
                    <a:pt x="1370" y="491"/>
                    <a:pt x="1249" y="714"/>
                    <a:pt x="1128" y="939"/>
                  </a:cubicBezTo>
                  <a:cubicBezTo>
                    <a:pt x="875" y="1409"/>
                    <a:pt x="626" y="1884"/>
                    <a:pt x="387" y="2364"/>
                  </a:cubicBezTo>
                  <a:cubicBezTo>
                    <a:pt x="255" y="2626"/>
                    <a:pt x="128" y="2890"/>
                    <a:pt x="5" y="3154"/>
                  </a:cubicBezTo>
                  <a:cubicBezTo>
                    <a:pt x="3" y="3165"/>
                    <a:pt x="1" y="3177"/>
                    <a:pt x="0" y="3187"/>
                  </a:cubicBezTo>
                  <a:cubicBezTo>
                    <a:pt x="128" y="2913"/>
                    <a:pt x="260" y="2640"/>
                    <a:pt x="395" y="2370"/>
                  </a:cubicBezTo>
                  <a:cubicBezTo>
                    <a:pt x="635" y="1888"/>
                    <a:pt x="886" y="1410"/>
                    <a:pt x="1141" y="939"/>
                  </a:cubicBezTo>
                  <a:cubicBezTo>
                    <a:pt x="1256" y="721"/>
                    <a:pt x="1374" y="506"/>
                    <a:pt x="1492" y="291"/>
                  </a:cubicBezTo>
                  <a:cubicBezTo>
                    <a:pt x="1541" y="203"/>
                    <a:pt x="1590" y="113"/>
                    <a:pt x="1639" y="24"/>
                  </a:cubicBezTo>
                  <a:lnTo>
                    <a:pt x="1641"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4"/>
            <p:cNvSpPr/>
            <p:nvPr/>
          </p:nvSpPr>
          <p:spPr>
            <a:xfrm>
              <a:off x="-7755386" y="23005"/>
              <a:ext cx="934459" cy="2982806"/>
            </a:xfrm>
            <a:custGeom>
              <a:avLst/>
              <a:gdLst/>
              <a:ahLst/>
              <a:cxnLst/>
              <a:rect l="l" t="t" r="r" b="b"/>
              <a:pathLst>
                <a:path w="4057" h="12950" extrusionOk="0">
                  <a:moveTo>
                    <a:pt x="4056" y="0"/>
                  </a:moveTo>
                  <a:lnTo>
                    <a:pt x="4023" y="91"/>
                  </a:lnTo>
                  <a:cubicBezTo>
                    <a:pt x="3459" y="1629"/>
                    <a:pt x="2921" y="3178"/>
                    <a:pt x="2412" y="4736"/>
                  </a:cubicBezTo>
                  <a:cubicBezTo>
                    <a:pt x="2144" y="5553"/>
                    <a:pt x="1884" y="6373"/>
                    <a:pt x="1631" y="7196"/>
                  </a:cubicBezTo>
                  <a:cubicBezTo>
                    <a:pt x="1313" y="8233"/>
                    <a:pt x="1007" y="9273"/>
                    <a:pt x="713" y="10318"/>
                  </a:cubicBezTo>
                  <a:cubicBezTo>
                    <a:pt x="551" y="10895"/>
                    <a:pt x="392" y="11474"/>
                    <a:pt x="237" y="12052"/>
                  </a:cubicBezTo>
                  <a:cubicBezTo>
                    <a:pt x="157" y="12351"/>
                    <a:pt x="78" y="12650"/>
                    <a:pt x="0" y="12949"/>
                  </a:cubicBezTo>
                  <a:lnTo>
                    <a:pt x="10" y="12949"/>
                  </a:lnTo>
                  <a:cubicBezTo>
                    <a:pt x="87" y="12651"/>
                    <a:pt x="166" y="12353"/>
                    <a:pt x="246" y="12056"/>
                  </a:cubicBezTo>
                  <a:cubicBezTo>
                    <a:pt x="401" y="11476"/>
                    <a:pt x="560" y="10897"/>
                    <a:pt x="722" y="10319"/>
                  </a:cubicBezTo>
                  <a:cubicBezTo>
                    <a:pt x="1016" y="9275"/>
                    <a:pt x="1323" y="8234"/>
                    <a:pt x="1642" y="7194"/>
                  </a:cubicBezTo>
                  <a:cubicBezTo>
                    <a:pt x="1896" y="6369"/>
                    <a:pt x="2157" y="5546"/>
                    <a:pt x="2425" y="4724"/>
                  </a:cubicBezTo>
                  <a:cubicBezTo>
                    <a:pt x="2931" y="3181"/>
                    <a:pt x="3463" y="1647"/>
                    <a:pt x="4022" y="121"/>
                  </a:cubicBezTo>
                  <a:cubicBezTo>
                    <a:pt x="4033" y="94"/>
                    <a:pt x="4042" y="66"/>
                    <a:pt x="4053" y="38"/>
                  </a:cubicBezTo>
                  <a:lnTo>
                    <a:pt x="4056"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4"/>
            <p:cNvSpPr/>
            <p:nvPr/>
          </p:nvSpPr>
          <p:spPr>
            <a:xfrm>
              <a:off x="-7596226" y="67690"/>
              <a:ext cx="840714" cy="2942728"/>
            </a:xfrm>
            <a:custGeom>
              <a:avLst/>
              <a:gdLst/>
              <a:ahLst/>
              <a:cxnLst/>
              <a:rect l="l" t="t" r="r" b="b"/>
              <a:pathLst>
                <a:path w="3650" h="12776" extrusionOk="0">
                  <a:moveTo>
                    <a:pt x="3650" y="0"/>
                  </a:moveTo>
                  <a:lnTo>
                    <a:pt x="3630" y="24"/>
                  </a:lnTo>
                  <a:cubicBezTo>
                    <a:pt x="3344" y="719"/>
                    <a:pt x="3142" y="1444"/>
                    <a:pt x="2954" y="2123"/>
                  </a:cubicBezTo>
                  <a:lnTo>
                    <a:pt x="1" y="12775"/>
                  </a:lnTo>
                  <a:lnTo>
                    <a:pt x="10" y="12775"/>
                  </a:lnTo>
                  <a:lnTo>
                    <a:pt x="2964" y="2124"/>
                  </a:lnTo>
                  <a:cubicBezTo>
                    <a:pt x="3155" y="1437"/>
                    <a:pt x="3358" y="702"/>
                    <a:pt x="3650"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4"/>
            <p:cNvSpPr/>
            <p:nvPr/>
          </p:nvSpPr>
          <p:spPr>
            <a:xfrm>
              <a:off x="-7279288" y="1572917"/>
              <a:ext cx="313943" cy="1445797"/>
            </a:xfrm>
            <a:custGeom>
              <a:avLst/>
              <a:gdLst/>
              <a:ahLst/>
              <a:cxnLst/>
              <a:rect l="l" t="t" r="r" b="b"/>
              <a:pathLst>
                <a:path w="1363" h="6277" extrusionOk="0">
                  <a:moveTo>
                    <a:pt x="1362" y="1"/>
                  </a:moveTo>
                  <a:lnTo>
                    <a:pt x="1362" y="1"/>
                  </a:lnTo>
                  <a:cubicBezTo>
                    <a:pt x="1248" y="478"/>
                    <a:pt x="1137" y="955"/>
                    <a:pt x="1028" y="1432"/>
                  </a:cubicBezTo>
                  <a:cubicBezTo>
                    <a:pt x="958" y="1738"/>
                    <a:pt x="890" y="2045"/>
                    <a:pt x="823" y="2350"/>
                  </a:cubicBezTo>
                  <a:cubicBezTo>
                    <a:pt x="634" y="3215"/>
                    <a:pt x="451" y="4077"/>
                    <a:pt x="275" y="4937"/>
                  </a:cubicBezTo>
                  <a:cubicBezTo>
                    <a:pt x="182" y="5385"/>
                    <a:pt x="91" y="5831"/>
                    <a:pt x="1" y="6277"/>
                  </a:cubicBezTo>
                  <a:lnTo>
                    <a:pt x="11" y="6277"/>
                  </a:lnTo>
                  <a:cubicBezTo>
                    <a:pt x="102" y="5831"/>
                    <a:pt x="193" y="5383"/>
                    <a:pt x="285" y="4935"/>
                  </a:cubicBezTo>
                  <a:cubicBezTo>
                    <a:pt x="460" y="4077"/>
                    <a:pt x="643" y="3217"/>
                    <a:pt x="832" y="2356"/>
                  </a:cubicBezTo>
                  <a:cubicBezTo>
                    <a:pt x="892" y="2082"/>
                    <a:pt x="953" y="1808"/>
                    <a:pt x="1015" y="1533"/>
                  </a:cubicBezTo>
                  <a:cubicBezTo>
                    <a:pt x="1125" y="1044"/>
                    <a:pt x="1239" y="556"/>
                    <a:pt x="1356" y="68"/>
                  </a:cubicBezTo>
                  <a:lnTo>
                    <a:pt x="1362"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4"/>
            <p:cNvSpPr/>
            <p:nvPr/>
          </p:nvSpPr>
          <p:spPr>
            <a:xfrm>
              <a:off x="-7455032" y="859805"/>
              <a:ext cx="556023" cy="2154070"/>
            </a:xfrm>
            <a:custGeom>
              <a:avLst/>
              <a:gdLst/>
              <a:ahLst/>
              <a:cxnLst/>
              <a:rect l="l" t="t" r="r" b="b"/>
              <a:pathLst>
                <a:path w="2414" h="9352" extrusionOk="0">
                  <a:moveTo>
                    <a:pt x="2413" y="1"/>
                  </a:moveTo>
                  <a:lnTo>
                    <a:pt x="2413" y="1"/>
                  </a:lnTo>
                  <a:cubicBezTo>
                    <a:pt x="2389" y="82"/>
                    <a:pt x="2363" y="164"/>
                    <a:pt x="2339" y="245"/>
                  </a:cubicBezTo>
                  <a:cubicBezTo>
                    <a:pt x="2099" y="1014"/>
                    <a:pt x="1867" y="1787"/>
                    <a:pt x="1642" y="2562"/>
                  </a:cubicBezTo>
                  <a:cubicBezTo>
                    <a:pt x="1325" y="3652"/>
                    <a:pt x="1022" y="4748"/>
                    <a:pt x="742" y="5849"/>
                  </a:cubicBezTo>
                  <a:cubicBezTo>
                    <a:pt x="517" y="6728"/>
                    <a:pt x="309" y="7610"/>
                    <a:pt x="118" y="8494"/>
                  </a:cubicBezTo>
                  <a:cubicBezTo>
                    <a:pt x="110" y="8533"/>
                    <a:pt x="100" y="8573"/>
                    <a:pt x="92" y="8616"/>
                  </a:cubicBezTo>
                  <a:cubicBezTo>
                    <a:pt x="45" y="8841"/>
                    <a:pt x="0" y="9100"/>
                    <a:pt x="22" y="9352"/>
                  </a:cubicBezTo>
                  <a:lnTo>
                    <a:pt x="31" y="9352"/>
                  </a:lnTo>
                  <a:cubicBezTo>
                    <a:pt x="10" y="9098"/>
                    <a:pt x="55" y="8842"/>
                    <a:pt x="103" y="8607"/>
                  </a:cubicBezTo>
                  <a:cubicBezTo>
                    <a:pt x="111" y="8570"/>
                    <a:pt x="119" y="8532"/>
                    <a:pt x="127" y="8496"/>
                  </a:cubicBezTo>
                  <a:cubicBezTo>
                    <a:pt x="321" y="7604"/>
                    <a:pt x="532" y="6715"/>
                    <a:pt x="758" y="5827"/>
                  </a:cubicBezTo>
                  <a:cubicBezTo>
                    <a:pt x="1039" y="4732"/>
                    <a:pt x="1337" y="3640"/>
                    <a:pt x="1654" y="2555"/>
                  </a:cubicBezTo>
                  <a:cubicBezTo>
                    <a:pt x="1874" y="1801"/>
                    <a:pt x="2099" y="1050"/>
                    <a:pt x="2331" y="302"/>
                  </a:cubicBezTo>
                  <a:cubicBezTo>
                    <a:pt x="2357" y="217"/>
                    <a:pt x="2383" y="133"/>
                    <a:pt x="2410" y="48"/>
                  </a:cubicBezTo>
                  <a:lnTo>
                    <a:pt x="2413"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4"/>
            <p:cNvSpPr/>
            <p:nvPr/>
          </p:nvSpPr>
          <p:spPr>
            <a:xfrm>
              <a:off x="-6739388" y="-133161"/>
              <a:ext cx="161693" cy="489687"/>
            </a:xfrm>
            <a:custGeom>
              <a:avLst/>
              <a:gdLst/>
              <a:ahLst/>
              <a:cxnLst/>
              <a:rect l="l" t="t" r="r" b="b"/>
              <a:pathLst>
                <a:path w="702" h="2126" extrusionOk="0">
                  <a:moveTo>
                    <a:pt x="701" y="1"/>
                  </a:moveTo>
                  <a:lnTo>
                    <a:pt x="685" y="20"/>
                  </a:lnTo>
                  <a:cubicBezTo>
                    <a:pt x="455" y="718"/>
                    <a:pt x="227" y="1420"/>
                    <a:pt x="0" y="2126"/>
                  </a:cubicBezTo>
                  <a:lnTo>
                    <a:pt x="21" y="2093"/>
                  </a:lnTo>
                  <a:cubicBezTo>
                    <a:pt x="247" y="1392"/>
                    <a:pt x="474" y="695"/>
                    <a:pt x="701"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4"/>
            <p:cNvSpPr/>
            <p:nvPr/>
          </p:nvSpPr>
          <p:spPr>
            <a:xfrm>
              <a:off x="-6496156" y="-316736"/>
              <a:ext cx="110329" cy="288376"/>
            </a:xfrm>
            <a:custGeom>
              <a:avLst/>
              <a:gdLst/>
              <a:ahLst/>
              <a:cxnLst/>
              <a:rect l="l" t="t" r="r" b="b"/>
              <a:pathLst>
                <a:path w="479" h="1252" extrusionOk="0">
                  <a:moveTo>
                    <a:pt x="472" y="1"/>
                  </a:moveTo>
                  <a:cubicBezTo>
                    <a:pt x="309" y="416"/>
                    <a:pt x="152" y="832"/>
                    <a:pt x="0" y="1252"/>
                  </a:cubicBezTo>
                  <a:lnTo>
                    <a:pt x="25" y="1213"/>
                  </a:lnTo>
                  <a:cubicBezTo>
                    <a:pt x="171" y="811"/>
                    <a:pt x="322" y="410"/>
                    <a:pt x="479" y="11"/>
                  </a:cubicBezTo>
                  <a:lnTo>
                    <a:pt x="472"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4"/>
            <p:cNvSpPr/>
            <p:nvPr/>
          </p:nvSpPr>
          <p:spPr>
            <a:xfrm>
              <a:off x="-7126578" y="2181687"/>
              <a:ext cx="104801" cy="841405"/>
            </a:xfrm>
            <a:custGeom>
              <a:avLst/>
              <a:gdLst/>
              <a:ahLst/>
              <a:cxnLst/>
              <a:rect l="l" t="t" r="r" b="b"/>
              <a:pathLst>
                <a:path w="455" h="3653" extrusionOk="0">
                  <a:moveTo>
                    <a:pt x="455" y="0"/>
                  </a:moveTo>
                  <a:lnTo>
                    <a:pt x="455" y="0"/>
                  </a:lnTo>
                  <a:cubicBezTo>
                    <a:pt x="451" y="11"/>
                    <a:pt x="449" y="23"/>
                    <a:pt x="447" y="33"/>
                  </a:cubicBezTo>
                  <a:cubicBezTo>
                    <a:pt x="435" y="84"/>
                    <a:pt x="423" y="135"/>
                    <a:pt x="411" y="186"/>
                  </a:cubicBezTo>
                  <a:cubicBezTo>
                    <a:pt x="243" y="933"/>
                    <a:pt x="128" y="1642"/>
                    <a:pt x="64" y="2318"/>
                  </a:cubicBezTo>
                  <a:cubicBezTo>
                    <a:pt x="21" y="2761"/>
                    <a:pt x="1" y="3207"/>
                    <a:pt x="6" y="3653"/>
                  </a:cubicBezTo>
                  <a:lnTo>
                    <a:pt x="15" y="3653"/>
                  </a:lnTo>
                  <a:cubicBezTo>
                    <a:pt x="11" y="3208"/>
                    <a:pt x="31" y="2764"/>
                    <a:pt x="74" y="2320"/>
                  </a:cubicBezTo>
                  <a:cubicBezTo>
                    <a:pt x="145" y="1572"/>
                    <a:pt x="276" y="828"/>
                    <a:pt x="445" y="90"/>
                  </a:cubicBezTo>
                  <a:lnTo>
                    <a:pt x="451" y="38"/>
                  </a:lnTo>
                  <a:lnTo>
                    <a:pt x="455"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4"/>
            <p:cNvSpPr/>
            <p:nvPr/>
          </p:nvSpPr>
          <p:spPr>
            <a:xfrm>
              <a:off x="-6353811" y="-264450"/>
              <a:ext cx="3225" cy="11056"/>
            </a:xfrm>
            <a:custGeom>
              <a:avLst/>
              <a:gdLst/>
              <a:ahLst/>
              <a:cxnLst/>
              <a:rect l="l" t="t" r="r" b="b"/>
              <a:pathLst>
                <a:path w="14" h="48" extrusionOk="0">
                  <a:moveTo>
                    <a:pt x="5" y="1"/>
                  </a:moveTo>
                  <a:cubicBezTo>
                    <a:pt x="4" y="16"/>
                    <a:pt x="2" y="32"/>
                    <a:pt x="1" y="48"/>
                  </a:cubicBezTo>
                  <a:lnTo>
                    <a:pt x="12" y="30"/>
                  </a:lnTo>
                  <a:cubicBezTo>
                    <a:pt x="14" y="24"/>
                    <a:pt x="14" y="19"/>
                    <a:pt x="14" y="14"/>
                  </a:cubicBezTo>
                  <a:lnTo>
                    <a:pt x="5"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a:off x="-7878154" y="2650645"/>
              <a:ext cx="1843" cy="5989"/>
            </a:xfrm>
            <a:custGeom>
              <a:avLst/>
              <a:gdLst/>
              <a:ahLst/>
              <a:cxnLst/>
              <a:rect l="l" t="t" r="r" b="b"/>
              <a:pathLst>
                <a:path w="8" h="26" extrusionOk="0">
                  <a:moveTo>
                    <a:pt x="1" y="1"/>
                  </a:moveTo>
                  <a:cubicBezTo>
                    <a:pt x="1" y="3"/>
                    <a:pt x="1" y="3"/>
                    <a:pt x="1" y="6"/>
                  </a:cubicBezTo>
                  <a:lnTo>
                    <a:pt x="7" y="26"/>
                  </a:lnTo>
                  <a:cubicBezTo>
                    <a:pt x="7" y="22"/>
                    <a:pt x="8" y="19"/>
                    <a:pt x="8" y="15"/>
                  </a:cubicBezTo>
                  <a:lnTo>
                    <a:pt x="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a:off x="-7185543" y="565440"/>
              <a:ext cx="314174" cy="2458108"/>
            </a:xfrm>
            <a:custGeom>
              <a:avLst/>
              <a:gdLst/>
              <a:ahLst/>
              <a:cxnLst/>
              <a:rect l="l" t="t" r="r" b="b"/>
              <a:pathLst>
                <a:path w="1364" h="10672" extrusionOk="0">
                  <a:moveTo>
                    <a:pt x="1363" y="1"/>
                  </a:moveTo>
                  <a:lnTo>
                    <a:pt x="1236" y="991"/>
                  </a:lnTo>
                  <a:lnTo>
                    <a:pt x="1168" y="1522"/>
                  </a:lnTo>
                  <a:lnTo>
                    <a:pt x="1161" y="1580"/>
                  </a:lnTo>
                  <a:lnTo>
                    <a:pt x="882" y="3759"/>
                  </a:lnTo>
                  <a:lnTo>
                    <a:pt x="621" y="5806"/>
                  </a:lnTo>
                  <a:lnTo>
                    <a:pt x="608" y="5907"/>
                  </a:lnTo>
                  <a:lnTo>
                    <a:pt x="494" y="6796"/>
                  </a:lnTo>
                  <a:lnTo>
                    <a:pt x="175" y="9304"/>
                  </a:lnTo>
                  <a:lnTo>
                    <a:pt x="1" y="10663"/>
                  </a:lnTo>
                  <a:lnTo>
                    <a:pt x="260" y="10670"/>
                  </a:lnTo>
                  <a:lnTo>
                    <a:pt x="271" y="10670"/>
                  </a:lnTo>
                  <a:lnTo>
                    <a:pt x="370" y="10672"/>
                  </a:lnTo>
                  <a:lnTo>
                    <a:pt x="489" y="9401"/>
                  </a:lnTo>
                  <a:lnTo>
                    <a:pt x="701" y="7108"/>
                  </a:lnTo>
                  <a:lnTo>
                    <a:pt x="701" y="7107"/>
                  </a:lnTo>
                  <a:lnTo>
                    <a:pt x="706" y="7055"/>
                  </a:lnTo>
                  <a:lnTo>
                    <a:pt x="711" y="7017"/>
                  </a:lnTo>
                  <a:lnTo>
                    <a:pt x="949" y="4442"/>
                  </a:lnTo>
                  <a:lnTo>
                    <a:pt x="955" y="4375"/>
                  </a:lnTo>
                  <a:lnTo>
                    <a:pt x="1011" y="3789"/>
                  </a:lnTo>
                  <a:lnTo>
                    <a:pt x="1240" y="1326"/>
                  </a:lnTo>
                  <a:lnTo>
                    <a:pt x="1243" y="1279"/>
                  </a:lnTo>
                  <a:lnTo>
                    <a:pt x="1274" y="960"/>
                  </a:lnTo>
                  <a:lnTo>
                    <a:pt x="1363"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a:off x="-7517913" y="2213012"/>
              <a:ext cx="3029103" cy="908431"/>
            </a:xfrm>
            <a:custGeom>
              <a:avLst/>
              <a:gdLst/>
              <a:ahLst/>
              <a:cxnLst/>
              <a:rect l="l" t="t" r="r" b="b"/>
              <a:pathLst>
                <a:path w="13151" h="3944" extrusionOk="0">
                  <a:moveTo>
                    <a:pt x="13151" y="3913"/>
                  </a:moveTo>
                  <a:cubicBezTo>
                    <a:pt x="13151" y="3915"/>
                    <a:pt x="13151" y="3918"/>
                    <a:pt x="13151" y="3919"/>
                  </a:cubicBezTo>
                  <a:lnTo>
                    <a:pt x="13151" y="3942"/>
                  </a:lnTo>
                  <a:lnTo>
                    <a:pt x="6707" y="3944"/>
                  </a:lnTo>
                  <a:cubicBezTo>
                    <a:pt x="6706" y="3935"/>
                    <a:pt x="6705" y="3927"/>
                    <a:pt x="6703" y="3919"/>
                  </a:cubicBezTo>
                  <a:lnTo>
                    <a:pt x="1" y="3919"/>
                  </a:lnTo>
                  <a:lnTo>
                    <a:pt x="1" y="495"/>
                  </a:lnTo>
                  <a:cubicBezTo>
                    <a:pt x="330" y="272"/>
                    <a:pt x="702" y="122"/>
                    <a:pt x="1092" y="51"/>
                  </a:cubicBezTo>
                  <a:cubicBezTo>
                    <a:pt x="1105" y="48"/>
                    <a:pt x="1118" y="45"/>
                    <a:pt x="1132" y="43"/>
                  </a:cubicBezTo>
                  <a:cubicBezTo>
                    <a:pt x="1327" y="11"/>
                    <a:pt x="1526" y="1"/>
                    <a:pt x="1723" y="11"/>
                  </a:cubicBezTo>
                  <a:cubicBezTo>
                    <a:pt x="2291" y="38"/>
                    <a:pt x="2852" y="235"/>
                    <a:pt x="3307" y="575"/>
                  </a:cubicBezTo>
                  <a:cubicBezTo>
                    <a:pt x="3401" y="645"/>
                    <a:pt x="3492" y="722"/>
                    <a:pt x="3580" y="799"/>
                  </a:cubicBezTo>
                  <a:cubicBezTo>
                    <a:pt x="3719" y="921"/>
                    <a:pt x="3853" y="1050"/>
                    <a:pt x="3991" y="1168"/>
                  </a:cubicBezTo>
                  <a:cubicBezTo>
                    <a:pt x="4241" y="1385"/>
                    <a:pt x="4502" y="1574"/>
                    <a:pt x="4818" y="1654"/>
                  </a:cubicBezTo>
                  <a:cubicBezTo>
                    <a:pt x="5119" y="1730"/>
                    <a:pt x="5420" y="1696"/>
                    <a:pt x="5723" y="1627"/>
                  </a:cubicBezTo>
                  <a:cubicBezTo>
                    <a:pt x="6189" y="1521"/>
                    <a:pt x="6660" y="1329"/>
                    <a:pt x="7138" y="1327"/>
                  </a:cubicBezTo>
                  <a:cubicBezTo>
                    <a:pt x="7731" y="1325"/>
                    <a:pt x="8318" y="1634"/>
                    <a:pt x="8648" y="2127"/>
                  </a:cubicBezTo>
                  <a:cubicBezTo>
                    <a:pt x="8724" y="2240"/>
                    <a:pt x="8789" y="2364"/>
                    <a:pt x="8860" y="2483"/>
                  </a:cubicBezTo>
                  <a:cubicBezTo>
                    <a:pt x="8942" y="2622"/>
                    <a:pt x="9032" y="2752"/>
                    <a:pt x="9152" y="2849"/>
                  </a:cubicBezTo>
                  <a:cubicBezTo>
                    <a:pt x="9161" y="2857"/>
                    <a:pt x="9170" y="2864"/>
                    <a:pt x="9181" y="2871"/>
                  </a:cubicBezTo>
                  <a:cubicBezTo>
                    <a:pt x="9212" y="2895"/>
                    <a:pt x="9244" y="2915"/>
                    <a:pt x="9279" y="2932"/>
                  </a:cubicBezTo>
                  <a:cubicBezTo>
                    <a:pt x="9454" y="3022"/>
                    <a:pt x="9642" y="3024"/>
                    <a:pt x="9834" y="2984"/>
                  </a:cubicBezTo>
                  <a:cubicBezTo>
                    <a:pt x="9843" y="2983"/>
                    <a:pt x="9854" y="2980"/>
                    <a:pt x="9864" y="2978"/>
                  </a:cubicBezTo>
                  <a:cubicBezTo>
                    <a:pt x="9930" y="2963"/>
                    <a:pt x="9996" y="2944"/>
                    <a:pt x="10061" y="2922"/>
                  </a:cubicBezTo>
                  <a:cubicBezTo>
                    <a:pt x="10072" y="2918"/>
                    <a:pt x="10084" y="2913"/>
                    <a:pt x="10097" y="2910"/>
                  </a:cubicBezTo>
                  <a:cubicBezTo>
                    <a:pt x="10235" y="2860"/>
                    <a:pt x="10372" y="2801"/>
                    <a:pt x="10506" y="2746"/>
                  </a:cubicBezTo>
                  <a:cubicBezTo>
                    <a:pt x="10518" y="2742"/>
                    <a:pt x="10530" y="2737"/>
                    <a:pt x="10541" y="2731"/>
                  </a:cubicBezTo>
                  <a:lnTo>
                    <a:pt x="10574" y="2718"/>
                  </a:lnTo>
                  <a:cubicBezTo>
                    <a:pt x="10653" y="2688"/>
                    <a:pt x="10734" y="2659"/>
                    <a:pt x="10817" y="2635"/>
                  </a:cubicBezTo>
                  <a:cubicBezTo>
                    <a:pt x="10828" y="2631"/>
                    <a:pt x="10839" y="2628"/>
                    <a:pt x="10851" y="2624"/>
                  </a:cubicBezTo>
                  <a:cubicBezTo>
                    <a:pt x="11005" y="2581"/>
                    <a:pt x="11162" y="2550"/>
                    <a:pt x="11322" y="2535"/>
                  </a:cubicBezTo>
                  <a:cubicBezTo>
                    <a:pt x="11334" y="2534"/>
                    <a:pt x="11346" y="2532"/>
                    <a:pt x="11358" y="2531"/>
                  </a:cubicBezTo>
                  <a:lnTo>
                    <a:pt x="11358" y="2531"/>
                  </a:lnTo>
                  <a:cubicBezTo>
                    <a:pt x="11523" y="2517"/>
                    <a:pt x="11689" y="2523"/>
                    <a:pt x="11854" y="2548"/>
                  </a:cubicBezTo>
                  <a:lnTo>
                    <a:pt x="11884" y="2552"/>
                  </a:lnTo>
                  <a:cubicBezTo>
                    <a:pt x="11949" y="2563"/>
                    <a:pt x="12014" y="2577"/>
                    <a:pt x="12076" y="2596"/>
                  </a:cubicBezTo>
                  <a:cubicBezTo>
                    <a:pt x="12087" y="2598"/>
                    <a:pt x="12096" y="2602"/>
                    <a:pt x="12105" y="2604"/>
                  </a:cubicBezTo>
                  <a:cubicBezTo>
                    <a:pt x="12133" y="2612"/>
                    <a:pt x="12158" y="2621"/>
                    <a:pt x="12184" y="2630"/>
                  </a:cubicBezTo>
                  <a:cubicBezTo>
                    <a:pt x="12194" y="2634"/>
                    <a:pt x="12202" y="2637"/>
                    <a:pt x="12211" y="2641"/>
                  </a:cubicBezTo>
                  <a:cubicBezTo>
                    <a:pt x="12217" y="2642"/>
                    <a:pt x="12223" y="2645"/>
                    <a:pt x="12229" y="2648"/>
                  </a:cubicBezTo>
                  <a:cubicBezTo>
                    <a:pt x="12275" y="2665"/>
                    <a:pt x="12319" y="2685"/>
                    <a:pt x="12363" y="2708"/>
                  </a:cubicBezTo>
                  <a:cubicBezTo>
                    <a:pt x="12371" y="2711"/>
                    <a:pt x="12379" y="2716"/>
                    <a:pt x="12388" y="2721"/>
                  </a:cubicBezTo>
                  <a:cubicBezTo>
                    <a:pt x="12421" y="2738"/>
                    <a:pt x="12454" y="2757"/>
                    <a:pt x="12485" y="2777"/>
                  </a:cubicBezTo>
                  <a:cubicBezTo>
                    <a:pt x="12492" y="2782"/>
                    <a:pt x="12499" y="2786"/>
                    <a:pt x="12506" y="2791"/>
                  </a:cubicBezTo>
                  <a:cubicBezTo>
                    <a:pt x="12541" y="2813"/>
                    <a:pt x="12573" y="2837"/>
                    <a:pt x="12605" y="2862"/>
                  </a:cubicBezTo>
                  <a:cubicBezTo>
                    <a:pt x="12611" y="2866"/>
                    <a:pt x="12618" y="2871"/>
                    <a:pt x="12624" y="2877"/>
                  </a:cubicBezTo>
                  <a:cubicBezTo>
                    <a:pt x="12664" y="2909"/>
                    <a:pt x="12702" y="2943"/>
                    <a:pt x="12738" y="2978"/>
                  </a:cubicBezTo>
                  <a:cubicBezTo>
                    <a:pt x="12744" y="2984"/>
                    <a:pt x="12750" y="2990"/>
                    <a:pt x="12756" y="2995"/>
                  </a:cubicBezTo>
                  <a:cubicBezTo>
                    <a:pt x="12772" y="3012"/>
                    <a:pt x="12789" y="3029"/>
                    <a:pt x="12804" y="3046"/>
                  </a:cubicBezTo>
                  <a:lnTo>
                    <a:pt x="12819" y="3064"/>
                  </a:lnTo>
                  <a:cubicBezTo>
                    <a:pt x="12840" y="3087"/>
                    <a:pt x="12860" y="3112"/>
                    <a:pt x="12880" y="3138"/>
                  </a:cubicBezTo>
                  <a:cubicBezTo>
                    <a:pt x="12884" y="3143"/>
                    <a:pt x="12886" y="3146"/>
                    <a:pt x="12890" y="3151"/>
                  </a:cubicBezTo>
                  <a:cubicBezTo>
                    <a:pt x="12892" y="3154"/>
                    <a:pt x="12899" y="3164"/>
                    <a:pt x="12904" y="3170"/>
                  </a:cubicBezTo>
                  <a:cubicBezTo>
                    <a:pt x="12931" y="3206"/>
                    <a:pt x="12956" y="3243"/>
                    <a:pt x="12978" y="3281"/>
                  </a:cubicBezTo>
                  <a:cubicBezTo>
                    <a:pt x="12983" y="3289"/>
                    <a:pt x="12986" y="3297"/>
                    <a:pt x="12991" y="3303"/>
                  </a:cubicBezTo>
                  <a:cubicBezTo>
                    <a:pt x="12994" y="3310"/>
                    <a:pt x="12999" y="3318"/>
                    <a:pt x="13003" y="3325"/>
                  </a:cubicBezTo>
                  <a:cubicBezTo>
                    <a:pt x="13050" y="3411"/>
                    <a:pt x="13086" y="3501"/>
                    <a:pt x="13111" y="3594"/>
                  </a:cubicBezTo>
                  <a:cubicBezTo>
                    <a:pt x="13114" y="3605"/>
                    <a:pt x="13117" y="3617"/>
                    <a:pt x="13119" y="3627"/>
                  </a:cubicBezTo>
                  <a:cubicBezTo>
                    <a:pt x="13136" y="3688"/>
                    <a:pt x="13145" y="3752"/>
                    <a:pt x="13148" y="3814"/>
                  </a:cubicBezTo>
                  <a:cubicBezTo>
                    <a:pt x="13150" y="3826"/>
                    <a:pt x="13151" y="3838"/>
                    <a:pt x="13151" y="3849"/>
                  </a:cubicBezTo>
                  <a:cubicBezTo>
                    <a:pt x="13151" y="3871"/>
                    <a:pt x="13151" y="3892"/>
                    <a:pt x="13151" y="391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a:off x="-3633349" y="2055465"/>
              <a:ext cx="3006069" cy="1056996"/>
            </a:xfrm>
            <a:custGeom>
              <a:avLst/>
              <a:gdLst/>
              <a:ahLst/>
              <a:cxnLst/>
              <a:rect l="l" t="t" r="r" b="b"/>
              <a:pathLst>
                <a:path w="13051" h="4589" extrusionOk="0">
                  <a:moveTo>
                    <a:pt x="13051" y="1190"/>
                  </a:moveTo>
                  <a:lnTo>
                    <a:pt x="13051" y="4589"/>
                  </a:lnTo>
                  <a:lnTo>
                    <a:pt x="11009" y="4586"/>
                  </a:lnTo>
                  <a:lnTo>
                    <a:pt x="1" y="4573"/>
                  </a:lnTo>
                  <a:cubicBezTo>
                    <a:pt x="21" y="4192"/>
                    <a:pt x="406" y="3940"/>
                    <a:pt x="772" y="3831"/>
                  </a:cubicBezTo>
                  <a:cubicBezTo>
                    <a:pt x="1138" y="3724"/>
                    <a:pt x="1541" y="3689"/>
                    <a:pt x="1843" y="3457"/>
                  </a:cubicBezTo>
                  <a:cubicBezTo>
                    <a:pt x="2165" y="3211"/>
                    <a:pt x="2302" y="2797"/>
                    <a:pt x="2549" y="2474"/>
                  </a:cubicBezTo>
                  <a:cubicBezTo>
                    <a:pt x="2966" y="1931"/>
                    <a:pt x="3733" y="1688"/>
                    <a:pt x="4385" y="1890"/>
                  </a:cubicBezTo>
                  <a:cubicBezTo>
                    <a:pt x="4824" y="2026"/>
                    <a:pt x="5224" y="2342"/>
                    <a:pt x="5680" y="2313"/>
                  </a:cubicBezTo>
                  <a:cubicBezTo>
                    <a:pt x="6087" y="2287"/>
                    <a:pt x="6425" y="1991"/>
                    <a:pt x="6686" y="1679"/>
                  </a:cubicBezTo>
                  <a:cubicBezTo>
                    <a:pt x="6948" y="1367"/>
                    <a:pt x="7177" y="1014"/>
                    <a:pt x="7520" y="794"/>
                  </a:cubicBezTo>
                  <a:cubicBezTo>
                    <a:pt x="7903" y="554"/>
                    <a:pt x="8377" y="508"/>
                    <a:pt x="8799" y="669"/>
                  </a:cubicBezTo>
                  <a:cubicBezTo>
                    <a:pt x="9029" y="760"/>
                    <a:pt x="9250" y="913"/>
                    <a:pt x="9496" y="895"/>
                  </a:cubicBezTo>
                  <a:cubicBezTo>
                    <a:pt x="9682" y="880"/>
                    <a:pt x="9836" y="774"/>
                    <a:pt x="9984" y="652"/>
                  </a:cubicBezTo>
                  <a:cubicBezTo>
                    <a:pt x="10070" y="581"/>
                    <a:pt x="10154" y="506"/>
                    <a:pt x="10242" y="441"/>
                  </a:cubicBezTo>
                  <a:cubicBezTo>
                    <a:pt x="10839" y="0"/>
                    <a:pt x="11709" y="63"/>
                    <a:pt x="12331" y="468"/>
                  </a:cubicBezTo>
                  <a:cubicBezTo>
                    <a:pt x="12341" y="473"/>
                    <a:pt x="12350" y="480"/>
                    <a:pt x="12359" y="486"/>
                  </a:cubicBezTo>
                  <a:cubicBezTo>
                    <a:pt x="12371" y="494"/>
                    <a:pt x="12384" y="502"/>
                    <a:pt x="12397" y="512"/>
                  </a:cubicBezTo>
                  <a:cubicBezTo>
                    <a:pt x="12492" y="579"/>
                    <a:pt x="12583" y="653"/>
                    <a:pt x="12667" y="734"/>
                  </a:cubicBezTo>
                  <a:cubicBezTo>
                    <a:pt x="12680" y="747"/>
                    <a:pt x="12694" y="760"/>
                    <a:pt x="12709" y="774"/>
                  </a:cubicBezTo>
                  <a:cubicBezTo>
                    <a:pt x="12836" y="901"/>
                    <a:pt x="12951" y="1041"/>
                    <a:pt x="13051" y="119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a:off x="-3633349" y="2055465"/>
              <a:ext cx="3006069" cy="1056996"/>
            </a:xfrm>
            <a:custGeom>
              <a:avLst/>
              <a:gdLst/>
              <a:ahLst/>
              <a:cxnLst/>
              <a:rect l="l" t="t" r="r" b="b"/>
              <a:pathLst>
                <a:path w="13051" h="4589" extrusionOk="0">
                  <a:moveTo>
                    <a:pt x="13051" y="1190"/>
                  </a:moveTo>
                  <a:lnTo>
                    <a:pt x="13051" y="4589"/>
                  </a:lnTo>
                  <a:lnTo>
                    <a:pt x="11009" y="4586"/>
                  </a:lnTo>
                  <a:lnTo>
                    <a:pt x="1" y="4573"/>
                  </a:lnTo>
                  <a:cubicBezTo>
                    <a:pt x="21" y="4192"/>
                    <a:pt x="406" y="3940"/>
                    <a:pt x="772" y="3831"/>
                  </a:cubicBezTo>
                  <a:cubicBezTo>
                    <a:pt x="1138" y="3724"/>
                    <a:pt x="1541" y="3689"/>
                    <a:pt x="1843" y="3457"/>
                  </a:cubicBezTo>
                  <a:cubicBezTo>
                    <a:pt x="2165" y="3211"/>
                    <a:pt x="2302" y="2797"/>
                    <a:pt x="2549" y="2474"/>
                  </a:cubicBezTo>
                  <a:cubicBezTo>
                    <a:pt x="2966" y="1931"/>
                    <a:pt x="3733" y="1688"/>
                    <a:pt x="4385" y="1890"/>
                  </a:cubicBezTo>
                  <a:cubicBezTo>
                    <a:pt x="4824" y="2026"/>
                    <a:pt x="5224" y="2342"/>
                    <a:pt x="5680" y="2313"/>
                  </a:cubicBezTo>
                  <a:cubicBezTo>
                    <a:pt x="6087" y="2287"/>
                    <a:pt x="6425" y="1991"/>
                    <a:pt x="6686" y="1679"/>
                  </a:cubicBezTo>
                  <a:cubicBezTo>
                    <a:pt x="6948" y="1367"/>
                    <a:pt x="7177" y="1014"/>
                    <a:pt x="7520" y="794"/>
                  </a:cubicBezTo>
                  <a:cubicBezTo>
                    <a:pt x="7903" y="554"/>
                    <a:pt x="8377" y="508"/>
                    <a:pt x="8799" y="669"/>
                  </a:cubicBezTo>
                  <a:cubicBezTo>
                    <a:pt x="9029" y="760"/>
                    <a:pt x="9250" y="913"/>
                    <a:pt x="9496" y="895"/>
                  </a:cubicBezTo>
                  <a:cubicBezTo>
                    <a:pt x="9682" y="880"/>
                    <a:pt x="9836" y="774"/>
                    <a:pt x="9984" y="652"/>
                  </a:cubicBezTo>
                  <a:cubicBezTo>
                    <a:pt x="10070" y="581"/>
                    <a:pt x="10154" y="506"/>
                    <a:pt x="10242" y="441"/>
                  </a:cubicBezTo>
                  <a:cubicBezTo>
                    <a:pt x="10839" y="0"/>
                    <a:pt x="11709" y="63"/>
                    <a:pt x="12331" y="468"/>
                  </a:cubicBezTo>
                  <a:cubicBezTo>
                    <a:pt x="12341" y="473"/>
                    <a:pt x="12350" y="480"/>
                    <a:pt x="12359" y="486"/>
                  </a:cubicBezTo>
                  <a:cubicBezTo>
                    <a:pt x="12371" y="494"/>
                    <a:pt x="12384" y="502"/>
                    <a:pt x="12397" y="512"/>
                  </a:cubicBezTo>
                  <a:cubicBezTo>
                    <a:pt x="12492" y="579"/>
                    <a:pt x="12583" y="653"/>
                    <a:pt x="12667" y="734"/>
                  </a:cubicBezTo>
                  <a:cubicBezTo>
                    <a:pt x="12680" y="747"/>
                    <a:pt x="12694" y="760"/>
                    <a:pt x="12709" y="774"/>
                  </a:cubicBezTo>
                  <a:cubicBezTo>
                    <a:pt x="12836" y="901"/>
                    <a:pt x="12951" y="1041"/>
                    <a:pt x="13051" y="1190"/>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4"/>
            <p:cNvSpPr/>
            <p:nvPr/>
          </p:nvSpPr>
          <p:spPr>
            <a:xfrm>
              <a:off x="-1452788" y="1347881"/>
              <a:ext cx="825512" cy="1764577"/>
            </a:xfrm>
            <a:custGeom>
              <a:avLst/>
              <a:gdLst/>
              <a:ahLst/>
              <a:cxnLst/>
              <a:rect l="l" t="t" r="r" b="b"/>
              <a:pathLst>
                <a:path w="3584" h="7661" extrusionOk="0">
                  <a:moveTo>
                    <a:pt x="2385" y="1"/>
                  </a:moveTo>
                  <a:cubicBezTo>
                    <a:pt x="2352" y="1"/>
                    <a:pt x="2318" y="4"/>
                    <a:pt x="2284" y="11"/>
                  </a:cubicBezTo>
                  <a:cubicBezTo>
                    <a:pt x="2114" y="48"/>
                    <a:pt x="1975" y="178"/>
                    <a:pt x="1890" y="330"/>
                  </a:cubicBezTo>
                  <a:cubicBezTo>
                    <a:pt x="1807" y="483"/>
                    <a:pt x="1772" y="657"/>
                    <a:pt x="1746" y="829"/>
                  </a:cubicBezTo>
                  <a:cubicBezTo>
                    <a:pt x="1628" y="1615"/>
                    <a:pt x="1649" y="2451"/>
                    <a:pt x="1900" y="3208"/>
                  </a:cubicBezTo>
                  <a:cubicBezTo>
                    <a:pt x="1735" y="3055"/>
                    <a:pt x="1618" y="2862"/>
                    <a:pt x="1484" y="2682"/>
                  </a:cubicBezTo>
                  <a:cubicBezTo>
                    <a:pt x="1350" y="2502"/>
                    <a:pt x="1191" y="2328"/>
                    <a:pt x="981" y="2248"/>
                  </a:cubicBezTo>
                  <a:cubicBezTo>
                    <a:pt x="913" y="2222"/>
                    <a:pt x="839" y="2208"/>
                    <a:pt x="765" y="2208"/>
                  </a:cubicBezTo>
                  <a:cubicBezTo>
                    <a:pt x="612" y="2208"/>
                    <a:pt x="462" y="2266"/>
                    <a:pt x="374" y="2389"/>
                  </a:cubicBezTo>
                  <a:cubicBezTo>
                    <a:pt x="251" y="2561"/>
                    <a:pt x="283" y="2796"/>
                    <a:pt x="329" y="3002"/>
                  </a:cubicBezTo>
                  <a:cubicBezTo>
                    <a:pt x="383" y="3243"/>
                    <a:pt x="445" y="3485"/>
                    <a:pt x="518" y="3724"/>
                  </a:cubicBezTo>
                  <a:cubicBezTo>
                    <a:pt x="706" y="4343"/>
                    <a:pt x="961" y="4946"/>
                    <a:pt x="1310" y="5483"/>
                  </a:cubicBezTo>
                  <a:cubicBezTo>
                    <a:pt x="1126" y="5344"/>
                    <a:pt x="937" y="5201"/>
                    <a:pt x="712" y="5149"/>
                  </a:cubicBezTo>
                  <a:cubicBezTo>
                    <a:pt x="664" y="5138"/>
                    <a:pt x="614" y="5133"/>
                    <a:pt x="564" y="5133"/>
                  </a:cubicBezTo>
                  <a:cubicBezTo>
                    <a:pt x="379" y="5133"/>
                    <a:pt x="194" y="5207"/>
                    <a:pt x="104" y="5364"/>
                  </a:cubicBezTo>
                  <a:cubicBezTo>
                    <a:pt x="1" y="5546"/>
                    <a:pt x="51" y="5775"/>
                    <a:pt x="128" y="5970"/>
                  </a:cubicBezTo>
                  <a:cubicBezTo>
                    <a:pt x="398" y="6664"/>
                    <a:pt x="943" y="7203"/>
                    <a:pt x="1542" y="7658"/>
                  </a:cubicBezTo>
                  <a:lnTo>
                    <a:pt x="3584" y="7661"/>
                  </a:lnTo>
                  <a:lnTo>
                    <a:pt x="3584" y="2296"/>
                  </a:lnTo>
                  <a:cubicBezTo>
                    <a:pt x="3557" y="2449"/>
                    <a:pt x="3539" y="2605"/>
                    <a:pt x="3526" y="2762"/>
                  </a:cubicBezTo>
                  <a:cubicBezTo>
                    <a:pt x="3512" y="2077"/>
                    <a:pt x="3383" y="1400"/>
                    <a:pt x="3146" y="758"/>
                  </a:cubicBezTo>
                  <a:cubicBezTo>
                    <a:pt x="3073" y="563"/>
                    <a:pt x="2989" y="367"/>
                    <a:pt x="2845" y="216"/>
                  </a:cubicBezTo>
                  <a:cubicBezTo>
                    <a:pt x="2725" y="90"/>
                    <a:pt x="2556" y="1"/>
                    <a:pt x="2385"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4"/>
            <p:cNvSpPr/>
            <p:nvPr/>
          </p:nvSpPr>
          <p:spPr>
            <a:xfrm>
              <a:off x="-1452788" y="1340050"/>
              <a:ext cx="825512" cy="1772409"/>
            </a:xfrm>
            <a:custGeom>
              <a:avLst/>
              <a:gdLst/>
              <a:ahLst/>
              <a:cxnLst/>
              <a:rect l="l" t="t" r="r" b="b"/>
              <a:pathLst>
                <a:path w="3584" h="7695" extrusionOk="0">
                  <a:moveTo>
                    <a:pt x="3584" y="2330"/>
                  </a:moveTo>
                  <a:lnTo>
                    <a:pt x="3584" y="7695"/>
                  </a:lnTo>
                  <a:lnTo>
                    <a:pt x="1542" y="7692"/>
                  </a:lnTo>
                  <a:cubicBezTo>
                    <a:pt x="943" y="7237"/>
                    <a:pt x="398" y="6698"/>
                    <a:pt x="128" y="6004"/>
                  </a:cubicBezTo>
                  <a:cubicBezTo>
                    <a:pt x="51" y="5809"/>
                    <a:pt x="1" y="5580"/>
                    <a:pt x="104" y="5398"/>
                  </a:cubicBezTo>
                  <a:cubicBezTo>
                    <a:pt x="218" y="5198"/>
                    <a:pt x="486" y="5132"/>
                    <a:pt x="712" y="5183"/>
                  </a:cubicBezTo>
                  <a:cubicBezTo>
                    <a:pt x="937" y="5235"/>
                    <a:pt x="1126" y="5378"/>
                    <a:pt x="1310" y="5517"/>
                  </a:cubicBezTo>
                  <a:cubicBezTo>
                    <a:pt x="961" y="4980"/>
                    <a:pt x="706" y="4377"/>
                    <a:pt x="518" y="3758"/>
                  </a:cubicBezTo>
                  <a:cubicBezTo>
                    <a:pt x="445" y="3519"/>
                    <a:pt x="383" y="3277"/>
                    <a:pt x="329" y="3036"/>
                  </a:cubicBezTo>
                  <a:cubicBezTo>
                    <a:pt x="283" y="2830"/>
                    <a:pt x="251" y="2595"/>
                    <a:pt x="374" y="2423"/>
                  </a:cubicBezTo>
                  <a:cubicBezTo>
                    <a:pt x="504" y="2241"/>
                    <a:pt x="772" y="2202"/>
                    <a:pt x="981" y="2282"/>
                  </a:cubicBezTo>
                  <a:cubicBezTo>
                    <a:pt x="1191" y="2362"/>
                    <a:pt x="1350" y="2536"/>
                    <a:pt x="1484" y="2716"/>
                  </a:cubicBezTo>
                  <a:cubicBezTo>
                    <a:pt x="1618" y="2896"/>
                    <a:pt x="1735" y="3089"/>
                    <a:pt x="1900" y="3242"/>
                  </a:cubicBezTo>
                  <a:cubicBezTo>
                    <a:pt x="1649" y="2485"/>
                    <a:pt x="1628" y="1649"/>
                    <a:pt x="1746" y="863"/>
                  </a:cubicBezTo>
                  <a:cubicBezTo>
                    <a:pt x="1772" y="691"/>
                    <a:pt x="1807" y="517"/>
                    <a:pt x="1890" y="364"/>
                  </a:cubicBezTo>
                  <a:cubicBezTo>
                    <a:pt x="1975" y="212"/>
                    <a:pt x="2114" y="82"/>
                    <a:pt x="2284" y="45"/>
                  </a:cubicBezTo>
                  <a:cubicBezTo>
                    <a:pt x="2488" y="1"/>
                    <a:pt x="2702" y="99"/>
                    <a:pt x="2845" y="250"/>
                  </a:cubicBezTo>
                  <a:cubicBezTo>
                    <a:pt x="2989" y="401"/>
                    <a:pt x="3073" y="597"/>
                    <a:pt x="3146" y="792"/>
                  </a:cubicBezTo>
                  <a:cubicBezTo>
                    <a:pt x="3383" y="1434"/>
                    <a:pt x="3512" y="2111"/>
                    <a:pt x="3526" y="2796"/>
                  </a:cubicBezTo>
                  <a:cubicBezTo>
                    <a:pt x="3539" y="2639"/>
                    <a:pt x="3557" y="2483"/>
                    <a:pt x="3584" y="2330"/>
                  </a:cubicBezTo>
                  <a:close/>
                </a:path>
              </a:pathLst>
            </a:custGeom>
            <a:gradFill>
              <a:gsLst>
                <a:gs pos="0">
                  <a:srgbClr val="FFFFFF">
                    <a:alpha val="0"/>
                  </a:srgbClr>
                </a:gs>
                <a:gs pos="100000">
                  <a:srgbClr val="9579A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4"/>
            <p:cNvSpPr/>
            <p:nvPr/>
          </p:nvSpPr>
          <p:spPr>
            <a:xfrm>
              <a:off x="-893079" y="1606315"/>
              <a:ext cx="265804" cy="1466988"/>
            </a:xfrm>
            <a:custGeom>
              <a:avLst/>
              <a:gdLst/>
              <a:ahLst/>
              <a:cxnLst/>
              <a:rect l="l" t="t" r="r" b="b"/>
              <a:pathLst>
                <a:path w="1154" h="6369" extrusionOk="0">
                  <a:moveTo>
                    <a:pt x="29" y="0"/>
                  </a:moveTo>
                  <a:cubicBezTo>
                    <a:pt x="28" y="0"/>
                    <a:pt x="26" y="0"/>
                    <a:pt x="25" y="1"/>
                  </a:cubicBezTo>
                  <a:cubicBezTo>
                    <a:pt x="10" y="4"/>
                    <a:pt x="0" y="18"/>
                    <a:pt x="3" y="34"/>
                  </a:cubicBezTo>
                  <a:lnTo>
                    <a:pt x="381" y="2120"/>
                  </a:lnTo>
                  <a:lnTo>
                    <a:pt x="402" y="2234"/>
                  </a:lnTo>
                  <a:lnTo>
                    <a:pt x="435" y="2417"/>
                  </a:lnTo>
                  <a:lnTo>
                    <a:pt x="847" y="4681"/>
                  </a:lnTo>
                  <a:lnTo>
                    <a:pt x="863" y="4768"/>
                  </a:lnTo>
                  <a:lnTo>
                    <a:pt x="1154" y="6368"/>
                  </a:lnTo>
                  <a:lnTo>
                    <a:pt x="1154" y="6055"/>
                  </a:lnTo>
                  <a:lnTo>
                    <a:pt x="616" y="3100"/>
                  </a:lnTo>
                  <a:lnTo>
                    <a:pt x="600" y="3011"/>
                  </a:lnTo>
                  <a:lnTo>
                    <a:pt x="500" y="2461"/>
                  </a:lnTo>
                  <a:lnTo>
                    <a:pt x="58" y="23"/>
                  </a:lnTo>
                  <a:cubicBezTo>
                    <a:pt x="55" y="10"/>
                    <a:pt x="43" y="0"/>
                    <a:pt x="29"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4"/>
            <p:cNvSpPr/>
            <p:nvPr/>
          </p:nvSpPr>
          <p:spPr>
            <a:xfrm>
              <a:off x="-996729" y="1871889"/>
              <a:ext cx="211445" cy="252905"/>
            </a:xfrm>
            <a:custGeom>
              <a:avLst/>
              <a:gdLst/>
              <a:ahLst/>
              <a:cxnLst/>
              <a:rect l="l" t="t" r="r" b="b"/>
              <a:pathLst>
                <a:path w="918" h="1098" extrusionOk="0">
                  <a:moveTo>
                    <a:pt x="40" y="1"/>
                  </a:moveTo>
                  <a:cubicBezTo>
                    <a:pt x="19" y="1"/>
                    <a:pt x="0" y="25"/>
                    <a:pt x="17" y="47"/>
                  </a:cubicBezTo>
                  <a:lnTo>
                    <a:pt x="858" y="1088"/>
                  </a:lnTo>
                  <a:cubicBezTo>
                    <a:pt x="863" y="1094"/>
                    <a:pt x="871" y="1097"/>
                    <a:pt x="879" y="1097"/>
                  </a:cubicBezTo>
                  <a:lnTo>
                    <a:pt x="881" y="1097"/>
                  </a:lnTo>
                  <a:cubicBezTo>
                    <a:pt x="904" y="1097"/>
                    <a:pt x="917" y="1070"/>
                    <a:pt x="902" y="1052"/>
                  </a:cubicBezTo>
                  <a:lnTo>
                    <a:pt x="61" y="12"/>
                  </a:lnTo>
                  <a:cubicBezTo>
                    <a:pt x="55" y="4"/>
                    <a:pt x="47" y="1"/>
                    <a:pt x="40"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4"/>
            <p:cNvSpPr/>
            <p:nvPr/>
          </p:nvSpPr>
          <p:spPr>
            <a:xfrm>
              <a:off x="-764784" y="2055465"/>
              <a:ext cx="137509" cy="269489"/>
            </a:xfrm>
            <a:custGeom>
              <a:avLst/>
              <a:gdLst/>
              <a:ahLst/>
              <a:cxnLst/>
              <a:rect l="l" t="t" r="r" b="b"/>
              <a:pathLst>
                <a:path w="597" h="1170" extrusionOk="0">
                  <a:moveTo>
                    <a:pt x="597" y="0"/>
                  </a:moveTo>
                  <a:lnTo>
                    <a:pt x="215" y="733"/>
                  </a:lnTo>
                  <a:lnTo>
                    <a:pt x="44" y="1060"/>
                  </a:lnTo>
                  <a:lnTo>
                    <a:pt x="8" y="1128"/>
                  </a:lnTo>
                  <a:cubicBezTo>
                    <a:pt x="1" y="1142"/>
                    <a:pt x="6" y="1159"/>
                    <a:pt x="19" y="1166"/>
                  </a:cubicBezTo>
                  <a:cubicBezTo>
                    <a:pt x="24" y="1168"/>
                    <a:pt x="28" y="1169"/>
                    <a:pt x="32" y="1169"/>
                  </a:cubicBezTo>
                  <a:cubicBezTo>
                    <a:pt x="43" y="1169"/>
                    <a:pt x="52" y="1163"/>
                    <a:pt x="57" y="1154"/>
                  </a:cubicBezTo>
                  <a:lnTo>
                    <a:pt x="59" y="1149"/>
                  </a:lnTo>
                  <a:lnTo>
                    <a:pt x="256" y="774"/>
                  </a:lnTo>
                  <a:lnTo>
                    <a:pt x="597" y="120"/>
                  </a:lnTo>
                  <a:lnTo>
                    <a:pt x="597" y="0"/>
                  </a:ln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4"/>
            <p:cNvSpPr/>
            <p:nvPr/>
          </p:nvSpPr>
          <p:spPr>
            <a:xfrm>
              <a:off x="-1107750" y="2347988"/>
              <a:ext cx="427497" cy="358858"/>
            </a:xfrm>
            <a:custGeom>
              <a:avLst/>
              <a:gdLst/>
              <a:ahLst/>
              <a:cxnLst/>
              <a:rect l="l" t="t" r="r" b="b"/>
              <a:pathLst>
                <a:path w="1856" h="1558" extrusionOk="0">
                  <a:moveTo>
                    <a:pt x="41" y="0"/>
                  </a:moveTo>
                  <a:cubicBezTo>
                    <a:pt x="18" y="0"/>
                    <a:pt x="1" y="31"/>
                    <a:pt x="23" y="50"/>
                  </a:cubicBezTo>
                  <a:lnTo>
                    <a:pt x="1799" y="1550"/>
                  </a:lnTo>
                  <a:cubicBezTo>
                    <a:pt x="1805" y="1555"/>
                    <a:pt x="1811" y="1557"/>
                    <a:pt x="1818" y="1557"/>
                  </a:cubicBezTo>
                  <a:cubicBezTo>
                    <a:pt x="1844" y="1557"/>
                    <a:pt x="1855" y="1524"/>
                    <a:pt x="1836" y="1508"/>
                  </a:cubicBezTo>
                  <a:lnTo>
                    <a:pt x="60" y="7"/>
                  </a:lnTo>
                  <a:cubicBezTo>
                    <a:pt x="54" y="2"/>
                    <a:pt x="47" y="0"/>
                    <a:pt x="41"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4"/>
            <p:cNvSpPr/>
            <p:nvPr/>
          </p:nvSpPr>
          <p:spPr>
            <a:xfrm>
              <a:off x="-4666853" y="2865776"/>
              <a:ext cx="638021" cy="251062"/>
            </a:xfrm>
            <a:custGeom>
              <a:avLst/>
              <a:gdLst/>
              <a:ahLst/>
              <a:cxnLst/>
              <a:rect l="l" t="t" r="r" b="b"/>
              <a:pathLst>
                <a:path w="2770" h="1090" extrusionOk="0">
                  <a:moveTo>
                    <a:pt x="1390" y="0"/>
                  </a:moveTo>
                  <a:cubicBezTo>
                    <a:pt x="1342" y="0"/>
                    <a:pt x="1293" y="3"/>
                    <a:pt x="1246" y="8"/>
                  </a:cubicBezTo>
                  <a:lnTo>
                    <a:pt x="1244" y="8"/>
                  </a:lnTo>
                  <a:cubicBezTo>
                    <a:pt x="1233" y="9"/>
                    <a:pt x="1221" y="10"/>
                    <a:pt x="1210" y="12"/>
                  </a:cubicBezTo>
                  <a:cubicBezTo>
                    <a:pt x="1189" y="15"/>
                    <a:pt x="1168" y="17"/>
                    <a:pt x="1147" y="22"/>
                  </a:cubicBezTo>
                  <a:cubicBezTo>
                    <a:pt x="1145" y="21"/>
                    <a:pt x="1144" y="21"/>
                    <a:pt x="1142" y="21"/>
                  </a:cubicBezTo>
                  <a:cubicBezTo>
                    <a:pt x="1138" y="21"/>
                    <a:pt x="1133" y="22"/>
                    <a:pt x="1129" y="24"/>
                  </a:cubicBezTo>
                  <a:cubicBezTo>
                    <a:pt x="1109" y="26"/>
                    <a:pt x="1089" y="31"/>
                    <a:pt x="1069" y="36"/>
                  </a:cubicBezTo>
                  <a:lnTo>
                    <a:pt x="1068" y="36"/>
                  </a:lnTo>
                  <a:cubicBezTo>
                    <a:pt x="1054" y="38"/>
                    <a:pt x="1040" y="42"/>
                    <a:pt x="1024" y="45"/>
                  </a:cubicBezTo>
                  <a:cubicBezTo>
                    <a:pt x="1003" y="51"/>
                    <a:pt x="981" y="57"/>
                    <a:pt x="960" y="63"/>
                  </a:cubicBezTo>
                  <a:cubicBezTo>
                    <a:pt x="946" y="68"/>
                    <a:pt x="932" y="71"/>
                    <a:pt x="919" y="76"/>
                  </a:cubicBezTo>
                  <a:cubicBezTo>
                    <a:pt x="908" y="79"/>
                    <a:pt x="897" y="83"/>
                    <a:pt x="888" y="86"/>
                  </a:cubicBezTo>
                  <a:cubicBezTo>
                    <a:pt x="870" y="92"/>
                    <a:pt x="853" y="101"/>
                    <a:pt x="836" y="108"/>
                  </a:cubicBezTo>
                  <a:cubicBezTo>
                    <a:pt x="793" y="125"/>
                    <a:pt x="749" y="145"/>
                    <a:pt x="708" y="168"/>
                  </a:cubicBezTo>
                  <a:cubicBezTo>
                    <a:pt x="700" y="171"/>
                    <a:pt x="691" y="176"/>
                    <a:pt x="682" y="182"/>
                  </a:cubicBezTo>
                  <a:cubicBezTo>
                    <a:pt x="666" y="191"/>
                    <a:pt x="651" y="201"/>
                    <a:pt x="635" y="210"/>
                  </a:cubicBezTo>
                  <a:cubicBezTo>
                    <a:pt x="621" y="219"/>
                    <a:pt x="605" y="229"/>
                    <a:pt x="591" y="239"/>
                  </a:cubicBezTo>
                  <a:cubicBezTo>
                    <a:pt x="578" y="246"/>
                    <a:pt x="566" y="255"/>
                    <a:pt x="554" y="264"/>
                  </a:cubicBezTo>
                  <a:cubicBezTo>
                    <a:pt x="549" y="268"/>
                    <a:pt x="545" y="271"/>
                    <a:pt x="540" y="275"/>
                  </a:cubicBezTo>
                  <a:cubicBezTo>
                    <a:pt x="471" y="326"/>
                    <a:pt x="406" y="384"/>
                    <a:pt x="348" y="447"/>
                  </a:cubicBezTo>
                  <a:cubicBezTo>
                    <a:pt x="330" y="467"/>
                    <a:pt x="311" y="489"/>
                    <a:pt x="294" y="510"/>
                  </a:cubicBezTo>
                  <a:cubicBezTo>
                    <a:pt x="285" y="520"/>
                    <a:pt x="275" y="533"/>
                    <a:pt x="266" y="546"/>
                  </a:cubicBezTo>
                  <a:cubicBezTo>
                    <a:pt x="252" y="562"/>
                    <a:pt x="239" y="579"/>
                    <a:pt x="227" y="597"/>
                  </a:cubicBezTo>
                  <a:cubicBezTo>
                    <a:pt x="220" y="606"/>
                    <a:pt x="214" y="616"/>
                    <a:pt x="208" y="625"/>
                  </a:cubicBezTo>
                  <a:cubicBezTo>
                    <a:pt x="193" y="646"/>
                    <a:pt x="179" y="667"/>
                    <a:pt x="167" y="689"/>
                  </a:cubicBezTo>
                  <a:cubicBezTo>
                    <a:pt x="160" y="698"/>
                    <a:pt x="155" y="707"/>
                    <a:pt x="150" y="718"/>
                  </a:cubicBezTo>
                  <a:cubicBezTo>
                    <a:pt x="132" y="746"/>
                    <a:pt x="117" y="776"/>
                    <a:pt x="103" y="806"/>
                  </a:cubicBezTo>
                  <a:cubicBezTo>
                    <a:pt x="60" y="893"/>
                    <a:pt x="27" y="985"/>
                    <a:pt x="3" y="1079"/>
                  </a:cubicBezTo>
                  <a:cubicBezTo>
                    <a:pt x="1" y="1082"/>
                    <a:pt x="0" y="1086"/>
                    <a:pt x="0" y="1090"/>
                  </a:cubicBezTo>
                  <a:lnTo>
                    <a:pt x="11" y="1079"/>
                  </a:lnTo>
                  <a:lnTo>
                    <a:pt x="716" y="1079"/>
                  </a:lnTo>
                  <a:cubicBezTo>
                    <a:pt x="716" y="1081"/>
                    <a:pt x="716" y="1084"/>
                    <a:pt x="716" y="1087"/>
                  </a:cubicBezTo>
                  <a:cubicBezTo>
                    <a:pt x="716" y="1084"/>
                    <a:pt x="719" y="1082"/>
                    <a:pt x="722" y="1079"/>
                  </a:cubicBezTo>
                  <a:lnTo>
                    <a:pt x="2770" y="1079"/>
                  </a:lnTo>
                  <a:cubicBezTo>
                    <a:pt x="2758" y="1026"/>
                    <a:pt x="2741" y="974"/>
                    <a:pt x="2722" y="924"/>
                  </a:cubicBezTo>
                  <a:cubicBezTo>
                    <a:pt x="2720" y="915"/>
                    <a:pt x="2717" y="908"/>
                    <a:pt x="2713" y="901"/>
                  </a:cubicBezTo>
                  <a:cubicBezTo>
                    <a:pt x="2704" y="878"/>
                    <a:pt x="2693" y="853"/>
                    <a:pt x="2681" y="828"/>
                  </a:cubicBezTo>
                  <a:cubicBezTo>
                    <a:pt x="2679" y="820"/>
                    <a:pt x="2675" y="813"/>
                    <a:pt x="2672" y="806"/>
                  </a:cubicBezTo>
                  <a:cubicBezTo>
                    <a:pt x="2661" y="786"/>
                    <a:pt x="2652" y="766"/>
                    <a:pt x="2641" y="747"/>
                  </a:cubicBezTo>
                  <a:lnTo>
                    <a:pt x="2641" y="746"/>
                  </a:lnTo>
                  <a:cubicBezTo>
                    <a:pt x="2638" y="739"/>
                    <a:pt x="2633" y="732"/>
                    <a:pt x="2628" y="725"/>
                  </a:cubicBezTo>
                  <a:cubicBezTo>
                    <a:pt x="2610" y="691"/>
                    <a:pt x="2590" y="658"/>
                    <a:pt x="2568" y="626"/>
                  </a:cubicBezTo>
                  <a:cubicBezTo>
                    <a:pt x="2563" y="619"/>
                    <a:pt x="2559" y="612"/>
                    <a:pt x="2553" y="606"/>
                  </a:cubicBezTo>
                  <a:cubicBezTo>
                    <a:pt x="2541" y="587"/>
                    <a:pt x="2528" y="570"/>
                    <a:pt x="2516" y="553"/>
                  </a:cubicBezTo>
                  <a:cubicBezTo>
                    <a:pt x="2510" y="546"/>
                    <a:pt x="2505" y="540"/>
                    <a:pt x="2500" y="534"/>
                  </a:cubicBezTo>
                  <a:cubicBezTo>
                    <a:pt x="2480" y="509"/>
                    <a:pt x="2459" y="484"/>
                    <a:pt x="2437" y="459"/>
                  </a:cubicBezTo>
                  <a:cubicBezTo>
                    <a:pt x="2431" y="453"/>
                    <a:pt x="2426" y="447"/>
                    <a:pt x="2420" y="442"/>
                  </a:cubicBezTo>
                  <a:cubicBezTo>
                    <a:pt x="2409" y="427"/>
                    <a:pt x="2396" y="415"/>
                    <a:pt x="2383" y="403"/>
                  </a:cubicBezTo>
                  <a:cubicBezTo>
                    <a:pt x="2377" y="397"/>
                    <a:pt x="2371" y="391"/>
                    <a:pt x="2366" y="386"/>
                  </a:cubicBezTo>
                  <a:cubicBezTo>
                    <a:pt x="2343" y="364"/>
                    <a:pt x="2319" y="343"/>
                    <a:pt x="2294" y="323"/>
                  </a:cubicBezTo>
                  <a:cubicBezTo>
                    <a:pt x="2289" y="317"/>
                    <a:pt x="2283" y="312"/>
                    <a:pt x="2276" y="309"/>
                  </a:cubicBezTo>
                  <a:cubicBezTo>
                    <a:pt x="2260" y="295"/>
                    <a:pt x="2245" y="282"/>
                    <a:pt x="2229" y="271"/>
                  </a:cubicBezTo>
                  <a:cubicBezTo>
                    <a:pt x="2222" y="266"/>
                    <a:pt x="2214" y="262"/>
                    <a:pt x="2209" y="257"/>
                  </a:cubicBezTo>
                  <a:cubicBezTo>
                    <a:pt x="2184" y="239"/>
                    <a:pt x="2159" y="223"/>
                    <a:pt x="2135" y="209"/>
                  </a:cubicBezTo>
                  <a:cubicBezTo>
                    <a:pt x="2127" y="204"/>
                    <a:pt x="2122" y="199"/>
                    <a:pt x="2113" y="196"/>
                  </a:cubicBezTo>
                  <a:lnTo>
                    <a:pt x="2105" y="190"/>
                  </a:lnTo>
                  <a:cubicBezTo>
                    <a:pt x="2046" y="156"/>
                    <a:pt x="1984" y="126"/>
                    <a:pt x="1921" y="101"/>
                  </a:cubicBezTo>
                  <a:cubicBezTo>
                    <a:pt x="1912" y="97"/>
                    <a:pt x="1903" y="95"/>
                    <a:pt x="1895" y="91"/>
                  </a:cubicBezTo>
                  <a:cubicBezTo>
                    <a:pt x="1858" y="77"/>
                    <a:pt x="1822" y="65"/>
                    <a:pt x="1784" y="56"/>
                  </a:cubicBezTo>
                  <a:cubicBezTo>
                    <a:pt x="1776" y="52"/>
                    <a:pt x="1768" y="50"/>
                    <a:pt x="1759" y="49"/>
                  </a:cubicBezTo>
                  <a:cubicBezTo>
                    <a:pt x="1638" y="17"/>
                    <a:pt x="1514" y="0"/>
                    <a:pt x="1390"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4"/>
            <p:cNvSpPr/>
            <p:nvPr/>
          </p:nvSpPr>
          <p:spPr>
            <a:xfrm>
              <a:off x="-4628618" y="2907467"/>
              <a:ext cx="119082" cy="117239"/>
            </a:xfrm>
            <a:custGeom>
              <a:avLst/>
              <a:gdLst/>
              <a:ahLst/>
              <a:cxnLst/>
              <a:rect l="l" t="t" r="r" b="b"/>
              <a:pathLst>
                <a:path w="517" h="509" extrusionOk="0">
                  <a:moveTo>
                    <a:pt x="516" y="1"/>
                  </a:moveTo>
                  <a:lnTo>
                    <a:pt x="516" y="1"/>
                  </a:lnTo>
                  <a:cubicBezTo>
                    <a:pt x="485" y="18"/>
                    <a:pt x="454" y="37"/>
                    <a:pt x="425" y="58"/>
                  </a:cubicBezTo>
                  <a:lnTo>
                    <a:pt x="61" y="416"/>
                  </a:lnTo>
                  <a:cubicBezTo>
                    <a:pt x="39" y="445"/>
                    <a:pt x="19" y="477"/>
                    <a:pt x="0" y="509"/>
                  </a:cubicBezTo>
                  <a:lnTo>
                    <a:pt x="516"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4"/>
            <p:cNvSpPr/>
            <p:nvPr/>
          </p:nvSpPr>
          <p:spPr>
            <a:xfrm>
              <a:off x="-4628157" y="2873608"/>
              <a:ext cx="207299" cy="240697"/>
            </a:xfrm>
            <a:custGeom>
              <a:avLst/>
              <a:gdLst/>
              <a:ahLst/>
              <a:cxnLst/>
              <a:rect l="l" t="t" r="r" b="b"/>
              <a:pathLst>
                <a:path w="900" h="1045" extrusionOk="0">
                  <a:moveTo>
                    <a:pt x="900" y="1"/>
                  </a:moveTo>
                  <a:cubicBezTo>
                    <a:pt x="885" y="4"/>
                    <a:pt x="871" y="8"/>
                    <a:pt x="856" y="10"/>
                  </a:cubicBezTo>
                  <a:cubicBezTo>
                    <a:pt x="714" y="150"/>
                    <a:pt x="571" y="291"/>
                    <a:pt x="439" y="441"/>
                  </a:cubicBezTo>
                  <a:cubicBezTo>
                    <a:pt x="418" y="464"/>
                    <a:pt x="397" y="486"/>
                    <a:pt x="377" y="511"/>
                  </a:cubicBezTo>
                  <a:lnTo>
                    <a:pt x="373" y="516"/>
                  </a:lnTo>
                  <a:lnTo>
                    <a:pt x="372" y="516"/>
                  </a:lnTo>
                  <a:cubicBezTo>
                    <a:pt x="323" y="573"/>
                    <a:pt x="276" y="631"/>
                    <a:pt x="232" y="690"/>
                  </a:cubicBezTo>
                  <a:cubicBezTo>
                    <a:pt x="145" y="802"/>
                    <a:pt x="67" y="920"/>
                    <a:pt x="0" y="1045"/>
                  </a:cubicBezTo>
                  <a:lnTo>
                    <a:pt x="27" y="1045"/>
                  </a:lnTo>
                  <a:cubicBezTo>
                    <a:pt x="127" y="860"/>
                    <a:pt x="254" y="690"/>
                    <a:pt x="394" y="528"/>
                  </a:cubicBezTo>
                  <a:cubicBezTo>
                    <a:pt x="412" y="508"/>
                    <a:pt x="428" y="488"/>
                    <a:pt x="446" y="468"/>
                  </a:cubicBezTo>
                  <a:cubicBezTo>
                    <a:pt x="590" y="306"/>
                    <a:pt x="746" y="152"/>
                    <a:pt x="900"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4"/>
            <p:cNvSpPr/>
            <p:nvPr/>
          </p:nvSpPr>
          <p:spPr>
            <a:xfrm>
              <a:off x="-4540170" y="2867389"/>
              <a:ext cx="160081" cy="246916"/>
            </a:xfrm>
            <a:custGeom>
              <a:avLst/>
              <a:gdLst/>
              <a:ahLst/>
              <a:cxnLst/>
              <a:rect l="l" t="t" r="r" b="b"/>
              <a:pathLst>
                <a:path w="695" h="1072" extrusionOk="0">
                  <a:moveTo>
                    <a:pt x="694" y="1"/>
                  </a:moveTo>
                  <a:cubicBezTo>
                    <a:pt x="683" y="1"/>
                    <a:pt x="671" y="3"/>
                    <a:pt x="660" y="5"/>
                  </a:cubicBezTo>
                  <a:cubicBezTo>
                    <a:pt x="473" y="219"/>
                    <a:pt x="336" y="472"/>
                    <a:pt x="202" y="718"/>
                  </a:cubicBezTo>
                  <a:cubicBezTo>
                    <a:pt x="181" y="757"/>
                    <a:pt x="159" y="794"/>
                    <a:pt x="138" y="834"/>
                  </a:cubicBezTo>
                  <a:cubicBezTo>
                    <a:pt x="93" y="913"/>
                    <a:pt x="49" y="993"/>
                    <a:pt x="1" y="1072"/>
                  </a:cubicBezTo>
                  <a:lnTo>
                    <a:pt x="28" y="1072"/>
                  </a:lnTo>
                  <a:cubicBezTo>
                    <a:pt x="69" y="1006"/>
                    <a:pt x="106" y="939"/>
                    <a:pt x="143" y="873"/>
                  </a:cubicBezTo>
                  <a:cubicBezTo>
                    <a:pt x="170" y="824"/>
                    <a:pt x="197" y="777"/>
                    <a:pt x="222" y="730"/>
                  </a:cubicBezTo>
                  <a:cubicBezTo>
                    <a:pt x="358" y="479"/>
                    <a:pt x="498" y="223"/>
                    <a:pt x="688" y="7"/>
                  </a:cubicBezTo>
                  <a:cubicBezTo>
                    <a:pt x="691" y="5"/>
                    <a:pt x="692" y="3"/>
                    <a:pt x="69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4"/>
            <p:cNvSpPr/>
            <p:nvPr/>
          </p:nvSpPr>
          <p:spPr>
            <a:xfrm>
              <a:off x="-4507693" y="2876602"/>
              <a:ext cx="251984" cy="239776"/>
            </a:xfrm>
            <a:custGeom>
              <a:avLst/>
              <a:gdLst/>
              <a:ahLst/>
              <a:cxnLst/>
              <a:rect l="l" t="t" r="r" b="b"/>
              <a:pathLst>
                <a:path w="1094" h="1041" extrusionOk="0">
                  <a:moveTo>
                    <a:pt x="1068" y="1"/>
                  </a:moveTo>
                  <a:cubicBezTo>
                    <a:pt x="1039" y="29"/>
                    <a:pt x="1007" y="55"/>
                    <a:pt x="974" y="79"/>
                  </a:cubicBezTo>
                  <a:lnTo>
                    <a:pt x="967" y="84"/>
                  </a:lnTo>
                  <a:cubicBezTo>
                    <a:pt x="871" y="156"/>
                    <a:pt x="778" y="231"/>
                    <a:pt x="687" y="309"/>
                  </a:cubicBezTo>
                  <a:lnTo>
                    <a:pt x="687" y="310"/>
                  </a:lnTo>
                  <a:cubicBezTo>
                    <a:pt x="444" y="519"/>
                    <a:pt x="221" y="752"/>
                    <a:pt x="23" y="1005"/>
                  </a:cubicBezTo>
                  <a:cubicBezTo>
                    <a:pt x="15" y="1013"/>
                    <a:pt x="8" y="1023"/>
                    <a:pt x="1" y="1032"/>
                  </a:cubicBezTo>
                  <a:lnTo>
                    <a:pt x="25" y="1032"/>
                  </a:lnTo>
                  <a:cubicBezTo>
                    <a:pt x="25" y="1034"/>
                    <a:pt x="25" y="1037"/>
                    <a:pt x="25" y="1040"/>
                  </a:cubicBezTo>
                  <a:cubicBezTo>
                    <a:pt x="25" y="1037"/>
                    <a:pt x="28" y="1035"/>
                    <a:pt x="31" y="1032"/>
                  </a:cubicBezTo>
                  <a:cubicBezTo>
                    <a:pt x="230" y="776"/>
                    <a:pt x="453" y="540"/>
                    <a:pt x="699" y="330"/>
                  </a:cubicBezTo>
                  <a:cubicBezTo>
                    <a:pt x="791" y="250"/>
                    <a:pt x="884" y="175"/>
                    <a:pt x="980" y="103"/>
                  </a:cubicBezTo>
                  <a:lnTo>
                    <a:pt x="987" y="98"/>
                  </a:lnTo>
                  <a:cubicBezTo>
                    <a:pt x="1026" y="71"/>
                    <a:pt x="1061" y="42"/>
                    <a:pt x="1093" y="9"/>
                  </a:cubicBezTo>
                  <a:cubicBezTo>
                    <a:pt x="1085" y="5"/>
                    <a:pt x="1077" y="2"/>
                    <a:pt x="1068"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4"/>
            <p:cNvSpPr/>
            <p:nvPr/>
          </p:nvSpPr>
          <p:spPr>
            <a:xfrm>
              <a:off x="-4461396" y="2886737"/>
              <a:ext cx="237012" cy="227569"/>
            </a:xfrm>
            <a:custGeom>
              <a:avLst/>
              <a:gdLst/>
              <a:ahLst/>
              <a:cxnLst/>
              <a:rect l="l" t="t" r="r" b="b"/>
              <a:pathLst>
                <a:path w="1029" h="988" extrusionOk="0">
                  <a:moveTo>
                    <a:pt x="1003" y="0"/>
                  </a:moveTo>
                  <a:cubicBezTo>
                    <a:pt x="844" y="114"/>
                    <a:pt x="692" y="239"/>
                    <a:pt x="550" y="373"/>
                  </a:cubicBezTo>
                  <a:cubicBezTo>
                    <a:pt x="349" y="561"/>
                    <a:pt x="165" y="767"/>
                    <a:pt x="1" y="988"/>
                  </a:cubicBezTo>
                  <a:lnTo>
                    <a:pt x="31" y="988"/>
                  </a:lnTo>
                  <a:cubicBezTo>
                    <a:pt x="191" y="775"/>
                    <a:pt x="369" y="576"/>
                    <a:pt x="563" y="393"/>
                  </a:cubicBezTo>
                  <a:cubicBezTo>
                    <a:pt x="710" y="255"/>
                    <a:pt x="865" y="127"/>
                    <a:pt x="1029" y="10"/>
                  </a:cubicBezTo>
                  <a:cubicBezTo>
                    <a:pt x="1019" y="6"/>
                    <a:pt x="1011" y="3"/>
                    <a:pt x="1003"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4"/>
            <p:cNvSpPr/>
            <p:nvPr/>
          </p:nvSpPr>
          <p:spPr>
            <a:xfrm>
              <a:off x="-4402200" y="2910691"/>
              <a:ext cx="227108" cy="203614"/>
            </a:xfrm>
            <a:custGeom>
              <a:avLst/>
              <a:gdLst/>
              <a:ahLst/>
              <a:cxnLst/>
              <a:rect l="l" t="t" r="r" b="b"/>
              <a:pathLst>
                <a:path w="986" h="884" extrusionOk="0">
                  <a:moveTo>
                    <a:pt x="964" y="1"/>
                  </a:moveTo>
                  <a:cubicBezTo>
                    <a:pt x="800" y="176"/>
                    <a:pt x="616" y="336"/>
                    <a:pt x="435" y="491"/>
                  </a:cubicBezTo>
                  <a:lnTo>
                    <a:pt x="433" y="494"/>
                  </a:lnTo>
                  <a:cubicBezTo>
                    <a:pt x="286" y="619"/>
                    <a:pt x="138" y="746"/>
                    <a:pt x="0" y="884"/>
                  </a:cubicBezTo>
                  <a:lnTo>
                    <a:pt x="34" y="884"/>
                  </a:lnTo>
                  <a:cubicBezTo>
                    <a:pt x="165" y="755"/>
                    <a:pt x="305" y="633"/>
                    <a:pt x="442" y="516"/>
                  </a:cubicBezTo>
                  <a:cubicBezTo>
                    <a:pt x="446" y="514"/>
                    <a:pt x="447" y="511"/>
                    <a:pt x="450" y="509"/>
                  </a:cubicBezTo>
                  <a:cubicBezTo>
                    <a:pt x="633" y="351"/>
                    <a:pt x="820" y="190"/>
                    <a:pt x="986" y="13"/>
                  </a:cubicBezTo>
                  <a:cubicBezTo>
                    <a:pt x="978" y="8"/>
                    <a:pt x="971" y="4"/>
                    <a:pt x="96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4"/>
            <p:cNvSpPr/>
            <p:nvPr/>
          </p:nvSpPr>
          <p:spPr>
            <a:xfrm>
              <a:off x="-4371106" y="2924511"/>
              <a:ext cx="217434" cy="189794"/>
            </a:xfrm>
            <a:custGeom>
              <a:avLst/>
              <a:gdLst/>
              <a:ahLst/>
              <a:cxnLst/>
              <a:rect l="l" t="t" r="r" b="b"/>
              <a:pathLst>
                <a:path w="944" h="824" extrusionOk="0">
                  <a:moveTo>
                    <a:pt x="923" y="1"/>
                  </a:moveTo>
                  <a:cubicBezTo>
                    <a:pt x="713" y="150"/>
                    <a:pt x="513" y="314"/>
                    <a:pt x="326" y="492"/>
                  </a:cubicBezTo>
                  <a:cubicBezTo>
                    <a:pt x="212" y="597"/>
                    <a:pt x="104" y="709"/>
                    <a:pt x="0" y="824"/>
                  </a:cubicBezTo>
                  <a:lnTo>
                    <a:pt x="33" y="824"/>
                  </a:lnTo>
                  <a:cubicBezTo>
                    <a:pt x="129" y="717"/>
                    <a:pt x="230" y="613"/>
                    <a:pt x="335" y="513"/>
                  </a:cubicBezTo>
                  <a:cubicBezTo>
                    <a:pt x="526" y="334"/>
                    <a:pt x="729" y="167"/>
                    <a:pt x="943" y="16"/>
                  </a:cubicBezTo>
                  <a:cubicBezTo>
                    <a:pt x="936" y="10"/>
                    <a:pt x="930" y="5"/>
                    <a:pt x="92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4"/>
            <p:cNvSpPr/>
            <p:nvPr/>
          </p:nvSpPr>
          <p:spPr>
            <a:xfrm>
              <a:off x="-4349454" y="2936719"/>
              <a:ext cx="211215" cy="177586"/>
            </a:xfrm>
            <a:custGeom>
              <a:avLst/>
              <a:gdLst/>
              <a:ahLst/>
              <a:cxnLst/>
              <a:rect l="l" t="t" r="r" b="b"/>
              <a:pathLst>
                <a:path w="917" h="771" extrusionOk="0">
                  <a:moveTo>
                    <a:pt x="896" y="1"/>
                  </a:moveTo>
                  <a:cubicBezTo>
                    <a:pt x="881" y="14"/>
                    <a:pt x="865" y="25"/>
                    <a:pt x="851" y="37"/>
                  </a:cubicBezTo>
                  <a:cubicBezTo>
                    <a:pt x="647" y="190"/>
                    <a:pt x="452" y="351"/>
                    <a:pt x="265" y="520"/>
                  </a:cubicBezTo>
                  <a:cubicBezTo>
                    <a:pt x="174" y="602"/>
                    <a:pt x="86" y="685"/>
                    <a:pt x="0" y="771"/>
                  </a:cubicBezTo>
                  <a:lnTo>
                    <a:pt x="35" y="771"/>
                  </a:lnTo>
                  <a:cubicBezTo>
                    <a:pt x="112" y="694"/>
                    <a:pt x="192" y="619"/>
                    <a:pt x="273" y="545"/>
                  </a:cubicBezTo>
                  <a:cubicBezTo>
                    <a:pt x="464" y="372"/>
                    <a:pt x="660" y="209"/>
                    <a:pt x="865" y="56"/>
                  </a:cubicBezTo>
                  <a:cubicBezTo>
                    <a:pt x="882" y="44"/>
                    <a:pt x="900" y="30"/>
                    <a:pt x="916" y="16"/>
                  </a:cubicBezTo>
                  <a:cubicBezTo>
                    <a:pt x="911" y="9"/>
                    <a:pt x="904" y="4"/>
                    <a:pt x="896"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4"/>
            <p:cNvSpPr/>
            <p:nvPr/>
          </p:nvSpPr>
          <p:spPr>
            <a:xfrm>
              <a:off x="-4245113" y="2989005"/>
              <a:ext cx="157547" cy="125301"/>
            </a:xfrm>
            <a:custGeom>
              <a:avLst/>
              <a:gdLst/>
              <a:ahLst/>
              <a:cxnLst/>
              <a:rect l="l" t="t" r="r" b="b"/>
              <a:pathLst>
                <a:path w="684" h="544" extrusionOk="0">
                  <a:moveTo>
                    <a:pt x="669" y="1"/>
                  </a:moveTo>
                  <a:cubicBezTo>
                    <a:pt x="428" y="154"/>
                    <a:pt x="214" y="350"/>
                    <a:pt x="5" y="539"/>
                  </a:cubicBezTo>
                  <a:cubicBezTo>
                    <a:pt x="4" y="542"/>
                    <a:pt x="1" y="543"/>
                    <a:pt x="0" y="544"/>
                  </a:cubicBezTo>
                  <a:lnTo>
                    <a:pt x="35" y="544"/>
                  </a:lnTo>
                  <a:cubicBezTo>
                    <a:pt x="239" y="358"/>
                    <a:pt x="449" y="168"/>
                    <a:pt x="683" y="18"/>
                  </a:cubicBezTo>
                  <a:cubicBezTo>
                    <a:pt x="679" y="11"/>
                    <a:pt x="674" y="5"/>
                    <a:pt x="66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4"/>
            <p:cNvSpPr/>
            <p:nvPr/>
          </p:nvSpPr>
          <p:spPr>
            <a:xfrm>
              <a:off x="-4144919" y="3051425"/>
              <a:ext cx="95127" cy="62881"/>
            </a:xfrm>
            <a:custGeom>
              <a:avLst/>
              <a:gdLst/>
              <a:ahLst/>
              <a:cxnLst/>
              <a:rect l="l" t="t" r="r" b="b"/>
              <a:pathLst>
                <a:path w="413" h="273" extrusionOk="0">
                  <a:moveTo>
                    <a:pt x="404" y="0"/>
                  </a:moveTo>
                  <a:cubicBezTo>
                    <a:pt x="307" y="80"/>
                    <a:pt x="198" y="148"/>
                    <a:pt x="90" y="216"/>
                  </a:cubicBezTo>
                  <a:cubicBezTo>
                    <a:pt x="60" y="235"/>
                    <a:pt x="31" y="253"/>
                    <a:pt x="0" y="273"/>
                  </a:cubicBezTo>
                  <a:lnTo>
                    <a:pt x="44" y="273"/>
                  </a:lnTo>
                  <a:cubicBezTo>
                    <a:pt x="63" y="261"/>
                    <a:pt x="83" y="248"/>
                    <a:pt x="103" y="236"/>
                  </a:cubicBezTo>
                  <a:cubicBezTo>
                    <a:pt x="210" y="169"/>
                    <a:pt x="318" y="102"/>
                    <a:pt x="413" y="22"/>
                  </a:cubicBezTo>
                  <a:cubicBezTo>
                    <a:pt x="411" y="15"/>
                    <a:pt x="407" y="7"/>
                    <a:pt x="404"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4"/>
            <p:cNvSpPr/>
            <p:nvPr/>
          </p:nvSpPr>
          <p:spPr>
            <a:xfrm>
              <a:off x="-4098161" y="3073537"/>
              <a:ext cx="58274" cy="40769"/>
            </a:xfrm>
            <a:custGeom>
              <a:avLst/>
              <a:gdLst/>
              <a:ahLst/>
              <a:cxnLst/>
              <a:rect l="l" t="t" r="r" b="b"/>
              <a:pathLst>
                <a:path w="253" h="177" extrusionOk="0">
                  <a:moveTo>
                    <a:pt x="243" y="1"/>
                  </a:moveTo>
                  <a:cubicBezTo>
                    <a:pt x="159" y="55"/>
                    <a:pt x="78" y="113"/>
                    <a:pt x="1" y="177"/>
                  </a:cubicBezTo>
                  <a:lnTo>
                    <a:pt x="37" y="177"/>
                  </a:lnTo>
                  <a:cubicBezTo>
                    <a:pt x="107" y="122"/>
                    <a:pt x="179" y="71"/>
                    <a:pt x="252" y="23"/>
                  </a:cubicBezTo>
                  <a:cubicBezTo>
                    <a:pt x="250" y="15"/>
                    <a:pt x="246" y="8"/>
                    <a:pt x="24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4"/>
            <p:cNvSpPr/>
            <p:nvPr/>
          </p:nvSpPr>
          <p:spPr>
            <a:xfrm>
              <a:off x="-4211715" y="3005589"/>
              <a:ext cx="136127" cy="109178"/>
            </a:xfrm>
            <a:custGeom>
              <a:avLst/>
              <a:gdLst/>
              <a:ahLst/>
              <a:cxnLst/>
              <a:rect l="l" t="t" r="r" b="b"/>
              <a:pathLst>
                <a:path w="591" h="474" extrusionOk="0">
                  <a:moveTo>
                    <a:pt x="577" y="0"/>
                  </a:moveTo>
                  <a:cubicBezTo>
                    <a:pt x="561" y="10"/>
                    <a:pt x="545" y="22"/>
                    <a:pt x="530" y="33"/>
                  </a:cubicBezTo>
                  <a:cubicBezTo>
                    <a:pt x="351" y="174"/>
                    <a:pt x="174" y="321"/>
                    <a:pt x="1" y="473"/>
                  </a:cubicBezTo>
                  <a:lnTo>
                    <a:pt x="37" y="473"/>
                  </a:lnTo>
                  <a:cubicBezTo>
                    <a:pt x="204" y="328"/>
                    <a:pt x="373" y="189"/>
                    <a:pt x="544" y="52"/>
                  </a:cubicBezTo>
                  <a:cubicBezTo>
                    <a:pt x="558" y="40"/>
                    <a:pt x="574" y="29"/>
                    <a:pt x="590" y="20"/>
                  </a:cubicBezTo>
                  <a:cubicBezTo>
                    <a:pt x="585" y="12"/>
                    <a:pt x="582" y="6"/>
                    <a:pt x="57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4"/>
            <p:cNvSpPr/>
            <p:nvPr/>
          </p:nvSpPr>
          <p:spPr>
            <a:xfrm>
              <a:off x="-4175783" y="3032998"/>
              <a:ext cx="116779" cy="81307"/>
            </a:xfrm>
            <a:custGeom>
              <a:avLst/>
              <a:gdLst/>
              <a:ahLst/>
              <a:cxnLst/>
              <a:rect l="l" t="t" r="r" b="b"/>
              <a:pathLst>
                <a:path w="507" h="353" extrusionOk="0">
                  <a:moveTo>
                    <a:pt x="495" y="0"/>
                  </a:moveTo>
                  <a:cubicBezTo>
                    <a:pt x="379" y="97"/>
                    <a:pt x="251" y="184"/>
                    <a:pt x="125" y="267"/>
                  </a:cubicBezTo>
                  <a:lnTo>
                    <a:pt x="0" y="353"/>
                  </a:lnTo>
                  <a:lnTo>
                    <a:pt x="41" y="353"/>
                  </a:lnTo>
                  <a:lnTo>
                    <a:pt x="138" y="287"/>
                  </a:lnTo>
                  <a:cubicBezTo>
                    <a:pt x="266" y="205"/>
                    <a:pt x="389" y="117"/>
                    <a:pt x="507" y="21"/>
                  </a:cubicBezTo>
                  <a:cubicBezTo>
                    <a:pt x="503" y="13"/>
                    <a:pt x="500" y="6"/>
                    <a:pt x="495"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4"/>
            <p:cNvSpPr/>
            <p:nvPr/>
          </p:nvSpPr>
          <p:spPr>
            <a:xfrm>
              <a:off x="-4310989" y="2954915"/>
              <a:ext cx="193019" cy="159390"/>
            </a:xfrm>
            <a:custGeom>
              <a:avLst/>
              <a:gdLst/>
              <a:ahLst/>
              <a:cxnLst/>
              <a:rect l="l" t="t" r="r" b="b"/>
              <a:pathLst>
                <a:path w="838" h="692" extrusionOk="0">
                  <a:moveTo>
                    <a:pt x="821" y="0"/>
                  </a:moveTo>
                  <a:lnTo>
                    <a:pt x="129" y="584"/>
                  </a:lnTo>
                  <a:lnTo>
                    <a:pt x="0" y="692"/>
                  </a:lnTo>
                  <a:lnTo>
                    <a:pt x="36" y="692"/>
                  </a:lnTo>
                  <a:cubicBezTo>
                    <a:pt x="67" y="665"/>
                    <a:pt x="99" y="640"/>
                    <a:pt x="130" y="613"/>
                  </a:cubicBezTo>
                  <a:cubicBezTo>
                    <a:pt x="365" y="413"/>
                    <a:pt x="601" y="215"/>
                    <a:pt x="838" y="16"/>
                  </a:cubicBezTo>
                  <a:cubicBezTo>
                    <a:pt x="832" y="11"/>
                    <a:pt x="826" y="5"/>
                    <a:pt x="821"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4"/>
            <p:cNvSpPr/>
            <p:nvPr/>
          </p:nvSpPr>
          <p:spPr>
            <a:xfrm>
              <a:off x="-4271832" y="2967353"/>
              <a:ext cx="166300" cy="146952"/>
            </a:xfrm>
            <a:custGeom>
              <a:avLst/>
              <a:gdLst/>
              <a:ahLst/>
              <a:cxnLst/>
              <a:rect l="l" t="t" r="r" b="b"/>
              <a:pathLst>
                <a:path w="722" h="638" extrusionOk="0">
                  <a:moveTo>
                    <a:pt x="705" y="1"/>
                  </a:moveTo>
                  <a:lnTo>
                    <a:pt x="1" y="638"/>
                  </a:lnTo>
                  <a:lnTo>
                    <a:pt x="36" y="638"/>
                  </a:lnTo>
                  <a:lnTo>
                    <a:pt x="722" y="18"/>
                  </a:lnTo>
                  <a:cubicBezTo>
                    <a:pt x="716" y="12"/>
                    <a:pt x="711" y="6"/>
                    <a:pt x="705"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4"/>
            <p:cNvSpPr/>
            <p:nvPr/>
          </p:nvSpPr>
          <p:spPr>
            <a:xfrm>
              <a:off x="-4649348" y="2867619"/>
              <a:ext cx="368532" cy="248759"/>
            </a:xfrm>
            <a:custGeom>
              <a:avLst/>
              <a:gdLst/>
              <a:ahLst/>
              <a:cxnLst/>
              <a:rect l="l" t="t" r="r" b="b"/>
              <a:pathLst>
                <a:path w="1600" h="1080" extrusionOk="0">
                  <a:moveTo>
                    <a:pt x="1600" y="1016"/>
                  </a:moveTo>
                  <a:cubicBezTo>
                    <a:pt x="1600" y="1034"/>
                    <a:pt x="1599" y="1053"/>
                    <a:pt x="1596" y="1072"/>
                  </a:cubicBezTo>
                  <a:lnTo>
                    <a:pt x="646" y="1072"/>
                  </a:lnTo>
                  <a:cubicBezTo>
                    <a:pt x="643" y="1074"/>
                    <a:pt x="640" y="1077"/>
                    <a:pt x="640" y="1079"/>
                  </a:cubicBezTo>
                  <a:cubicBezTo>
                    <a:pt x="640" y="1077"/>
                    <a:pt x="640" y="1074"/>
                    <a:pt x="640" y="1072"/>
                  </a:cubicBezTo>
                  <a:lnTo>
                    <a:pt x="68" y="1072"/>
                  </a:lnTo>
                  <a:cubicBezTo>
                    <a:pt x="59" y="1045"/>
                    <a:pt x="54" y="1018"/>
                    <a:pt x="49" y="991"/>
                  </a:cubicBezTo>
                  <a:cubicBezTo>
                    <a:pt x="45" y="982"/>
                    <a:pt x="44" y="973"/>
                    <a:pt x="43" y="964"/>
                  </a:cubicBezTo>
                  <a:cubicBezTo>
                    <a:pt x="1" y="880"/>
                    <a:pt x="12" y="780"/>
                    <a:pt x="74" y="710"/>
                  </a:cubicBezTo>
                  <a:cubicBezTo>
                    <a:pt x="78" y="701"/>
                    <a:pt x="84" y="690"/>
                    <a:pt x="90" y="682"/>
                  </a:cubicBezTo>
                  <a:cubicBezTo>
                    <a:pt x="103" y="659"/>
                    <a:pt x="116" y="638"/>
                    <a:pt x="131" y="618"/>
                  </a:cubicBezTo>
                  <a:cubicBezTo>
                    <a:pt x="137" y="608"/>
                    <a:pt x="144" y="598"/>
                    <a:pt x="151" y="589"/>
                  </a:cubicBezTo>
                  <a:cubicBezTo>
                    <a:pt x="163" y="571"/>
                    <a:pt x="176" y="555"/>
                    <a:pt x="189" y="538"/>
                  </a:cubicBezTo>
                  <a:cubicBezTo>
                    <a:pt x="198" y="525"/>
                    <a:pt x="209" y="514"/>
                    <a:pt x="218" y="502"/>
                  </a:cubicBezTo>
                  <a:cubicBezTo>
                    <a:pt x="235" y="481"/>
                    <a:pt x="252" y="461"/>
                    <a:pt x="272" y="441"/>
                  </a:cubicBezTo>
                  <a:cubicBezTo>
                    <a:pt x="330" y="377"/>
                    <a:pt x="393" y="318"/>
                    <a:pt x="463" y="268"/>
                  </a:cubicBezTo>
                  <a:cubicBezTo>
                    <a:pt x="468" y="264"/>
                    <a:pt x="472" y="261"/>
                    <a:pt x="478" y="257"/>
                  </a:cubicBezTo>
                  <a:cubicBezTo>
                    <a:pt x="489" y="248"/>
                    <a:pt x="502" y="240"/>
                    <a:pt x="513" y="231"/>
                  </a:cubicBezTo>
                  <a:cubicBezTo>
                    <a:pt x="529" y="221"/>
                    <a:pt x="544" y="211"/>
                    <a:pt x="559" y="202"/>
                  </a:cubicBezTo>
                  <a:cubicBezTo>
                    <a:pt x="575" y="193"/>
                    <a:pt x="590" y="183"/>
                    <a:pt x="606" y="175"/>
                  </a:cubicBezTo>
                  <a:cubicBezTo>
                    <a:pt x="615" y="169"/>
                    <a:pt x="623" y="164"/>
                    <a:pt x="631" y="160"/>
                  </a:cubicBezTo>
                  <a:cubicBezTo>
                    <a:pt x="673" y="137"/>
                    <a:pt x="716" y="117"/>
                    <a:pt x="759" y="100"/>
                  </a:cubicBezTo>
                  <a:cubicBezTo>
                    <a:pt x="777" y="93"/>
                    <a:pt x="794" y="86"/>
                    <a:pt x="812" y="80"/>
                  </a:cubicBezTo>
                  <a:cubicBezTo>
                    <a:pt x="821" y="75"/>
                    <a:pt x="832" y="73"/>
                    <a:pt x="843" y="69"/>
                  </a:cubicBezTo>
                  <a:cubicBezTo>
                    <a:pt x="856" y="64"/>
                    <a:pt x="869" y="60"/>
                    <a:pt x="883" y="55"/>
                  </a:cubicBezTo>
                  <a:cubicBezTo>
                    <a:pt x="905" y="50"/>
                    <a:pt x="927" y="43"/>
                    <a:pt x="948" y="37"/>
                  </a:cubicBezTo>
                  <a:cubicBezTo>
                    <a:pt x="964" y="35"/>
                    <a:pt x="977" y="30"/>
                    <a:pt x="991" y="28"/>
                  </a:cubicBezTo>
                  <a:lnTo>
                    <a:pt x="993" y="28"/>
                  </a:lnTo>
                  <a:cubicBezTo>
                    <a:pt x="1013" y="23"/>
                    <a:pt x="1033" y="20"/>
                    <a:pt x="1053" y="16"/>
                  </a:cubicBezTo>
                  <a:cubicBezTo>
                    <a:pt x="1059" y="15"/>
                    <a:pt x="1064" y="14"/>
                    <a:pt x="1070" y="14"/>
                  </a:cubicBezTo>
                  <a:cubicBezTo>
                    <a:pt x="1091" y="10"/>
                    <a:pt x="1113" y="7"/>
                    <a:pt x="1134" y="6"/>
                  </a:cubicBezTo>
                  <a:cubicBezTo>
                    <a:pt x="1145" y="3"/>
                    <a:pt x="1157" y="1"/>
                    <a:pt x="1168" y="1"/>
                  </a:cubicBezTo>
                  <a:lnTo>
                    <a:pt x="1168" y="1"/>
                  </a:lnTo>
                  <a:cubicBezTo>
                    <a:pt x="1207" y="104"/>
                    <a:pt x="1238" y="215"/>
                    <a:pt x="1274" y="295"/>
                  </a:cubicBezTo>
                  <a:cubicBezTo>
                    <a:pt x="1282" y="314"/>
                    <a:pt x="1292" y="331"/>
                    <a:pt x="1301" y="349"/>
                  </a:cubicBezTo>
                  <a:lnTo>
                    <a:pt x="1301" y="350"/>
                  </a:lnTo>
                  <a:cubicBezTo>
                    <a:pt x="1306" y="357"/>
                    <a:pt x="1309" y="363"/>
                    <a:pt x="1314" y="370"/>
                  </a:cubicBezTo>
                  <a:cubicBezTo>
                    <a:pt x="1331" y="399"/>
                    <a:pt x="1348" y="429"/>
                    <a:pt x="1366" y="457"/>
                  </a:cubicBezTo>
                  <a:cubicBezTo>
                    <a:pt x="1371" y="464"/>
                    <a:pt x="1375" y="471"/>
                    <a:pt x="1379" y="477"/>
                  </a:cubicBezTo>
                  <a:cubicBezTo>
                    <a:pt x="1422" y="545"/>
                    <a:pt x="1467" y="612"/>
                    <a:pt x="1505" y="683"/>
                  </a:cubicBezTo>
                  <a:cubicBezTo>
                    <a:pt x="1509" y="690"/>
                    <a:pt x="1513" y="697"/>
                    <a:pt x="1515" y="704"/>
                  </a:cubicBezTo>
                  <a:cubicBezTo>
                    <a:pt x="1522" y="716"/>
                    <a:pt x="1527" y="729"/>
                    <a:pt x="1533" y="741"/>
                  </a:cubicBezTo>
                  <a:cubicBezTo>
                    <a:pt x="1538" y="748"/>
                    <a:pt x="1541" y="755"/>
                    <a:pt x="1542" y="763"/>
                  </a:cubicBezTo>
                  <a:cubicBezTo>
                    <a:pt x="1552" y="782"/>
                    <a:pt x="1560" y="802"/>
                    <a:pt x="1567" y="823"/>
                  </a:cubicBezTo>
                  <a:cubicBezTo>
                    <a:pt x="1569" y="831"/>
                    <a:pt x="1573" y="838"/>
                    <a:pt x="1575" y="848"/>
                  </a:cubicBezTo>
                  <a:cubicBezTo>
                    <a:pt x="1587" y="885"/>
                    <a:pt x="1594" y="925"/>
                    <a:pt x="1596" y="965"/>
                  </a:cubicBezTo>
                  <a:cubicBezTo>
                    <a:pt x="1599" y="975"/>
                    <a:pt x="1599" y="984"/>
                    <a:pt x="1599" y="994"/>
                  </a:cubicBezTo>
                  <a:cubicBezTo>
                    <a:pt x="1600" y="1002"/>
                    <a:pt x="1600" y="1009"/>
                    <a:pt x="1600" y="1016"/>
                  </a:cubicBezTo>
                  <a:close/>
                </a:path>
              </a:pathLst>
            </a:custGeom>
            <a:solidFill>
              <a:srgbClr val="9D97B2">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4"/>
            <p:cNvSpPr/>
            <p:nvPr/>
          </p:nvSpPr>
          <p:spPr>
            <a:xfrm>
              <a:off x="-6094917" y="2589377"/>
              <a:ext cx="1592980" cy="527461"/>
            </a:xfrm>
            <a:custGeom>
              <a:avLst/>
              <a:gdLst/>
              <a:ahLst/>
              <a:cxnLst/>
              <a:rect l="l" t="t" r="r" b="b"/>
              <a:pathLst>
                <a:path w="6916" h="2290" extrusionOk="0">
                  <a:moveTo>
                    <a:pt x="4767" y="1"/>
                  </a:moveTo>
                  <a:cubicBezTo>
                    <a:pt x="4679" y="1"/>
                    <a:pt x="4591" y="7"/>
                    <a:pt x="4503" y="21"/>
                  </a:cubicBezTo>
                  <a:lnTo>
                    <a:pt x="4468" y="27"/>
                  </a:lnTo>
                  <a:cubicBezTo>
                    <a:pt x="4399" y="40"/>
                    <a:pt x="4329" y="56"/>
                    <a:pt x="4262" y="78"/>
                  </a:cubicBezTo>
                  <a:cubicBezTo>
                    <a:pt x="4059" y="142"/>
                    <a:pt x="3872" y="242"/>
                    <a:pt x="3689" y="350"/>
                  </a:cubicBezTo>
                  <a:lnTo>
                    <a:pt x="3612" y="396"/>
                  </a:lnTo>
                  <a:cubicBezTo>
                    <a:pt x="3519" y="453"/>
                    <a:pt x="3425" y="509"/>
                    <a:pt x="3331" y="562"/>
                  </a:cubicBezTo>
                  <a:cubicBezTo>
                    <a:pt x="3317" y="570"/>
                    <a:pt x="3303" y="577"/>
                    <a:pt x="3290" y="586"/>
                  </a:cubicBezTo>
                  <a:cubicBezTo>
                    <a:pt x="3266" y="597"/>
                    <a:pt x="3245" y="610"/>
                    <a:pt x="3223" y="622"/>
                  </a:cubicBezTo>
                  <a:lnTo>
                    <a:pt x="3222" y="622"/>
                  </a:lnTo>
                  <a:cubicBezTo>
                    <a:pt x="3196" y="636"/>
                    <a:pt x="3170" y="650"/>
                    <a:pt x="3144" y="663"/>
                  </a:cubicBezTo>
                  <a:cubicBezTo>
                    <a:pt x="2930" y="769"/>
                    <a:pt x="2707" y="845"/>
                    <a:pt x="2480" y="913"/>
                  </a:cubicBezTo>
                  <a:cubicBezTo>
                    <a:pt x="2460" y="917"/>
                    <a:pt x="2440" y="923"/>
                    <a:pt x="2421" y="928"/>
                  </a:cubicBezTo>
                  <a:cubicBezTo>
                    <a:pt x="2334" y="953"/>
                    <a:pt x="2246" y="976"/>
                    <a:pt x="2157" y="998"/>
                  </a:cubicBezTo>
                  <a:lnTo>
                    <a:pt x="2114" y="1010"/>
                  </a:lnTo>
                  <a:cubicBezTo>
                    <a:pt x="1996" y="1040"/>
                    <a:pt x="1880" y="1069"/>
                    <a:pt x="1765" y="1099"/>
                  </a:cubicBezTo>
                  <a:cubicBezTo>
                    <a:pt x="1742" y="1105"/>
                    <a:pt x="1720" y="1111"/>
                    <a:pt x="1700" y="1118"/>
                  </a:cubicBezTo>
                  <a:cubicBezTo>
                    <a:pt x="1578" y="1151"/>
                    <a:pt x="1457" y="1187"/>
                    <a:pt x="1337" y="1228"/>
                  </a:cubicBezTo>
                  <a:cubicBezTo>
                    <a:pt x="1291" y="1243"/>
                    <a:pt x="1244" y="1259"/>
                    <a:pt x="1198" y="1278"/>
                  </a:cubicBezTo>
                  <a:cubicBezTo>
                    <a:pt x="1181" y="1284"/>
                    <a:pt x="1165" y="1290"/>
                    <a:pt x="1150" y="1297"/>
                  </a:cubicBezTo>
                  <a:cubicBezTo>
                    <a:pt x="662" y="1493"/>
                    <a:pt x="203" y="1812"/>
                    <a:pt x="1" y="2279"/>
                  </a:cubicBezTo>
                  <a:lnTo>
                    <a:pt x="6203" y="2279"/>
                  </a:lnTo>
                  <a:cubicBezTo>
                    <a:pt x="6200" y="2282"/>
                    <a:pt x="6199" y="2286"/>
                    <a:pt x="6199" y="2290"/>
                  </a:cubicBezTo>
                  <a:lnTo>
                    <a:pt x="6210" y="2279"/>
                  </a:lnTo>
                  <a:lnTo>
                    <a:pt x="6915" y="2279"/>
                  </a:lnTo>
                  <a:cubicBezTo>
                    <a:pt x="6915" y="2270"/>
                    <a:pt x="6914" y="2261"/>
                    <a:pt x="6913" y="2252"/>
                  </a:cubicBezTo>
                  <a:cubicBezTo>
                    <a:pt x="6913" y="2247"/>
                    <a:pt x="6913" y="2242"/>
                    <a:pt x="6913" y="2238"/>
                  </a:cubicBezTo>
                  <a:cubicBezTo>
                    <a:pt x="6912" y="2228"/>
                    <a:pt x="6911" y="2218"/>
                    <a:pt x="6909" y="2208"/>
                  </a:cubicBezTo>
                  <a:cubicBezTo>
                    <a:pt x="6908" y="2194"/>
                    <a:pt x="6907" y="2180"/>
                    <a:pt x="6905" y="2166"/>
                  </a:cubicBezTo>
                  <a:cubicBezTo>
                    <a:pt x="6902" y="2138"/>
                    <a:pt x="6899" y="2108"/>
                    <a:pt x="6893" y="2080"/>
                  </a:cubicBezTo>
                  <a:cubicBezTo>
                    <a:pt x="6893" y="2066"/>
                    <a:pt x="6891" y="2053"/>
                    <a:pt x="6888" y="2040"/>
                  </a:cubicBezTo>
                  <a:cubicBezTo>
                    <a:pt x="6871" y="1929"/>
                    <a:pt x="6847" y="1818"/>
                    <a:pt x="6816" y="1709"/>
                  </a:cubicBezTo>
                  <a:cubicBezTo>
                    <a:pt x="6815" y="1706"/>
                    <a:pt x="6815" y="1704"/>
                    <a:pt x="6814" y="1702"/>
                  </a:cubicBezTo>
                  <a:cubicBezTo>
                    <a:pt x="6813" y="1696"/>
                    <a:pt x="6811" y="1689"/>
                    <a:pt x="6809" y="1682"/>
                  </a:cubicBezTo>
                  <a:cubicBezTo>
                    <a:pt x="6808" y="1679"/>
                    <a:pt x="6807" y="1677"/>
                    <a:pt x="6807" y="1675"/>
                  </a:cubicBezTo>
                  <a:cubicBezTo>
                    <a:pt x="6791" y="1618"/>
                    <a:pt x="6773" y="1563"/>
                    <a:pt x="6753" y="1509"/>
                  </a:cubicBezTo>
                  <a:cubicBezTo>
                    <a:pt x="6751" y="1502"/>
                    <a:pt x="6747" y="1493"/>
                    <a:pt x="6744" y="1484"/>
                  </a:cubicBezTo>
                  <a:cubicBezTo>
                    <a:pt x="6742" y="1482"/>
                    <a:pt x="6741" y="1478"/>
                    <a:pt x="6740" y="1475"/>
                  </a:cubicBezTo>
                  <a:lnTo>
                    <a:pt x="6740" y="1473"/>
                  </a:lnTo>
                  <a:cubicBezTo>
                    <a:pt x="6727" y="1439"/>
                    <a:pt x="6714" y="1406"/>
                    <a:pt x="6700" y="1373"/>
                  </a:cubicBezTo>
                  <a:cubicBezTo>
                    <a:pt x="6696" y="1365"/>
                    <a:pt x="6694" y="1358"/>
                    <a:pt x="6691" y="1350"/>
                  </a:cubicBezTo>
                  <a:cubicBezTo>
                    <a:pt x="6681" y="1329"/>
                    <a:pt x="6672" y="1306"/>
                    <a:pt x="6662" y="1286"/>
                  </a:cubicBezTo>
                  <a:cubicBezTo>
                    <a:pt x="6659" y="1279"/>
                    <a:pt x="6655" y="1271"/>
                    <a:pt x="6652" y="1264"/>
                  </a:cubicBezTo>
                  <a:cubicBezTo>
                    <a:pt x="6629" y="1217"/>
                    <a:pt x="6605" y="1169"/>
                    <a:pt x="6580" y="1123"/>
                  </a:cubicBezTo>
                  <a:cubicBezTo>
                    <a:pt x="6575" y="1116"/>
                    <a:pt x="6572" y="1109"/>
                    <a:pt x="6568" y="1102"/>
                  </a:cubicBezTo>
                  <a:cubicBezTo>
                    <a:pt x="6546" y="1064"/>
                    <a:pt x="6524" y="1027"/>
                    <a:pt x="6499" y="991"/>
                  </a:cubicBezTo>
                  <a:cubicBezTo>
                    <a:pt x="6497" y="983"/>
                    <a:pt x="6492" y="976"/>
                    <a:pt x="6486" y="970"/>
                  </a:cubicBezTo>
                  <a:cubicBezTo>
                    <a:pt x="6474" y="949"/>
                    <a:pt x="6460" y="928"/>
                    <a:pt x="6445" y="908"/>
                  </a:cubicBezTo>
                  <a:cubicBezTo>
                    <a:pt x="6441" y="902"/>
                    <a:pt x="6437" y="895"/>
                    <a:pt x="6431" y="889"/>
                  </a:cubicBezTo>
                  <a:cubicBezTo>
                    <a:pt x="6412" y="862"/>
                    <a:pt x="6392" y="835"/>
                    <a:pt x="6371" y="809"/>
                  </a:cubicBezTo>
                  <a:cubicBezTo>
                    <a:pt x="6366" y="802"/>
                    <a:pt x="6361" y="795"/>
                    <a:pt x="6357" y="789"/>
                  </a:cubicBezTo>
                  <a:cubicBezTo>
                    <a:pt x="6335" y="764"/>
                    <a:pt x="6314" y="738"/>
                    <a:pt x="6292" y="714"/>
                  </a:cubicBezTo>
                  <a:cubicBezTo>
                    <a:pt x="6287" y="707"/>
                    <a:pt x="6281" y="701"/>
                    <a:pt x="6276" y="695"/>
                  </a:cubicBezTo>
                  <a:cubicBezTo>
                    <a:pt x="6247" y="661"/>
                    <a:pt x="6216" y="629"/>
                    <a:pt x="6184" y="596"/>
                  </a:cubicBezTo>
                  <a:cubicBezTo>
                    <a:pt x="6123" y="537"/>
                    <a:pt x="6058" y="481"/>
                    <a:pt x="5991" y="429"/>
                  </a:cubicBezTo>
                  <a:cubicBezTo>
                    <a:pt x="5984" y="423"/>
                    <a:pt x="5977" y="417"/>
                    <a:pt x="5969" y="413"/>
                  </a:cubicBezTo>
                  <a:cubicBezTo>
                    <a:pt x="5870" y="337"/>
                    <a:pt x="5764" y="273"/>
                    <a:pt x="5653" y="218"/>
                  </a:cubicBezTo>
                  <a:cubicBezTo>
                    <a:pt x="5642" y="211"/>
                    <a:pt x="5628" y="205"/>
                    <a:pt x="5616" y="198"/>
                  </a:cubicBezTo>
                  <a:cubicBezTo>
                    <a:pt x="5581" y="181"/>
                    <a:pt x="5544" y="166"/>
                    <a:pt x="5509" y="152"/>
                  </a:cubicBezTo>
                  <a:cubicBezTo>
                    <a:pt x="5494" y="145"/>
                    <a:pt x="5479" y="139"/>
                    <a:pt x="5464" y="134"/>
                  </a:cubicBezTo>
                  <a:cubicBezTo>
                    <a:pt x="5396" y="107"/>
                    <a:pt x="5325" y="85"/>
                    <a:pt x="5255" y="65"/>
                  </a:cubicBezTo>
                  <a:cubicBezTo>
                    <a:pt x="5244" y="62"/>
                    <a:pt x="5235" y="60"/>
                    <a:pt x="5224" y="58"/>
                  </a:cubicBezTo>
                  <a:cubicBezTo>
                    <a:pt x="5109" y="28"/>
                    <a:pt x="4990" y="11"/>
                    <a:pt x="4871" y="4"/>
                  </a:cubicBezTo>
                  <a:cubicBezTo>
                    <a:pt x="4861" y="2"/>
                    <a:pt x="4850" y="2"/>
                    <a:pt x="4841" y="2"/>
                  </a:cubicBezTo>
                  <a:cubicBezTo>
                    <a:pt x="4816" y="1"/>
                    <a:pt x="4791" y="1"/>
                    <a:pt x="4767"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4"/>
            <p:cNvSpPr/>
            <p:nvPr/>
          </p:nvSpPr>
          <p:spPr>
            <a:xfrm>
              <a:off x="-6014070" y="2589837"/>
              <a:ext cx="1511442" cy="524467"/>
            </a:xfrm>
            <a:custGeom>
              <a:avLst/>
              <a:gdLst/>
              <a:ahLst/>
              <a:cxnLst/>
              <a:rect l="l" t="t" r="r" b="b"/>
              <a:pathLst>
                <a:path w="6562" h="2277" extrusionOk="0">
                  <a:moveTo>
                    <a:pt x="5925" y="693"/>
                  </a:moveTo>
                  <a:cubicBezTo>
                    <a:pt x="5795" y="779"/>
                    <a:pt x="5669" y="867"/>
                    <a:pt x="5547" y="960"/>
                  </a:cubicBezTo>
                  <a:cubicBezTo>
                    <a:pt x="5044" y="1340"/>
                    <a:pt x="4592" y="1782"/>
                    <a:pt x="4202" y="2276"/>
                  </a:cubicBezTo>
                  <a:lnTo>
                    <a:pt x="4231" y="2276"/>
                  </a:lnTo>
                  <a:cubicBezTo>
                    <a:pt x="4623" y="1784"/>
                    <a:pt x="5074" y="1346"/>
                    <a:pt x="5576" y="968"/>
                  </a:cubicBezTo>
                  <a:cubicBezTo>
                    <a:pt x="5695" y="879"/>
                    <a:pt x="5816" y="793"/>
                    <a:pt x="5941" y="711"/>
                  </a:cubicBezTo>
                  <a:cubicBezTo>
                    <a:pt x="5936" y="705"/>
                    <a:pt x="5930" y="699"/>
                    <a:pt x="5925" y="694"/>
                  </a:cubicBezTo>
                  <a:lnTo>
                    <a:pt x="5925" y="693"/>
                  </a:lnTo>
                  <a:close/>
                  <a:moveTo>
                    <a:pt x="6135" y="967"/>
                  </a:moveTo>
                  <a:cubicBezTo>
                    <a:pt x="6077" y="1027"/>
                    <a:pt x="6017" y="1086"/>
                    <a:pt x="5955" y="1141"/>
                  </a:cubicBezTo>
                  <a:cubicBezTo>
                    <a:pt x="5774" y="1304"/>
                    <a:pt x="5578" y="1451"/>
                    <a:pt x="5385" y="1596"/>
                  </a:cubicBezTo>
                  <a:cubicBezTo>
                    <a:pt x="5110" y="1803"/>
                    <a:pt x="4823" y="2017"/>
                    <a:pt x="4588" y="2276"/>
                  </a:cubicBezTo>
                  <a:lnTo>
                    <a:pt x="4619" y="2276"/>
                  </a:lnTo>
                  <a:cubicBezTo>
                    <a:pt x="4851" y="2025"/>
                    <a:pt x="5130" y="1818"/>
                    <a:pt x="5399" y="1615"/>
                  </a:cubicBezTo>
                  <a:cubicBezTo>
                    <a:pt x="5594" y="1469"/>
                    <a:pt x="5793" y="1321"/>
                    <a:pt x="5976" y="1155"/>
                  </a:cubicBezTo>
                  <a:cubicBezTo>
                    <a:pt x="6035" y="1101"/>
                    <a:pt x="6093" y="1046"/>
                    <a:pt x="6149" y="988"/>
                  </a:cubicBezTo>
                  <a:cubicBezTo>
                    <a:pt x="6146" y="981"/>
                    <a:pt x="6141" y="974"/>
                    <a:pt x="6135" y="968"/>
                  </a:cubicBezTo>
                  <a:lnTo>
                    <a:pt x="6135" y="967"/>
                  </a:lnTo>
                  <a:close/>
                  <a:moveTo>
                    <a:pt x="6340" y="1348"/>
                  </a:moveTo>
                  <a:cubicBezTo>
                    <a:pt x="6336" y="1351"/>
                    <a:pt x="6331" y="1354"/>
                    <a:pt x="6328" y="1359"/>
                  </a:cubicBezTo>
                  <a:lnTo>
                    <a:pt x="6275" y="1410"/>
                  </a:lnTo>
                  <a:lnTo>
                    <a:pt x="5371" y="2276"/>
                  </a:lnTo>
                  <a:lnTo>
                    <a:pt x="5405" y="2276"/>
                  </a:lnTo>
                  <a:lnTo>
                    <a:pt x="6290" y="1428"/>
                  </a:lnTo>
                  <a:lnTo>
                    <a:pt x="6344" y="1376"/>
                  </a:lnTo>
                  <a:lnTo>
                    <a:pt x="6349" y="1371"/>
                  </a:lnTo>
                  <a:cubicBezTo>
                    <a:pt x="6347" y="1364"/>
                    <a:pt x="6343" y="1356"/>
                    <a:pt x="6340" y="1349"/>
                  </a:cubicBezTo>
                  <a:lnTo>
                    <a:pt x="6340" y="1348"/>
                  </a:lnTo>
                  <a:close/>
                  <a:moveTo>
                    <a:pt x="846" y="1276"/>
                  </a:moveTo>
                  <a:lnTo>
                    <a:pt x="846" y="1276"/>
                  </a:lnTo>
                  <a:cubicBezTo>
                    <a:pt x="829" y="1282"/>
                    <a:pt x="814" y="1288"/>
                    <a:pt x="798" y="1296"/>
                  </a:cubicBezTo>
                  <a:cubicBezTo>
                    <a:pt x="679" y="1434"/>
                    <a:pt x="567" y="1578"/>
                    <a:pt x="455" y="1721"/>
                  </a:cubicBezTo>
                  <a:cubicBezTo>
                    <a:pt x="350" y="1857"/>
                    <a:pt x="244" y="1996"/>
                    <a:pt x="130" y="2129"/>
                  </a:cubicBezTo>
                  <a:cubicBezTo>
                    <a:pt x="87" y="2179"/>
                    <a:pt x="44" y="2229"/>
                    <a:pt x="0" y="2277"/>
                  </a:cubicBezTo>
                  <a:lnTo>
                    <a:pt x="31" y="2277"/>
                  </a:lnTo>
                  <a:cubicBezTo>
                    <a:pt x="67" y="2237"/>
                    <a:pt x="103" y="2196"/>
                    <a:pt x="139" y="2155"/>
                  </a:cubicBezTo>
                  <a:cubicBezTo>
                    <a:pt x="257" y="2018"/>
                    <a:pt x="366" y="1875"/>
                    <a:pt x="474" y="1736"/>
                  </a:cubicBezTo>
                  <a:cubicBezTo>
                    <a:pt x="594" y="1582"/>
                    <a:pt x="715" y="1426"/>
                    <a:pt x="846" y="1276"/>
                  </a:cubicBezTo>
                  <a:close/>
                  <a:moveTo>
                    <a:pt x="1414" y="1099"/>
                  </a:moveTo>
                  <a:lnTo>
                    <a:pt x="1414" y="1099"/>
                  </a:lnTo>
                  <a:cubicBezTo>
                    <a:pt x="1391" y="1105"/>
                    <a:pt x="1369" y="1109"/>
                    <a:pt x="1349" y="1116"/>
                  </a:cubicBezTo>
                  <a:cubicBezTo>
                    <a:pt x="907" y="1443"/>
                    <a:pt x="518" y="1835"/>
                    <a:pt x="193" y="2277"/>
                  </a:cubicBezTo>
                  <a:lnTo>
                    <a:pt x="223" y="2277"/>
                  </a:lnTo>
                  <a:cubicBezTo>
                    <a:pt x="557" y="1825"/>
                    <a:pt x="959" y="1428"/>
                    <a:pt x="1414" y="1099"/>
                  </a:cubicBezTo>
                  <a:close/>
                  <a:moveTo>
                    <a:pt x="1806" y="996"/>
                  </a:moveTo>
                  <a:lnTo>
                    <a:pt x="1763" y="1008"/>
                  </a:lnTo>
                  <a:cubicBezTo>
                    <a:pt x="1616" y="1162"/>
                    <a:pt x="1476" y="1319"/>
                    <a:pt x="1335" y="1474"/>
                  </a:cubicBezTo>
                  <a:cubicBezTo>
                    <a:pt x="1092" y="1743"/>
                    <a:pt x="841" y="2021"/>
                    <a:pt x="574" y="2277"/>
                  </a:cubicBezTo>
                  <a:lnTo>
                    <a:pt x="608" y="2277"/>
                  </a:lnTo>
                  <a:cubicBezTo>
                    <a:pt x="869" y="2025"/>
                    <a:pt x="1114" y="1754"/>
                    <a:pt x="1353" y="1489"/>
                  </a:cubicBezTo>
                  <a:cubicBezTo>
                    <a:pt x="1502" y="1324"/>
                    <a:pt x="1651" y="1159"/>
                    <a:pt x="1806" y="996"/>
                  </a:cubicBezTo>
                  <a:close/>
                  <a:moveTo>
                    <a:pt x="2129" y="911"/>
                  </a:moveTo>
                  <a:lnTo>
                    <a:pt x="2129" y="911"/>
                  </a:lnTo>
                  <a:cubicBezTo>
                    <a:pt x="2109" y="915"/>
                    <a:pt x="2089" y="920"/>
                    <a:pt x="2069" y="926"/>
                  </a:cubicBezTo>
                  <a:cubicBezTo>
                    <a:pt x="1591" y="1320"/>
                    <a:pt x="1164" y="1770"/>
                    <a:pt x="796" y="2268"/>
                  </a:cubicBezTo>
                  <a:cubicBezTo>
                    <a:pt x="794" y="2271"/>
                    <a:pt x="792" y="2275"/>
                    <a:pt x="789" y="2277"/>
                  </a:cubicBezTo>
                  <a:lnTo>
                    <a:pt x="820" y="2277"/>
                  </a:lnTo>
                  <a:cubicBezTo>
                    <a:pt x="1196" y="1768"/>
                    <a:pt x="1636" y="1309"/>
                    <a:pt x="2129" y="911"/>
                  </a:cubicBezTo>
                  <a:close/>
                  <a:moveTo>
                    <a:pt x="3338" y="350"/>
                  </a:moveTo>
                  <a:cubicBezTo>
                    <a:pt x="3312" y="365"/>
                    <a:pt x="3286" y="379"/>
                    <a:pt x="3261" y="394"/>
                  </a:cubicBezTo>
                  <a:cubicBezTo>
                    <a:pt x="3045" y="619"/>
                    <a:pt x="2853" y="865"/>
                    <a:pt x="2687" y="1128"/>
                  </a:cubicBezTo>
                  <a:cubicBezTo>
                    <a:pt x="2777" y="938"/>
                    <a:pt x="2871" y="742"/>
                    <a:pt x="2979" y="560"/>
                  </a:cubicBezTo>
                  <a:lnTo>
                    <a:pt x="2979" y="560"/>
                  </a:lnTo>
                  <a:cubicBezTo>
                    <a:pt x="2965" y="568"/>
                    <a:pt x="2952" y="577"/>
                    <a:pt x="2938" y="584"/>
                  </a:cubicBezTo>
                  <a:cubicBezTo>
                    <a:pt x="2820" y="787"/>
                    <a:pt x="2719" y="1002"/>
                    <a:pt x="2621" y="1213"/>
                  </a:cubicBezTo>
                  <a:lnTo>
                    <a:pt x="2607" y="1242"/>
                  </a:lnTo>
                  <a:lnTo>
                    <a:pt x="2563" y="1340"/>
                  </a:lnTo>
                  <a:cubicBezTo>
                    <a:pt x="2490" y="1470"/>
                    <a:pt x="2424" y="1604"/>
                    <a:pt x="2365" y="1741"/>
                  </a:cubicBezTo>
                  <a:cubicBezTo>
                    <a:pt x="2267" y="1930"/>
                    <a:pt x="2151" y="2110"/>
                    <a:pt x="2021" y="2277"/>
                  </a:cubicBezTo>
                  <a:lnTo>
                    <a:pt x="2051" y="2277"/>
                  </a:lnTo>
                  <a:cubicBezTo>
                    <a:pt x="2140" y="2163"/>
                    <a:pt x="2222" y="2044"/>
                    <a:pt x="2294" y="1919"/>
                  </a:cubicBezTo>
                  <a:lnTo>
                    <a:pt x="2294" y="1919"/>
                  </a:lnTo>
                  <a:cubicBezTo>
                    <a:pt x="2250" y="2037"/>
                    <a:pt x="2210" y="2156"/>
                    <a:pt x="2175" y="2277"/>
                  </a:cubicBezTo>
                  <a:lnTo>
                    <a:pt x="2199" y="2277"/>
                  </a:lnTo>
                  <a:cubicBezTo>
                    <a:pt x="2250" y="2098"/>
                    <a:pt x="2313" y="1922"/>
                    <a:pt x="2387" y="1751"/>
                  </a:cubicBezTo>
                  <a:cubicBezTo>
                    <a:pt x="2426" y="1678"/>
                    <a:pt x="2464" y="1604"/>
                    <a:pt x="2498" y="1534"/>
                  </a:cubicBezTo>
                  <a:cubicBezTo>
                    <a:pt x="2527" y="1474"/>
                    <a:pt x="2556" y="1411"/>
                    <a:pt x="2585" y="1349"/>
                  </a:cubicBezTo>
                  <a:cubicBezTo>
                    <a:pt x="2606" y="1312"/>
                    <a:pt x="2628" y="1273"/>
                    <a:pt x="2651" y="1235"/>
                  </a:cubicBezTo>
                  <a:cubicBezTo>
                    <a:pt x="2842" y="913"/>
                    <a:pt x="3073" y="615"/>
                    <a:pt x="3338" y="350"/>
                  </a:cubicBezTo>
                  <a:close/>
                  <a:moveTo>
                    <a:pt x="4150" y="20"/>
                  </a:moveTo>
                  <a:lnTo>
                    <a:pt x="4150" y="20"/>
                  </a:lnTo>
                  <a:cubicBezTo>
                    <a:pt x="4139" y="22"/>
                    <a:pt x="4128" y="23"/>
                    <a:pt x="4116" y="25"/>
                  </a:cubicBezTo>
                  <a:cubicBezTo>
                    <a:pt x="3801" y="390"/>
                    <a:pt x="3573" y="829"/>
                    <a:pt x="3352" y="1256"/>
                  </a:cubicBezTo>
                  <a:cubicBezTo>
                    <a:pt x="3335" y="1287"/>
                    <a:pt x="3320" y="1319"/>
                    <a:pt x="3303" y="1349"/>
                  </a:cubicBezTo>
                  <a:cubicBezTo>
                    <a:pt x="3138" y="1667"/>
                    <a:pt x="2967" y="1988"/>
                    <a:pt x="2755" y="2277"/>
                  </a:cubicBezTo>
                  <a:lnTo>
                    <a:pt x="2786" y="2277"/>
                  </a:lnTo>
                  <a:cubicBezTo>
                    <a:pt x="2997" y="1984"/>
                    <a:pt x="3168" y="1661"/>
                    <a:pt x="3334" y="1342"/>
                  </a:cubicBezTo>
                  <a:cubicBezTo>
                    <a:pt x="3347" y="1317"/>
                    <a:pt x="3360" y="1293"/>
                    <a:pt x="3373" y="1269"/>
                  </a:cubicBezTo>
                  <a:cubicBezTo>
                    <a:pt x="3597" y="833"/>
                    <a:pt x="3829" y="387"/>
                    <a:pt x="4150" y="20"/>
                  </a:cubicBezTo>
                  <a:close/>
                  <a:moveTo>
                    <a:pt x="4490" y="0"/>
                  </a:moveTo>
                  <a:cubicBezTo>
                    <a:pt x="3903" y="675"/>
                    <a:pt x="3402" y="1421"/>
                    <a:pt x="3000" y="2220"/>
                  </a:cubicBezTo>
                  <a:cubicBezTo>
                    <a:pt x="2991" y="2237"/>
                    <a:pt x="2982" y="2256"/>
                    <a:pt x="2974" y="2277"/>
                  </a:cubicBezTo>
                  <a:lnTo>
                    <a:pt x="3000" y="2277"/>
                  </a:lnTo>
                  <a:cubicBezTo>
                    <a:pt x="3007" y="2260"/>
                    <a:pt x="3014" y="2245"/>
                    <a:pt x="3021" y="2231"/>
                  </a:cubicBezTo>
                  <a:cubicBezTo>
                    <a:pt x="3426" y="1428"/>
                    <a:pt x="3929" y="679"/>
                    <a:pt x="4520" y="2"/>
                  </a:cubicBezTo>
                  <a:cubicBezTo>
                    <a:pt x="4510" y="0"/>
                    <a:pt x="4500" y="0"/>
                    <a:pt x="4490" y="0"/>
                  </a:cubicBezTo>
                  <a:close/>
                  <a:moveTo>
                    <a:pt x="4873" y="56"/>
                  </a:moveTo>
                  <a:cubicBezTo>
                    <a:pt x="4805" y="100"/>
                    <a:pt x="4740" y="152"/>
                    <a:pt x="4679" y="209"/>
                  </a:cubicBezTo>
                  <a:cubicBezTo>
                    <a:pt x="4262" y="585"/>
                    <a:pt x="3947" y="1063"/>
                    <a:pt x="3767" y="1597"/>
                  </a:cubicBezTo>
                  <a:cubicBezTo>
                    <a:pt x="3743" y="1665"/>
                    <a:pt x="3722" y="1736"/>
                    <a:pt x="3701" y="1804"/>
                  </a:cubicBezTo>
                  <a:cubicBezTo>
                    <a:pt x="3651" y="1965"/>
                    <a:pt x="3602" y="2129"/>
                    <a:pt x="3527" y="2277"/>
                  </a:cubicBezTo>
                  <a:lnTo>
                    <a:pt x="3554" y="2277"/>
                  </a:lnTo>
                  <a:cubicBezTo>
                    <a:pt x="3627" y="2130"/>
                    <a:pt x="3675" y="1969"/>
                    <a:pt x="3723" y="1811"/>
                  </a:cubicBezTo>
                  <a:cubicBezTo>
                    <a:pt x="3744" y="1743"/>
                    <a:pt x="3766" y="1673"/>
                    <a:pt x="3789" y="1604"/>
                  </a:cubicBezTo>
                  <a:cubicBezTo>
                    <a:pt x="3849" y="1429"/>
                    <a:pt x="3923" y="1260"/>
                    <a:pt x="4011" y="1097"/>
                  </a:cubicBezTo>
                  <a:cubicBezTo>
                    <a:pt x="4188" y="769"/>
                    <a:pt x="4419" y="474"/>
                    <a:pt x="4696" y="225"/>
                  </a:cubicBezTo>
                  <a:cubicBezTo>
                    <a:pt x="4760" y="165"/>
                    <a:pt x="4830" y="111"/>
                    <a:pt x="4904" y="64"/>
                  </a:cubicBezTo>
                  <a:cubicBezTo>
                    <a:pt x="4893" y="62"/>
                    <a:pt x="4884" y="59"/>
                    <a:pt x="4873" y="56"/>
                  </a:cubicBezTo>
                  <a:close/>
                  <a:moveTo>
                    <a:pt x="5618" y="410"/>
                  </a:moveTo>
                  <a:cubicBezTo>
                    <a:pt x="5611" y="499"/>
                    <a:pt x="5585" y="585"/>
                    <a:pt x="5540" y="661"/>
                  </a:cubicBezTo>
                  <a:cubicBezTo>
                    <a:pt x="5482" y="756"/>
                    <a:pt x="5409" y="841"/>
                    <a:pt x="5325" y="912"/>
                  </a:cubicBezTo>
                  <a:cubicBezTo>
                    <a:pt x="5246" y="980"/>
                    <a:pt x="5159" y="1041"/>
                    <a:pt x="5074" y="1101"/>
                  </a:cubicBezTo>
                  <a:lnTo>
                    <a:pt x="5025" y="1136"/>
                  </a:lnTo>
                  <a:cubicBezTo>
                    <a:pt x="4564" y="1466"/>
                    <a:pt x="4144" y="1849"/>
                    <a:pt x="3773" y="2277"/>
                  </a:cubicBezTo>
                  <a:lnTo>
                    <a:pt x="3806" y="2277"/>
                  </a:lnTo>
                  <a:cubicBezTo>
                    <a:pt x="4171" y="1856"/>
                    <a:pt x="4585" y="1480"/>
                    <a:pt x="5040" y="1156"/>
                  </a:cubicBezTo>
                  <a:lnTo>
                    <a:pt x="5090" y="1121"/>
                  </a:lnTo>
                  <a:cubicBezTo>
                    <a:pt x="5181" y="1058"/>
                    <a:pt x="5271" y="989"/>
                    <a:pt x="5355" y="916"/>
                  </a:cubicBezTo>
                  <a:cubicBezTo>
                    <a:pt x="5437" y="847"/>
                    <a:pt x="5506" y="766"/>
                    <a:pt x="5561" y="674"/>
                  </a:cubicBezTo>
                  <a:cubicBezTo>
                    <a:pt x="5606" y="599"/>
                    <a:pt x="5632" y="514"/>
                    <a:pt x="5640" y="427"/>
                  </a:cubicBezTo>
                  <a:cubicBezTo>
                    <a:pt x="5633" y="421"/>
                    <a:pt x="5626" y="415"/>
                    <a:pt x="5618" y="411"/>
                  </a:cubicBezTo>
                  <a:lnTo>
                    <a:pt x="5618" y="410"/>
                  </a:lnTo>
                  <a:close/>
                  <a:moveTo>
                    <a:pt x="6458" y="1680"/>
                  </a:moveTo>
                  <a:lnTo>
                    <a:pt x="6394" y="1743"/>
                  </a:lnTo>
                  <a:lnTo>
                    <a:pt x="6390" y="1748"/>
                  </a:lnTo>
                  <a:lnTo>
                    <a:pt x="6389" y="1749"/>
                  </a:lnTo>
                  <a:lnTo>
                    <a:pt x="5969" y="2169"/>
                  </a:lnTo>
                  <a:lnTo>
                    <a:pt x="5860" y="2277"/>
                  </a:lnTo>
                  <a:lnTo>
                    <a:pt x="5894" y="2277"/>
                  </a:lnTo>
                  <a:lnTo>
                    <a:pt x="5974" y="2196"/>
                  </a:lnTo>
                  <a:lnTo>
                    <a:pt x="6249" y="1922"/>
                  </a:lnTo>
                  <a:lnTo>
                    <a:pt x="6413" y="1761"/>
                  </a:lnTo>
                  <a:lnTo>
                    <a:pt x="6467" y="1707"/>
                  </a:lnTo>
                  <a:cubicBezTo>
                    <a:pt x="6465" y="1704"/>
                    <a:pt x="6464" y="1702"/>
                    <a:pt x="6463" y="1700"/>
                  </a:cubicBezTo>
                  <a:cubicBezTo>
                    <a:pt x="6462" y="1694"/>
                    <a:pt x="6460" y="1687"/>
                    <a:pt x="6458" y="1680"/>
                  </a:cubicBezTo>
                  <a:close/>
                  <a:moveTo>
                    <a:pt x="6558" y="2208"/>
                  </a:moveTo>
                  <a:lnTo>
                    <a:pt x="6483" y="2277"/>
                  </a:lnTo>
                  <a:lnTo>
                    <a:pt x="6518" y="2277"/>
                  </a:lnTo>
                  <a:lnTo>
                    <a:pt x="6562" y="2237"/>
                  </a:lnTo>
                  <a:cubicBezTo>
                    <a:pt x="6561" y="2226"/>
                    <a:pt x="6560" y="2216"/>
                    <a:pt x="6558" y="2208"/>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4"/>
            <p:cNvSpPr/>
            <p:nvPr/>
          </p:nvSpPr>
          <p:spPr>
            <a:xfrm>
              <a:off x="-5180956" y="2620241"/>
              <a:ext cx="393638" cy="494063"/>
            </a:xfrm>
            <a:custGeom>
              <a:avLst/>
              <a:gdLst/>
              <a:ahLst/>
              <a:cxnLst/>
              <a:rect l="l" t="t" r="r" b="b"/>
              <a:pathLst>
                <a:path w="1709" h="2145" extrusionOk="0">
                  <a:moveTo>
                    <a:pt x="1497" y="0"/>
                  </a:moveTo>
                  <a:cubicBezTo>
                    <a:pt x="1444" y="14"/>
                    <a:pt x="1395" y="39"/>
                    <a:pt x="1353" y="72"/>
                  </a:cubicBezTo>
                  <a:cubicBezTo>
                    <a:pt x="1143" y="222"/>
                    <a:pt x="974" y="410"/>
                    <a:pt x="829" y="619"/>
                  </a:cubicBezTo>
                  <a:cubicBezTo>
                    <a:pt x="773" y="699"/>
                    <a:pt x="720" y="783"/>
                    <a:pt x="669" y="868"/>
                  </a:cubicBezTo>
                  <a:cubicBezTo>
                    <a:pt x="592" y="1002"/>
                    <a:pt x="520" y="1140"/>
                    <a:pt x="453" y="1276"/>
                  </a:cubicBezTo>
                  <a:cubicBezTo>
                    <a:pt x="415" y="1352"/>
                    <a:pt x="378" y="1430"/>
                    <a:pt x="341" y="1506"/>
                  </a:cubicBezTo>
                  <a:cubicBezTo>
                    <a:pt x="277" y="1640"/>
                    <a:pt x="211" y="1779"/>
                    <a:pt x="140" y="1914"/>
                  </a:cubicBezTo>
                  <a:cubicBezTo>
                    <a:pt x="116" y="1963"/>
                    <a:pt x="83" y="2012"/>
                    <a:pt x="50" y="2065"/>
                  </a:cubicBezTo>
                  <a:cubicBezTo>
                    <a:pt x="33" y="2092"/>
                    <a:pt x="16" y="2118"/>
                    <a:pt x="0" y="2145"/>
                  </a:cubicBezTo>
                  <a:lnTo>
                    <a:pt x="27" y="2145"/>
                  </a:lnTo>
                  <a:cubicBezTo>
                    <a:pt x="40" y="2123"/>
                    <a:pt x="56" y="2100"/>
                    <a:pt x="70" y="2077"/>
                  </a:cubicBezTo>
                  <a:cubicBezTo>
                    <a:pt x="104" y="2025"/>
                    <a:pt x="136" y="1974"/>
                    <a:pt x="161" y="1924"/>
                  </a:cubicBezTo>
                  <a:cubicBezTo>
                    <a:pt x="232" y="1790"/>
                    <a:pt x="298" y="1651"/>
                    <a:pt x="363" y="1517"/>
                  </a:cubicBezTo>
                  <a:cubicBezTo>
                    <a:pt x="400" y="1441"/>
                    <a:pt x="437" y="1363"/>
                    <a:pt x="474" y="1287"/>
                  </a:cubicBezTo>
                  <a:cubicBezTo>
                    <a:pt x="546" y="1143"/>
                    <a:pt x="620" y="998"/>
                    <a:pt x="704" y="858"/>
                  </a:cubicBezTo>
                  <a:cubicBezTo>
                    <a:pt x="878" y="565"/>
                    <a:pt x="1087" y="292"/>
                    <a:pt x="1367" y="91"/>
                  </a:cubicBezTo>
                  <a:cubicBezTo>
                    <a:pt x="1416" y="55"/>
                    <a:pt x="1481" y="20"/>
                    <a:pt x="1540" y="18"/>
                  </a:cubicBezTo>
                  <a:cubicBezTo>
                    <a:pt x="1526" y="11"/>
                    <a:pt x="1510" y="5"/>
                    <a:pt x="1497" y="0"/>
                  </a:cubicBezTo>
                  <a:close/>
                  <a:moveTo>
                    <a:pt x="1648" y="65"/>
                  </a:moveTo>
                  <a:cubicBezTo>
                    <a:pt x="1684" y="112"/>
                    <a:pt x="1688" y="185"/>
                    <a:pt x="1667" y="241"/>
                  </a:cubicBezTo>
                  <a:cubicBezTo>
                    <a:pt x="1638" y="314"/>
                    <a:pt x="1577" y="370"/>
                    <a:pt x="1516" y="428"/>
                  </a:cubicBezTo>
                  <a:cubicBezTo>
                    <a:pt x="1399" y="539"/>
                    <a:pt x="1286" y="652"/>
                    <a:pt x="1175" y="767"/>
                  </a:cubicBezTo>
                  <a:cubicBezTo>
                    <a:pt x="781" y="1181"/>
                    <a:pt x="431" y="1631"/>
                    <a:pt x="63" y="2145"/>
                  </a:cubicBezTo>
                  <a:lnTo>
                    <a:pt x="92" y="2145"/>
                  </a:lnTo>
                  <a:cubicBezTo>
                    <a:pt x="461" y="1629"/>
                    <a:pt x="814" y="1177"/>
                    <a:pt x="1212" y="763"/>
                  </a:cubicBezTo>
                  <a:cubicBezTo>
                    <a:pt x="1315" y="654"/>
                    <a:pt x="1423" y="548"/>
                    <a:pt x="1535" y="443"/>
                  </a:cubicBezTo>
                  <a:cubicBezTo>
                    <a:pt x="1595" y="387"/>
                    <a:pt x="1657" y="328"/>
                    <a:pt x="1688" y="249"/>
                  </a:cubicBezTo>
                  <a:cubicBezTo>
                    <a:pt x="1709" y="195"/>
                    <a:pt x="1708" y="136"/>
                    <a:pt x="1685" y="84"/>
                  </a:cubicBezTo>
                  <a:cubicBezTo>
                    <a:pt x="1674" y="77"/>
                    <a:pt x="1660" y="71"/>
                    <a:pt x="1648" y="65"/>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4"/>
            <p:cNvSpPr/>
            <p:nvPr/>
          </p:nvSpPr>
          <p:spPr>
            <a:xfrm>
              <a:off x="-5028706" y="2771110"/>
              <a:ext cx="418744" cy="343656"/>
            </a:xfrm>
            <a:custGeom>
              <a:avLst/>
              <a:gdLst/>
              <a:ahLst/>
              <a:cxnLst/>
              <a:rect l="l" t="t" r="r" b="b"/>
              <a:pathLst>
                <a:path w="1818" h="1492" extrusionOk="0">
                  <a:moveTo>
                    <a:pt x="1802" y="100"/>
                  </a:moveTo>
                  <a:cubicBezTo>
                    <a:pt x="1759" y="154"/>
                    <a:pt x="1708" y="200"/>
                    <a:pt x="1649" y="234"/>
                  </a:cubicBezTo>
                  <a:cubicBezTo>
                    <a:pt x="1617" y="251"/>
                    <a:pt x="1587" y="267"/>
                    <a:pt x="1556" y="285"/>
                  </a:cubicBezTo>
                  <a:cubicBezTo>
                    <a:pt x="1034" y="583"/>
                    <a:pt x="615" y="1040"/>
                    <a:pt x="247" y="1490"/>
                  </a:cubicBezTo>
                  <a:lnTo>
                    <a:pt x="279" y="1490"/>
                  </a:lnTo>
                  <a:cubicBezTo>
                    <a:pt x="646" y="1043"/>
                    <a:pt x="1062" y="590"/>
                    <a:pt x="1581" y="299"/>
                  </a:cubicBezTo>
                  <a:cubicBezTo>
                    <a:pt x="1607" y="283"/>
                    <a:pt x="1634" y="269"/>
                    <a:pt x="1661" y="255"/>
                  </a:cubicBezTo>
                  <a:cubicBezTo>
                    <a:pt x="1721" y="220"/>
                    <a:pt x="1774" y="174"/>
                    <a:pt x="1817" y="120"/>
                  </a:cubicBezTo>
                  <a:cubicBezTo>
                    <a:pt x="1812" y="113"/>
                    <a:pt x="1808" y="106"/>
                    <a:pt x="1802" y="100"/>
                  </a:cubicBezTo>
                  <a:close/>
                  <a:moveTo>
                    <a:pt x="1726" y="0"/>
                  </a:moveTo>
                  <a:cubicBezTo>
                    <a:pt x="1723" y="1"/>
                    <a:pt x="1719" y="4"/>
                    <a:pt x="1715" y="5"/>
                  </a:cubicBezTo>
                  <a:cubicBezTo>
                    <a:pt x="1599" y="54"/>
                    <a:pt x="1485" y="129"/>
                    <a:pt x="1377" y="208"/>
                  </a:cubicBezTo>
                  <a:cubicBezTo>
                    <a:pt x="1318" y="251"/>
                    <a:pt x="1260" y="296"/>
                    <a:pt x="1204" y="339"/>
                  </a:cubicBezTo>
                  <a:cubicBezTo>
                    <a:pt x="1173" y="363"/>
                    <a:pt x="1141" y="388"/>
                    <a:pt x="1110" y="413"/>
                  </a:cubicBezTo>
                  <a:cubicBezTo>
                    <a:pt x="719" y="708"/>
                    <a:pt x="364" y="1049"/>
                    <a:pt x="52" y="1426"/>
                  </a:cubicBezTo>
                  <a:cubicBezTo>
                    <a:pt x="34" y="1448"/>
                    <a:pt x="17" y="1469"/>
                    <a:pt x="0" y="1491"/>
                  </a:cubicBezTo>
                  <a:lnTo>
                    <a:pt x="30" y="1491"/>
                  </a:lnTo>
                  <a:cubicBezTo>
                    <a:pt x="43" y="1473"/>
                    <a:pt x="57" y="1457"/>
                    <a:pt x="70" y="1442"/>
                  </a:cubicBezTo>
                  <a:cubicBezTo>
                    <a:pt x="381" y="1065"/>
                    <a:pt x="735" y="726"/>
                    <a:pt x="1126" y="432"/>
                  </a:cubicBezTo>
                  <a:cubicBezTo>
                    <a:pt x="1156" y="408"/>
                    <a:pt x="1187" y="383"/>
                    <a:pt x="1218" y="358"/>
                  </a:cubicBezTo>
                  <a:cubicBezTo>
                    <a:pt x="1277" y="312"/>
                    <a:pt x="1340" y="263"/>
                    <a:pt x="1404" y="218"/>
                  </a:cubicBezTo>
                  <a:cubicBezTo>
                    <a:pt x="1507" y="144"/>
                    <a:pt x="1616" y="74"/>
                    <a:pt x="1724" y="27"/>
                  </a:cubicBezTo>
                  <a:cubicBezTo>
                    <a:pt x="1731" y="25"/>
                    <a:pt x="1736" y="21"/>
                    <a:pt x="1742" y="19"/>
                  </a:cubicBezTo>
                  <a:cubicBezTo>
                    <a:pt x="1738" y="13"/>
                    <a:pt x="1731" y="6"/>
                    <a:pt x="1726"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4"/>
            <p:cNvSpPr/>
            <p:nvPr/>
          </p:nvSpPr>
          <p:spPr>
            <a:xfrm>
              <a:off x="-4905708" y="2842974"/>
              <a:ext cx="345268" cy="271332"/>
            </a:xfrm>
            <a:custGeom>
              <a:avLst/>
              <a:gdLst/>
              <a:ahLst/>
              <a:cxnLst/>
              <a:rect l="l" t="t" r="r" b="b"/>
              <a:pathLst>
                <a:path w="1499" h="1178" extrusionOk="0">
                  <a:moveTo>
                    <a:pt x="1404" y="1"/>
                  </a:moveTo>
                  <a:cubicBezTo>
                    <a:pt x="1357" y="42"/>
                    <a:pt x="1311" y="86"/>
                    <a:pt x="1264" y="128"/>
                  </a:cubicBezTo>
                  <a:cubicBezTo>
                    <a:pt x="1207" y="181"/>
                    <a:pt x="1154" y="230"/>
                    <a:pt x="1098" y="275"/>
                  </a:cubicBezTo>
                  <a:lnTo>
                    <a:pt x="97" y="1096"/>
                  </a:lnTo>
                  <a:cubicBezTo>
                    <a:pt x="65" y="1123"/>
                    <a:pt x="31" y="1150"/>
                    <a:pt x="0" y="1178"/>
                  </a:cubicBezTo>
                  <a:lnTo>
                    <a:pt x="35" y="1178"/>
                  </a:lnTo>
                  <a:cubicBezTo>
                    <a:pt x="60" y="1157"/>
                    <a:pt x="86" y="1136"/>
                    <a:pt x="112" y="1114"/>
                  </a:cubicBezTo>
                  <a:lnTo>
                    <a:pt x="1114" y="294"/>
                  </a:lnTo>
                  <a:cubicBezTo>
                    <a:pt x="1169" y="248"/>
                    <a:pt x="1225" y="196"/>
                    <a:pt x="1281" y="144"/>
                  </a:cubicBezTo>
                  <a:lnTo>
                    <a:pt x="1283" y="142"/>
                  </a:lnTo>
                  <a:cubicBezTo>
                    <a:pt x="1327" y="102"/>
                    <a:pt x="1371" y="61"/>
                    <a:pt x="1417" y="22"/>
                  </a:cubicBezTo>
                  <a:cubicBezTo>
                    <a:pt x="1412" y="15"/>
                    <a:pt x="1409" y="8"/>
                    <a:pt x="1405" y="1"/>
                  </a:cubicBezTo>
                  <a:close/>
                  <a:moveTo>
                    <a:pt x="1489" y="163"/>
                  </a:moveTo>
                  <a:lnTo>
                    <a:pt x="1397" y="243"/>
                  </a:lnTo>
                  <a:lnTo>
                    <a:pt x="340" y="1178"/>
                  </a:lnTo>
                  <a:lnTo>
                    <a:pt x="375" y="1178"/>
                  </a:lnTo>
                  <a:lnTo>
                    <a:pt x="1414" y="260"/>
                  </a:lnTo>
                  <a:lnTo>
                    <a:pt x="1498" y="185"/>
                  </a:lnTo>
                  <a:cubicBezTo>
                    <a:pt x="1496" y="177"/>
                    <a:pt x="1492" y="171"/>
                    <a:pt x="1489" y="163"/>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4"/>
            <p:cNvSpPr/>
            <p:nvPr/>
          </p:nvSpPr>
          <p:spPr>
            <a:xfrm>
              <a:off x="-7517913" y="1659522"/>
              <a:ext cx="1543919" cy="1456162"/>
            </a:xfrm>
            <a:custGeom>
              <a:avLst/>
              <a:gdLst/>
              <a:ahLst/>
              <a:cxnLst/>
              <a:rect l="l" t="t" r="r" b="b"/>
              <a:pathLst>
                <a:path w="6703" h="6322" extrusionOk="0">
                  <a:moveTo>
                    <a:pt x="648" y="1"/>
                  </a:moveTo>
                  <a:cubicBezTo>
                    <a:pt x="423" y="1"/>
                    <a:pt x="247" y="199"/>
                    <a:pt x="121" y="387"/>
                  </a:cubicBezTo>
                  <a:cubicBezTo>
                    <a:pt x="78" y="448"/>
                    <a:pt x="38" y="512"/>
                    <a:pt x="1" y="575"/>
                  </a:cubicBezTo>
                  <a:lnTo>
                    <a:pt x="1" y="6322"/>
                  </a:lnTo>
                  <a:lnTo>
                    <a:pt x="6702" y="6322"/>
                  </a:lnTo>
                  <a:cubicBezTo>
                    <a:pt x="6702" y="6321"/>
                    <a:pt x="6702" y="6318"/>
                    <a:pt x="6702" y="6317"/>
                  </a:cubicBezTo>
                  <a:cubicBezTo>
                    <a:pt x="6701" y="6310"/>
                    <a:pt x="6700" y="6302"/>
                    <a:pt x="6697" y="6295"/>
                  </a:cubicBezTo>
                  <a:cubicBezTo>
                    <a:pt x="6690" y="6261"/>
                    <a:pt x="6680" y="6228"/>
                    <a:pt x="6668" y="6195"/>
                  </a:cubicBezTo>
                  <a:cubicBezTo>
                    <a:pt x="6666" y="6185"/>
                    <a:pt x="6662" y="6177"/>
                    <a:pt x="6660" y="6169"/>
                  </a:cubicBezTo>
                  <a:cubicBezTo>
                    <a:pt x="6617" y="6061"/>
                    <a:pt x="6556" y="5962"/>
                    <a:pt x="6480" y="5875"/>
                  </a:cubicBezTo>
                  <a:cubicBezTo>
                    <a:pt x="6349" y="5726"/>
                    <a:pt x="6182" y="5612"/>
                    <a:pt x="5997" y="5543"/>
                  </a:cubicBezTo>
                  <a:cubicBezTo>
                    <a:pt x="5825" y="5480"/>
                    <a:pt x="5644" y="5453"/>
                    <a:pt x="5462" y="5453"/>
                  </a:cubicBezTo>
                  <a:cubicBezTo>
                    <a:pt x="5287" y="5453"/>
                    <a:pt x="5111" y="5478"/>
                    <a:pt x="4942" y="5520"/>
                  </a:cubicBezTo>
                  <a:cubicBezTo>
                    <a:pt x="4595" y="5607"/>
                    <a:pt x="4323" y="5717"/>
                    <a:pt x="4001" y="5871"/>
                  </a:cubicBezTo>
                  <a:cubicBezTo>
                    <a:pt x="4701" y="5488"/>
                    <a:pt x="5272" y="4907"/>
                    <a:pt x="5641" y="4199"/>
                  </a:cubicBezTo>
                  <a:cubicBezTo>
                    <a:pt x="5671" y="4144"/>
                    <a:pt x="5698" y="4089"/>
                    <a:pt x="5723" y="4031"/>
                  </a:cubicBezTo>
                  <a:cubicBezTo>
                    <a:pt x="5776" y="3905"/>
                    <a:pt x="5817" y="3775"/>
                    <a:pt x="5825" y="3640"/>
                  </a:cubicBezTo>
                  <a:cubicBezTo>
                    <a:pt x="5839" y="3441"/>
                    <a:pt x="5777" y="3230"/>
                    <a:pt x="5626" y="3102"/>
                  </a:cubicBezTo>
                  <a:cubicBezTo>
                    <a:pt x="5519" y="3012"/>
                    <a:pt x="5391" y="2976"/>
                    <a:pt x="5256" y="2976"/>
                  </a:cubicBezTo>
                  <a:cubicBezTo>
                    <a:pt x="5035" y="2976"/>
                    <a:pt x="4795" y="3071"/>
                    <a:pt x="4597" y="3182"/>
                  </a:cubicBezTo>
                  <a:cubicBezTo>
                    <a:pt x="4387" y="3300"/>
                    <a:pt x="4185" y="3430"/>
                    <a:pt x="3991" y="3573"/>
                  </a:cubicBezTo>
                  <a:cubicBezTo>
                    <a:pt x="3534" y="3905"/>
                    <a:pt x="3138" y="4311"/>
                    <a:pt x="2816" y="4774"/>
                  </a:cubicBezTo>
                  <a:cubicBezTo>
                    <a:pt x="3122" y="4277"/>
                    <a:pt x="3377" y="3750"/>
                    <a:pt x="3580" y="3203"/>
                  </a:cubicBezTo>
                  <a:cubicBezTo>
                    <a:pt x="3721" y="2821"/>
                    <a:pt x="3836" y="2430"/>
                    <a:pt x="3926" y="2031"/>
                  </a:cubicBezTo>
                  <a:cubicBezTo>
                    <a:pt x="3979" y="1791"/>
                    <a:pt x="4021" y="1541"/>
                    <a:pt x="3963" y="1302"/>
                  </a:cubicBezTo>
                  <a:cubicBezTo>
                    <a:pt x="3907" y="1063"/>
                    <a:pt x="3724" y="840"/>
                    <a:pt x="3480" y="806"/>
                  </a:cubicBezTo>
                  <a:cubicBezTo>
                    <a:pt x="3459" y="803"/>
                    <a:pt x="3437" y="801"/>
                    <a:pt x="3416" y="801"/>
                  </a:cubicBezTo>
                  <a:cubicBezTo>
                    <a:pt x="3183" y="801"/>
                    <a:pt x="2972" y="965"/>
                    <a:pt x="2797" y="1129"/>
                  </a:cubicBezTo>
                  <a:cubicBezTo>
                    <a:pt x="1824" y="2050"/>
                    <a:pt x="1127" y="3223"/>
                    <a:pt x="786" y="4518"/>
                  </a:cubicBezTo>
                  <a:cubicBezTo>
                    <a:pt x="903" y="3834"/>
                    <a:pt x="1019" y="3144"/>
                    <a:pt x="1091" y="2454"/>
                  </a:cubicBezTo>
                  <a:cubicBezTo>
                    <a:pt x="1148" y="1910"/>
                    <a:pt x="1178" y="1365"/>
                    <a:pt x="1158" y="819"/>
                  </a:cubicBezTo>
                  <a:cubicBezTo>
                    <a:pt x="1152" y="643"/>
                    <a:pt x="1139" y="463"/>
                    <a:pt x="1065" y="303"/>
                  </a:cubicBezTo>
                  <a:cubicBezTo>
                    <a:pt x="990" y="145"/>
                    <a:pt x="840" y="10"/>
                    <a:pt x="665" y="1"/>
                  </a:cubicBezTo>
                  <a:cubicBezTo>
                    <a:pt x="659" y="1"/>
                    <a:pt x="653" y="1"/>
                    <a:pt x="648"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 name="Google Shape;929;p14"/>
          <p:cNvSpPr/>
          <p:nvPr/>
        </p:nvSpPr>
        <p:spPr>
          <a:xfrm>
            <a:off x="-39725" y="-10267"/>
            <a:ext cx="13093650" cy="5935253"/>
          </a:xfrm>
          <a:custGeom>
            <a:avLst/>
            <a:gdLst/>
            <a:ahLst/>
            <a:cxnLst/>
            <a:rect l="l" t="t" r="r" b="b"/>
            <a:pathLst>
              <a:path w="173334" h="78571" extrusionOk="0">
                <a:moveTo>
                  <a:pt x="318" y="0"/>
                </a:moveTo>
                <a:lnTo>
                  <a:pt x="1" y="78571"/>
                </a:lnTo>
                <a:lnTo>
                  <a:pt x="35743" y="78571"/>
                </a:lnTo>
                <a:cubicBezTo>
                  <a:pt x="53578" y="72097"/>
                  <a:pt x="64031" y="57701"/>
                  <a:pt x="76762" y="41329"/>
                </a:cubicBezTo>
                <a:cubicBezTo>
                  <a:pt x="89434" y="25040"/>
                  <a:pt x="108485" y="12702"/>
                  <a:pt x="133501" y="12702"/>
                </a:cubicBezTo>
                <a:cubicBezTo>
                  <a:pt x="133617" y="12702"/>
                  <a:pt x="133733" y="12702"/>
                  <a:pt x="133850" y="12702"/>
                </a:cubicBezTo>
                <a:cubicBezTo>
                  <a:pt x="159038" y="12818"/>
                  <a:pt x="173334" y="25051"/>
                  <a:pt x="173334" y="25051"/>
                </a:cubicBezTo>
                <a:lnTo>
                  <a:pt x="17333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4"/>
          <p:cNvSpPr txBox="1">
            <a:spLocks noGrp="1"/>
          </p:cNvSpPr>
          <p:nvPr>
            <p:ph type="title"/>
          </p:nvPr>
        </p:nvSpPr>
        <p:spPr>
          <a:xfrm>
            <a:off x="719989" y="420624"/>
            <a:ext cx="5962200" cy="484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1" name="Google Shape;931;p14"/>
          <p:cNvSpPr txBox="1">
            <a:spLocks noGrp="1"/>
          </p:cNvSpPr>
          <p:nvPr>
            <p:ph type="body" idx="1"/>
          </p:nvPr>
        </p:nvSpPr>
        <p:spPr>
          <a:xfrm>
            <a:off x="719989" y="1428750"/>
            <a:ext cx="4080600" cy="3002400"/>
          </a:xfrm>
          <a:prstGeom prst="rect">
            <a:avLst/>
          </a:prstGeom>
        </p:spPr>
        <p:txBody>
          <a:bodyPr spcFirstLastPara="1" wrap="square" lIns="91425" tIns="91425" rIns="91425" bIns="91425" anchor="t" anchorCtr="0">
            <a:noAutofit/>
          </a:bodyPr>
          <a:lstStyle>
            <a:lvl1pPr marL="457200" lvl="0" indent="-330200" rtl="0">
              <a:lnSpc>
                <a:spcPct val="115000"/>
              </a:lnSpc>
              <a:spcBef>
                <a:spcPts val="0"/>
              </a:spcBef>
              <a:spcAft>
                <a:spcPts val="0"/>
              </a:spcAft>
              <a:buClr>
                <a:srgbClr val="2B3E55"/>
              </a:buClr>
              <a:buSzPts val="1600"/>
              <a:buFont typeface="Montserrat"/>
              <a:buChar char="●"/>
              <a:defRPr sz="1400"/>
            </a:lvl1pPr>
            <a:lvl2pPr marL="914400" lvl="1" indent="-330200" rtl="0">
              <a:lnSpc>
                <a:spcPct val="115000"/>
              </a:lnSpc>
              <a:spcBef>
                <a:spcPts val="1600"/>
              </a:spcBef>
              <a:spcAft>
                <a:spcPts val="0"/>
              </a:spcAft>
              <a:buClr>
                <a:srgbClr val="2B3E55"/>
              </a:buClr>
              <a:buSzPts val="1600"/>
              <a:buFont typeface="Montserrat"/>
              <a:buChar char="○"/>
              <a:defRPr sz="1200"/>
            </a:lvl2pPr>
            <a:lvl3pPr marL="1371600" lvl="2" indent="-330200" rtl="0">
              <a:lnSpc>
                <a:spcPct val="115000"/>
              </a:lnSpc>
              <a:spcBef>
                <a:spcPts val="1600"/>
              </a:spcBef>
              <a:spcAft>
                <a:spcPts val="0"/>
              </a:spcAft>
              <a:buClr>
                <a:srgbClr val="2B3E55"/>
              </a:buClr>
              <a:buSzPts val="1600"/>
              <a:buFont typeface="Montserrat"/>
              <a:buChar char="■"/>
              <a:defRPr/>
            </a:lvl3pPr>
            <a:lvl4pPr marL="1828800" lvl="3" indent="-330200" rtl="0">
              <a:lnSpc>
                <a:spcPct val="115000"/>
              </a:lnSpc>
              <a:spcBef>
                <a:spcPts val="1600"/>
              </a:spcBef>
              <a:spcAft>
                <a:spcPts val="0"/>
              </a:spcAft>
              <a:buClr>
                <a:srgbClr val="2B3E55"/>
              </a:buClr>
              <a:buSzPts val="1600"/>
              <a:buFont typeface="Montserrat"/>
              <a:buChar char="●"/>
              <a:defRPr/>
            </a:lvl4pPr>
            <a:lvl5pPr marL="2286000" lvl="4" indent="-330200" rtl="0">
              <a:lnSpc>
                <a:spcPct val="115000"/>
              </a:lnSpc>
              <a:spcBef>
                <a:spcPts val="1600"/>
              </a:spcBef>
              <a:spcAft>
                <a:spcPts val="0"/>
              </a:spcAft>
              <a:buClr>
                <a:srgbClr val="2B3E55"/>
              </a:buClr>
              <a:buSzPts val="1600"/>
              <a:buFont typeface="Montserrat"/>
              <a:buChar char="○"/>
              <a:defRPr/>
            </a:lvl5pPr>
            <a:lvl6pPr marL="2743200" lvl="5" indent="-330200" rtl="0">
              <a:lnSpc>
                <a:spcPct val="115000"/>
              </a:lnSpc>
              <a:spcBef>
                <a:spcPts val="1600"/>
              </a:spcBef>
              <a:spcAft>
                <a:spcPts val="0"/>
              </a:spcAft>
              <a:buClr>
                <a:srgbClr val="2B3E55"/>
              </a:buClr>
              <a:buSzPts val="1600"/>
              <a:buFont typeface="Montserrat"/>
              <a:buChar char="■"/>
              <a:defRPr/>
            </a:lvl6pPr>
            <a:lvl7pPr marL="3200400" lvl="6" indent="-330200" rtl="0">
              <a:lnSpc>
                <a:spcPct val="115000"/>
              </a:lnSpc>
              <a:spcBef>
                <a:spcPts val="1600"/>
              </a:spcBef>
              <a:spcAft>
                <a:spcPts val="0"/>
              </a:spcAft>
              <a:buClr>
                <a:srgbClr val="2B3E55"/>
              </a:buClr>
              <a:buSzPts val="1600"/>
              <a:buFont typeface="Montserrat"/>
              <a:buChar char="●"/>
              <a:defRPr/>
            </a:lvl7pPr>
            <a:lvl8pPr marL="3657600" lvl="7" indent="-330200" rtl="0">
              <a:lnSpc>
                <a:spcPct val="115000"/>
              </a:lnSpc>
              <a:spcBef>
                <a:spcPts val="1600"/>
              </a:spcBef>
              <a:spcAft>
                <a:spcPts val="0"/>
              </a:spcAft>
              <a:buClr>
                <a:srgbClr val="2B3E55"/>
              </a:buClr>
              <a:buSzPts val="1600"/>
              <a:buFont typeface="Montserrat"/>
              <a:buChar char="○"/>
              <a:defRPr/>
            </a:lvl8pPr>
            <a:lvl9pPr marL="4114800" lvl="8" indent="-330200" rtl="0">
              <a:lnSpc>
                <a:spcPct val="115000"/>
              </a:lnSpc>
              <a:spcBef>
                <a:spcPts val="1600"/>
              </a:spcBef>
              <a:spcAft>
                <a:spcPts val="1600"/>
              </a:spcAft>
              <a:buClr>
                <a:srgbClr val="2B3E55"/>
              </a:buClr>
              <a:buSzPts val="1600"/>
              <a:buFont typeface="Montserrat"/>
              <a:buChar char="■"/>
              <a:defRPr/>
            </a:lvl9pPr>
          </a:lstStyle>
          <a:p>
            <a:endParaRPr/>
          </a:p>
        </p:txBody>
      </p:sp>
      <p:sp>
        <p:nvSpPr>
          <p:cNvPr id="932" name="Google Shape;932;p14"/>
          <p:cNvSpPr/>
          <p:nvPr/>
        </p:nvSpPr>
        <p:spPr>
          <a:xfrm>
            <a:off x="7031506" y="1024615"/>
            <a:ext cx="795600" cy="795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1">
  <p:cSld name="CUSTOM_12">
    <p:spTree>
      <p:nvGrpSpPr>
        <p:cNvPr id="1" name="Shape 933"/>
        <p:cNvGrpSpPr/>
        <p:nvPr/>
      </p:nvGrpSpPr>
      <p:grpSpPr>
        <a:xfrm>
          <a:off x="0" y="0"/>
          <a:ext cx="0" cy="0"/>
          <a:chOff x="0" y="0"/>
          <a:chExt cx="0" cy="0"/>
        </a:xfrm>
      </p:grpSpPr>
      <p:sp>
        <p:nvSpPr>
          <p:cNvPr id="934" name="Google Shape;934;p15"/>
          <p:cNvSpPr txBox="1">
            <a:spLocks noGrp="1"/>
          </p:cNvSpPr>
          <p:nvPr>
            <p:ph type="title"/>
          </p:nvPr>
        </p:nvSpPr>
        <p:spPr>
          <a:xfrm>
            <a:off x="720075" y="1019300"/>
            <a:ext cx="2595900" cy="1958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35" name="Google Shape;935;p15"/>
          <p:cNvSpPr txBox="1">
            <a:spLocks noGrp="1"/>
          </p:cNvSpPr>
          <p:nvPr>
            <p:ph type="subTitle" idx="1"/>
          </p:nvPr>
        </p:nvSpPr>
        <p:spPr>
          <a:xfrm flipH="1">
            <a:off x="719875" y="3109013"/>
            <a:ext cx="2863800" cy="1046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1"/>
              </a:buClr>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2">
    <p:bg>
      <p:bgPr>
        <a:gradFill>
          <a:gsLst>
            <a:gs pos="0">
              <a:schemeClr val="accent4"/>
            </a:gs>
            <a:gs pos="100000">
              <a:schemeClr val="lt1"/>
            </a:gs>
          </a:gsLst>
          <a:lin ang="5400012" scaled="0"/>
        </a:gradFill>
        <a:effectLst/>
      </p:bgPr>
    </p:bg>
    <p:spTree>
      <p:nvGrpSpPr>
        <p:cNvPr id="1" name="Shape 1216"/>
        <p:cNvGrpSpPr/>
        <p:nvPr/>
      </p:nvGrpSpPr>
      <p:grpSpPr>
        <a:xfrm>
          <a:off x="0" y="0"/>
          <a:ext cx="0" cy="0"/>
          <a:chOff x="0" y="0"/>
          <a:chExt cx="0" cy="0"/>
        </a:xfrm>
      </p:grpSpPr>
      <p:grpSp>
        <p:nvGrpSpPr>
          <p:cNvPr id="1217" name="Google Shape;1217;p19"/>
          <p:cNvGrpSpPr/>
          <p:nvPr/>
        </p:nvGrpSpPr>
        <p:grpSpPr>
          <a:xfrm>
            <a:off x="-164823" y="-37632"/>
            <a:ext cx="9836444" cy="5484392"/>
            <a:chOff x="-8147926" y="-2929309"/>
            <a:chExt cx="7590435" cy="4232111"/>
          </a:xfrm>
        </p:grpSpPr>
        <p:sp>
          <p:nvSpPr>
            <p:cNvPr id="1218" name="Google Shape;1218;p19"/>
            <p:cNvSpPr/>
            <p:nvPr/>
          </p:nvSpPr>
          <p:spPr>
            <a:xfrm>
              <a:off x="-6078668" y="-2081596"/>
              <a:ext cx="747667" cy="1620932"/>
            </a:xfrm>
            <a:custGeom>
              <a:avLst/>
              <a:gdLst/>
              <a:ahLst/>
              <a:cxnLst/>
              <a:rect l="l" t="t" r="r" b="b"/>
              <a:pathLst>
                <a:path w="2780" h="6027" extrusionOk="0">
                  <a:moveTo>
                    <a:pt x="1449" y="61"/>
                  </a:moveTo>
                  <a:lnTo>
                    <a:pt x="2765" y="5241"/>
                  </a:lnTo>
                  <a:cubicBezTo>
                    <a:pt x="2766" y="5243"/>
                    <a:pt x="2766" y="5247"/>
                    <a:pt x="2768" y="5249"/>
                  </a:cubicBezTo>
                  <a:cubicBezTo>
                    <a:pt x="2779" y="5378"/>
                    <a:pt x="2763" y="5510"/>
                    <a:pt x="2721" y="5632"/>
                  </a:cubicBezTo>
                  <a:cubicBezTo>
                    <a:pt x="2622" y="5906"/>
                    <a:pt x="2396" y="6026"/>
                    <a:pt x="2113" y="6026"/>
                  </a:cubicBezTo>
                  <a:lnTo>
                    <a:pt x="667" y="6026"/>
                  </a:lnTo>
                  <a:cubicBezTo>
                    <a:pt x="384" y="6026"/>
                    <a:pt x="158" y="5906"/>
                    <a:pt x="60" y="5632"/>
                  </a:cubicBezTo>
                  <a:cubicBezTo>
                    <a:pt x="17" y="5510"/>
                    <a:pt x="1" y="5378"/>
                    <a:pt x="14" y="5249"/>
                  </a:cubicBezTo>
                  <a:cubicBezTo>
                    <a:pt x="14" y="5247"/>
                    <a:pt x="14" y="5243"/>
                    <a:pt x="15" y="5241"/>
                  </a:cubicBezTo>
                  <a:lnTo>
                    <a:pt x="1331" y="61"/>
                  </a:lnTo>
                  <a:cubicBezTo>
                    <a:pt x="1347" y="1"/>
                    <a:pt x="1433" y="1"/>
                    <a:pt x="1448" y="6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9"/>
            <p:cNvSpPr/>
            <p:nvPr/>
          </p:nvSpPr>
          <p:spPr>
            <a:xfrm>
              <a:off x="-5875884" y="-1812652"/>
              <a:ext cx="374640" cy="1621469"/>
            </a:xfrm>
            <a:custGeom>
              <a:avLst/>
              <a:gdLst/>
              <a:ahLst/>
              <a:cxnLst/>
              <a:rect l="l" t="t" r="r" b="b"/>
              <a:pathLst>
                <a:path w="1393" h="6029" extrusionOk="0">
                  <a:moveTo>
                    <a:pt x="590" y="66"/>
                  </a:moveTo>
                  <a:cubicBezTo>
                    <a:pt x="586" y="0"/>
                    <a:pt x="686" y="0"/>
                    <a:pt x="683" y="66"/>
                  </a:cubicBezTo>
                  <a:lnTo>
                    <a:pt x="683" y="1127"/>
                  </a:lnTo>
                  <a:lnTo>
                    <a:pt x="901" y="1000"/>
                  </a:lnTo>
                  <a:cubicBezTo>
                    <a:pt x="933" y="982"/>
                    <a:pt x="960" y="1029"/>
                    <a:pt x="928" y="1048"/>
                  </a:cubicBezTo>
                  <a:lnTo>
                    <a:pt x="683" y="1190"/>
                  </a:lnTo>
                  <a:lnTo>
                    <a:pt x="683" y="2707"/>
                  </a:lnTo>
                  <a:lnTo>
                    <a:pt x="1329" y="2333"/>
                  </a:lnTo>
                  <a:cubicBezTo>
                    <a:pt x="1361" y="2316"/>
                    <a:pt x="1389" y="2364"/>
                    <a:pt x="1358" y="2382"/>
                  </a:cubicBezTo>
                  <a:lnTo>
                    <a:pt x="683" y="2772"/>
                  </a:lnTo>
                  <a:lnTo>
                    <a:pt x="683" y="4227"/>
                  </a:lnTo>
                  <a:lnTo>
                    <a:pt x="1329" y="3853"/>
                  </a:lnTo>
                  <a:cubicBezTo>
                    <a:pt x="1362" y="3831"/>
                    <a:pt x="1393" y="3883"/>
                    <a:pt x="1358" y="3901"/>
                  </a:cubicBezTo>
                  <a:lnTo>
                    <a:pt x="683" y="4290"/>
                  </a:lnTo>
                  <a:lnTo>
                    <a:pt x="683" y="5963"/>
                  </a:lnTo>
                  <a:cubicBezTo>
                    <a:pt x="686" y="6028"/>
                    <a:pt x="586" y="6028"/>
                    <a:pt x="590" y="5963"/>
                  </a:cubicBezTo>
                  <a:lnTo>
                    <a:pt x="590" y="4678"/>
                  </a:lnTo>
                  <a:lnTo>
                    <a:pt x="36" y="4358"/>
                  </a:lnTo>
                  <a:cubicBezTo>
                    <a:pt x="1" y="4341"/>
                    <a:pt x="31" y="4288"/>
                    <a:pt x="64" y="4310"/>
                  </a:cubicBezTo>
                  <a:lnTo>
                    <a:pt x="590" y="4613"/>
                  </a:lnTo>
                  <a:lnTo>
                    <a:pt x="590" y="3398"/>
                  </a:lnTo>
                  <a:lnTo>
                    <a:pt x="36" y="3078"/>
                  </a:lnTo>
                  <a:cubicBezTo>
                    <a:pt x="1" y="3060"/>
                    <a:pt x="31" y="3007"/>
                    <a:pt x="64" y="3029"/>
                  </a:cubicBezTo>
                  <a:lnTo>
                    <a:pt x="590" y="3333"/>
                  </a:lnTo>
                  <a:lnTo>
                    <a:pt x="590" y="2117"/>
                  </a:lnTo>
                  <a:lnTo>
                    <a:pt x="242" y="1916"/>
                  </a:lnTo>
                  <a:cubicBezTo>
                    <a:pt x="206" y="1898"/>
                    <a:pt x="237" y="1846"/>
                    <a:pt x="269" y="1868"/>
                  </a:cubicBezTo>
                  <a:lnTo>
                    <a:pt x="590" y="2053"/>
                  </a:lnTo>
                  <a:lnTo>
                    <a:pt x="590" y="836"/>
                  </a:lnTo>
                  <a:lnTo>
                    <a:pt x="381" y="716"/>
                  </a:lnTo>
                  <a:cubicBezTo>
                    <a:pt x="346" y="699"/>
                    <a:pt x="377" y="647"/>
                    <a:pt x="409" y="668"/>
                  </a:cubicBezTo>
                  <a:lnTo>
                    <a:pt x="590" y="77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9"/>
            <p:cNvSpPr/>
            <p:nvPr/>
          </p:nvSpPr>
          <p:spPr>
            <a:xfrm>
              <a:off x="-2018952" y="-2753688"/>
              <a:ext cx="747398" cy="1621200"/>
            </a:xfrm>
            <a:custGeom>
              <a:avLst/>
              <a:gdLst/>
              <a:ahLst/>
              <a:cxnLst/>
              <a:rect l="l" t="t" r="r" b="b"/>
              <a:pathLst>
                <a:path w="2779" h="6028" extrusionOk="0">
                  <a:moveTo>
                    <a:pt x="1448" y="62"/>
                  </a:moveTo>
                  <a:lnTo>
                    <a:pt x="2765" y="5242"/>
                  </a:lnTo>
                  <a:cubicBezTo>
                    <a:pt x="2765" y="5244"/>
                    <a:pt x="2767" y="5247"/>
                    <a:pt x="2767" y="5250"/>
                  </a:cubicBezTo>
                  <a:cubicBezTo>
                    <a:pt x="2778" y="5380"/>
                    <a:pt x="2763" y="5510"/>
                    <a:pt x="2721" y="5634"/>
                  </a:cubicBezTo>
                  <a:cubicBezTo>
                    <a:pt x="2622" y="5908"/>
                    <a:pt x="2396" y="6028"/>
                    <a:pt x="2113" y="6028"/>
                  </a:cubicBezTo>
                  <a:lnTo>
                    <a:pt x="666" y="6028"/>
                  </a:lnTo>
                  <a:cubicBezTo>
                    <a:pt x="383" y="6028"/>
                    <a:pt x="158" y="5908"/>
                    <a:pt x="58" y="5634"/>
                  </a:cubicBezTo>
                  <a:cubicBezTo>
                    <a:pt x="16" y="5510"/>
                    <a:pt x="1" y="5380"/>
                    <a:pt x="13" y="5250"/>
                  </a:cubicBezTo>
                  <a:cubicBezTo>
                    <a:pt x="13" y="5247"/>
                    <a:pt x="14" y="5244"/>
                    <a:pt x="14" y="5242"/>
                  </a:cubicBezTo>
                  <a:lnTo>
                    <a:pt x="1331" y="62"/>
                  </a:lnTo>
                  <a:cubicBezTo>
                    <a:pt x="1346" y="1"/>
                    <a:pt x="1433" y="1"/>
                    <a:pt x="1448" y="62"/>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9"/>
            <p:cNvSpPr/>
            <p:nvPr/>
          </p:nvSpPr>
          <p:spPr>
            <a:xfrm>
              <a:off x="-1815630" y="-2483668"/>
              <a:ext cx="372220" cy="1619587"/>
            </a:xfrm>
            <a:custGeom>
              <a:avLst/>
              <a:gdLst/>
              <a:ahLst/>
              <a:cxnLst/>
              <a:rect l="l" t="t" r="r" b="b"/>
              <a:pathLst>
                <a:path w="1384" h="6022" extrusionOk="0">
                  <a:moveTo>
                    <a:pt x="588" y="62"/>
                  </a:moveTo>
                  <a:cubicBezTo>
                    <a:pt x="587" y="0"/>
                    <a:pt x="679" y="0"/>
                    <a:pt x="681" y="62"/>
                  </a:cubicBezTo>
                  <a:lnTo>
                    <a:pt x="681" y="1123"/>
                  </a:lnTo>
                  <a:lnTo>
                    <a:pt x="898" y="996"/>
                  </a:lnTo>
                  <a:cubicBezTo>
                    <a:pt x="930" y="981"/>
                    <a:pt x="955" y="1025"/>
                    <a:pt x="926" y="1044"/>
                  </a:cubicBezTo>
                  <a:lnTo>
                    <a:pt x="681" y="1187"/>
                  </a:lnTo>
                  <a:lnTo>
                    <a:pt x="681" y="2705"/>
                  </a:lnTo>
                  <a:lnTo>
                    <a:pt x="1327" y="2331"/>
                  </a:lnTo>
                  <a:cubicBezTo>
                    <a:pt x="1358" y="2315"/>
                    <a:pt x="1384" y="2360"/>
                    <a:pt x="1354" y="2379"/>
                  </a:cubicBezTo>
                  <a:lnTo>
                    <a:pt x="679" y="2768"/>
                  </a:lnTo>
                  <a:lnTo>
                    <a:pt x="679" y="4224"/>
                  </a:lnTo>
                  <a:lnTo>
                    <a:pt x="1326" y="3850"/>
                  </a:lnTo>
                  <a:cubicBezTo>
                    <a:pt x="1358" y="3835"/>
                    <a:pt x="1383" y="3879"/>
                    <a:pt x="1354" y="3898"/>
                  </a:cubicBezTo>
                  <a:lnTo>
                    <a:pt x="679" y="4287"/>
                  </a:lnTo>
                  <a:lnTo>
                    <a:pt x="679" y="5961"/>
                  </a:lnTo>
                  <a:cubicBezTo>
                    <a:pt x="679" y="6022"/>
                    <a:pt x="587" y="6022"/>
                    <a:pt x="587" y="5961"/>
                  </a:cubicBezTo>
                  <a:lnTo>
                    <a:pt x="587" y="4674"/>
                  </a:lnTo>
                  <a:lnTo>
                    <a:pt x="33" y="4356"/>
                  </a:lnTo>
                  <a:cubicBezTo>
                    <a:pt x="20" y="4347"/>
                    <a:pt x="15" y="4331"/>
                    <a:pt x="23" y="4317"/>
                  </a:cubicBezTo>
                  <a:cubicBezTo>
                    <a:pt x="30" y="4304"/>
                    <a:pt x="47" y="4299"/>
                    <a:pt x="61" y="4307"/>
                  </a:cubicBezTo>
                  <a:lnTo>
                    <a:pt x="587" y="4611"/>
                  </a:lnTo>
                  <a:lnTo>
                    <a:pt x="587" y="3395"/>
                  </a:lnTo>
                  <a:lnTo>
                    <a:pt x="33" y="3075"/>
                  </a:lnTo>
                  <a:cubicBezTo>
                    <a:pt x="1" y="3056"/>
                    <a:pt x="29" y="3008"/>
                    <a:pt x="61" y="3027"/>
                  </a:cubicBezTo>
                  <a:lnTo>
                    <a:pt x="587" y="3331"/>
                  </a:lnTo>
                  <a:lnTo>
                    <a:pt x="587" y="2114"/>
                  </a:lnTo>
                  <a:lnTo>
                    <a:pt x="239" y="1913"/>
                  </a:lnTo>
                  <a:cubicBezTo>
                    <a:pt x="209" y="1894"/>
                    <a:pt x="235" y="1849"/>
                    <a:pt x="267" y="1865"/>
                  </a:cubicBezTo>
                  <a:lnTo>
                    <a:pt x="587" y="2051"/>
                  </a:lnTo>
                  <a:lnTo>
                    <a:pt x="587" y="834"/>
                  </a:lnTo>
                  <a:lnTo>
                    <a:pt x="378" y="714"/>
                  </a:lnTo>
                  <a:cubicBezTo>
                    <a:pt x="350" y="695"/>
                    <a:pt x="375" y="650"/>
                    <a:pt x="407" y="666"/>
                  </a:cubicBezTo>
                  <a:lnTo>
                    <a:pt x="587" y="77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9"/>
            <p:cNvSpPr/>
            <p:nvPr/>
          </p:nvSpPr>
          <p:spPr>
            <a:xfrm>
              <a:off x="-4320041" y="-1792481"/>
              <a:ext cx="747667" cy="1620663"/>
            </a:xfrm>
            <a:custGeom>
              <a:avLst/>
              <a:gdLst/>
              <a:ahLst/>
              <a:cxnLst/>
              <a:rect l="l" t="t" r="r" b="b"/>
              <a:pathLst>
                <a:path w="2780" h="6026" extrusionOk="0">
                  <a:moveTo>
                    <a:pt x="1450" y="61"/>
                  </a:moveTo>
                  <a:lnTo>
                    <a:pt x="2766" y="5240"/>
                  </a:lnTo>
                  <a:cubicBezTo>
                    <a:pt x="2767" y="5244"/>
                    <a:pt x="2767" y="5246"/>
                    <a:pt x="2768" y="5249"/>
                  </a:cubicBezTo>
                  <a:cubicBezTo>
                    <a:pt x="2780" y="5378"/>
                    <a:pt x="2763" y="5510"/>
                    <a:pt x="2721" y="5633"/>
                  </a:cubicBezTo>
                  <a:cubicBezTo>
                    <a:pt x="2622" y="5906"/>
                    <a:pt x="2396" y="6026"/>
                    <a:pt x="2113" y="6026"/>
                  </a:cubicBezTo>
                  <a:lnTo>
                    <a:pt x="668" y="6026"/>
                  </a:lnTo>
                  <a:cubicBezTo>
                    <a:pt x="384" y="6026"/>
                    <a:pt x="159" y="5906"/>
                    <a:pt x="60" y="5633"/>
                  </a:cubicBezTo>
                  <a:cubicBezTo>
                    <a:pt x="17" y="5510"/>
                    <a:pt x="1" y="5378"/>
                    <a:pt x="13" y="5249"/>
                  </a:cubicBezTo>
                  <a:cubicBezTo>
                    <a:pt x="14" y="5246"/>
                    <a:pt x="14" y="5244"/>
                    <a:pt x="15" y="5240"/>
                  </a:cubicBezTo>
                  <a:lnTo>
                    <a:pt x="1331" y="61"/>
                  </a:lnTo>
                  <a:cubicBezTo>
                    <a:pt x="1347" y="1"/>
                    <a:pt x="1433" y="1"/>
                    <a:pt x="1449" y="6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9"/>
            <p:cNvSpPr/>
            <p:nvPr/>
          </p:nvSpPr>
          <p:spPr>
            <a:xfrm>
              <a:off x="-4117525" y="-1523537"/>
              <a:ext cx="374909" cy="1621469"/>
            </a:xfrm>
            <a:custGeom>
              <a:avLst/>
              <a:gdLst/>
              <a:ahLst/>
              <a:cxnLst/>
              <a:rect l="l" t="t" r="r" b="b"/>
              <a:pathLst>
                <a:path w="1394" h="6029" extrusionOk="0">
                  <a:moveTo>
                    <a:pt x="591" y="65"/>
                  </a:moveTo>
                  <a:cubicBezTo>
                    <a:pt x="587" y="0"/>
                    <a:pt x="687" y="0"/>
                    <a:pt x="684" y="65"/>
                  </a:cubicBezTo>
                  <a:lnTo>
                    <a:pt x="684" y="1127"/>
                  </a:lnTo>
                  <a:lnTo>
                    <a:pt x="902" y="1000"/>
                  </a:lnTo>
                  <a:cubicBezTo>
                    <a:pt x="935" y="978"/>
                    <a:pt x="965" y="1030"/>
                    <a:pt x="930" y="1048"/>
                  </a:cubicBezTo>
                  <a:lnTo>
                    <a:pt x="684" y="1190"/>
                  </a:lnTo>
                  <a:lnTo>
                    <a:pt x="684" y="2707"/>
                  </a:lnTo>
                  <a:lnTo>
                    <a:pt x="1331" y="2334"/>
                  </a:lnTo>
                  <a:cubicBezTo>
                    <a:pt x="1363" y="2312"/>
                    <a:pt x="1394" y="2365"/>
                    <a:pt x="1358" y="2382"/>
                  </a:cubicBezTo>
                  <a:lnTo>
                    <a:pt x="684" y="2772"/>
                  </a:lnTo>
                  <a:lnTo>
                    <a:pt x="684" y="4226"/>
                  </a:lnTo>
                  <a:lnTo>
                    <a:pt x="1331" y="3854"/>
                  </a:lnTo>
                  <a:cubicBezTo>
                    <a:pt x="1362" y="3835"/>
                    <a:pt x="1389" y="3883"/>
                    <a:pt x="1358" y="3901"/>
                  </a:cubicBezTo>
                  <a:lnTo>
                    <a:pt x="684" y="4291"/>
                  </a:lnTo>
                  <a:lnTo>
                    <a:pt x="684" y="5963"/>
                  </a:lnTo>
                  <a:cubicBezTo>
                    <a:pt x="687" y="6029"/>
                    <a:pt x="587" y="6029"/>
                    <a:pt x="591" y="5963"/>
                  </a:cubicBezTo>
                  <a:lnTo>
                    <a:pt x="591" y="4678"/>
                  </a:lnTo>
                  <a:lnTo>
                    <a:pt x="37" y="4358"/>
                  </a:lnTo>
                  <a:cubicBezTo>
                    <a:pt x="4" y="4339"/>
                    <a:pt x="32" y="4291"/>
                    <a:pt x="64" y="4310"/>
                  </a:cubicBezTo>
                  <a:lnTo>
                    <a:pt x="591" y="4613"/>
                  </a:lnTo>
                  <a:lnTo>
                    <a:pt x="591" y="3397"/>
                  </a:lnTo>
                  <a:lnTo>
                    <a:pt x="37" y="3077"/>
                  </a:lnTo>
                  <a:cubicBezTo>
                    <a:pt x="1" y="3060"/>
                    <a:pt x="31" y="3008"/>
                    <a:pt x="64" y="3029"/>
                  </a:cubicBezTo>
                  <a:lnTo>
                    <a:pt x="591" y="3334"/>
                  </a:lnTo>
                  <a:lnTo>
                    <a:pt x="591" y="2117"/>
                  </a:lnTo>
                  <a:lnTo>
                    <a:pt x="242" y="1916"/>
                  </a:lnTo>
                  <a:cubicBezTo>
                    <a:pt x="229" y="1909"/>
                    <a:pt x="224" y="1891"/>
                    <a:pt x="232" y="1878"/>
                  </a:cubicBezTo>
                  <a:cubicBezTo>
                    <a:pt x="239" y="1865"/>
                    <a:pt x="257" y="1860"/>
                    <a:pt x="270" y="1867"/>
                  </a:cubicBezTo>
                  <a:lnTo>
                    <a:pt x="591" y="2053"/>
                  </a:lnTo>
                  <a:lnTo>
                    <a:pt x="591" y="837"/>
                  </a:lnTo>
                  <a:lnTo>
                    <a:pt x="382" y="716"/>
                  </a:lnTo>
                  <a:cubicBezTo>
                    <a:pt x="346" y="699"/>
                    <a:pt x="377" y="647"/>
                    <a:pt x="410" y="668"/>
                  </a:cubicBezTo>
                  <a:lnTo>
                    <a:pt x="591" y="77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9"/>
            <p:cNvSpPr/>
            <p:nvPr/>
          </p:nvSpPr>
          <p:spPr>
            <a:xfrm>
              <a:off x="-8147926" y="-1491801"/>
              <a:ext cx="7583173" cy="2694560"/>
            </a:xfrm>
            <a:custGeom>
              <a:avLst/>
              <a:gdLst/>
              <a:ahLst/>
              <a:cxnLst/>
              <a:rect l="l" t="t" r="r" b="b"/>
              <a:pathLst>
                <a:path w="28196" h="10019" extrusionOk="0">
                  <a:moveTo>
                    <a:pt x="28196" y="1"/>
                  </a:moveTo>
                  <a:lnTo>
                    <a:pt x="28196" y="9154"/>
                  </a:lnTo>
                  <a:cubicBezTo>
                    <a:pt x="28196" y="9629"/>
                    <a:pt x="27806" y="10018"/>
                    <a:pt x="27030" y="10018"/>
                  </a:cubicBezTo>
                  <a:lnTo>
                    <a:pt x="565" y="10018"/>
                  </a:lnTo>
                  <a:cubicBezTo>
                    <a:pt x="390" y="10018"/>
                    <a:pt x="1" y="9629"/>
                    <a:pt x="1" y="9154"/>
                  </a:cubicBezTo>
                  <a:lnTo>
                    <a:pt x="1" y="4606"/>
                  </a:lnTo>
                  <a:lnTo>
                    <a:pt x="11389" y="4606"/>
                  </a:lnTo>
                  <a:lnTo>
                    <a:pt x="18484" y="3253"/>
                  </a:lnTo>
                  <a:lnTo>
                    <a:pt x="22318" y="4149"/>
                  </a:lnTo>
                  <a:close/>
                </a:path>
              </a:pathLst>
            </a:custGeom>
            <a:solidFill>
              <a:srgbClr val="552973"/>
            </a:solidFill>
            <a:ln w="200" cap="flat" cmpd="sng">
              <a:solidFill>
                <a:srgbClr val="1A1A18"/>
              </a:solidFill>
              <a:prstDash val="solid"/>
              <a:miter lim="117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9"/>
            <p:cNvSpPr/>
            <p:nvPr/>
          </p:nvSpPr>
          <p:spPr>
            <a:xfrm>
              <a:off x="-1635169" y="-2536112"/>
              <a:ext cx="915489" cy="1985352"/>
            </a:xfrm>
            <a:custGeom>
              <a:avLst/>
              <a:gdLst/>
              <a:ahLst/>
              <a:cxnLst/>
              <a:rect l="l" t="t" r="r" b="b"/>
              <a:pathLst>
                <a:path w="3404" h="7382" extrusionOk="0">
                  <a:moveTo>
                    <a:pt x="1775" y="76"/>
                  </a:moveTo>
                  <a:lnTo>
                    <a:pt x="3387" y="6419"/>
                  </a:lnTo>
                  <a:cubicBezTo>
                    <a:pt x="3388" y="6423"/>
                    <a:pt x="3389" y="6425"/>
                    <a:pt x="3389" y="6429"/>
                  </a:cubicBezTo>
                  <a:cubicBezTo>
                    <a:pt x="3403" y="6587"/>
                    <a:pt x="3385" y="6748"/>
                    <a:pt x="3333" y="6899"/>
                  </a:cubicBezTo>
                  <a:cubicBezTo>
                    <a:pt x="3212" y="7234"/>
                    <a:pt x="2935" y="7381"/>
                    <a:pt x="2588" y="7381"/>
                  </a:cubicBezTo>
                  <a:lnTo>
                    <a:pt x="818" y="7381"/>
                  </a:lnTo>
                  <a:cubicBezTo>
                    <a:pt x="471" y="7381"/>
                    <a:pt x="194" y="7234"/>
                    <a:pt x="73" y="6899"/>
                  </a:cubicBezTo>
                  <a:cubicBezTo>
                    <a:pt x="24" y="6762"/>
                    <a:pt x="0" y="6574"/>
                    <a:pt x="17" y="6429"/>
                  </a:cubicBezTo>
                  <a:cubicBezTo>
                    <a:pt x="17" y="6425"/>
                    <a:pt x="18" y="6423"/>
                    <a:pt x="19" y="6419"/>
                  </a:cubicBezTo>
                  <a:lnTo>
                    <a:pt x="1631" y="76"/>
                  </a:lnTo>
                  <a:cubicBezTo>
                    <a:pt x="1650" y="1"/>
                    <a:pt x="1756" y="1"/>
                    <a:pt x="1775"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9"/>
            <p:cNvSpPr/>
            <p:nvPr/>
          </p:nvSpPr>
          <p:spPr>
            <a:xfrm>
              <a:off x="-1386395" y="-2206386"/>
              <a:ext cx="456400" cy="1983469"/>
            </a:xfrm>
            <a:custGeom>
              <a:avLst/>
              <a:gdLst/>
              <a:ahLst/>
              <a:cxnLst/>
              <a:rect l="l" t="t" r="r" b="b"/>
              <a:pathLst>
                <a:path w="1697" h="7375" extrusionOk="0">
                  <a:moveTo>
                    <a:pt x="722" y="80"/>
                  </a:moveTo>
                  <a:cubicBezTo>
                    <a:pt x="717" y="0"/>
                    <a:pt x="839" y="0"/>
                    <a:pt x="834" y="80"/>
                  </a:cubicBezTo>
                  <a:lnTo>
                    <a:pt x="834" y="1380"/>
                  </a:lnTo>
                  <a:lnTo>
                    <a:pt x="1103" y="1224"/>
                  </a:lnTo>
                  <a:cubicBezTo>
                    <a:pt x="1140" y="1206"/>
                    <a:pt x="1172" y="1261"/>
                    <a:pt x="1137" y="1283"/>
                  </a:cubicBezTo>
                  <a:lnTo>
                    <a:pt x="834" y="1457"/>
                  </a:lnTo>
                  <a:lnTo>
                    <a:pt x="834" y="3315"/>
                  </a:lnTo>
                  <a:lnTo>
                    <a:pt x="1627" y="2858"/>
                  </a:lnTo>
                  <a:cubicBezTo>
                    <a:pt x="1665" y="2839"/>
                    <a:pt x="1696" y="2893"/>
                    <a:pt x="1661" y="2917"/>
                  </a:cubicBezTo>
                  <a:lnTo>
                    <a:pt x="834" y="3394"/>
                  </a:lnTo>
                  <a:lnTo>
                    <a:pt x="834" y="5175"/>
                  </a:lnTo>
                  <a:lnTo>
                    <a:pt x="1627" y="4718"/>
                  </a:lnTo>
                  <a:cubicBezTo>
                    <a:pt x="1665" y="4698"/>
                    <a:pt x="1696" y="4753"/>
                    <a:pt x="1661" y="4777"/>
                  </a:cubicBezTo>
                  <a:lnTo>
                    <a:pt x="834" y="5254"/>
                  </a:lnTo>
                  <a:lnTo>
                    <a:pt x="834" y="7303"/>
                  </a:lnTo>
                  <a:cubicBezTo>
                    <a:pt x="831" y="7374"/>
                    <a:pt x="725" y="7374"/>
                    <a:pt x="722" y="7303"/>
                  </a:cubicBezTo>
                  <a:lnTo>
                    <a:pt x="722" y="5728"/>
                  </a:lnTo>
                  <a:lnTo>
                    <a:pt x="43" y="5337"/>
                  </a:lnTo>
                  <a:cubicBezTo>
                    <a:pt x="1" y="5315"/>
                    <a:pt x="36" y="5252"/>
                    <a:pt x="76" y="5278"/>
                  </a:cubicBezTo>
                  <a:lnTo>
                    <a:pt x="722" y="5649"/>
                  </a:lnTo>
                  <a:lnTo>
                    <a:pt x="722" y="4161"/>
                  </a:lnTo>
                  <a:lnTo>
                    <a:pt x="43" y="3769"/>
                  </a:lnTo>
                  <a:cubicBezTo>
                    <a:pt x="7" y="3746"/>
                    <a:pt x="38" y="3690"/>
                    <a:pt x="76" y="3710"/>
                  </a:cubicBezTo>
                  <a:lnTo>
                    <a:pt x="722" y="4083"/>
                  </a:lnTo>
                  <a:lnTo>
                    <a:pt x="722" y="2593"/>
                  </a:lnTo>
                  <a:lnTo>
                    <a:pt x="295" y="2346"/>
                  </a:lnTo>
                  <a:cubicBezTo>
                    <a:pt x="258" y="2323"/>
                    <a:pt x="290" y="2269"/>
                    <a:pt x="329" y="2287"/>
                  </a:cubicBezTo>
                  <a:lnTo>
                    <a:pt x="722" y="2514"/>
                  </a:lnTo>
                  <a:lnTo>
                    <a:pt x="722" y="1026"/>
                  </a:lnTo>
                  <a:lnTo>
                    <a:pt x="466" y="879"/>
                  </a:lnTo>
                  <a:cubicBezTo>
                    <a:pt x="430" y="855"/>
                    <a:pt x="462" y="800"/>
                    <a:pt x="500" y="820"/>
                  </a:cubicBezTo>
                  <a:lnTo>
                    <a:pt x="722" y="94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9"/>
            <p:cNvSpPr/>
            <p:nvPr/>
          </p:nvSpPr>
          <p:spPr>
            <a:xfrm>
              <a:off x="-2206944" y="-1880426"/>
              <a:ext cx="916027" cy="1984814"/>
            </a:xfrm>
            <a:custGeom>
              <a:avLst/>
              <a:gdLst/>
              <a:ahLst/>
              <a:cxnLst/>
              <a:rect l="l" t="t" r="r" b="b"/>
              <a:pathLst>
                <a:path w="3406" h="7380" extrusionOk="0">
                  <a:moveTo>
                    <a:pt x="1775" y="76"/>
                  </a:moveTo>
                  <a:lnTo>
                    <a:pt x="3387" y="6419"/>
                  </a:lnTo>
                  <a:cubicBezTo>
                    <a:pt x="3388" y="6422"/>
                    <a:pt x="3389" y="6425"/>
                    <a:pt x="3389" y="6428"/>
                  </a:cubicBezTo>
                  <a:cubicBezTo>
                    <a:pt x="3406" y="6574"/>
                    <a:pt x="3382" y="6762"/>
                    <a:pt x="3333" y="6899"/>
                  </a:cubicBezTo>
                  <a:cubicBezTo>
                    <a:pt x="3212" y="7234"/>
                    <a:pt x="2935" y="7379"/>
                    <a:pt x="2588" y="7379"/>
                  </a:cubicBezTo>
                  <a:lnTo>
                    <a:pt x="817" y="7379"/>
                  </a:lnTo>
                  <a:cubicBezTo>
                    <a:pt x="471" y="7379"/>
                    <a:pt x="194" y="7233"/>
                    <a:pt x="73" y="6899"/>
                  </a:cubicBezTo>
                  <a:cubicBezTo>
                    <a:pt x="24" y="6762"/>
                    <a:pt x="0" y="6574"/>
                    <a:pt x="17" y="6428"/>
                  </a:cubicBezTo>
                  <a:cubicBezTo>
                    <a:pt x="17" y="6425"/>
                    <a:pt x="18" y="6422"/>
                    <a:pt x="19" y="6419"/>
                  </a:cubicBezTo>
                  <a:lnTo>
                    <a:pt x="1630" y="76"/>
                  </a:lnTo>
                  <a:cubicBezTo>
                    <a:pt x="1650" y="1"/>
                    <a:pt x="1756" y="1"/>
                    <a:pt x="1775"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9"/>
            <p:cNvSpPr/>
            <p:nvPr/>
          </p:nvSpPr>
          <p:spPr>
            <a:xfrm>
              <a:off x="-1956557" y="-1550969"/>
              <a:ext cx="456669" cy="1980242"/>
            </a:xfrm>
            <a:custGeom>
              <a:avLst/>
              <a:gdLst/>
              <a:ahLst/>
              <a:cxnLst/>
              <a:rect l="l" t="t" r="r" b="b"/>
              <a:pathLst>
                <a:path w="1698" h="7363" extrusionOk="0">
                  <a:moveTo>
                    <a:pt x="715" y="81"/>
                  </a:moveTo>
                  <a:cubicBezTo>
                    <a:pt x="711" y="1"/>
                    <a:pt x="833" y="1"/>
                    <a:pt x="828" y="81"/>
                  </a:cubicBezTo>
                  <a:lnTo>
                    <a:pt x="828" y="1380"/>
                  </a:lnTo>
                  <a:lnTo>
                    <a:pt x="1096" y="1225"/>
                  </a:lnTo>
                  <a:cubicBezTo>
                    <a:pt x="1134" y="1206"/>
                    <a:pt x="1166" y="1260"/>
                    <a:pt x="1131" y="1284"/>
                  </a:cubicBezTo>
                  <a:lnTo>
                    <a:pt x="828" y="1458"/>
                  </a:lnTo>
                  <a:lnTo>
                    <a:pt x="828" y="3316"/>
                  </a:lnTo>
                  <a:lnTo>
                    <a:pt x="1621" y="2858"/>
                  </a:lnTo>
                  <a:cubicBezTo>
                    <a:pt x="1661" y="2833"/>
                    <a:pt x="1697" y="2896"/>
                    <a:pt x="1655" y="2917"/>
                  </a:cubicBezTo>
                  <a:lnTo>
                    <a:pt x="828" y="3395"/>
                  </a:lnTo>
                  <a:lnTo>
                    <a:pt x="828" y="5176"/>
                  </a:lnTo>
                  <a:lnTo>
                    <a:pt x="1621" y="4719"/>
                  </a:lnTo>
                  <a:cubicBezTo>
                    <a:pt x="1661" y="4693"/>
                    <a:pt x="1697" y="4755"/>
                    <a:pt x="1655" y="4778"/>
                  </a:cubicBezTo>
                  <a:lnTo>
                    <a:pt x="828" y="5254"/>
                  </a:lnTo>
                  <a:lnTo>
                    <a:pt x="828" y="7302"/>
                  </a:lnTo>
                  <a:cubicBezTo>
                    <a:pt x="831" y="7335"/>
                    <a:pt x="805" y="7362"/>
                    <a:pt x="772" y="7362"/>
                  </a:cubicBezTo>
                  <a:cubicBezTo>
                    <a:pt x="739" y="7362"/>
                    <a:pt x="713" y="7335"/>
                    <a:pt x="715" y="7302"/>
                  </a:cubicBezTo>
                  <a:lnTo>
                    <a:pt x="715" y="5729"/>
                  </a:lnTo>
                  <a:lnTo>
                    <a:pt x="37" y="5337"/>
                  </a:lnTo>
                  <a:cubicBezTo>
                    <a:pt x="1" y="5314"/>
                    <a:pt x="32" y="5258"/>
                    <a:pt x="70" y="5278"/>
                  </a:cubicBezTo>
                  <a:lnTo>
                    <a:pt x="715" y="5650"/>
                  </a:lnTo>
                  <a:lnTo>
                    <a:pt x="715" y="4161"/>
                  </a:lnTo>
                  <a:lnTo>
                    <a:pt x="37" y="3770"/>
                  </a:lnTo>
                  <a:cubicBezTo>
                    <a:pt x="1" y="3746"/>
                    <a:pt x="32" y="3691"/>
                    <a:pt x="70" y="3711"/>
                  </a:cubicBezTo>
                  <a:lnTo>
                    <a:pt x="715" y="4083"/>
                  </a:lnTo>
                  <a:lnTo>
                    <a:pt x="715" y="2594"/>
                  </a:lnTo>
                  <a:lnTo>
                    <a:pt x="289" y="2347"/>
                  </a:lnTo>
                  <a:cubicBezTo>
                    <a:pt x="246" y="2326"/>
                    <a:pt x="283" y="2262"/>
                    <a:pt x="323" y="2288"/>
                  </a:cubicBezTo>
                  <a:lnTo>
                    <a:pt x="715" y="2515"/>
                  </a:lnTo>
                  <a:lnTo>
                    <a:pt x="715" y="1025"/>
                  </a:lnTo>
                  <a:lnTo>
                    <a:pt x="460" y="878"/>
                  </a:lnTo>
                  <a:cubicBezTo>
                    <a:pt x="418" y="857"/>
                    <a:pt x="454" y="794"/>
                    <a:pt x="494" y="819"/>
                  </a:cubicBezTo>
                  <a:lnTo>
                    <a:pt x="715" y="94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9"/>
            <p:cNvSpPr/>
            <p:nvPr/>
          </p:nvSpPr>
          <p:spPr>
            <a:xfrm>
              <a:off x="-2744564" y="-1524343"/>
              <a:ext cx="915220" cy="1985083"/>
            </a:xfrm>
            <a:custGeom>
              <a:avLst/>
              <a:gdLst/>
              <a:ahLst/>
              <a:cxnLst/>
              <a:rect l="l" t="t" r="r" b="b"/>
              <a:pathLst>
                <a:path w="3403" h="7381" extrusionOk="0">
                  <a:moveTo>
                    <a:pt x="1775" y="76"/>
                  </a:moveTo>
                  <a:lnTo>
                    <a:pt x="3386" y="6419"/>
                  </a:lnTo>
                  <a:cubicBezTo>
                    <a:pt x="3387" y="6422"/>
                    <a:pt x="3387" y="6426"/>
                    <a:pt x="3388" y="6428"/>
                  </a:cubicBezTo>
                  <a:cubicBezTo>
                    <a:pt x="3402" y="6587"/>
                    <a:pt x="3383" y="6748"/>
                    <a:pt x="3330" y="6899"/>
                  </a:cubicBezTo>
                  <a:cubicBezTo>
                    <a:pt x="3209" y="7234"/>
                    <a:pt x="2934" y="7381"/>
                    <a:pt x="2586" y="7381"/>
                  </a:cubicBezTo>
                  <a:lnTo>
                    <a:pt x="816" y="7381"/>
                  </a:lnTo>
                  <a:cubicBezTo>
                    <a:pt x="469" y="7381"/>
                    <a:pt x="193" y="7234"/>
                    <a:pt x="72" y="6899"/>
                  </a:cubicBezTo>
                  <a:cubicBezTo>
                    <a:pt x="20" y="6748"/>
                    <a:pt x="0" y="6588"/>
                    <a:pt x="15" y="6428"/>
                  </a:cubicBezTo>
                  <a:cubicBezTo>
                    <a:pt x="15" y="6425"/>
                    <a:pt x="17" y="6422"/>
                    <a:pt x="17" y="6419"/>
                  </a:cubicBezTo>
                  <a:lnTo>
                    <a:pt x="1629" y="76"/>
                  </a:lnTo>
                  <a:cubicBezTo>
                    <a:pt x="1648" y="1"/>
                    <a:pt x="1755" y="1"/>
                    <a:pt x="1773"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9"/>
            <p:cNvSpPr/>
            <p:nvPr/>
          </p:nvSpPr>
          <p:spPr>
            <a:xfrm>
              <a:off x="-2494446" y="-1192466"/>
              <a:ext cx="455055" cy="1977822"/>
            </a:xfrm>
            <a:custGeom>
              <a:avLst/>
              <a:gdLst/>
              <a:ahLst/>
              <a:cxnLst/>
              <a:rect l="l" t="t" r="r" b="b"/>
              <a:pathLst>
                <a:path w="1692" h="7354" extrusionOk="0">
                  <a:moveTo>
                    <a:pt x="715" y="72"/>
                  </a:moveTo>
                  <a:cubicBezTo>
                    <a:pt x="719" y="0"/>
                    <a:pt x="825" y="0"/>
                    <a:pt x="828" y="72"/>
                  </a:cubicBezTo>
                  <a:lnTo>
                    <a:pt x="828" y="1371"/>
                  </a:lnTo>
                  <a:lnTo>
                    <a:pt x="1096" y="1216"/>
                  </a:lnTo>
                  <a:cubicBezTo>
                    <a:pt x="1134" y="1197"/>
                    <a:pt x="1166" y="1253"/>
                    <a:pt x="1130" y="1275"/>
                  </a:cubicBezTo>
                  <a:lnTo>
                    <a:pt x="828" y="1449"/>
                  </a:lnTo>
                  <a:lnTo>
                    <a:pt x="828" y="3307"/>
                  </a:lnTo>
                  <a:lnTo>
                    <a:pt x="1621" y="2849"/>
                  </a:lnTo>
                  <a:cubicBezTo>
                    <a:pt x="1660" y="2831"/>
                    <a:pt x="1691" y="2885"/>
                    <a:pt x="1655" y="2908"/>
                  </a:cubicBezTo>
                  <a:lnTo>
                    <a:pt x="828" y="3386"/>
                  </a:lnTo>
                  <a:lnTo>
                    <a:pt x="828" y="5168"/>
                  </a:lnTo>
                  <a:lnTo>
                    <a:pt x="1621" y="4711"/>
                  </a:lnTo>
                  <a:cubicBezTo>
                    <a:pt x="1660" y="4691"/>
                    <a:pt x="1691" y="4746"/>
                    <a:pt x="1655" y="4770"/>
                  </a:cubicBezTo>
                  <a:lnTo>
                    <a:pt x="828" y="5246"/>
                  </a:lnTo>
                  <a:lnTo>
                    <a:pt x="828" y="7294"/>
                  </a:lnTo>
                  <a:cubicBezTo>
                    <a:pt x="830" y="7326"/>
                    <a:pt x="805" y="7353"/>
                    <a:pt x="772" y="7353"/>
                  </a:cubicBezTo>
                  <a:cubicBezTo>
                    <a:pt x="739" y="7353"/>
                    <a:pt x="713" y="7326"/>
                    <a:pt x="715" y="7294"/>
                  </a:cubicBezTo>
                  <a:lnTo>
                    <a:pt x="715" y="5720"/>
                  </a:lnTo>
                  <a:lnTo>
                    <a:pt x="37" y="5328"/>
                  </a:lnTo>
                  <a:cubicBezTo>
                    <a:pt x="0" y="5305"/>
                    <a:pt x="32" y="5250"/>
                    <a:pt x="71" y="5270"/>
                  </a:cubicBezTo>
                  <a:lnTo>
                    <a:pt x="715" y="5642"/>
                  </a:lnTo>
                  <a:lnTo>
                    <a:pt x="715" y="4152"/>
                  </a:lnTo>
                  <a:lnTo>
                    <a:pt x="37" y="3761"/>
                  </a:lnTo>
                  <a:cubicBezTo>
                    <a:pt x="0" y="3737"/>
                    <a:pt x="32" y="3682"/>
                    <a:pt x="71" y="3702"/>
                  </a:cubicBezTo>
                  <a:lnTo>
                    <a:pt x="715" y="4074"/>
                  </a:lnTo>
                  <a:lnTo>
                    <a:pt x="715" y="2585"/>
                  </a:lnTo>
                  <a:lnTo>
                    <a:pt x="288" y="2338"/>
                  </a:lnTo>
                  <a:cubicBezTo>
                    <a:pt x="252" y="2316"/>
                    <a:pt x="284" y="2260"/>
                    <a:pt x="323" y="2279"/>
                  </a:cubicBezTo>
                  <a:lnTo>
                    <a:pt x="715" y="2506"/>
                  </a:lnTo>
                  <a:lnTo>
                    <a:pt x="715" y="1017"/>
                  </a:lnTo>
                  <a:lnTo>
                    <a:pt x="460" y="870"/>
                  </a:lnTo>
                  <a:cubicBezTo>
                    <a:pt x="418" y="848"/>
                    <a:pt x="454" y="786"/>
                    <a:pt x="494" y="812"/>
                  </a:cubicBezTo>
                  <a:lnTo>
                    <a:pt x="715" y="93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9"/>
            <p:cNvSpPr/>
            <p:nvPr/>
          </p:nvSpPr>
          <p:spPr>
            <a:xfrm>
              <a:off x="-3445971" y="-1730893"/>
              <a:ext cx="915489" cy="1985083"/>
            </a:xfrm>
            <a:custGeom>
              <a:avLst/>
              <a:gdLst/>
              <a:ahLst/>
              <a:cxnLst/>
              <a:rect l="l" t="t" r="r" b="b"/>
              <a:pathLst>
                <a:path w="3404" h="7381" extrusionOk="0">
                  <a:moveTo>
                    <a:pt x="1772" y="76"/>
                  </a:moveTo>
                  <a:lnTo>
                    <a:pt x="3384" y="6419"/>
                  </a:lnTo>
                  <a:cubicBezTo>
                    <a:pt x="3385" y="6423"/>
                    <a:pt x="3385" y="6425"/>
                    <a:pt x="3387" y="6428"/>
                  </a:cubicBezTo>
                  <a:cubicBezTo>
                    <a:pt x="3403" y="6574"/>
                    <a:pt x="3380" y="6762"/>
                    <a:pt x="3330" y="6899"/>
                  </a:cubicBezTo>
                  <a:cubicBezTo>
                    <a:pt x="3209" y="7234"/>
                    <a:pt x="2933" y="7381"/>
                    <a:pt x="2586" y="7381"/>
                  </a:cubicBezTo>
                  <a:lnTo>
                    <a:pt x="815" y="7381"/>
                  </a:lnTo>
                  <a:cubicBezTo>
                    <a:pt x="468" y="7381"/>
                    <a:pt x="192" y="7234"/>
                    <a:pt x="71" y="6899"/>
                  </a:cubicBezTo>
                  <a:cubicBezTo>
                    <a:pt x="19" y="6748"/>
                    <a:pt x="0" y="6587"/>
                    <a:pt x="14" y="6428"/>
                  </a:cubicBezTo>
                  <a:cubicBezTo>
                    <a:pt x="14" y="6425"/>
                    <a:pt x="15" y="6423"/>
                    <a:pt x="16" y="6419"/>
                  </a:cubicBezTo>
                  <a:lnTo>
                    <a:pt x="1629" y="76"/>
                  </a:lnTo>
                  <a:cubicBezTo>
                    <a:pt x="1647" y="1"/>
                    <a:pt x="1753" y="1"/>
                    <a:pt x="1773"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9"/>
            <p:cNvSpPr/>
            <p:nvPr/>
          </p:nvSpPr>
          <p:spPr>
            <a:xfrm>
              <a:off x="-3198273" y="-1401167"/>
              <a:ext cx="458282" cy="1979973"/>
            </a:xfrm>
            <a:custGeom>
              <a:avLst/>
              <a:gdLst/>
              <a:ahLst/>
              <a:cxnLst/>
              <a:rect l="l" t="t" r="r" b="b"/>
              <a:pathLst>
                <a:path w="1704" h="7362" extrusionOk="0">
                  <a:moveTo>
                    <a:pt x="722" y="80"/>
                  </a:moveTo>
                  <a:cubicBezTo>
                    <a:pt x="718" y="0"/>
                    <a:pt x="839" y="0"/>
                    <a:pt x="836" y="80"/>
                  </a:cubicBezTo>
                  <a:lnTo>
                    <a:pt x="836" y="1380"/>
                  </a:lnTo>
                  <a:lnTo>
                    <a:pt x="1103" y="1224"/>
                  </a:lnTo>
                  <a:cubicBezTo>
                    <a:pt x="1142" y="1203"/>
                    <a:pt x="1174" y="1261"/>
                    <a:pt x="1137" y="1283"/>
                  </a:cubicBezTo>
                  <a:lnTo>
                    <a:pt x="836" y="1457"/>
                  </a:lnTo>
                  <a:lnTo>
                    <a:pt x="836" y="3315"/>
                  </a:lnTo>
                  <a:lnTo>
                    <a:pt x="1627" y="2858"/>
                  </a:lnTo>
                  <a:cubicBezTo>
                    <a:pt x="1667" y="2832"/>
                    <a:pt x="1704" y="2895"/>
                    <a:pt x="1661" y="2916"/>
                  </a:cubicBezTo>
                  <a:lnTo>
                    <a:pt x="836" y="3394"/>
                  </a:lnTo>
                  <a:lnTo>
                    <a:pt x="836" y="5175"/>
                  </a:lnTo>
                  <a:lnTo>
                    <a:pt x="1627" y="4718"/>
                  </a:lnTo>
                  <a:cubicBezTo>
                    <a:pt x="1666" y="4698"/>
                    <a:pt x="1698" y="4753"/>
                    <a:pt x="1661" y="4777"/>
                  </a:cubicBezTo>
                  <a:lnTo>
                    <a:pt x="836" y="5254"/>
                  </a:lnTo>
                  <a:lnTo>
                    <a:pt x="836" y="7301"/>
                  </a:lnTo>
                  <a:cubicBezTo>
                    <a:pt x="837" y="7334"/>
                    <a:pt x="811" y="7361"/>
                    <a:pt x="778" y="7361"/>
                  </a:cubicBezTo>
                  <a:cubicBezTo>
                    <a:pt x="746" y="7361"/>
                    <a:pt x="721" y="7334"/>
                    <a:pt x="722" y="7301"/>
                  </a:cubicBezTo>
                  <a:lnTo>
                    <a:pt x="722" y="5728"/>
                  </a:lnTo>
                  <a:lnTo>
                    <a:pt x="43" y="5336"/>
                  </a:lnTo>
                  <a:cubicBezTo>
                    <a:pt x="1" y="5314"/>
                    <a:pt x="37" y="5252"/>
                    <a:pt x="77" y="5278"/>
                  </a:cubicBezTo>
                  <a:lnTo>
                    <a:pt x="722" y="5650"/>
                  </a:lnTo>
                  <a:lnTo>
                    <a:pt x="722" y="4161"/>
                  </a:lnTo>
                  <a:lnTo>
                    <a:pt x="44" y="3769"/>
                  </a:lnTo>
                  <a:cubicBezTo>
                    <a:pt x="8" y="3745"/>
                    <a:pt x="40" y="3690"/>
                    <a:pt x="79" y="3710"/>
                  </a:cubicBezTo>
                  <a:lnTo>
                    <a:pt x="723" y="4082"/>
                  </a:lnTo>
                  <a:lnTo>
                    <a:pt x="723" y="2593"/>
                  </a:lnTo>
                  <a:lnTo>
                    <a:pt x="296" y="2346"/>
                  </a:lnTo>
                  <a:cubicBezTo>
                    <a:pt x="254" y="2325"/>
                    <a:pt x="290" y="2261"/>
                    <a:pt x="330" y="2287"/>
                  </a:cubicBezTo>
                  <a:lnTo>
                    <a:pt x="723" y="2514"/>
                  </a:lnTo>
                  <a:lnTo>
                    <a:pt x="723" y="1026"/>
                  </a:lnTo>
                  <a:lnTo>
                    <a:pt x="468" y="879"/>
                  </a:lnTo>
                  <a:cubicBezTo>
                    <a:pt x="428" y="855"/>
                    <a:pt x="462" y="796"/>
                    <a:pt x="501" y="820"/>
                  </a:cubicBezTo>
                  <a:lnTo>
                    <a:pt x="722" y="94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9"/>
            <p:cNvSpPr/>
            <p:nvPr/>
          </p:nvSpPr>
          <p:spPr>
            <a:xfrm>
              <a:off x="-4128552" y="-1316718"/>
              <a:ext cx="916027" cy="1985083"/>
            </a:xfrm>
            <a:custGeom>
              <a:avLst/>
              <a:gdLst/>
              <a:ahLst/>
              <a:cxnLst/>
              <a:rect l="l" t="t" r="r" b="b"/>
              <a:pathLst>
                <a:path w="3406" h="7381" extrusionOk="0">
                  <a:moveTo>
                    <a:pt x="1776" y="75"/>
                  </a:moveTo>
                  <a:lnTo>
                    <a:pt x="3387" y="6418"/>
                  </a:lnTo>
                  <a:cubicBezTo>
                    <a:pt x="3388" y="6422"/>
                    <a:pt x="3388" y="6424"/>
                    <a:pt x="3389" y="6428"/>
                  </a:cubicBezTo>
                  <a:cubicBezTo>
                    <a:pt x="3406" y="6573"/>
                    <a:pt x="3381" y="6762"/>
                    <a:pt x="3332" y="6898"/>
                  </a:cubicBezTo>
                  <a:cubicBezTo>
                    <a:pt x="3211" y="7233"/>
                    <a:pt x="2935" y="7380"/>
                    <a:pt x="2587" y="7380"/>
                  </a:cubicBezTo>
                  <a:lnTo>
                    <a:pt x="818" y="7380"/>
                  </a:lnTo>
                  <a:cubicBezTo>
                    <a:pt x="471" y="7380"/>
                    <a:pt x="194" y="7233"/>
                    <a:pt x="73" y="6898"/>
                  </a:cubicBezTo>
                  <a:cubicBezTo>
                    <a:pt x="24" y="6762"/>
                    <a:pt x="0" y="6573"/>
                    <a:pt x="17" y="6428"/>
                  </a:cubicBezTo>
                  <a:cubicBezTo>
                    <a:pt x="17" y="6424"/>
                    <a:pt x="18" y="6422"/>
                    <a:pt x="18" y="6418"/>
                  </a:cubicBezTo>
                  <a:lnTo>
                    <a:pt x="1630" y="75"/>
                  </a:lnTo>
                  <a:cubicBezTo>
                    <a:pt x="1650" y="0"/>
                    <a:pt x="1756" y="0"/>
                    <a:pt x="1775" y="7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9"/>
            <p:cNvSpPr/>
            <p:nvPr/>
          </p:nvSpPr>
          <p:spPr>
            <a:xfrm>
              <a:off x="-3878703" y="-986455"/>
              <a:ext cx="457207" cy="1983738"/>
            </a:xfrm>
            <a:custGeom>
              <a:avLst/>
              <a:gdLst/>
              <a:ahLst/>
              <a:cxnLst/>
              <a:rect l="l" t="t" r="r" b="b"/>
              <a:pathLst>
                <a:path w="1700" h="7376" extrusionOk="0">
                  <a:moveTo>
                    <a:pt x="718" y="77"/>
                  </a:moveTo>
                  <a:cubicBezTo>
                    <a:pt x="718" y="1"/>
                    <a:pt x="831" y="1"/>
                    <a:pt x="831" y="77"/>
                  </a:cubicBezTo>
                  <a:lnTo>
                    <a:pt x="831" y="1377"/>
                  </a:lnTo>
                  <a:lnTo>
                    <a:pt x="1099" y="1222"/>
                  </a:lnTo>
                  <a:cubicBezTo>
                    <a:pt x="1136" y="1203"/>
                    <a:pt x="1168" y="1257"/>
                    <a:pt x="1133" y="1280"/>
                  </a:cubicBezTo>
                  <a:lnTo>
                    <a:pt x="831" y="1454"/>
                  </a:lnTo>
                  <a:lnTo>
                    <a:pt x="831" y="3312"/>
                  </a:lnTo>
                  <a:lnTo>
                    <a:pt x="1623" y="2855"/>
                  </a:lnTo>
                  <a:cubicBezTo>
                    <a:pt x="1663" y="2829"/>
                    <a:pt x="1700" y="2893"/>
                    <a:pt x="1657" y="2914"/>
                  </a:cubicBezTo>
                  <a:lnTo>
                    <a:pt x="831" y="3391"/>
                  </a:lnTo>
                  <a:lnTo>
                    <a:pt x="831" y="5173"/>
                  </a:lnTo>
                  <a:lnTo>
                    <a:pt x="1623" y="4715"/>
                  </a:lnTo>
                  <a:cubicBezTo>
                    <a:pt x="1663" y="4689"/>
                    <a:pt x="1700" y="4752"/>
                    <a:pt x="1657" y="4774"/>
                  </a:cubicBezTo>
                  <a:lnTo>
                    <a:pt x="831" y="5250"/>
                  </a:lnTo>
                  <a:lnTo>
                    <a:pt x="831" y="7299"/>
                  </a:lnTo>
                  <a:cubicBezTo>
                    <a:pt x="831" y="7375"/>
                    <a:pt x="718" y="7375"/>
                    <a:pt x="718" y="7299"/>
                  </a:cubicBezTo>
                  <a:lnTo>
                    <a:pt x="718" y="5725"/>
                  </a:lnTo>
                  <a:lnTo>
                    <a:pt x="39" y="5334"/>
                  </a:lnTo>
                  <a:cubicBezTo>
                    <a:pt x="0" y="5310"/>
                    <a:pt x="34" y="5253"/>
                    <a:pt x="73" y="5275"/>
                  </a:cubicBezTo>
                  <a:lnTo>
                    <a:pt x="718" y="5647"/>
                  </a:lnTo>
                  <a:lnTo>
                    <a:pt x="718" y="4158"/>
                  </a:lnTo>
                  <a:lnTo>
                    <a:pt x="39" y="3766"/>
                  </a:lnTo>
                  <a:cubicBezTo>
                    <a:pt x="0" y="3743"/>
                    <a:pt x="34" y="3685"/>
                    <a:pt x="73" y="3707"/>
                  </a:cubicBezTo>
                  <a:lnTo>
                    <a:pt x="718" y="4079"/>
                  </a:lnTo>
                  <a:lnTo>
                    <a:pt x="718" y="2590"/>
                  </a:lnTo>
                  <a:lnTo>
                    <a:pt x="291" y="2343"/>
                  </a:lnTo>
                  <a:cubicBezTo>
                    <a:pt x="254" y="2320"/>
                    <a:pt x="286" y="2265"/>
                    <a:pt x="325" y="2285"/>
                  </a:cubicBezTo>
                  <a:lnTo>
                    <a:pt x="718" y="2512"/>
                  </a:lnTo>
                  <a:lnTo>
                    <a:pt x="718" y="1022"/>
                  </a:lnTo>
                  <a:lnTo>
                    <a:pt x="462" y="875"/>
                  </a:lnTo>
                  <a:cubicBezTo>
                    <a:pt x="426" y="852"/>
                    <a:pt x="458" y="797"/>
                    <a:pt x="497" y="816"/>
                  </a:cubicBezTo>
                  <a:lnTo>
                    <a:pt x="718" y="94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9"/>
            <p:cNvSpPr/>
            <p:nvPr/>
          </p:nvSpPr>
          <p:spPr>
            <a:xfrm>
              <a:off x="-4796879" y="-1752946"/>
              <a:ext cx="915220" cy="1984814"/>
            </a:xfrm>
            <a:custGeom>
              <a:avLst/>
              <a:gdLst/>
              <a:ahLst/>
              <a:cxnLst/>
              <a:rect l="l" t="t" r="r" b="b"/>
              <a:pathLst>
                <a:path w="3403" h="7380" extrusionOk="0">
                  <a:moveTo>
                    <a:pt x="1774" y="76"/>
                  </a:moveTo>
                  <a:lnTo>
                    <a:pt x="3386" y="6419"/>
                  </a:lnTo>
                  <a:cubicBezTo>
                    <a:pt x="3386" y="6421"/>
                    <a:pt x="3387" y="6425"/>
                    <a:pt x="3387" y="6428"/>
                  </a:cubicBezTo>
                  <a:cubicBezTo>
                    <a:pt x="3403" y="6587"/>
                    <a:pt x="3383" y="6747"/>
                    <a:pt x="3331" y="6898"/>
                  </a:cubicBezTo>
                  <a:cubicBezTo>
                    <a:pt x="3210" y="7234"/>
                    <a:pt x="2935" y="7379"/>
                    <a:pt x="2587" y="7379"/>
                  </a:cubicBezTo>
                  <a:lnTo>
                    <a:pt x="817" y="7379"/>
                  </a:lnTo>
                  <a:cubicBezTo>
                    <a:pt x="469" y="7379"/>
                    <a:pt x="194" y="7232"/>
                    <a:pt x="72" y="6898"/>
                  </a:cubicBezTo>
                  <a:cubicBezTo>
                    <a:pt x="21" y="6747"/>
                    <a:pt x="1" y="6587"/>
                    <a:pt x="16" y="6428"/>
                  </a:cubicBezTo>
                  <a:cubicBezTo>
                    <a:pt x="16" y="6425"/>
                    <a:pt x="16" y="6421"/>
                    <a:pt x="17" y="6419"/>
                  </a:cubicBezTo>
                  <a:lnTo>
                    <a:pt x="1629" y="76"/>
                  </a:lnTo>
                  <a:cubicBezTo>
                    <a:pt x="1648" y="1"/>
                    <a:pt x="1755" y="1"/>
                    <a:pt x="1774"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9"/>
            <p:cNvSpPr/>
            <p:nvPr/>
          </p:nvSpPr>
          <p:spPr>
            <a:xfrm>
              <a:off x="-4548643" y="-1421069"/>
              <a:ext cx="458013" cy="1977822"/>
            </a:xfrm>
            <a:custGeom>
              <a:avLst/>
              <a:gdLst/>
              <a:ahLst/>
              <a:cxnLst/>
              <a:rect l="l" t="t" r="r" b="b"/>
              <a:pathLst>
                <a:path w="1703" h="7354" extrusionOk="0">
                  <a:moveTo>
                    <a:pt x="722" y="72"/>
                  </a:moveTo>
                  <a:cubicBezTo>
                    <a:pt x="725" y="0"/>
                    <a:pt x="832" y="0"/>
                    <a:pt x="836" y="72"/>
                  </a:cubicBezTo>
                  <a:lnTo>
                    <a:pt x="836" y="1370"/>
                  </a:lnTo>
                  <a:lnTo>
                    <a:pt x="1103" y="1216"/>
                  </a:lnTo>
                  <a:cubicBezTo>
                    <a:pt x="1141" y="1196"/>
                    <a:pt x="1173" y="1251"/>
                    <a:pt x="1137" y="1275"/>
                  </a:cubicBezTo>
                  <a:lnTo>
                    <a:pt x="836" y="1449"/>
                  </a:lnTo>
                  <a:lnTo>
                    <a:pt x="836" y="3307"/>
                  </a:lnTo>
                  <a:lnTo>
                    <a:pt x="1627" y="2849"/>
                  </a:lnTo>
                  <a:cubicBezTo>
                    <a:pt x="1667" y="2826"/>
                    <a:pt x="1702" y="2886"/>
                    <a:pt x="1661" y="2908"/>
                  </a:cubicBezTo>
                  <a:lnTo>
                    <a:pt x="836" y="3384"/>
                  </a:lnTo>
                  <a:lnTo>
                    <a:pt x="836" y="5167"/>
                  </a:lnTo>
                  <a:lnTo>
                    <a:pt x="1627" y="4710"/>
                  </a:lnTo>
                  <a:cubicBezTo>
                    <a:pt x="1666" y="4688"/>
                    <a:pt x="1699" y="4745"/>
                    <a:pt x="1661" y="4768"/>
                  </a:cubicBezTo>
                  <a:lnTo>
                    <a:pt x="836" y="5246"/>
                  </a:lnTo>
                  <a:lnTo>
                    <a:pt x="836" y="7293"/>
                  </a:lnTo>
                  <a:cubicBezTo>
                    <a:pt x="837" y="7326"/>
                    <a:pt x="811" y="7353"/>
                    <a:pt x="778" y="7353"/>
                  </a:cubicBezTo>
                  <a:cubicBezTo>
                    <a:pt x="746" y="7353"/>
                    <a:pt x="720" y="7326"/>
                    <a:pt x="722" y="7293"/>
                  </a:cubicBezTo>
                  <a:lnTo>
                    <a:pt x="722" y="5720"/>
                  </a:lnTo>
                  <a:lnTo>
                    <a:pt x="43" y="5328"/>
                  </a:lnTo>
                  <a:cubicBezTo>
                    <a:pt x="1" y="5306"/>
                    <a:pt x="37" y="5243"/>
                    <a:pt x="77" y="5269"/>
                  </a:cubicBezTo>
                  <a:lnTo>
                    <a:pt x="722" y="5641"/>
                  </a:lnTo>
                  <a:lnTo>
                    <a:pt x="722" y="4151"/>
                  </a:lnTo>
                  <a:lnTo>
                    <a:pt x="43" y="3759"/>
                  </a:lnTo>
                  <a:cubicBezTo>
                    <a:pt x="1" y="3738"/>
                    <a:pt x="37" y="3675"/>
                    <a:pt x="77" y="3701"/>
                  </a:cubicBezTo>
                  <a:lnTo>
                    <a:pt x="722" y="4073"/>
                  </a:lnTo>
                  <a:lnTo>
                    <a:pt x="722" y="2584"/>
                  </a:lnTo>
                  <a:lnTo>
                    <a:pt x="296" y="2338"/>
                  </a:lnTo>
                  <a:cubicBezTo>
                    <a:pt x="252" y="2317"/>
                    <a:pt x="289" y="2253"/>
                    <a:pt x="329" y="2279"/>
                  </a:cubicBezTo>
                  <a:lnTo>
                    <a:pt x="722" y="2506"/>
                  </a:lnTo>
                  <a:lnTo>
                    <a:pt x="722" y="1016"/>
                  </a:lnTo>
                  <a:lnTo>
                    <a:pt x="466" y="869"/>
                  </a:lnTo>
                  <a:cubicBezTo>
                    <a:pt x="424" y="848"/>
                    <a:pt x="461" y="784"/>
                    <a:pt x="501" y="810"/>
                  </a:cubicBezTo>
                  <a:lnTo>
                    <a:pt x="722" y="93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9"/>
            <p:cNvSpPr/>
            <p:nvPr/>
          </p:nvSpPr>
          <p:spPr>
            <a:xfrm>
              <a:off x="-5562026" y="-1463293"/>
              <a:ext cx="915758" cy="1984814"/>
            </a:xfrm>
            <a:custGeom>
              <a:avLst/>
              <a:gdLst/>
              <a:ahLst/>
              <a:cxnLst/>
              <a:rect l="l" t="t" r="r" b="b"/>
              <a:pathLst>
                <a:path w="3405" h="7380" extrusionOk="0">
                  <a:moveTo>
                    <a:pt x="1773" y="76"/>
                  </a:moveTo>
                  <a:lnTo>
                    <a:pt x="3385" y="6419"/>
                  </a:lnTo>
                  <a:cubicBezTo>
                    <a:pt x="3387" y="6421"/>
                    <a:pt x="3387" y="6425"/>
                    <a:pt x="3388" y="6428"/>
                  </a:cubicBezTo>
                  <a:cubicBezTo>
                    <a:pt x="3404" y="6574"/>
                    <a:pt x="3380" y="6762"/>
                    <a:pt x="3330" y="6899"/>
                  </a:cubicBezTo>
                  <a:cubicBezTo>
                    <a:pt x="3209" y="7233"/>
                    <a:pt x="2934" y="7380"/>
                    <a:pt x="2586" y="7380"/>
                  </a:cubicBezTo>
                  <a:lnTo>
                    <a:pt x="816" y="7380"/>
                  </a:lnTo>
                  <a:cubicBezTo>
                    <a:pt x="469" y="7380"/>
                    <a:pt x="193" y="7233"/>
                    <a:pt x="72" y="6899"/>
                  </a:cubicBezTo>
                  <a:cubicBezTo>
                    <a:pt x="20" y="6747"/>
                    <a:pt x="0" y="6587"/>
                    <a:pt x="15" y="6428"/>
                  </a:cubicBezTo>
                  <a:cubicBezTo>
                    <a:pt x="15" y="6425"/>
                    <a:pt x="16" y="6421"/>
                    <a:pt x="16" y="6419"/>
                  </a:cubicBezTo>
                  <a:lnTo>
                    <a:pt x="1629" y="76"/>
                  </a:lnTo>
                  <a:cubicBezTo>
                    <a:pt x="1649" y="1"/>
                    <a:pt x="1754" y="1"/>
                    <a:pt x="1773"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9"/>
            <p:cNvSpPr/>
            <p:nvPr/>
          </p:nvSpPr>
          <p:spPr>
            <a:xfrm>
              <a:off x="-5312714" y="-1131685"/>
              <a:ext cx="456938" cy="1981049"/>
            </a:xfrm>
            <a:custGeom>
              <a:avLst/>
              <a:gdLst/>
              <a:ahLst/>
              <a:cxnLst/>
              <a:rect l="l" t="t" r="r" b="b"/>
              <a:pathLst>
                <a:path w="1699" h="7366" extrusionOk="0">
                  <a:moveTo>
                    <a:pt x="717" y="73"/>
                  </a:moveTo>
                  <a:cubicBezTo>
                    <a:pt x="720" y="0"/>
                    <a:pt x="827" y="0"/>
                    <a:pt x="831" y="73"/>
                  </a:cubicBezTo>
                  <a:lnTo>
                    <a:pt x="831" y="1371"/>
                  </a:lnTo>
                  <a:lnTo>
                    <a:pt x="1098" y="1217"/>
                  </a:lnTo>
                  <a:cubicBezTo>
                    <a:pt x="1137" y="1197"/>
                    <a:pt x="1168" y="1252"/>
                    <a:pt x="1132" y="1276"/>
                  </a:cubicBezTo>
                  <a:lnTo>
                    <a:pt x="831" y="1450"/>
                  </a:lnTo>
                  <a:lnTo>
                    <a:pt x="831" y="3308"/>
                  </a:lnTo>
                  <a:lnTo>
                    <a:pt x="1622" y="2850"/>
                  </a:lnTo>
                  <a:cubicBezTo>
                    <a:pt x="1664" y="2825"/>
                    <a:pt x="1699" y="2887"/>
                    <a:pt x="1656" y="2909"/>
                  </a:cubicBezTo>
                  <a:lnTo>
                    <a:pt x="831" y="3385"/>
                  </a:lnTo>
                  <a:lnTo>
                    <a:pt x="831" y="5168"/>
                  </a:lnTo>
                  <a:lnTo>
                    <a:pt x="1622" y="4711"/>
                  </a:lnTo>
                  <a:cubicBezTo>
                    <a:pt x="1664" y="4685"/>
                    <a:pt x="1699" y="4747"/>
                    <a:pt x="1656" y="4770"/>
                  </a:cubicBezTo>
                  <a:lnTo>
                    <a:pt x="831" y="5246"/>
                  </a:lnTo>
                  <a:lnTo>
                    <a:pt x="831" y="7294"/>
                  </a:lnTo>
                  <a:cubicBezTo>
                    <a:pt x="827" y="7366"/>
                    <a:pt x="720" y="7366"/>
                    <a:pt x="717" y="7294"/>
                  </a:cubicBezTo>
                  <a:lnTo>
                    <a:pt x="717" y="5721"/>
                  </a:lnTo>
                  <a:lnTo>
                    <a:pt x="38" y="5329"/>
                  </a:lnTo>
                  <a:cubicBezTo>
                    <a:pt x="1" y="5306"/>
                    <a:pt x="34" y="5249"/>
                    <a:pt x="73" y="5270"/>
                  </a:cubicBezTo>
                  <a:lnTo>
                    <a:pt x="717" y="5643"/>
                  </a:lnTo>
                  <a:lnTo>
                    <a:pt x="717" y="4152"/>
                  </a:lnTo>
                  <a:lnTo>
                    <a:pt x="38" y="3761"/>
                  </a:lnTo>
                  <a:cubicBezTo>
                    <a:pt x="1" y="3738"/>
                    <a:pt x="34" y="3681"/>
                    <a:pt x="73" y="3702"/>
                  </a:cubicBezTo>
                  <a:lnTo>
                    <a:pt x="717" y="4075"/>
                  </a:lnTo>
                  <a:lnTo>
                    <a:pt x="717" y="2585"/>
                  </a:lnTo>
                  <a:lnTo>
                    <a:pt x="291" y="2339"/>
                  </a:lnTo>
                  <a:cubicBezTo>
                    <a:pt x="252" y="2315"/>
                    <a:pt x="287" y="2259"/>
                    <a:pt x="325" y="2280"/>
                  </a:cubicBezTo>
                  <a:lnTo>
                    <a:pt x="717" y="2507"/>
                  </a:lnTo>
                  <a:lnTo>
                    <a:pt x="717" y="1017"/>
                  </a:lnTo>
                  <a:lnTo>
                    <a:pt x="462" y="870"/>
                  </a:lnTo>
                  <a:cubicBezTo>
                    <a:pt x="426" y="847"/>
                    <a:pt x="458" y="791"/>
                    <a:pt x="496" y="811"/>
                  </a:cubicBezTo>
                  <a:lnTo>
                    <a:pt x="717" y="94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9"/>
            <p:cNvSpPr/>
            <p:nvPr/>
          </p:nvSpPr>
          <p:spPr>
            <a:xfrm>
              <a:off x="-5581121" y="-1493415"/>
              <a:ext cx="554565" cy="1202991"/>
            </a:xfrm>
            <a:custGeom>
              <a:avLst/>
              <a:gdLst/>
              <a:ahLst/>
              <a:cxnLst/>
              <a:rect l="l" t="t" r="r" b="b"/>
              <a:pathLst>
                <a:path w="2062" h="4473" extrusionOk="0">
                  <a:moveTo>
                    <a:pt x="1075" y="48"/>
                  </a:moveTo>
                  <a:lnTo>
                    <a:pt x="2052" y="3891"/>
                  </a:lnTo>
                  <a:cubicBezTo>
                    <a:pt x="2052" y="3893"/>
                    <a:pt x="2052" y="3894"/>
                    <a:pt x="2054" y="3897"/>
                  </a:cubicBezTo>
                  <a:cubicBezTo>
                    <a:pt x="2062" y="3993"/>
                    <a:pt x="2050" y="4090"/>
                    <a:pt x="2018" y="4181"/>
                  </a:cubicBezTo>
                  <a:cubicBezTo>
                    <a:pt x="1945" y="4385"/>
                    <a:pt x="1778" y="4473"/>
                    <a:pt x="1568" y="4473"/>
                  </a:cubicBezTo>
                  <a:lnTo>
                    <a:pt x="494" y="4473"/>
                  </a:lnTo>
                  <a:cubicBezTo>
                    <a:pt x="284" y="4473"/>
                    <a:pt x="117" y="4385"/>
                    <a:pt x="44" y="4181"/>
                  </a:cubicBezTo>
                  <a:cubicBezTo>
                    <a:pt x="12" y="4090"/>
                    <a:pt x="0" y="3993"/>
                    <a:pt x="9" y="3897"/>
                  </a:cubicBezTo>
                  <a:cubicBezTo>
                    <a:pt x="10" y="3894"/>
                    <a:pt x="10" y="3893"/>
                    <a:pt x="10" y="3891"/>
                  </a:cubicBezTo>
                  <a:lnTo>
                    <a:pt x="987" y="48"/>
                  </a:lnTo>
                  <a:cubicBezTo>
                    <a:pt x="998" y="1"/>
                    <a:pt x="1065" y="1"/>
                    <a:pt x="1075"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9"/>
            <p:cNvSpPr/>
            <p:nvPr/>
          </p:nvSpPr>
          <p:spPr>
            <a:xfrm>
              <a:off x="-5429974" y="-1291706"/>
              <a:ext cx="276475" cy="1200033"/>
            </a:xfrm>
            <a:custGeom>
              <a:avLst/>
              <a:gdLst/>
              <a:ahLst/>
              <a:cxnLst/>
              <a:rect l="l" t="t" r="r" b="b"/>
              <a:pathLst>
                <a:path w="1028" h="4462" extrusionOk="0">
                  <a:moveTo>
                    <a:pt x="434" y="44"/>
                  </a:moveTo>
                  <a:cubicBezTo>
                    <a:pt x="438" y="0"/>
                    <a:pt x="501" y="0"/>
                    <a:pt x="504" y="44"/>
                  </a:cubicBezTo>
                  <a:lnTo>
                    <a:pt x="504" y="830"/>
                  </a:lnTo>
                  <a:lnTo>
                    <a:pt x="666" y="736"/>
                  </a:lnTo>
                  <a:cubicBezTo>
                    <a:pt x="676" y="731"/>
                    <a:pt x="688" y="734"/>
                    <a:pt x="693" y="744"/>
                  </a:cubicBezTo>
                  <a:cubicBezTo>
                    <a:pt x="699" y="754"/>
                    <a:pt x="695" y="767"/>
                    <a:pt x="686" y="773"/>
                  </a:cubicBezTo>
                  <a:lnTo>
                    <a:pt x="504" y="877"/>
                  </a:lnTo>
                  <a:lnTo>
                    <a:pt x="504" y="2004"/>
                  </a:lnTo>
                  <a:lnTo>
                    <a:pt x="984" y="1726"/>
                  </a:lnTo>
                  <a:cubicBezTo>
                    <a:pt x="1007" y="1713"/>
                    <a:pt x="1027" y="1749"/>
                    <a:pt x="1004" y="1762"/>
                  </a:cubicBezTo>
                  <a:lnTo>
                    <a:pt x="504" y="2051"/>
                  </a:lnTo>
                  <a:lnTo>
                    <a:pt x="504" y="3130"/>
                  </a:lnTo>
                  <a:lnTo>
                    <a:pt x="984" y="2853"/>
                  </a:lnTo>
                  <a:cubicBezTo>
                    <a:pt x="1007" y="2840"/>
                    <a:pt x="1027" y="2875"/>
                    <a:pt x="1005" y="2888"/>
                  </a:cubicBezTo>
                  <a:lnTo>
                    <a:pt x="505" y="3177"/>
                  </a:lnTo>
                  <a:lnTo>
                    <a:pt x="505" y="4418"/>
                  </a:lnTo>
                  <a:cubicBezTo>
                    <a:pt x="501" y="4461"/>
                    <a:pt x="439" y="4461"/>
                    <a:pt x="436" y="4418"/>
                  </a:cubicBezTo>
                  <a:lnTo>
                    <a:pt x="436" y="3464"/>
                  </a:lnTo>
                  <a:lnTo>
                    <a:pt x="24" y="3227"/>
                  </a:lnTo>
                  <a:cubicBezTo>
                    <a:pt x="1" y="3214"/>
                    <a:pt x="21" y="3177"/>
                    <a:pt x="45" y="3191"/>
                  </a:cubicBezTo>
                  <a:lnTo>
                    <a:pt x="436" y="3417"/>
                  </a:lnTo>
                  <a:lnTo>
                    <a:pt x="436" y="2515"/>
                  </a:lnTo>
                  <a:lnTo>
                    <a:pt x="24" y="2278"/>
                  </a:lnTo>
                  <a:cubicBezTo>
                    <a:pt x="13" y="2272"/>
                    <a:pt x="10" y="2260"/>
                    <a:pt x="16" y="2250"/>
                  </a:cubicBezTo>
                  <a:cubicBezTo>
                    <a:pt x="22" y="2240"/>
                    <a:pt x="35" y="2237"/>
                    <a:pt x="44" y="2242"/>
                  </a:cubicBezTo>
                  <a:lnTo>
                    <a:pt x="434" y="2468"/>
                  </a:lnTo>
                  <a:lnTo>
                    <a:pt x="434" y="1565"/>
                  </a:lnTo>
                  <a:lnTo>
                    <a:pt x="176" y="1416"/>
                  </a:lnTo>
                  <a:cubicBezTo>
                    <a:pt x="156" y="1402"/>
                    <a:pt x="173" y="1370"/>
                    <a:pt x="197" y="1381"/>
                  </a:cubicBezTo>
                  <a:lnTo>
                    <a:pt x="434" y="1518"/>
                  </a:lnTo>
                  <a:lnTo>
                    <a:pt x="434" y="616"/>
                  </a:lnTo>
                  <a:lnTo>
                    <a:pt x="280" y="527"/>
                  </a:lnTo>
                  <a:cubicBezTo>
                    <a:pt x="256" y="513"/>
                    <a:pt x="277" y="477"/>
                    <a:pt x="300" y="490"/>
                  </a:cubicBezTo>
                  <a:lnTo>
                    <a:pt x="434" y="56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9"/>
            <p:cNvSpPr/>
            <p:nvPr/>
          </p:nvSpPr>
          <p:spPr>
            <a:xfrm>
              <a:off x="-6370741" y="-1480774"/>
              <a:ext cx="554296" cy="1203529"/>
            </a:xfrm>
            <a:custGeom>
              <a:avLst/>
              <a:gdLst/>
              <a:ahLst/>
              <a:cxnLst/>
              <a:rect l="l" t="t" r="r" b="b"/>
              <a:pathLst>
                <a:path w="2061" h="4475" extrusionOk="0">
                  <a:moveTo>
                    <a:pt x="1074" y="49"/>
                  </a:moveTo>
                  <a:lnTo>
                    <a:pt x="2050" y="3892"/>
                  </a:lnTo>
                  <a:cubicBezTo>
                    <a:pt x="2050" y="3893"/>
                    <a:pt x="2050" y="3896"/>
                    <a:pt x="2051" y="3897"/>
                  </a:cubicBezTo>
                  <a:cubicBezTo>
                    <a:pt x="2060" y="3993"/>
                    <a:pt x="2049" y="4091"/>
                    <a:pt x="2017" y="4183"/>
                  </a:cubicBezTo>
                  <a:cubicBezTo>
                    <a:pt x="1943" y="4385"/>
                    <a:pt x="1776" y="4474"/>
                    <a:pt x="1565" y="4474"/>
                  </a:cubicBezTo>
                  <a:lnTo>
                    <a:pt x="494" y="4474"/>
                  </a:lnTo>
                  <a:cubicBezTo>
                    <a:pt x="284" y="4474"/>
                    <a:pt x="117" y="4386"/>
                    <a:pt x="44" y="4183"/>
                  </a:cubicBezTo>
                  <a:cubicBezTo>
                    <a:pt x="12" y="4091"/>
                    <a:pt x="0" y="3993"/>
                    <a:pt x="8" y="3897"/>
                  </a:cubicBezTo>
                  <a:cubicBezTo>
                    <a:pt x="8" y="3896"/>
                    <a:pt x="10" y="3893"/>
                    <a:pt x="10" y="3892"/>
                  </a:cubicBezTo>
                  <a:lnTo>
                    <a:pt x="987" y="49"/>
                  </a:lnTo>
                  <a:cubicBezTo>
                    <a:pt x="997" y="1"/>
                    <a:pt x="1064" y="1"/>
                    <a:pt x="1075" y="4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9"/>
            <p:cNvSpPr/>
            <p:nvPr/>
          </p:nvSpPr>
          <p:spPr>
            <a:xfrm>
              <a:off x="-6220402" y="-1279873"/>
              <a:ext cx="277013" cy="1201377"/>
            </a:xfrm>
            <a:custGeom>
              <a:avLst/>
              <a:gdLst/>
              <a:ahLst/>
              <a:cxnLst/>
              <a:rect l="l" t="t" r="r" b="b"/>
              <a:pathLst>
                <a:path w="1030" h="4467" extrusionOk="0">
                  <a:moveTo>
                    <a:pt x="436" y="47"/>
                  </a:moveTo>
                  <a:cubicBezTo>
                    <a:pt x="436" y="1"/>
                    <a:pt x="505" y="1"/>
                    <a:pt x="505" y="47"/>
                  </a:cubicBezTo>
                  <a:lnTo>
                    <a:pt x="505" y="833"/>
                  </a:lnTo>
                  <a:lnTo>
                    <a:pt x="667" y="739"/>
                  </a:lnTo>
                  <a:cubicBezTo>
                    <a:pt x="690" y="726"/>
                    <a:pt x="710" y="762"/>
                    <a:pt x="688" y="776"/>
                  </a:cubicBezTo>
                  <a:lnTo>
                    <a:pt x="504" y="880"/>
                  </a:lnTo>
                  <a:lnTo>
                    <a:pt x="504" y="2007"/>
                  </a:lnTo>
                  <a:lnTo>
                    <a:pt x="984" y="1729"/>
                  </a:lnTo>
                  <a:cubicBezTo>
                    <a:pt x="1008" y="1718"/>
                    <a:pt x="1026" y="1750"/>
                    <a:pt x="1005" y="1765"/>
                  </a:cubicBezTo>
                  <a:lnTo>
                    <a:pt x="505" y="2054"/>
                  </a:lnTo>
                  <a:lnTo>
                    <a:pt x="505" y="3133"/>
                  </a:lnTo>
                  <a:lnTo>
                    <a:pt x="985" y="2856"/>
                  </a:lnTo>
                  <a:cubicBezTo>
                    <a:pt x="1009" y="2843"/>
                    <a:pt x="1030" y="2878"/>
                    <a:pt x="1005" y="2892"/>
                  </a:cubicBezTo>
                  <a:lnTo>
                    <a:pt x="505" y="3180"/>
                  </a:lnTo>
                  <a:lnTo>
                    <a:pt x="505" y="4421"/>
                  </a:lnTo>
                  <a:cubicBezTo>
                    <a:pt x="505" y="4467"/>
                    <a:pt x="437" y="4467"/>
                    <a:pt x="437" y="4421"/>
                  </a:cubicBezTo>
                  <a:lnTo>
                    <a:pt x="437" y="3468"/>
                  </a:lnTo>
                  <a:lnTo>
                    <a:pt x="26" y="3231"/>
                  </a:lnTo>
                  <a:cubicBezTo>
                    <a:pt x="1" y="3218"/>
                    <a:pt x="22" y="3182"/>
                    <a:pt x="46" y="3196"/>
                  </a:cubicBezTo>
                  <a:lnTo>
                    <a:pt x="436" y="3421"/>
                  </a:lnTo>
                  <a:lnTo>
                    <a:pt x="436" y="2518"/>
                  </a:lnTo>
                  <a:lnTo>
                    <a:pt x="24" y="2282"/>
                  </a:lnTo>
                  <a:cubicBezTo>
                    <a:pt x="1" y="2268"/>
                    <a:pt x="21" y="2231"/>
                    <a:pt x="46" y="2246"/>
                  </a:cubicBezTo>
                  <a:lnTo>
                    <a:pt x="436" y="2471"/>
                  </a:lnTo>
                  <a:lnTo>
                    <a:pt x="436" y="1569"/>
                  </a:lnTo>
                  <a:lnTo>
                    <a:pt x="177" y="1420"/>
                  </a:lnTo>
                  <a:cubicBezTo>
                    <a:pt x="153" y="1406"/>
                    <a:pt x="174" y="1369"/>
                    <a:pt x="198" y="1385"/>
                  </a:cubicBezTo>
                  <a:lnTo>
                    <a:pt x="436" y="1521"/>
                  </a:lnTo>
                  <a:lnTo>
                    <a:pt x="436" y="619"/>
                  </a:lnTo>
                  <a:lnTo>
                    <a:pt x="281" y="530"/>
                  </a:lnTo>
                  <a:cubicBezTo>
                    <a:pt x="256" y="517"/>
                    <a:pt x="277" y="478"/>
                    <a:pt x="302" y="495"/>
                  </a:cubicBezTo>
                  <a:lnTo>
                    <a:pt x="436" y="57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9"/>
            <p:cNvSpPr/>
            <p:nvPr/>
          </p:nvSpPr>
          <p:spPr>
            <a:xfrm>
              <a:off x="-7093664" y="-1031637"/>
              <a:ext cx="554565" cy="1202991"/>
            </a:xfrm>
            <a:custGeom>
              <a:avLst/>
              <a:gdLst/>
              <a:ahLst/>
              <a:cxnLst/>
              <a:rect l="l" t="t" r="r" b="b"/>
              <a:pathLst>
                <a:path w="2062" h="4473" extrusionOk="0">
                  <a:moveTo>
                    <a:pt x="1075" y="48"/>
                  </a:moveTo>
                  <a:lnTo>
                    <a:pt x="2051" y="3891"/>
                  </a:lnTo>
                  <a:cubicBezTo>
                    <a:pt x="2051" y="3893"/>
                    <a:pt x="2052" y="3894"/>
                    <a:pt x="2052" y="3897"/>
                  </a:cubicBezTo>
                  <a:cubicBezTo>
                    <a:pt x="2061" y="3993"/>
                    <a:pt x="2050" y="4089"/>
                    <a:pt x="2018" y="4181"/>
                  </a:cubicBezTo>
                  <a:cubicBezTo>
                    <a:pt x="1944" y="4383"/>
                    <a:pt x="1777" y="4473"/>
                    <a:pt x="1566" y="4473"/>
                  </a:cubicBezTo>
                  <a:lnTo>
                    <a:pt x="494" y="4473"/>
                  </a:lnTo>
                  <a:cubicBezTo>
                    <a:pt x="283" y="4473"/>
                    <a:pt x="116" y="4385"/>
                    <a:pt x="42" y="4181"/>
                  </a:cubicBezTo>
                  <a:cubicBezTo>
                    <a:pt x="12" y="4089"/>
                    <a:pt x="0" y="3993"/>
                    <a:pt x="8" y="3897"/>
                  </a:cubicBezTo>
                  <a:cubicBezTo>
                    <a:pt x="8" y="3894"/>
                    <a:pt x="9" y="3892"/>
                    <a:pt x="9" y="3891"/>
                  </a:cubicBezTo>
                  <a:lnTo>
                    <a:pt x="987" y="48"/>
                  </a:lnTo>
                  <a:cubicBezTo>
                    <a:pt x="996" y="1"/>
                    <a:pt x="1064" y="1"/>
                    <a:pt x="1075"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9"/>
            <p:cNvSpPr/>
            <p:nvPr/>
          </p:nvSpPr>
          <p:spPr>
            <a:xfrm>
              <a:off x="-6943593" y="-830736"/>
              <a:ext cx="277551" cy="1201377"/>
            </a:xfrm>
            <a:custGeom>
              <a:avLst/>
              <a:gdLst/>
              <a:ahLst/>
              <a:cxnLst/>
              <a:rect l="l" t="t" r="r" b="b"/>
              <a:pathLst>
                <a:path w="1032" h="4467" extrusionOk="0">
                  <a:moveTo>
                    <a:pt x="438" y="46"/>
                  </a:moveTo>
                  <a:cubicBezTo>
                    <a:pt x="438" y="1"/>
                    <a:pt x="507" y="1"/>
                    <a:pt x="507" y="46"/>
                  </a:cubicBezTo>
                  <a:lnTo>
                    <a:pt x="507" y="833"/>
                  </a:lnTo>
                  <a:lnTo>
                    <a:pt x="669" y="739"/>
                  </a:lnTo>
                  <a:cubicBezTo>
                    <a:pt x="679" y="734"/>
                    <a:pt x="691" y="737"/>
                    <a:pt x="697" y="747"/>
                  </a:cubicBezTo>
                  <a:cubicBezTo>
                    <a:pt x="703" y="757"/>
                    <a:pt x="699" y="770"/>
                    <a:pt x="690" y="774"/>
                  </a:cubicBezTo>
                  <a:lnTo>
                    <a:pt x="506" y="880"/>
                  </a:lnTo>
                  <a:lnTo>
                    <a:pt x="506" y="2005"/>
                  </a:lnTo>
                  <a:lnTo>
                    <a:pt x="986" y="1729"/>
                  </a:lnTo>
                  <a:cubicBezTo>
                    <a:pt x="1011" y="1715"/>
                    <a:pt x="1031" y="1750"/>
                    <a:pt x="1007" y="1764"/>
                  </a:cubicBezTo>
                  <a:lnTo>
                    <a:pt x="507" y="2054"/>
                  </a:lnTo>
                  <a:lnTo>
                    <a:pt x="507" y="3133"/>
                  </a:lnTo>
                  <a:lnTo>
                    <a:pt x="987" y="2856"/>
                  </a:lnTo>
                  <a:cubicBezTo>
                    <a:pt x="1011" y="2842"/>
                    <a:pt x="1032" y="2878"/>
                    <a:pt x="1008" y="2891"/>
                  </a:cubicBezTo>
                  <a:lnTo>
                    <a:pt x="507" y="3180"/>
                  </a:lnTo>
                  <a:lnTo>
                    <a:pt x="507" y="4421"/>
                  </a:lnTo>
                  <a:cubicBezTo>
                    <a:pt x="507" y="4467"/>
                    <a:pt x="439" y="4467"/>
                    <a:pt x="439" y="4421"/>
                  </a:cubicBezTo>
                  <a:lnTo>
                    <a:pt x="439" y="3467"/>
                  </a:lnTo>
                  <a:lnTo>
                    <a:pt x="28" y="3231"/>
                  </a:lnTo>
                  <a:cubicBezTo>
                    <a:pt x="3" y="3217"/>
                    <a:pt x="24" y="3181"/>
                    <a:pt x="48" y="3194"/>
                  </a:cubicBezTo>
                  <a:lnTo>
                    <a:pt x="438" y="3420"/>
                  </a:lnTo>
                  <a:lnTo>
                    <a:pt x="438" y="2518"/>
                  </a:lnTo>
                  <a:lnTo>
                    <a:pt x="27" y="2281"/>
                  </a:lnTo>
                  <a:cubicBezTo>
                    <a:pt x="1" y="2268"/>
                    <a:pt x="23" y="2229"/>
                    <a:pt x="48" y="2245"/>
                  </a:cubicBezTo>
                  <a:lnTo>
                    <a:pt x="438" y="2470"/>
                  </a:lnTo>
                  <a:lnTo>
                    <a:pt x="438" y="1568"/>
                  </a:lnTo>
                  <a:lnTo>
                    <a:pt x="179" y="1419"/>
                  </a:lnTo>
                  <a:cubicBezTo>
                    <a:pt x="152" y="1406"/>
                    <a:pt x="175" y="1367"/>
                    <a:pt x="199" y="1383"/>
                  </a:cubicBezTo>
                  <a:lnTo>
                    <a:pt x="438" y="1521"/>
                  </a:lnTo>
                  <a:lnTo>
                    <a:pt x="438" y="619"/>
                  </a:lnTo>
                  <a:lnTo>
                    <a:pt x="283" y="530"/>
                  </a:lnTo>
                  <a:cubicBezTo>
                    <a:pt x="258" y="516"/>
                    <a:pt x="279" y="479"/>
                    <a:pt x="303" y="493"/>
                  </a:cubicBezTo>
                  <a:lnTo>
                    <a:pt x="438" y="57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9"/>
            <p:cNvSpPr/>
            <p:nvPr/>
          </p:nvSpPr>
          <p:spPr>
            <a:xfrm>
              <a:off x="-7603583" y="-1150780"/>
              <a:ext cx="554565" cy="1202991"/>
            </a:xfrm>
            <a:custGeom>
              <a:avLst/>
              <a:gdLst/>
              <a:ahLst/>
              <a:cxnLst/>
              <a:rect l="l" t="t" r="r" b="b"/>
              <a:pathLst>
                <a:path w="2062" h="4473" extrusionOk="0">
                  <a:moveTo>
                    <a:pt x="1075" y="48"/>
                  </a:moveTo>
                  <a:lnTo>
                    <a:pt x="2052" y="3890"/>
                  </a:lnTo>
                  <a:cubicBezTo>
                    <a:pt x="2052" y="3893"/>
                    <a:pt x="2054" y="3894"/>
                    <a:pt x="2054" y="3896"/>
                  </a:cubicBezTo>
                  <a:cubicBezTo>
                    <a:pt x="2062" y="3993"/>
                    <a:pt x="2050" y="4089"/>
                    <a:pt x="2020" y="4181"/>
                  </a:cubicBezTo>
                  <a:cubicBezTo>
                    <a:pt x="1945" y="4384"/>
                    <a:pt x="1778" y="4472"/>
                    <a:pt x="1568" y="4472"/>
                  </a:cubicBezTo>
                  <a:lnTo>
                    <a:pt x="496" y="4472"/>
                  </a:lnTo>
                  <a:cubicBezTo>
                    <a:pt x="285" y="4472"/>
                    <a:pt x="118" y="4384"/>
                    <a:pt x="44" y="4181"/>
                  </a:cubicBezTo>
                  <a:cubicBezTo>
                    <a:pt x="12" y="4089"/>
                    <a:pt x="1" y="3993"/>
                    <a:pt x="10" y="3896"/>
                  </a:cubicBezTo>
                  <a:cubicBezTo>
                    <a:pt x="10" y="3894"/>
                    <a:pt x="10" y="3893"/>
                    <a:pt x="11" y="3890"/>
                  </a:cubicBezTo>
                  <a:lnTo>
                    <a:pt x="987" y="48"/>
                  </a:lnTo>
                  <a:cubicBezTo>
                    <a:pt x="998" y="0"/>
                    <a:pt x="1065" y="0"/>
                    <a:pt x="1075"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9"/>
            <p:cNvSpPr/>
            <p:nvPr/>
          </p:nvSpPr>
          <p:spPr>
            <a:xfrm>
              <a:off x="-7452974" y="-949878"/>
              <a:ext cx="277282" cy="1201646"/>
            </a:xfrm>
            <a:custGeom>
              <a:avLst/>
              <a:gdLst/>
              <a:ahLst/>
              <a:cxnLst/>
              <a:rect l="l" t="t" r="r" b="b"/>
              <a:pathLst>
                <a:path w="1031" h="4468" extrusionOk="0">
                  <a:moveTo>
                    <a:pt x="438" y="46"/>
                  </a:moveTo>
                  <a:cubicBezTo>
                    <a:pt x="438" y="0"/>
                    <a:pt x="506" y="0"/>
                    <a:pt x="506" y="46"/>
                  </a:cubicBezTo>
                  <a:lnTo>
                    <a:pt x="506" y="833"/>
                  </a:lnTo>
                  <a:lnTo>
                    <a:pt x="668" y="739"/>
                  </a:lnTo>
                  <a:cubicBezTo>
                    <a:pt x="678" y="734"/>
                    <a:pt x="691" y="736"/>
                    <a:pt x="696" y="747"/>
                  </a:cubicBezTo>
                  <a:cubicBezTo>
                    <a:pt x="701" y="756"/>
                    <a:pt x="699" y="769"/>
                    <a:pt x="688" y="775"/>
                  </a:cubicBezTo>
                  <a:lnTo>
                    <a:pt x="506" y="880"/>
                  </a:lnTo>
                  <a:lnTo>
                    <a:pt x="506" y="2006"/>
                  </a:lnTo>
                  <a:lnTo>
                    <a:pt x="986" y="1729"/>
                  </a:lnTo>
                  <a:cubicBezTo>
                    <a:pt x="1009" y="1715"/>
                    <a:pt x="1030" y="1751"/>
                    <a:pt x="1007" y="1764"/>
                  </a:cubicBezTo>
                  <a:lnTo>
                    <a:pt x="506" y="2053"/>
                  </a:lnTo>
                  <a:lnTo>
                    <a:pt x="506" y="3133"/>
                  </a:lnTo>
                  <a:lnTo>
                    <a:pt x="986" y="2855"/>
                  </a:lnTo>
                  <a:cubicBezTo>
                    <a:pt x="1009" y="2842"/>
                    <a:pt x="1030" y="2878"/>
                    <a:pt x="1007" y="2892"/>
                  </a:cubicBezTo>
                  <a:lnTo>
                    <a:pt x="506" y="3180"/>
                  </a:lnTo>
                  <a:lnTo>
                    <a:pt x="506" y="4422"/>
                  </a:lnTo>
                  <a:cubicBezTo>
                    <a:pt x="506" y="4467"/>
                    <a:pt x="438" y="4467"/>
                    <a:pt x="438" y="4422"/>
                  </a:cubicBezTo>
                  <a:lnTo>
                    <a:pt x="438" y="3468"/>
                  </a:lnTo>
                  <a:lnTo>
                    <a:pt x="26" y="3230"/>
                  </a:lnTo>
                  <a:cubicBezTo>
                    <a:pt x="1" y="3216"/>
                    <a:pt x="21" y="3180"/>
                    <a:pt x="46" y="3195"/>
                  </a:cubicBezTo>
                  <a:lnTo>
                    <a:pt x="437" y="3420"/>
                  </a:lnTo>
                  <a:lnTo>
                    <a:pt x="437" y="2518"/>
                  </a:lnTo>
                  <a:lnTo>
                    <a:pt x="25" y="2280"/>
                  </a:lnTo>
                  <a:cubicBezTo>
                    <a:pt x="0" y="2267"/>
                    <a:pt x="21" y="2231"/>
                    <a:pt x="45" y="2245"/>
                  </a:cubicBezTo>
                  <a:lnTo>
                    <a:pt x="435" y="2471"/>
                  </a:lnTo>
                  <a:lnTo>
                    <a:pt x="435" y="1568"/>
                  </a:lnTo>
                  <a:lnTo>
                    <a:pt x="178" y="1418"/>
                  </a:lnTo>
                  <a:cubicBezTo>
                    <a:pt x="151" y="1407"/>
                    <a:pt x="173" y="1367"/>
                    <a:pt x="198" y="1383"/>
                  </a:cubicBezTo>
                  <a:lnTo>
                    <a:pt x="435" y="1521"/>
                  </a:lnTo>
                  <a:lnTo>
                    <a:pt x="435" y="619"/>
                  </a:lnTo>
                  <a:lnTo>
                    <a:pt x="281" y="529"/>
                  </a:lnTo>
                  <a:cubicBezTo>
                    <a:pt x="258" y="515"/>
                    <a:pt x="278" y="480"/>
                    <a:pt x="301" y="493"/>
                  </a:cubicBezTo>
                  <a:lnTo>
                    <a:pt x="435" y="57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9"/>
            <p:cNvSpPr/>
            <p:nvPr/>
          </p:nvSpPr>
          <p:spPr>
            <a:xfrm>
              <a:off x="-3015391" y="-2033993"/>
              <a:ext cx="747398" cy="1620663"/>
            </a:xfrm>
            <a:custGeom>
              <a:avLst/>
              <a:gdLst/>
              <a:ahLst/>
              <a:cxnLst/>
              <a:rect l="l" t="t" r="r" b="b"/>
              <a:pathLst>
                <a:path w="2779" h="6026" extrusionOk="0">
                  <a:moveTo>
                    <a:pt x="1449" y="60"/>
                  </a:moveTo>
                  <a:lnTo>
                    <a:pt x="2765" y="5241"/>
                  </a:lnTo>
                  <a:cubicBezTo>
                    <a:pt x="2766" y="5244"/>
                    <a:pt x="2766" y="5246"/>
                    <a:pt x="2766" y="5248"/>
                  </a:cubicBezTo>
                  <a:cubicBezTo>
                    <a:pt x="2778" y="5379"/>
                    <a:pt x="2763" y="5509"/>
                    <a:pt x="2720" y="5633"/>
                  </a:cubicBezTo>
                  <a:cubicBezTo>
                    <a:pt x="2622" y="5906"/>
                    <a:pt x="2396" y="6026"/>
                    <a:pt x="2113" y="6026"/>
                  </a:cubicBezTo>
                  <a:lnTo>
                    <a:pt x="667" y="6026"/>
                  </a:lnTo>
                  <a:cubicBezTo>
                    <a:pt x="383" y="6026"/>
                    <a:pt x="158" y="5906"/>
                    <a:pt x="59" y="5633"/>
                  </a:cubicBezTo>
                  <a:cubicBezTo>
                    <a:pt x="17" y="5509"/>
                    <a:pt x="1" y="5379"/>
                    <a:pt x="12" y="5248"/>
                  </a:cubicBezTo>
                  <a:cubicBezTo>
                    <a:pt x="12" y="5246"/>
                    <a:pt x="14" y="5244"/>
                    <a:pt x="15" y="5241"/>
                  </a:cubicBezTo>
                  <a:lnTo>
                    <a:pt x="1331" y="60"/>
                  </a:lnTo>
                  <a:cubicBezTo>
                    <a:pt x="1347" y="0"/>
                    <a:pt x="1432" y="0"/>
                    <a:pt x="1448" y="6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9"/>
            <p:cNvSpPr/>
            <p:nvPr/>
          </p:nvSpPr>
          <p:spPr>
            <a:xfrm>
              <a:off x="-2812607" y="-1765318"/>
              <a:ext cx="373296" cy="1619856"/>
            </a:xfrm>
            <a:custGeom>
              <a:avLst/>
              <a:gdLst/>
              <a:ahLst/>
              <a:cxnLst/>
              <a:rect l="l" t="t" r="r" b="b"/>
              <a:pathLst>
                <a:path w="1388" h="6023" extrusionOk="0">
                  <a:moveTo>
                    <a:pt x="589" y="67"/>
                  </a:moveTo>
                  <a:cubicBezTo>
                    <a:pt x="586" y="1"/>
                    <a:pt x="686" y="1"/>
                    <a:pt x="682" y="67"/>
                  </a:cubicBezTo>
                  <a:lnTo>
                    <a:pt x="682" y="1127"/>
                  </a:lnTo>
                  <a:lnTo>
                    <a:pt x="901" y="1000"/>
                  </a:lnTo>
                  <a:cubicBezTo>
                    <a:pt x="933" y="979"/>
                    <a:pt x="963" y="1031"/>
                    <a:pt x="928" y="1048"/>
                  </a:cubicBezTo>
                  <a:lnTo>
                    <a:pt x="682" y="1191"/>
                  </a:lnTo>
                  <a:lnTo>
                    <a:pt x="682" y="2709"/>
                  </a:lnTo>
                  <a:lnTo>
                    <a:pt x="1329" y="2335"/>
                  </a:lnTo>
                  <a:cubicBezTo>
                    <a:pt x="1360" y="2320"/>
                    <a:pt x="1386" y="2363"/>
                    <a:pt x="1356" y="2383"/>
                  </a:cubicBezTo>
                  <a:lnTo>
                    <a:pt x="682" y="2772"/>
                  </a:lnTo>
                  <a:lnTo>
                    <a:pt x="682" y="4227"/>
                  </a:lnTo>
                  <a:lnTo>
                    <a:pt x="1329" y="3854"/>
                  </a:lnTo>
                  <a:cubicBezTo>
                    <a:pt x="1361" y="3835"/>
                    <a:pt x="1388" y="3884"/>
                    <a:pt x="1356" y="3902"/>
                  </a:cubicBezTo>
                  <a:lnTo>
                    <a:pt x="682" y="4292"/>
                  </a:lnTo>
                  <a:lnTo>
                    <a:pt x="682" y="5964"/>
                  </a:lnTo>
                  <a:cubicBezTo>
                    <a:pt x="679" y="6023"/>
                    <a:pt x="592" y="6023"/>
                    <a:pt x="589" y="5964"/>
                  </a:cubicBezTo>
                  <a:lnTo>
                    <a:pt x="589" y="4678"/>
                  </a:lnTo>
                  <a:lnTo>
                    <a:pt x="36" y="4359"/>
                  </a:lnTo>
                  <a:cubicBezTo>
                    <a:pt x="0" y="4341"/>
                    <a:pt x="30" y="4288"/>
                    <a:pt x="63" y="4310"/>
                  </a:cubicBezTo>
                  <a:lnTo>
                    <a:pt x="589" y="4614"/>
                  </a:lnTo>
                  <a:lnTo>
                    <a:pt x="589" y="3398"/>
                  </a:lnTo>
                  <a:lnTo>
                    <a:pt x="36" y="3078"/>
                  </a:lnTo>
                  <a:cubicBezTo>
                    <a:pt x="4" y="3060"/>
                    <a:pt x="31" y="3012"/>
                    <a:pt x="63" y="3031"/>
                  </a:cubicBezTo>
                  <a:lnTo>
                    <a:pt x="589" y="3334"/>
                  </a:lnTo>
                  <a:lnTo>
                    <a:pt x="589" y="2118"/>
                  </a:lnTo>
                  <a:lnTo>
                    <a:pt x="241" y="1917"/>
                  </a:lnTo>
                  <a:cubicBezTo>
                    <a:pt x="208" y="1899"/>
                    <a:pt x="237" y="1850"/>
                    <a:pt x="268" y="1869"/>
                  </a:cubicBezTo>
                  <a:lnTo>
                    <a:pt x="589" y="2054"/>
                  </a:lnTo>
                  <a:lnTo>
                    <a:pt x="589" y="838"/>
                  </a:lnTo>
                  <a:lnTo>
                    <a:pt x="380" y="718"/>
                  </a:lnTo>
                  <a:cubicBezTo>
                    <a:pt x="352" y="698"/>
                    <a:pt x="378" y="654"/>
                    <a:pt x="408" y="670"/>
                  </a:cubicBezTo>
                  <a:lnTo>
                    <a:pt x="589" y="77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9"/>
            <p:cNvSpPr/>
            <p:nvPr/>
          </p:nvSpPr>
          <p:spPr>
            <a:xfrm>
              <a:off x="-2876885" y="-1072248"/>
              <a:ext cx="557792" cy="1209715"/>
            </a:xfrm>
            <a:custGeom>
              <a:avLst/>
              <a:gdLst/>
              <a:ahLst/>
              <a:cxnLst/>
              <a:rect l="l" t="t" r="r" b="b"/>
              <a:pathLst>
                <a:path w="2074" h="4498" extrusionOk="0">
                  <a:moveTo>
                    <a:pt x="1081" y="46"/>
                  </a:moveTo>
                  <a:lnTo>
                    <a:pt x="2064" y="3911"/>
                  </a:lnTo>
                  <a:cubicBezTo>
                    <a:pt x="2064" y="3914"/>
                    <a:pt x="2066" y="3916"/>
                    <a:pt x="2066" y="3917"/>
                  </a:cubicBezTo>
                  <a:cubicBezTo>
                    <a:pt x="2074" y="4015"/>
                    <a:pt x="2062" y="4112"/>
                    <a:pt x="2030" y="4204"/>
                  </a:cubicBezTo>
                  <a:cubicBezTo>
                    <a:pt x="1957" y="4409"/>
                    <a:pt x="1789" y="4498"/>
                    <a:pt x="1576" y="4498"/>
                  </a:cubicBezTo>
                  <a:lnTo>
                    <a:pt x="498" y="4498"/>
                  </a:lnTo>
                  <a:cubicBezTo>
                    <a:pt x="286" y="4498"/>
                    <a:pt x="118" y="4409"/>
                    <a:pt x="44" y="4204"/>
                  </a:cubicBezTo>
                  <a:cubicBezTo>
                    <a:pt x="12" y="4112"/>
                    <a:pt x="1" y="4015"/>
                    <a:pt x="10" y="3917"/>
                  </a:cubicBezTo>
                  <a:cubicBezTo>
                    <a:pt x="10" y="3916"/>
                    <a:pt x="10" y="3914"/>
                    <a:pt x="10" y="3911"/>
                  </a:cubicBezTo>
                  <a:lnTo>
                    <a:pt x="993" y="46"/>
                  </a:lnTo>
                  <a:cubicBezTo>
                    <a:pt x="1005" y="0"/>
                    <a:pt x="1070" y="0"/>
                    <a:pt x="1081" y="4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9"/>
            <p:cNvSpPr/>
            <p:nvPr/>
          </p:nvSpPr>
          <p:spPr>
            <a:xfrm>
              <a:off x="-2724931" y="-871884"/>
              <a:ext cx="279165" cy="1208639"/>
            </a:xfrm>
            <a:custGeom>
              <a:avLst/>
              <a:gdLst/>
              <a:ahLst/>
              <a:cxnLst/>
              <a:rect l="l" t="t" r="r" b="b"/>
              <a:pathLst>
                <a:path w="1038" h="4494" extrusionOk="0">
                  <a:moveTo>
                    <a:pt x="438" y="50"/>
                  </a:moveTo>
                  <a:cubicBezTo>
                    <a:pt x="435" y="1"/>
                    <a:pt x="510" y="1"/>
                    <a:pt x="507" y="50"/>
                  </a:cubicBezTo>
                  <a:lnTo>
                    <a:pt x="507" y="841"/>
                  </a:lnTo>
                  <a:lnTo>
                    <a:pt x="670" y="749"/>
                  </a:lnTo>
                  <a:cubicBezTo>
                    <a:pt x="694" y="734"/>
                    <a:pt x="715" y="770"/>
                    <a:pt x="690" y="784"/>
                  </a:cubicBezTo>
                  <a:lnTo>
                    <a:pt x="507" y="890"/>
                  </a:lnTo>
                  <a:lnTo>
                    <a:pt x="507" y="2022"/>
                  </a:lnTo>
                  <a:lnTo>
                    <a:pt x="990" y="1742"/>
                  </a:lnTo>
                  <a:cubicBezTo>
                    <a:pt x="1015" y="1726"/>
                    <a:pt x="1037" y="1766"/>
                    <a:pt x="1010" y="1779"/>
                  </a:cubicBezTo>
                  <a:lnTo>
                    <a:pt x="507" y="2069"/>
                  </a:lnTo>
                  <a:lnTo>
                    <a:pt x="507" y="3154"/>
                  </a:lnTo>
                  <a:lnTo>
                    <a:pt x="990" y="2876"/>
                  </a:lnTo>
                  <a:cubicBezTo>
                    <a:pt x="1015" y="2859"/>
                    <a:pt x="1037" y="2898"/>
                    <a:pt x="1010" y="2911"/>
                  </a:cubicBezTo>
                  <a:lnTo>
                    <a:pt x="507" y="3203"/>
                  </a:lnTo>
                  <a:lnTo>
                    <a:pt x="507" y="4450"/>
                  </a:lnTo>
                  <a:cubicBezTo>
                    <a:pt x="505" y="4494"/>
                    <a:pt x="441" y="4494"/>
                    <a:pt x="438" y="4450"/>
                  </a:cubicBezTo>
                  <a:lnTo>
                    <a:pt x="438" y="3493"/>
                  </a:lnTo>
                  <a:lnTo>
                    <a:pt x="25" y="3254"/>
                  </a:lnTo>
                  <a:cubicBezTo>
                    <a:pt x="0" y="3240"/>
                    <a:pt x="21" y="3205"/>
                    <a:pt x="45" y="3218"/>
                  </a:cubicBezTo>
                  <a:lnTo>
                    <a:pt x="438" y="3445"/>
                  </a:lnTo>
                  <a:lnTo>
                    <a:pt x="438" y="2537"/>
                  </a:lnTo>
                  <a:lnTo>
                    <a:pt x="25" y="2298"/>
                  </a:lnTo>
                  <a:cubicBezTo>
                    <a:pt x="1" y="2284"/>
                    <a:pt x="21" y="2250"/>
                    <a:pt x="45" y="2263"/>
                  </a:cubicBezTo>
                  <a:lnTo>
                    <a:pt x="438" y="2490"/>
                  </a:lnTo>
                  <a:lnTo>
                    <a:pt x="438" y="1582"/>
                  </a:lnTo>
                  <a:lnTo>
                    <a:pt x="178" y="1432"/>
                  </a:lnTo>
                  <a:cubicBezTo>
                    <a:pt x="155" y="1418"/>
                    <a:pt x="175" y="1384"/>
                    <a:pt x="199" y="1395"/>
                  </a:cubicBezTo>
                  <a:lnTo>
                    <a:pt x="438" y="1534"/>
                  </a:lnTo>
                  <a:lnTo>
                    <a:pt x="438" y="626"/>
                  </a:lnTo>
                  <a:lnTo>
                    <a:pt x="282" y="537"/>
                  </a:lnTo>
                  <a:cubicBezTo>
                    <a:pt x="258" y="523"/>
                    <a:pt x="279" y="486"/>
                    <a:pt x="303" y="500"/>
                  </a:cubicBezTo>
                  <a:lnTo>
                    <a:pt x="438" y="57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9"/>
            <p:cNvSpPr/>
            <p:nvPr/>
          </p:nvSpPr>
          <p:spPr>
            <a:xfrm>
              <a:off x="-6979094" y="-1138677"/>
              <a:ext cx="584417" cy="1267538"/>
            </a:xfrm>
            <a:custGeom>
              <a:avLst/>
              <a:gdLst/>
              <a:ahLst/>
              <a:cxnLst/>
              <a:rect l="l" t="t" r="r" b="b"/>
              <a:pathLst>
                <a:path w="2173" h="4713" extrusionOk="0">
                  <a:moveTo>
                    <a:pt x="1133" y="47"/>
                  </a:moveTo>
                  <a:lnTo>
                    <a:pt x="2162" y="4098"/>
                  </a:lnTo>
                  <a:cubicBezTo>
                    <a:pt x="2162" y="4101"/>
                    <a:pt x="2162" y="4102"/>
                    <a:pt x="2163" y="4104"/>
                  </a:cubicBezTo>
                  <a:cubicBezTo>
                    <a:pt x="2173" y="4205"/>
                    <a:pt x="2160" y="4309"/>
                    <a:pt x="2127" y="4404"/>
                  </a:cubicBezTo>
                  <a:cubicBezTo>
                    <a:pt x="2049" y="4618"/>
                    <a:pt x="1873" y="4712"/>
                    <a:pt x="1652" y="4712"/>
                  </a:cubicBezTo>
                  <a:lnTo>
                    <a:pt x="522" y="4712"/>
                  </a:lnTo>
                  <a:cubicBezTo>
                    <a:pt x="300" y="4712"/>
                    <a:pt x="124" y="4618"/>
                    <a:pt x="47" y="4404"/>
                  </a:cubicBezTo>
                  <a:cubicBezTo>
                    <a:pt x="14" y="4309"/>
                    <a:pt x="1" y="4205"/>
                    <a:pt x="10" y="4104"/>
                  </a:cubicBezTo>
                  <a:cubicBezTo>
                    <a:pt x="10" y="4102"/>
                    <a:pt x="10" y="4101"/>
                    <a:pt x="12" y="4098"/>
                  </a:cubicBezTo>
                  <a:lnTo>
                    <a:pt x="1040" y="47"/>
                  </a:lnTo>
                  <a:cubicBezTo>
                    <a:pt x="1052" y="0"/>
                    <a:pt x="1120" y="0"/>
                    <a:pt x="1133" y="47"/>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9"/>
            <p:cNvSpPr/>
            <p:nvPr/>
          </p:nvSpPr>
          <p:spPr>
            <a:xfrm>
              <a:off x="-6819879" y="-927825"/>
              <a:ext cx="292343" cy="1267000"/>
            </a:xfrm>
            <a:custGeom>
              <a:avLst/>
              <a:gdLst/>
              <a:ahLst/>
              <a:cxnLst/>
              <a:rect l="l" t="t" r="r" b="b"/>
              <a:pathLst>
                <a:path w="1087" h="4711" extrusionOk="0">
                  <a:moveTo>
                    <a:pt x="459" y="49"/>
                  </a:moveTo>
                  <a:cubicBezTo>
                    <a:pt x="459" y="0"/>
                    <a:pt x="532" y="0"/>
                    <a:pt x="532" y="49"/>
                  </a:cubicBezTo>
                  <a:lnTo>
                    <a:pt x="532" y="879"/>
                  </a:lnTo>
                  <a:lnTo>
                    <a:pt x="702" y="780"/>
                  </a:lnTo>
                  <a:cubicBezTo>
                    <a:pt x="727" y="770"/>
                    <a:pt x="745" y="802"/>
                    <a:pt x="724" y="818"/>
                  </a:cubicBezTo>
                  <a:lnTo>
                    <a:pt x="532" y="928"/>
                  </a:lnTo>
                  <a:lnTo>
                    <a:pt x="532" y="2115"/>
                  </a:lnTo>
                  <a:lnTo>
                    <a:pt x="1038" y="1823"/>
                  </a:lnTo>
                  <a:cubicBezTo>
                    <a:pt x="1063" y="1806"/>
                    <a:pt x="1087" y="1848"/>
                    <a:pt x="1059" y="1861"/>
                  </a:cubicBezTo>
                  <a:lnTo>
                    <a:pt x="532" y="2165"/>
                  </a:lnTo>
                  <a:lnTo>
                    <a:pt x="532" y="3302"/>
                  </a:lnTo>
                  <a:lnTo>
                    <a:pt x="1038" y="3011"/>
                  </a:lnTo>
                  <a:cubicBezTo>
                    <a:pt x="1063" y="2993"/>
                    <a:pt x="1087" y="3036"/>
                    <a:pt x="1059" y="3048"/>
                  </a:cubicBezTo>
                  <a:lnTo>
                    <a:pt x="532" y="3353"/>
                  </a:lnTo>
                  <a:lnTo>
                    <a:pt x="532" y="4661"/>
                  </a:lnTo>
                  <a:cubicBezTo>
                    <a:pt x="532" y="4710"/>
                    <a:pt x="459" y="4710"/>
                    <a:pt x="459" y="4661"/>
                  </a:cubicBezTo>
                  <a:lnTo>
                    <a:pt x="459" y="3655"/>
                  </a:lnTo>
                  <a:lnTo>
                    <a:pt x="26" y="3406"/>
                  </a:lnTo>
                  <a:cubicBezTo>
                    <a:pt x="0" y="3392"/>
                    <a:pt x="22" y="3354"/>
                    <a:pt x="47" y="3368"/>
                  </a:cubicBezTo>
                  <a:lnTo>
                    <a:pt x="459" y="3606"/>
                  </a:lnTo>
                  <a:lnTo>
                    <a:pt x="459" y="2656"/>
                  </a:lnTo>
                  <a:lnTo>
                    <a:pt x="26" y="2405"/>
                  </a:lnTo>
                  <a:cubicBezTo>
                    <a:pt x="0" y="2391"/>
                    <a:pt x="22" y="2353"/>
                    <a:pt x="47" y="2368"/>
                  </a:cubicBezTo>
                  <a:lnTo>
                    <a:pt x="459" y="2605"/>
                  </a:lnTo>
                  <a:lnTo>
                    <a:pt x="459" y="1654"/>
                  </a:lnTo>
                  <a:lnTo>
                    <a:pt x="186" y="1497"/>
                  </a:lnTo>
                  <a:cubicBezTo>
                    <a:pt x="162" y="1482"/>
                    <a:pt x="183" y="1446"/>
                    <a:pt x="207" y="1460"/>
                  </a:cubicBezTo>
                  <a:lnTo>
                    <a:pt x="459" y="1604"/>
                  </a:lnTo>
                  <a:lnTo>
                    <a:pt x="459" y="653"/>
                  </a:lnTo>
                  <a:lnTo>
                    <a:pt x="296" y="559"/>
                  </a:lnTo>
                  <a:cubicBezTo>
                    <a:pt x="271" y="544"/>
                    <a:pt x="292" y="506"/>
                    <a:pt x="317" y="521"/>
                  </a:cubicBezTo>
                  <a:lnTo>
                    <a:pt x="459" y="60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9"/>
            <p:cNvSpPr/>
            <p:nvPr/>
          </p:nvSpPr>
          <p:spPr>
            <a:xfrm>
              <a:off x="-7267133" y="-910881"/>
              <a:ext cx="584417" cy="1267538"/>
            </a:xfrm>
            <a:custGeom>
              <a:avLst/>
              <a:gdLst/>
              <a:ahLst/>
              <a:cxnLst/>
              <a:rect l="l" t="t" r="r" b="b"/>
              <a:pathLst>
                <a:path w="2173" h="4713" extrusionOk="0">
                  <a:moveTo>
                    <a:pt x="1133" y="49"/>
                  </a:moveTo>
                  <a:lnTo>
                    <a:pt x="2162" y="4099"/>
                  </a:lnTo>
                  <a:cubicBezTo>
                    <a:pt x="2162" y="4101"/>
                    <a:pt x="2163" y="4104"/>
                    <a:pt x="2163" y="4106"/>
                  </a:cubicBezTo>
                  <a:cubicBezTo>
                    <a:pt x="2173" y="4207"/>
                    <a:pt x="2160" y="4310"/>
                    <a:pt x="2127" y="4406"/>
                  </a:cubicBezTo>
                  <a:cubicBezTo>
                    <a:pt x="2049" y="4620"/>
                    <a:pt x="1874" y="4713"/>
                    <a:pt x="1652" y="4713"/>
                  </a:cubicBezTo>
                  <a:lnTo>
                    <a:pt x="522" y="4713"/>
                  </a:lnTo>
                  <a:cubicBezTo>
                    <a:pt x="299" y="4713"/>
                    <a:pt x="123" y="4620"/>
                    <a:pt x="47" y="4406"/>
                  </a:cubicBezTo>
                  <a:cubicBezTo>
                    <a:pt x="12" y="4310"/>
                    <a:pt x="1" y="4207"/>
                    <a:pt x="10" y="4106"/>
                  </a:cubicBezTo>
                  <a:cubicBezTo>
                    <a:pt x="10" y="4104"/>
                    <a:pt x="10" y="4101"/>
                    <a:pt x="11" y="4099"/>
                  </a:cubicBezTo>
                  <a:lnTo>
                    <a:pt x="1040" y="49"/>
                  </a:lnTo>
                  <a:cubicBezTo>
                    <a:pt x="1052" y="1"/>
                    <a:pt x="1120" y="1"/>
                    <a:pt x="1132" y="49"/>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9"/>
            <p:cNvSpPr/>
            <p:nvPr/>
          </p:nvSpPr>
          <p:spPr>
            <a:xfrm>
              <a:off x="-7107918" y="-700567"/>
              <a:ext cx="290730" cy="1268614"/>
            </a:xfrm>
            <a:custGeom>
              <a:avLst/>
              <a:gdLst/>
              <a:ahLst/>
              <a:cxnLst/>
              <a:rect l="l" t="t" r="r" b="b"/>
              <a:pathLst>
                <a:path w="1081" h="4717" extrusionOk="0">
                  <a:moveTo>
                    <a:pt x="459" y="53"/>
                  </a:moveTo>
                  <a:cubicBezTo>
                    <a:pt x="455" y="1"/>
                    <a:pt x="534" y="1"/>
                    <a:pt x="532" y="53"/>
                  </a:cubicBezTo>
                  <a:lnTo>
                    <a:pt x="532" y="883"/>
                  </a:lnTo>
                  <a:lnTo>
                    <a:pt x="702" y="784"/>
                  </a:lnTo>
                  <a:cubicBezTo>
                    <a:pt x="728" y="766"/>
                    <a:pt x="752" y="808"/>
                    <a:pt x="723" y="822"/>
                  </a:cubicBezTo>
                  <a:lnTo>
                    <a:pt x="532" y="932"/>
                  </a:lnTo>
                  <a:lnTo>
                    <a:pt x="532" y="2119"/>
                  </a:lnTo>
                  <a:lnTo>
                    <a:pt x="1037" y="1827"/>
                  </a:lnTo>
                  <a:cubicBezTo>
                    <a:pt x="1062" y="1815"/>
                    <a:pt x="1081" y="1850"/>
                    <a:pt x="1058" y="1865"/>
                  </a:cubicBezTo>
                  <a:lnTo>
                    <a:pt x="531" y="2169"/>
                  </a:lnTo>
                  <a:lnTo>
                    <a:pt x="531" y="3306"/>
                  </a:lnTo>
                  <a:lnTo>
                    <a:pt x="1036" y="3015"/>
                  </a:lnTo>
                  <a:cubicBezTo>
                    <a:pt x="1047" y="3009"/>
                    <a:pt x="1060" y="3012"/>
                    <a:pt x="1066" y="3022"/>
                  </a:cubicBezTo>
                  <a:cubicBezTo>
                    <a:pt x="1071" y="3032"/>
                    <a:pt x="1068" y="3045"/>
                    <a:pt x="1058" y="3051"/>
                  </a:cubicBezTo>
                  <a:lnTo>
                    <a:pt x="531" y="3357"/>
                  </a:lnTo>
                  <a:lnTo>
                    <a:pt x="531" y="4665"/>
                  </a:lnTo>
                  <a:cubicBezTo>
                    <a:pt x="534" y="4716"/>
                    <a:pt x="455" y="4716"/>
                    <a:pt x="459" y="4665"/>
                  </a:cubicBezTo>
                  <a:lnTo>
                    <a:pt x="459" y="3659"/>
                  </a:lnTo>
                  <a:lnTo>
                    <a:pt x="25" y="3410"/>
                  </a:lnTo>
                  <a:cubicBezTo>
                    <a:pt x="0" y="3395"/>
                    <a:pt x="21" y="3358"/>
                    <a:pt x="47" y="3372"/>
                  </a:cubicBezTo>
                  <a:lnTo>
                    <a:pt x="459" y="3610"/>
                  </a:lnTo>
                  <a:lnTo>
                    <a:pt x="459" y="2659"/>
                  </a:lnTo>
                  <a:lnTo>
                    <a:pt x="25" y="2409"/>
                  </a:lnTo>
                  <a:cubicBezTo>
                    <a:pt x="0" y="2394"/>
                    <a:pt x="21" y="2358"/>
                    <a:pt x="47" y="2372"/>
                  </a:cubicBezTo>
                  <a:lnTo>
                    <a:pt x="459" y="2609"/>
                  </a:lnTo>
                  <a:lnTo>
                    <a:pt x="459" y="1658"/>
                  </a:lnTo>
                  <a:lnTo>
                    <a:pt x="186" y="1500"/>
                  </a:lnTo>
                  <a:cubicBezTo>
                    <a:pt x="159" y="1486"/>
                    <a:pt x="182" y="1447"/>
                    <a:pt x="207" y="1463"/>
                  </a:cubicBezTo>
                  <a:lnTo>
                    <a:pt x="458" y="1607"/>
                  </a:lnTo>
                  <a:lnTo>
                    <a:pt x="458" y="656"/>
                  </a:lnTo>
                  <a:lnTo>
                    <a:pt x="295" y="562"/>
                  </a:lnTo>
                  <a:cubicBezTo>
                    <a:pt x="273" y="547"/>
                    <a:pt x="293" y="512"/>
                    <a:pt x="316" y="524"/>
                  </a:cubicBezTo>
                  <a:lnTo>
                    <a:pt x="458" y="607"/>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9"/>
            <p:cNvSpPr/>
            <p:nvPr/>
          </p:nvSpPr>
          <p:spPr>
            <a:xfrm>
              <a:off x="-5120419" y="-1580822"/>
              <a:ext cx="856052" cy="1856527"/>
            </a:xfrm>
            <a:custGeom>
              <a:avLst/>
              <a:gdLst/>
              <a:ahLst/>
              <a:cxnLst/>
              <a:rect l="l" t="t" r="r" b="b"/>
              <a:pathLst>
                <a:path w="3183" h="6903" extrusionOk="0">
                  <a:moveTo>
                    <a:pt x="1660" y="71"/>
                  </a:moveTo>
                  <a:lnTo>
                    <a:pt x="3167" y="6003"/>
                  </a:lnTo>
                  <a:cubicBezTo>
                    <a:pt x="3169" y="6007"/>
                    <a:pt x="3169" y="6009"/>
                    <a:pt x="3169" y="6013"/>
                  </a:cubicBezTo>
                  <a:cubicBezTo>
                    <a:pt x="3183" y="6161"/>
                    <a:pt x="3164" y="6311"/>
                    <a:pt x="3116" y="6452"/>
                  </a:cubicBezTo>
                  <a:cubicBezTo>
                    <a:pt x="3003" y="6765"/>
                    <a:pt x="2744" y="6903"/>
                    <a:pt x="2420" y="6903"/>
                  </a:cubicBezTo>
                  <a:lnTo>
                    <a:pt x="764" y="6903"/>
                  </a:lnTo>
                  <a:cubicBezTo>
                    <a:pt x="439" y="6903"/>
                    <a:pt x="181" y="6765"/>
                    <a:pt x="68" y="6452"/>
                  </a:cubicBezTo>
                  <a:cubicBezTo>
                    <a:pt x="20" y="6311"/>
                    <a:pt x="1" y="6161"/>
                    <a:pt x="15" y="6013"/>
                  </a:cubicBezTo>
                  <a:cubicBezTo>
                    <a:pt x="15" y="6009"/>
                    <a:pt x="16" y="6007"/>
                    <a:pt x="16" y="6003"/>
                  </a:cubicBezTo>
                  <a:lnTo>
                    <a:pt x="1525" y="71"/>
                  </a:lnTo>
                  <a:cubicBezTo>
                    <a:pt x="1542" y="0"/>
                    <a:pt x="1641" y="0"/>
                    <a:pt x="1660" y="7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9"/>
            <p:cNvSpPr/>
            <p:nvPr/>
          </p:nvSpPr>
          <p:spPr>
            <a:xfrm>
              <a:off x="-2365084" y="-1677104"/>
              <a:ext cx="715932" cy="1552082"/>
            </a:xfrm>
            <a:custGeom>
              <a:avLst/>
              <a:gdLst/>
              <a:ahLst/>
              <a:cxnLst/>
              <a:rect l="l" t="t" r="r" b="b"/>
              <a:pathLst>
                <a:path w="2662" h="5771" extrusionOk="0">
                  <a:moveTo>
                    <a:pt x="1387" y="57"/>
                  </a:moveTo>
                  <a:lnTo>
                    <a:pt x="2648" y="5018"/>
                  </a:lnTo>
                  <a:cubicBezTo>
                    <a:pt x="2648" y="5021"/>
                    <a:pt x="2650" y="5024"/>
                    <a:pt x="2650" y="5027"/>
                  </a:cubicBezTo>
                  <a:cubicBezTo>
                    <a:pt x="2661" y="5150"/>
                    <a:pt x="2646" y="5276"/>
                    <a:pt x="2605" y="5393"/>
                  </a:cubicBezTo>
                  <a:cubicBezTo>
                    <a:pt x="2511" y="5656"/>
                    <a:pt x="2294" y="5771"/>
                    <a:pt x="2023" y="5771"/>
                  </a:cubicBezTo>
                  <a:lnTo>
                    <a:pt x="639" y="5771"/>
                  </a:lnTo>
                  <a:cubicBezTo>
                    <a:pt x="366" y="5771"/>
                    <a:pt x="151" y="5656"/>
                    <a:pt x="56" y="5393"/>
                  </a:cubicBezTo>
                  <a:cubicBezTo>
                    <a:pt x="16" y="5276"/>
                    <a:pt x="0" y="5150"/>
                    <a:pt x="12" y="5027"/>
                  </a:cubicBezTo>
                  <a:cubicBezTo>
                    <a:pt x="12" y="5024"/>
                    <a:pt x="13" y="5021"/>
                    <a:pt x="13" y="5018"/>
                  </a:cubicBezTo>
                  <a:lnTo>
                    <a:pt x="1275" y="57"/>
                  </a:lnTo>
                  <a:cubicBezTo>
                    <a:pt x="1290" y="1"/>
                    <a:pt x="1371" y="1"/>
                    <a:pt x="1388" y="57"/>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9"/>
            <p:cNvSpPr/>
            <p:nvPr/>
          </p:nvSpPr>
          <p:spPr>
            <a:xfrm>
              <a:off x="-2171175" y="-1418917"/>
              <a:ext cx="358235" cy="1551006"/>
            </a:xfrm>
            <a:custGeom>
              <a:avLst/>
              <a:gdLst/>
              <a:ahLst/>
              <a:cxnLst/>
              <a:rect l="l" t="t" r="r" b="b"/>
              <a:pathLst>
                <a:path w="1332" h="5767" extrusionOk="0">
                  <a:moveTo>
                    <a:pt x="566" y="59"/>
                  </a:moveTo>
                  <a:cubicBezTo>
                    <a:pt x="566" y="0"/>
                    <a:pt x="654" y="0"/>
                    <a:pt x="654" y="59"/>
                  </a:cubicBezTo>
                  <a:lnTo>
                    <a:pt x="654" y="1075"/>
                  </a:lnTo>
                  <a:lnTo>
                    <a:pt x="863" y="955"/>
                  </a:lnTo>
                  <a:cubicBezTo>
                    <a:pt x="893" y="939"/>
                    <a:pt x="917" y="982"/>
                    <a:pt x="889" y="1001"/>
                  </a:cubicBezTo>
                  <a:lnTo>
                    <a:pt x="654" y="1136"/>
                  </a:lnTo>
                  <a:lnTo>
                    <a:pt x="654" y="2590"/>
                  </a:lnTo>
                  <a:lnTo>
                    <a:pt x="1274" y="2232"/>
                  </a:lnTo>
                  <a:cubicBezTo>
                    <a:pt x="1304" y="2215"/>
                    <a:pt x="1331" y="2260"/>
                    <a:pt x="1301" y="2278"/>
                  </a:cubicBezTo>
                  <a:lnTo>
                    <a:pt x="654" y="2651"/>
                  </a:lnTo>
                  <a:lnTo>
                    <a:pt x="654" y="4045"/>
                  </a:lnTo>
                  <a:lnTo>
                    <a:pt x="1272" y="3687"/>
                  </a:lnTo>
                  <a:cubicBezTo>
                    <a:pt x="1303" y="3672"/>
                    <a:pt x="1328" y="3715"/>
                    <a:pt x="1299" y="3733"/>
                  </a:cubicBezTo>
                  <a:lnTo>
                    <a:pt x="653" y="4107"/>
                  </a:lnTo>
                  <a:lnTo>
                    <a:pt x="653" y="5708"/>
                  </a:lnTo>
                  <a:cubicBezTo>
                    <a:pt x="653" y="5767"/>
                    <a:pt x="565" y="5767"/>
                    <a:pt x="565" y="5708"/>
                  </a:cubicBezTo>
                  <a:lnTo>
                    <a:pt x="565" y="4477"/>
                  </a:lnTo>
                  <a:lnTo>
                    <a:pt x="34" y="4171"/>
                  </a:lnTo>
                  <a:cubicBezTo>
                    <a:pt x="0" y="4155"/>
                    <a:pt x="29" y="4103"/>
                    <a:pt x="60" y="4125"/>
                  </a:cubicBezTo>
                  <a:lnTo>
                    <a:pt x="565" y="4416"/>
                  </a:lnTo>
                  <a:lnTo>
                    <a:pt x="565" y="3251"/>
                  </a:lnTo>
                  <a:lnTo>
                    <a:pt x="34" y="2945"/>
                  </a:lnTo>
                  <a:cubicBezTo>
                    <a:pt x="0" y="2928"/>
                    <a:pt x="29" y="2878"/>
                    <a:pt x="60" y="2899"/>
                  </a:cubicBezTo>
                  <a:lnTo>
                    <a:pt x="565" y="3189"/>
                  </a:lnTo>
                  <a:lnTo>
                    <a:pt x="565" y="2025"/>
                  </a:lnTo>
                  <a:lnTo>
                    <a:pt x="231" y="1832"/>
                  </a:lnTo>
                  <a:cubicBezTo>
                    <a:pt x="199" y="1815"/>
                    <a:pt x="226" y="1768"/>
                    <a:pt x="258" y="1787"/>
                  </a:cubicBezTo>
                  <a:lnTo>
                    <a:pt x="565" y="1963"/>
                  </a:lnTo>
                  <a:lnTo>
                    <a:pt x="565" y="799"/>
                  </a:lnTo>
                  <a:lnTo>
                    <a:pt x="365" y="684"/>
                  </a:lnTo>
                  <a:cubicBezTo>
                    <a:pt x="331" y="667"/>
                    <a:pt x="360" y="615"/>
                    <a:pt x="392" y="636"/>
                  </a:cubicBezTo>
                  <a:lnTo>
                    <a:pt x="565" y="73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9"/>
            <p:cNvSpPr/>
            <p:nvPr/>
          </p:nvSpPr>
          <p:spPr>
            <a:xfrm>
              <a:off x="-4887513" y="-1272611"/>
              <a:ext cx="427085" cy="1857334"/>
            </a:xfrm>
            <a:custGeom>
              <a:avLst/>
              <a:gdLst/>
              <a:ahLst/>
              <a:cxnLst/>
              <a:rect l="l" t="t" r="r" b="b"/>
              <a:pathLst>
                <a:path w="1588" h="6906" extrusionOk="0">
                  <a:moveTo>
                    <a:pt x="673" y="76"/>
                  </a:moveTo>
                  <a:cubicBezTo>
                    <a:pt x="669" y="1"/>
                    <a:pt x="783" y="1"/>
                    <a:pt x="779" y="76"/>
                  </a:cubicBezTo>
                  <a:lnTo>
                    <a:pt x="779" y="1292"/>
                  </a:lnTo>
                  <a:lnTo>
                    <a:pt x="1029" y="1147"/>
                  </a:lnTo>
                  <a:cubicBezTo>
                    <a:pt x="1066" y="1127"/>
                    <a:pt x="1096" y="1180"/>
                    <a:pt x="1061" y="1201"/>
                  </a:cubicBezTo>
                  <a:lnTo>
                    <a:pt x="779" y="1365"/>
                  </a:lnTo>
                  <a:lnTo>
                    <a:pt x="779" y="3102"/>
                  </a:lnTo>
                  <a:lnTo>
                    <a:pt x="1519" y="2674"/>
                  </a:lnTo>
                  <a:cubicBezTo>
                    <a:pt x="1556" y="2652"/>
                    <a:pt x="1588" y="2708"/>
                    <a:pt x="1551" y="2729"/>
                  </a:cubicBezTo>
                  <a:lnTo>
                    <a:pt x="779" y="3175"/>
                  </a:lnTo>
                  <a:lnTo>
                    <a:pt x="779" y="4842"/>
                  </a:lnTo>
                  <a:lnTo>
                    <a:pt x="1519" y="4414"/>
                  </a:lnTo>
                  <a:cubicBezTo>
                    <a:pt x="1556" y="4394"/>
                    <a:pt x="1587" y="4447"/>
                    <a:pt x="1551" y="4469"/>
                  </a:cubicBezTo>
                  <a:lnTo>
                    <a:pt x="779" y="4915"/>
                  </a:lnTo>
                  <a:lnTo>
                    <a:pt x="779" y="6830"/>
                  </a:lnTo>
                  <a:cubicBezTo>
                    <a:pt x="782" y="6906"/>
                    <a:pt x="668" y="6906"/>
                    <a:pt x="673" y="6830"/>
                  </a:cubicBezTo>
                  <a:lnTo>
                    <a:pt x="673" y="5358"/>
                  </a:lnTo>
                  <a:lnTo>
                    <a:pt x="38" y="4993"/>
                  </a:lnTo>
                  <a:cubicBezTo>
                    <a:pt x="0" y="4971"/>
                    <a:pt x="33" y="4915"/>
                    <a:pt x="70" y="4937"/>
                  </a:cubicBezTo>
                  <a:lnTo>
                    <a:pt x="673" y="5285"/>
                  </a:lnTo>
                  <a:lnTo>
                    <a:pt x="673" y="3892"/>
                  </a:lnTo>
                  <a:lnTo>
                    <a:pt x="38" y="3526"/>
                  </a:lnTo>
                  <a:cubicBezTo>
                    <a:pt x="0" y="3505"/>
                    <a:pt x="33" y="3449"/>
                    <a:pt x="70" y="3471"/>
                  </a:cubicBezTo>
                  <a:lnTo>
                    <a:pt x="673" y="3819"/>
                  </a:lnTo>
                  <a:lnTo>
                    <a:pt x="673" y="2425"/>
                  </a:lnTo>
                  <a:lnTo>
                    <a:pt x="273" y="2195"/>
                  </a:lnTo>
                  <a:cubicBezTo>
                    <a:pt x="237" y="2174"/>
                    <a:pt x="268" y="2120"/>
                    <a:pt x="305" y="2141"/>
                  </a:cubicBezTo>
                  <a:lnTo>
                    <a:pt x="673" y="2353"/>
                  </a:lnTo>
                  <a:lnTo>
                    <a:pt x="673" y="959"/>
                  </a:lnTo>
                  <a:lnTo>
                    <a:pt x="434" y="822"/>
                  </a:lnTo>
                  <a:cubicBezTo>
                    <a:pt x="394" y="800"/>
                    <a:pt x="428" y="742"/>
                    <a:pt x="466" y="766"/>
                  </a:cubicBezTo>
                  <a:lnTo>
                    <a:pt x="673" y="88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9"/>
            <p:cNvSpPr/>
            <p:nvPr/>
          </p:nvSpPr>
          <p:spPr>
            <a:xfrm>
              <a:off x="-3767091" y="-1359212"/>
              <a:ext cx="778327" cy="1688168"/>
            </a:xfrm>
            <a:custGeom>
              <a:avLst/>
              <a:gdLst/>
              <a:ahLst/>
              <a:cxnLst/>
              <a:rect l="l" t="t" r="r" b="b"/>
              <a:pathLst>
                <a:path w="2894" h="6277" extrusionOk="0">
                  <a:moveTo>
                    <a:pt x="1509" y="64"/>
                  </a:moveTo>
                  <a:lnTo>
                    <a:pt x="2880" y="5459"/>
                  </a:lnTo>
                  <a:cubicBezTo>
                    <a:pt x="2880" y="5461"/>
                    <a:pt x="2881" y="5464"/>
                    <a:pt x="2881" y="5467"/>
                  </a:cubicBezTo>
                  <a:cubicBezTo>
                    <a:pt x="2893" y="5603"/>
                    <a:pt x="2877" y="5739"/>
                    <a:pt x="2833" y="5867"/>
                  </a:cubicBezTo>
                  <a:cubicBezTo>
                    <a:pt x="2730" y="6152"/>
                    <a:pt x="2495" y="6276"/>
                    <a:pt x="2199" y="6276"/>
                  </a:cubicBezTo>
                  <a:lnTo>
                    <a:pt x="694" y="6276"/>
                  </a:lnTo>
                  <a:cubicBezTo>
                    <a:pt x="399" y="6276"/>
                    <a:pt x="165" y="6152"/>
                    <a:pt x="62" y="5867"/>
                  </a:cubicBezTo>
                  <a:cubicBezTo>
                    <a:pt x="17" y="5739"/>
                    <a:pt x="0" y="5603"/>
                    <a:pt x="13" y="5467"/>
                  </a:cubicBezTo>
                  <a:cubicBezTo>
                    <a:pt x="13" y="5464"/>
                    <a:pt x="15" y="5461"/>
                    <a:pt x="15" y="5459"/>
                  </a:cubicBezTo>
                  <a:lnTo>
                    <a:pt x="1386" y="64"/>
                  </a:lnTo>
                  <a:cubicBezTo>
                    <a:pt x="1402" y="1"/>
                    <a:pt x="1493" y="1"/>
                    <a:pt x="1509" y="64"/>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9"/>
            <p:cNvSpPr/>
            <p:nvPr/>
          </p:nvSpPr>
          <p:spPr>
            <a:xfrm>
              <a:off x="-3554356" y="-1078971"/>
              <a:ext cx="387550" cy="1686554"/>
            </a:xfrm>
            <a:custGeom>
              <a:avLst/>
              <a:gdLst/>
              <a:ahLst/>
              <a:cxnLst/>
              <a:rect l="l" t="t" r="r" b="b"/>
              <a:pathLst>
                <a:path w="1441" h="6271" extrusionOk="0">
                  <a:moveTo>
                    <a:pt x="608" y="69"/>
                  </a:moveTo>
                  <a:cubicBezTo>
                    <a:pt x="604" y="0"/>
                    <a:pt x="709" y="0"/>
                    <a:pt x="705" y="69"/>
                  </a:cubicBezTo>
                  <a:lnTo>
                    <a:pt x="705" y="1173"/>
                  </a:lnTo>
                  <a:lnTo>
                    <a:pt x="932" y="1041"/>
                  </a:lnTo>
                  <a:cubicBezTo>
                    <a:pt x="958" y="1020"/>
                    <a:pt x="993" y="1079"/>
                    <a:pt x="962" y="1092"/>
                  </a:cubicBezTo>
                  <a:lnTo>
                    <a:pt x="705" y="1240"/>
                  </a:lnTo>
                  <a:lnTo>
                    <a:pt x="705" y="2819"/>
                  </a:lnTo>
                  <a:lnTo>
                    <a:pt x="1379" y="2431"/>
                  </a:lnTo>
                  <a:cubicBezTo>
                    <a:pt x="1405" y="2409"/>
                    <a:pt x="1440" y="2469"/>
                    <a:pt x="1408" y="2480"/>
                  </a:cubicBezTo>
                  <a:lnTo>
                    <a:pt x="706" y="2886"/>
                  </a:lnTo>
                  <a:lnTo>
                    <a:pt x="706" y="4401"/>
                  </a:lnTo>
                  <a:lnTo>
                    <a:pt x="1379" y="4013"/>
                  </a:lnTo>
                  <a:cubicBezTo>
                    <a:pt x="1411" y="4001"/>
                    <a:pt x="1434" y="4041"/>
                    <a:pt x="1408" y="4062"/>
                  </a:cubicBezTo>
                  <a:lnTo>
                    <a:pt x="706" y="4468"/>
                  </a:lnTo>
                  <a:lnTo>
                    <a:pt x="706" y="6209"/>
                  </a:lnTo>
                  <a:cubicBezTo>
                    <a:pt x="703" y="6270"/>
                    <a:pt x="613" y="6270"/>
                    <a:pt x="610" y="6209"/>
                  </a:cubicBezTo>
                  <a:lnTo>
                    <a:pt x="610" y="4871"/>
                  </a:lnTo>
                  <a:lnTo>
                    <a:pt x="33" y="4538"/>
                  </a:lnTo>
                  <a:cubicBezTo>
                    <a:pt x="1" y="4525"/>
                    <a:pt x="36" y="4467"/>
                    <a:pt x="62" y="4488"/>
                  </a:cubicBezTo>
                  <a:lnTo>
                    <a:pt x="611" y="4804"/>
                  </a:lnTo>
                  <a:lnTo>
                    <a:pt x="611" y="3538"/>
                  </a:lnTo>
                  <a:lnTo>
                    <a:pt x="34" y="3205"/>
                  </a:lnTo>
                  <a:cubicBezTo>
                    <a:pt x="8" y="3184"/>
                    <a:pt x="33" y="3142"/>
                    <a:pt x="63" y="3155"/>
                  </a:cubicBezTo>
                  <a:lnTo>
                    <a:pt x="611" y="3472"/>
                  </a:lnTo>
                  <a:lnTo>
                    <a:pt x="611" y="2205"/>
                  </a:lnTo>
                  <a:lnTo>
                    <a:pt x="249" y="1996"/>
                  </a:lnTo>
                  <a:cubicBezTo>
                    <a:pt x="217" y="1983"/>
                    <a:pt x="251" y="1924"/>
                    <a:pt x="278" y="1945"/>
                  </a:cubicBezTo>
                  <a:lnTo>
                    <a:pt x="611" y="2138"/>
                  </a:lnTo>
                  <a:lnTo>
                    <a:pt x="611" y="872"/>
                  </a:lnTo>
                  <a:lnTo>
                    <a:pt x="395" y="746"/>
                  </a:lnTo>
                  <a:cubicBezTo>
                    <a:pt x="369" y="725"/>
                    <a:pt x="392" y="684"/>
                    <a:pt x="424" y="697"/>
                  </a:cubicBezTo>
                  <a:lnTo>
                    <a:pt x="612" y="80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9"/>
            <p:cNvSpPr/>
            <p:nvPr/>
          </p:nvSpPr>
          <p:spPr>
            <a:xfrm>
              <a:off x="-4296642" y="-1036209"/>
              <a:ext cx="651654" cy="1413306"/>
            </a:xfrm>
            <a:custGeom>
              <a:avLst/>
              <a:gdLst/>
              <a:ahLst/>
              <a:cxnLst/>
              <a:rect l="l" t="t" r="r" b="b"/>
              <a:pathLst>
                <a:path w="2423" h="5255" extrusionOk="0">
                  <a:moveTo>
                    <a:pt x="1264" y="54"/>
                  </a:moveTo>
                  <a:lnTo>
                    <a:pt x="2412" y="4570"/>
                  </a:lnTo>
                  <a:cubicBezTo>
                    <a:pt x="2412" y="4571"/>
                    <a:pt x="2412" y="4573"/>
                    <a:pt x="2413" y="4576"/>
                  </a:cubicBezTo>
                  <a:cubicBezTo>
                    <a:pt x="2422" y="4689"/>
                    <a:pt x="2409" y="4804"/>
                    <a:pt x="2372" y="4911"/>
                  </a:cubicBezTo>
                  <a:cubicBezTo>
                    <a:pt x="2286" y="5149"/>
                    <a:pt x="2089" y="5254"/>
                    <a:pt x="1842" y="5254"/>
                  </a:cubicBezTo>
                  <a:lnTo>
                    <a:pt x="582" y="5254"/>
                  </a:lnTo>
                  <a:cubicBezTo>
                    <a:pt x="335" y="5254"/>
                    <a:pt x="139" y="5149"/>
                    <a:pt x="53" y="4911"/>
                  </a:cubicBezTo>
                  <a:cubicBezTo>
                    <a:pt x="15" y="4804"/>
                    <a:pt x="1" y="4689"/>
                    <a:pt x="12" y="4576"/>
                  </a:cubicBezTo>
                  <a:cubicBezTo>
                    <a:pt x="12" y="4573"/>
                    <a:pt x="13" y="4571"/>
                    <a:pt x="13" y="4570"/>
                  </a:cubicBezTo>
                  <a:lnTo>
                    <a:pt x="1160" y="54"/>
                  </a:lnTo>
                  <a:cubicBezTo>
                    <a:pt x="1175" y="0"/>
                    <a:pt x="1250" y="0"/>
                    <a:pt x="1264" y="54"/>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9"/>
            <p:cNvSpPr/>
            <p:nvPr/>
          </p:nvSpPr>
          <p:spPr>
            <a:xfrm>
              <a:off x="-4119677" y="-800883"/>
              <a:ext cx="325961" cy="1411961"/>
            </a:xfrm>
            <a:custGeom>
              <a:avLst/>
              <a:gdLst/>
              <a:ahLst/>
              <a:cxnLst/>
              <a:rect l="l" t="t" r="r" b="b"/>
              <a:pathLst>
                <a:path w="1212" h="5250" extrusionOk="0">
                  <a:moveTo>
                    <a:pt x="514" y="54"/>
                  </a:moveTo>
                  <a:cubicBezTo>
                    <a:pt x="514" y="0"/>
                    <a:pt x="595" y="0"/>
                    <a:pt x="595" y="54"/>
                  </a:cubicBezTo>
                  <a:lnTo>
                    <a:pt x="595" y="980"/>
                  </a:lnTo>
                  <a:lnTo>
                    <a:pt x="786" y="869"/>
                  </a:lnTo>
                  <a:cubicBezTo>
                    <a:pt x="813" y="853"/>
                    <a:pt x="838" y="895"/>
                    <a:pt x="809" y="911"/>
                  </a:cubicBezTo>
                  <a:lnTo>
                    <a:pt x="595" y="1035"/>
                  </a:lnTo>
                  <a:lnTo>
                    <a:pt x="595" y="2358"/>
                  </a:lnTo>
                  <a:lnTo>
                    <a:pt x="1159" y="2032"/>
                  </a:lnTo>
                  <a:cubicBezTo>
                    <a:pt x="1187" y="2016"/>
                    <a:pt x="1212" y="2058"/>
                    <a:pt x="1183" y="2074"/>
                  </a:cubicBezTo>
                  <a:lnTo>
                    <a:pt x="595" y="2414"/>
                  </a:lnTo>
                  <a:lnTo>
                    <a:pt x="595" y="3682"/>
                  </a:lnTo>
                  <a:lnTo>
                    <a:pt x="1159" y="3356"/>
                  </a:lnTo>
                  <a:cubicBezTo>
                    <a:pt x="1187" y="3341"/>
                    <a:pt x="1210" y="3382"/>
                    <a:pt x="1183" y="3398"/>
                  </a:cubicBezTo>
                  <a:lnTo>
                    <a:pt x="595" y="3738"/>
                  </a:lnTo>
                  <a:lnTo>
                    <a:pt x="595" y="5196"/>
                  </a:lnTo>
                  <a:cubicBezTo>
                    <a:pt x="595" y="5249"/>
                    <a:pt x="514" y="5249"/>
                    <a:pt x="514" y="5196"/>
                  </a:cubicBezTo>
                  <a:lnTo>
                    <a:pt x="514" y="4075"/>
                  </a:lnTo>
                  <a:lnTo>
                    <a:pt x="31" y="3796"/>
                  </a:lnTo>
                  <a:cubicBezTo>
                    <a:pt x="0" y="3781"/>
                    <a:pt x="27" y="3735"/>
                    <a:pt x="56" y="3754"/>
                  </a:cubicBezTo>
                  <a:lnTo>
                    <a:pt x="514" y="4018"/>
                  </a:lnTo>
                  <a:lnTo>
                    <a:pt x="514" y="2959"/>
                  </a:lnTo>
                  <a:lnTo>
                    <a:pt x="31" y="2680"/>
                  </a:lnTo>
                  <a:cubicBezTo>
                    <a:pt x="19" y="2673"/>
                    <a:pt x="16" y="2659"/>
                    <a:pt x="23" y="2647"/>
                  </a:cubicBezTo>
                  <a:cubicBezTo>
                    <a:pt x="29" y="2635"/>
                    <a:pt x="44" y="2632"/>
                    <a:pt x="56" y="2638"/>
                  </a:cubicBezTo>
                  <a:lnTo>
                    <a:pt x="514" y="2902"/>
                  </a:lnTo>
                  <a:lnTo>
                    <a:pt x="514" y="1843"/>
                  </a:lnTo>
                  <a:lnTo>
                    <a:pt x="211" y="1667"/>
                  </a:lnTo>
                  <a:cubicBezTo>
                    <a:pt x="181" y="1652"/>
                    <a:pt x="206" y="1609"/>
                    <a:pt x="234" y="1626"/>
                  </a:cubicBezTo>
                  <a:lnTo>
                    <a:pt x="514" y="1787"/>
                  </a:lnTo>
                  <a:lnTo>
                    <a:pt x="514" y="727"/>
                  </a:lnTo>
                  <a:lnTo>
                    <a:pt x="332" y="622"/>
                  </a:lnTo>
                  <a:cubicBezTo>
                    <a:pt x="304" y="606"/>
                    <a:pt x="328" y="564"/>
                    <a:pt x="357" y="580"/>
                  </a:cubicBezTo>
                  <a:lnTo>
                    <a:pt x="514" y="67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9"/>
            <p:cNvSpPr/>
            <p:nvPr/>
          </p:nvSpPr>
          <p:spPr>
            <a:xfrm>
              <a:off x="-1861620" y="-2159321"/>
              <a:ext cx="916296" cy="1984814"/>
            </a:xfrm>
            <a:custGeom>
              <a:avLst/>
              <a:gdLst/>
              <a:ahLst/>
              <a:cxnLst/>
              <a:rect l="l" t="t" r="r" b="b"/>
              <a:pathLst>
                <a:path w="3407" h="7380" extrusionOk="0">
                  <a:moveTo>
                    <a:pt x="1776" y="76"/>
                  </a:moveTo>
                  <a:lnTo>
                    <a:pt x="3388" y="6419"/>
                  </a:lnTo>
                  <a:cubicBezTo>
                    <a:pt x="3388" y="6422"/>
                    <a:pt x="3389" y="6425"/>
                    <a:pt x="3389" y="6428"/>
                  </a:cubicBezTo>
                  <a:cubicBezTo>
                    <a:pt x="3407" y="6574"/>
                    <a:pt x="3382" y="6762"/>
                    <a:pt x="3333" y="6898"/>
                  </a:cubicBezTo>
                  <a:cubicBezTo>
                    <a:pt x="3212" y="7234"/>
                    <a:pt x="2937" y="7379"/>
                    <a:pt x="2588" y="7379"/>
                  </a:cubicBezTo>
                  <a:lnTo>
                    <a:pt x="819" y="7379"/>
                  </a:lnTo>
                  <a:cubicBezTo>
                    <a:pt x="472" y="7379"/>
                    <a:pt x="195" y="7232"/>
                    <a:pt x="74" y="6898"/>
                  </a:cubicBezTo>
                  <a:cubicBezTo>
                    <a:pt x="25" y="6762"/>
                    <a:pt x="0" y="6574"/>
                    <a:pt x="18" y="6428"/>
                  </a:cubicBezTo>
                  <a:cubicBezTo>
                    <a:pt x="18" y="6425"/>
                    <a:pt x="18" y="6422"/>
                    <a:pt x="19" y="6419"/>
                  </a:cubicBezTo>
                  <a:lnTo>
                    <a:pt x="1631" y="76"/>
                  </a:lnTo>
                  <a:cubicBezTo>
                    <a:pt x="1650" y="0"/>
                    <a:pt x="1757" y="0"/>
                    <a:pt x="1776" y="7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9"/>
            <p:cNvSpPr/>
            <p:nvPr/>
          </p:nvSpPr>
          <p:spPr>
            <a:xfrm>
              <a:off x="-1612846" y="-1829595"/>
              <a:ext cx="458282" cy="1983200"/>
            </a:xfrm>
            <a:custGeom>
              <a:avLst/>
              <a:gdLst/>
              <a:ahLst/>
              <a:cxnLst/>
              <a:rect l="l" t="t" r="r" b="b"/>
              <a:pathLst>
                <a:path w="1704" h="7374" extrusionOk="0">
                  <a:moveTo>
                    <a:pt x="722" y="80"/>
                  </a:moveTo>
                  <a:cubicBezTo>
                    <a:pt x="717" y="1"/>
                    <a:pt x="839" y="1"/>
                    <a:pt x="834" y="80"/>
                  </a:cubicBezTo>
                  <a:lnTo>
                    <a:pt x="834" y="1379"/>
                  </a:lnTo>
                  <a:lnTo>
                    <a:pt x="1103" y="1225"/>
                  </a:lnTo>
                  <a:cubicBezTo>
                    <a:pt x="1141" y="1200"/>
                    <a:pt x="1177" y="1262"/>
                    <a:pt x="1137" y="1284"/>
                  </a:cubicBezTo>
                  <a:lnTo>
                    <a:pt x="834" y="1458"/>
                  </a:lnTo>
                  <a:lnTo>
                    <a:pt x="834" y="3315"/>
                  </a:lnTo>
                  <a:lnTo>
                    <a:pt x="1627" y="2858"/>
                  </a:lnTo>
                  <a:cubicBezTo>
                    <a:pt x="1667" y="2833"/>
                    <a:pt x="1703" y="2895"/>
                    <a:pt x="1661" y="2917"/>
                  </a:cubicBezTo>
                  <a:lnTo>
                    <a:pt x="834" y="3393"/>
                  </a:lnTo>
                  <a:lnTo>
                    <a:pt x="834" y="5175"/>
                  </a:lnTo>
                  <a:lnTo>
                    <a:pt x="1627" y="4718"/>
                  </a:lnTo>
                  <a:cubicBezTo>
                    <a:pt x="1667" y="4692"/>
                    <a:pt x="1703" y="4755"/>
                    <a:pt x="1661" y="4776"/>
                  </a:cubicBezTo>
                  <a:lnTo>
                    <a:pt x="834" y="5254"/>
                  </a:lnTo>
                  <a:lnTo>
                    <a:pt x="834" y="7302"/>
                  </a:lnTo>
                  <a:cubicBezTo>
                    <a:pt x="831" y="7374"/>
                    <a:pt x="725" y="7374"/>
                    <a:pt x="722" y="7302"/>
                  </a:cubicBezTo>
                  <a:lnTo>
                    <a:pt x="722" y="5728"/>
                  </a:lnTo>
                  <a:lnTo>
                    <a:pt x="43" y="5336"/>
                  </a:lnTo>
                  <a:cubicBezTo>
                    <a:pt x="1" y="5315"/>
                    <a:pt x="36" y="5251"/>
                    <a:pt x="76" y="5277"/>
                  </a:cubicBezTo>
                  <a:lnTo>
                    <a:pt x="722" y="5650"/>
                  </a:lnTo>
                  <a:lnTo>
                    <a:pt x="722" y="4160"/>
                  </a:lnTo>
                  <a:lnTo>
                    <a:pt x="43" y="3769"/>
                  </a:lnTo>
                  <a:cubicBezTo>
                    <a:pt x="7" y="3745"/>
                    <a:pt x="38" y="3690"/>
                    <a:pt x="77" y="3710"/>
                  </a:cubicBezTo>
                  <a:lnTo>
                    <a:pt x="722" y="4083"/>
                  </a:lnTo>
                  <a:lnTo>
                    <a:pt x="722" y="2593"/>
                  </a:lnTo>
                  <a:lnTo>
                    <a:pt x="295" y="2347"/>
                  </a:lnTo>
                  <a:cubicBezTo>
                    <a:pt x="258" y="2323"/>
                    <a:pt x="290" y="2268"/>
                    <a:pt x="329" y="2288"/>
                  </a:cubicBezTo>
                  <a:lnTo>
                    <a:pt x="722" y="2515"/>
                  </a:lnTo>
                  <a:lnTo>
                    <a:pt x="722" y="1025"/>
                  </a:lnTo>
                  <a:lnTo>
                    <a:pt x="466" y="878"/>
                  </a:lnTo>
                  <a:cubicBezTo>
                    <a:pt x="428" y="855"/>
                    <a:pt x="462" y="798"/>
                    <a:pt x="500" y="819"/>
                  </a:cubicBezTo>
                  <a:lnTo>
                    <a:pt x="722" y="94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9"/>
            <p:cNvSpPr/>
            <p:nvPr/>
          </p:nvSpPr>
          <p:spPr>
            <a:xfrm>
              <a:off x="-1458203" y="-2929309"/>
              <a:ext cx="893435" cy="2624365"/>
            </a:xfrm>
            <a:custGeom>
              <a:avLst/>
              <a:gdLst/>
              <a:ahLst/>
              <a:cxnLst/>
              <a:rect l="l" t="t" r="r" b="b"/>
              <a:pathLst>
                <a:path w="3322" h="9758" extrusionOk="0">
                  <a:moveTo>
                    <a:pt x="2349" y="100"/>
                  </a:moveTo>
                  <a:lnTo>
                    <a:pt x="3322" y="3928"/>
                  </a:lnTo>
                  <a:lnTo>
                    <a:pt x="3322" y="9758"/>
                  </a:lnTo>
                  <a:lnTo>
                    <a:pt x="1084" y="9758"/>
                  </a:lnTo>
                  <a:cubicBezTo>
                    <a:pt x="624" y="9758"/>
                    <a:pt x="259" y="9564"/>
                    <a:pt x="98" y="9122"/>
                  </a:cubicBezTo>
                  <a:cubicBezTo>
                    <a:pt x="34" y="8942"/>
                    <a:pt x="1" y="8692"/>
                    <a:pt x="24" y="8500"/>
                  </a:cubicBezTo>
                  <a:cubicBezTo>
                    <a:pt x="24" y="8495"/>
                    <a:pt x="25" y="8491"/>
                    <a:pt x="27" y="8487"/>
                  </a:cubicBezTo>
                  <a:lnTo>
                    <a:pt x="2157" y="100"/>
                  </a:lnTo>
                  <a:cubicBezTo>
                    <a:pt x="2182" y="0"/>
                    <a:pt x="2323" y="0"/>
                    <a:pt x="2349" y="100"/>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9"/>
            <p:cNvSpPr/>
            <p:nvPr/>
          </p:nvSpPr>
          <p:spPr>
            <a:xfrm>
              <a:off x="-1126595" y="-2492005"/>
              <a:ext cx="561826" cy="2615490"/>
            </a:xfrm>
            <a:custGeom>
              <a:avLst/>
              <a:gdLst/>
              <a:ahLst/>
              <a:cxnLst/>
              <a:rect l="l" t="t" r="r" b="b"/>
              <a:pathLst>
                <a:path w="2089" h="9725" extrusionOk="0">
                  <a:moveTo>
                    <a:pt x="946" y="100"/>
                  </a:moveTo>
                  <a:cubicBezTo>
                    <a:pt x="946" y="0"/>
                    <a:pt x="1096" y="0"/>
                    <a:pt x="1096" y="100"/>
                  </a:cubicBezTo>
                  <a:lnTo>
                    <a:pt x="1096" y="1817"/>
                  </a:lnTo>
                  <a:lnTo>
                    <a:pt x="1449" y="1614"/>
                  </a:lnTo>
                  <a:cubicBezTo>
                    <a:pt x="1503" y="1575"/>
                    <a:pt x="1553" y="1664"/>
                    <a:pt x="1494" y="1691"/>
                  </a:cubicBezTo>
                  <a:lnTo>
                    <a:pt x="1095" y="1922"/>
                  </a:lnTo>
                  <a:lnTo>
                    <a:pt x="1095" y="4378"/>
                  </a:lnTo>
                  <a:lnTo>
                    <a:pt x="2089" y="3805"/>
                  </a:lnTo>
                  <a:lnTo>
                    <a:pt x="2089" y="3908"/>
                  </a:lnTo>
                  <a:lnTo>
                    <a:pt x="1095" y="4482"/>
                  </a:lnTo>
                  <a:lnTo>
                    <a:pt x="1095" y="6837"/>
                  </a:lnTo>
                  <a:lnTo>
                    <a:pt x="2089" y="6265"/>
                  </a:lnTo>
                  <a:lnTo>
                    <a:pt x="2089" y="6367"/>
                  </a:lnTo>
                  <a:lnTo>
                    <a:pt x="1095" y="6941"/>
                  </a:lnTo>
                  <a:lnTo>
                    <a:pt x="1095" y="9650"/>
                  </a:lnTo>
                  <a:cubicBezTo>
                    <a:pt x="1095" y="9691"/>
                    <a:pt x="1062" y="9724"/>
                    <a:pt x="1020" y="9724"/>
                  </a:cubicBezTo>
                  <a:cubicBezTo>
                    <a:pt x="978" y="9724"/>
                    <a:pt x="944" y="9691"/>
                    <a:pt x="944" y="9650"/>
                  </a:cubicBezTo>
                  <a:lnTo>
                    <a:pt x="944" y="7569"/>
                  </a:lnTo>
                  <a:lnTo>
                    <a:pt x="48" y="7050"/>
                  </a:lnTo>
                  <a:cubicBezTo>
                    <a:pt x="2" y="7019"/>
                    <a:pt x="42" y="6949"/>
                    <a:pt x="92" y="6972"/>
                  </a:cubicBezTo>
                  <a:lnTo>
                    <a:pt x="944" y="7465"/>
                  </a:lnTo>
                  <a:lnTo>
                    <a:pt x="944" y="5495"/>
                  </a:lnTo>
                  <a:lnTo>
                    <a:pt x="48" y="4977"/>
                  </a:lnTo>
                  <a:cubicBezTo>
                    <a:pt x="0" y="4946"/>
                    <a:pt x="41" y="4875"/>
                    <a:pt x="92" y="4899"/>
                  </a:cubicBezTo>
                  <a:lnTo>
                    <a:pt x="944" y="5391"/>
                  </a:lnTo>
                  <a:lnTo>
                    <a:pt x="944" y="3421"/>
                  </a:lnTo>
                  <a:lnTo>
                    <a:pt x="381" y="3095"/>
                  </a:lnTo>
                  <a:cubicBezTo>
                    <a:pt x="322" y="3068"/>
                    <a:pt x="372" y="2981"/>
                    <a:pt x="425" y="3018"/>
                  </a:cubicBezTo>
                  <a:lnTo>
                    <a:pt x="944" y="3318"/>
                  </a:lnTo>
                  <a:lnTo>
                    <a:pt x="944" y="1348"/>
                  </a:lnTo>
                  <a:lnTo>
                    <a:pt x="606" y="1154"/>
                  </a:lnTo>
                  <a:cubicBezTo>
                    <a:pt x="559" y="1123"/>
                    <a:pt x="600" y="1051"/>
                    <a:pt x="650" y="1075"/>
                  </a:cubicBezTo>
                  <a:lnTo>
                    <a:pt x="943" y="124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9"/>
            <p:cNvSpPr/>
            <p:nvPr/>
          </p:nvSpPr>
          <p:spPr>
            <a:xfrm>
              <a:off x="-8147926" y="-94366"/>
              <a:ext cx="7583173" cy="1297122"/>
            </a:xfrm>
            <a:custGeom>
              <a:avLst/>
              <a:gdLst/>
              <a:ahLst/>
              <a:cxnLst/>
              <a:rect l="l" t="t" r="r" b="b"/>
              <a:pathLst>
                <a:path w="28196" h="4823" extrusionOk="0">
                  <a:moveTo>
                    <a:pt x="28196" y="0"/>
                  </a:moveTo>
                  <a:lnTo>
                    <a:pt x="28196" y="3958"/>
                  </a:lnTo>
                  <a:cubicBezTo>
                    <a:pt x="28196" y="4433"/>
                    <a:pt x="27806" y="4822"/>
                    <a:pt x="27030" y="4822"/>
                  </a:cubicBezTo>
                  <a:lnTo>
                    <a:pt x="565" y="4822"/>
                  </a:lnTo>
                  <a:cubicBezTo>
                    <a:pt x="390" y="4822"/>
                    <a:pt x="1" y="4433"/>
                    <a:pt x="1" y="3958"/>
                  </a:cubicBezTo>
                  <a:lnTo>
                    <a:pt x="1" y="1972"/>
                  </a:lnTo>
                  <a:lnTo>
                    <a:pt x="18002" y="1972"/>
                  </a:lnTo>
                  <a:cubicBezTo>
                    <a:pt x="21213" y="1972"/>
                    <a:pt x="21767" y="0"/>
                    <a:pt x="24534" y="0"/>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9"/>
            <p:cNvSpPr/>
            <p:nvPr/>
          </p:nvSpPr>
          <p:spPr>
            <a:xfrm>
              <a:off x="-3556507" y="129127"/>
              <a:ext cx="2991744" cy="1073628"/>
            </a:xfrm>
            <a:custGeom>
              <a:avLst/>
              <a:gdLst/>
              <a:ahLst/>
              <a:cxnLst/>
              <a:rect l="l" t="t" r="r" b="b"/>
              <a:pathLst>
                <a:path w="11124" h="3992" extrusionOk="0">
                  <a:moveTo>
                    <a:pt x="11124" y="0"/>
                  </a:moveTo>
                  <a:lnTo>
                    <a:pt x="11124" y="3991"/>
                  </a:lnTo>
                  <a:lnTo>
                    <a:pt x="2918" y="3991"/>
                  </a:lnTo>
                  <a:cubicBezTo>
                    <a:pt x="2297" y="3550"/>
                    <a:pt x="1991" y="3086"/>
                    <a:pt x="1991" y="3086"/>
                  </a:cubicBezTo>
                  <a:lnTo>
                    <a:pt x="1" y="1671"/>
                  </a:lnTo>
                  <a:lnTo>
                    <a:pt x="6627" y="1671"/>
                  </a:lnTo>
                  <a:cubicBezTo>
                    <a:pt x="8338" y="1671"/>
                    <a:pt x="10240" y="578"/>
                    <a:pt x="11124" y="0"/>
                  </a:cubicBezTo>
                  <a:close/>
                </a:path>
              </a:pathLst>
            </a:custGeom>
            <a:solidFill>
              <a:srgbClr val="5F3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9"/>
            <p:cNvSpPr/>
            <p:nvPr/>
          </p:nvSpPr>
          <p:spPr>
            <a:xfrm>
              <a:off x="-4178038" y="26928"/>
              <a:ext cx="389701" cy="427891"/>
            </a:xfrm>
            <a:custGeom>
              <a:avLst/>
              <a:gdLst/>
              <a:ahLst/>
              <a:cxnLst/>
              <a:rect l="l" t="t" r="r" b="b"/>
              <a:pathLst>
                <a:path w="1449" h="1591" extrusionOk="0">
                  <a:moveTo>
                    <a:pt x="26" y="111"/>
                  </a:moveTo>
                  <a:cubicBezTo>
                    <a:pt x="1" y="85"/>
                    <a:pt x="4" y="45"/>
                    <a:pt x="32" y="23"/>
                  </a:cubicBezTo>
                  <a:cubicBezTo>
                    <a:pt x="60" y="1"/>
                    <a:pt x="100" y="3"/>
                    <a:pt x="123" y="30"/>
                  </a:cubicBezTo>
                  <a:lnTo>
                    <a:pt x="1425" y="1480"/>
                  </a:lnTo>
                  <a:cubicBezTo>
                    <a:pt x="1448" y="1506"/>
                    <a:pt x="1446" y="1547"/>
                    <a:pt x="1418" y="1568"/>
                  </a:cubicBezTo>
                  <a:cubicBezTo>
                    <a:pt x="1391" y="1590"/>
                    <a:pt x="1351" y="1588"/>
                    <a:pt x="1327" y="1562"/>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9"/>
            <p:cNvSpPr/>
            <p:nvPr/>
          </p:nvSpPr>
          <p:spPr>
            <a:xfrm>
              <a:off x="-8147926" y="578533"/>
              <a:ext cx="7590435" cy="724269"/>
            </a:xfrm>
            <a:custGeom>
              <a:avLst/>
              <a:gdLst/>
              <a:ahLst/>
              <a:cxnLst/>
              <a:rect l="l" t="t" r="r" b="b"/>
              <a:pathLst>
                <a:path w="28223" h="2693" extrusionOk="0">
                  <a:moveTo>
                    <a:pt x="28223" y="1678"/>
                  </a:moveTo>
                  <a:lnTo>
                    <a:pt x="28196" y="1433"/>
                  </a:lnTo>
                  <a:lnTo>
                    <a:pt x="22588" y="1433"/>
                  </a:lnTo>
                  <a:cubicBezTo>
                    <a:pt x="21426" y="1433"/>
                    <a:pt x="21222" y="1230"/>
                    <a:pt x="20291" y="731"/>
                  </a:cubicBezTo>
                  <a:cubicBezTo>
                    <a:pt x="19359" y="230"/>
                    <a:pt x="18534" y="0"/>
                    <a:pt x="17871" y="0"/>
                  </a:cubicBezTo>
                  <a:lnTo>
                    <a:pt x="1" y="0"/>
                  </a:lnTo>
                  <a:lnTo>
                    <a:pt x="1" y="2320"/>
                  </a:lnTo>
                  <a:lnTo>
                    <a:pt x="138" y="2692"/>
                  </a:lnTo>
                  <a:lnTo>
                    <a:pt x="28223" y="2692"/>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9"/>
            <p:cNvSpPr/>
            <p:nvPr/>
          </p:nvSpPr>
          <p:spPr>
            <a:xfrm>
              <a:off x="-7619450" y="17246"/>
              <a:ext cx="445104" cy="462585"/>
            </a:xfrm>
            <a:custGeom>
              <a:avLst/>
              <a:gdLst/>
              <a:ahLst/>
              <a:cxnLst/>
              <a:rect l="l" t="t" r="r" b="b"/>
              <a:pathLst>
                <a:path w="1655" h="1720" extrusionOk="0">
                  <a:moveTo>
                    <a:pt x="1538" y="24"/>
                  </a:moveTo>
                  <a:cubicBezTo>
                    <a:pt x="1565" y="0"/>
                    <a:pt x="1605" y="1"/>
                    <a:pt x="1629" y="26"/>
                  </a:cubicBezTo>
                  <a:cubicBezTo>
                    <a:pt x="1654" y="51"/>
                    <a:pt x="1653" y="92"/>
                    <a:pt x="1626" y="114"/>
                  </a:cubicBezTo>
                  <a:lnTo>
                    <a:pt x="117" y="1696"/>
                  </a:lnTo>
                  <a:cubicBezTo>
                    <a:pt x="91" y="1719"/>
                    <a:pt x="51" y="1718"/>
                    <a:pt x="25" y="1693"/>
                  </a:cubicBezTo>
                  <a:cubicBezTo>
                    <a:pt x="1" y="1669"/>
                    <a:pt x="3" y="1628"/>
                    <a:pt x="29" y="1605"/>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9"/>
            <p:cNvSpPr/>
            <p:nvPr/>
          </p:nvSpPr>
          <p:spPr>
            <a:xfrm>
              <a:off x="-7233246" y="30155"/>
              <a:ext cx="1433208" cy="552682"/>
            </a:xfrm>
            <a:custGeom>
              <a:avLst/>
              <a:gdLst/>
              <a:ahLst/>
              <a:cxnLst/>
              <a:rect l="l" t="t" r="r" b="b"/>
              <a:pathLst>
                <a:path w="5329" h="2055" extrusionOk="0">
                  <a:moveTo>
                    <a:pt x="5084" y="2055"/>
                  </a:moveTo>
                  <a:lnTo>
                    <a:pt x="244" y="2055"/>
                  </a:lnTo>
                  <a:cubicBezTo>
                    <a:pt x="110" y="2055"/>
                    <a:pt x="1" y="1950"/>
                    <a:pt x="1" y="1821"/>
                  </a:cubicBezTo>
                  <a:lnTo>
                    <a:pt x="1" y="233"/>
                  </a:lnTo>
                  <a:cubicBezTo>
                    <a:pt x="1" y="105"/>
                    <a:pt x="110" y="0"/>
                    <a:pt x="244" y="0"/>
                  </a:cubicBezTo>
                  <a:lnTo>
                    <a:pt x="5084" y="0"/>
                  </a:lnTo>
                  <a:cubicBezTo>
                    <a:pt x="5218" y="0"/>
                    <a:pt x="5329" y="105"/>
                    <a:pt x="5329" y="233"/>
                  </a:cubicBezTo>
                  <a:lnTo>
                    <a:pt x="5329" y="1821"/>
                  </a:lnTo>
                  <a:cubicBezTo>
                    <a:pt x="5329" y="1950"/>
                    <a:pt x="5218" y="2055"/>
                    <a:pt x="5084" y="2055"/>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9"/>
            <p:cNvSpPr/>
            <p:nvPr/>
          </p:nvSpPr>
          <p:spPr>
            <a:xfrm>
              <a:off x="-5920260" y="-1029755"/>
              <a:ext cx="1764548" cy="1612594"/>
            </a:xfrm>
            <a:custGeom>
              <a:avLst/>
              <a:gdLst/>
              <a:ahLst/>
              <a:cxnLst/>
              <a:rect l="l" t="t" r="r" b="b"/>
              <a:pathLst>
                <a:path w="6561" h="5996" extrusionOk="0">
                  <a:moveTo>
                    <a:pt x="6560" y="4070"/>
                  </a:moveTo>
                  <a:lnTo>
                    <a:pt x="6560" y="5762"/>
                  </a:lnTo>
                  <a:cubicBezTo>
                    <a:pt x="6560" y="5891"/>
                    <a:pt x="6451" y="5996"/>
                    <a:pt x="6317" y="5996"/>
                  </a:cubicBezTo>
                  <a:lnTo>
                    <a:pt x="245" y="5996"/>
                  </a:lnTo>
                  <a:cubicBezTo>
                    <a:pt x="111" y="5996"/>
                    <a:pt x="1" y="5891"/>
                    <a:pt x="1" y="5762"/>
                  </a:cubicBezTo>
                  <a:lnTo>
                    <a:pt x="1" y="3569"/>
                  </a:lnTo>
                  <a:lnTo>
                    <a:pt x="2977" y="127"/>
                  </a:lnTo>
                  <a:lnTo>
                    <a:pt x="3109" y="1"/>
                  </a:lnTo>
                  <a:lnTo>
                    <a:pt x="3502" y="91"/>
                  </a:ln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9"/>
            <p:cNvSpPr/>
            <p:nvPr/>
          </p:nvSpPr>
          <p:spPr>
            <a:xfrm>
              <a:off x="-5050493" y="-1013887"/>
              <a:ext cx="894780" cy="1596726"/>
            </a:xfrm>
            <a:custGeom>
              <a:avLst/>
              <a:gdLst/>
              <a:ahLst/>
              <a:cxnLst/>
              <a:rect l="l" t="t" r="r" b="b"/>
              <a:pathLst>
                <a:path w="3327" h="5937" extrusionOk="0">
                  <a:moveTo>
                    <a:pt x="3326" y="4011"/>
                  </a:moveTo>
                  <a:lnTo>
                    <a:pt x="3326" y="5703"/>
                  </a:lnTo>
                  <a:cubicBezTo>
                    <a:pt x="3326" y="5832"/>
                    <a:pt x="3217" y="5937"/>
                    <a:pt x="3083" y="5937"/>
                  </a:cubicBezTo>
                  <a:lnTo>
                    <a:pt x="2017" y="5937"/>
                  </a:lnTo>
                  <a:cubicBezTo>
                    <a:pt x="1819" y="5937"/>
                    <a:pt x="1650" y="5780"/>
                    <a:pt x="1602" y="5612"/>
                  </a:cubicBezTo>
                  <a:lnTo>
                    <a:pt x="1" y="48"/>
                  </a:lnTo>
                  <a:lnTo>
                    <a:pt x="132" y="1"/>
                  </a:lnTo>
                  <a:lnTo>
                    <a:pt x="266" y="32"/>
                  </a:ln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9"/>
            <p:cNvSpPr/>
            <p:nvPr/>
          </p:nvSpPr>
          <p:spPr>
            <a:xfrm>
              <a:off x="-4927048" y="-573087"/>
              <a:ext cx="630407" cy="1155926"/>
            </a:xfrm>
            <a:custGeom>
              <a:avLst/>
              <a:gdLst/>
              <a:ahLst/>
              <a:cxnLst/>
              <a:rect l="l" t="t" r="r" b="b"/>
              <a:pathLst>
                <a:path w="2344" h="4298" extrusionOk="0">
                  <a:moveTo>
                    <a:pt x="1670" y="4298"/>
                  </a:moveTo>
                  <a:lnTo>
                    <a:pt x="1558" y="4298"/>
                  </a:lnTo>
                  <a:cubicBezTo>
                    <a:pt x="1360" y="4298"/>
                    <a:pt x="1191" y="4141"/>
                    <a:pt x="1143" y="3973"/>
                  </a:cubicBezTo>
                  <a:lnTo>
                    <a:pt x="0" y="1"/>
                  </a:lnTo>
                  <a:lnTo>
                    <a:pt x="0" y="1"/>
                  </a:lnTo>
                  <a:cubicBezTo>
                    <a:pt x="0" y="1"/>
                    <a:pt x="1730" y="3219"/>
                    <a:pt x="1905" y="3518"/>
                  </a:cubicBezTo>
                  <a:cubicBezTo>
                    <a:pt x="2080" y="3817"/>
                    <a:pt x="2285" y="3726"/>
                    <a:pt x="2314" y="3718"/>
                  </a:cubicBezTo>
                  <a:cubicBezTo>
                    <a:pt x="2344" y="3709"/>
                    <a:pt x="2266" y="4296"/>
                    <a:pt x="1670" y="4298"/>
                  </a:cubicBezTo>
                  <a:close/>
                </a:path>
              </a:pathLst>
            </a:custGeom>
            <a:solidFill>
              <a:srgbClr val="FCE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9"/>
            <p:cNvSpPr/>
            <p:nvPr/>
          </p:nvSpPr>
          <p:spPr>
            <a:xfrm>
              <a:off x="-5920260" y="-1029755"/>
              <a:ext cx="870306" cy="1612594"/>
            </a:xfrm>
            <a:custGeom>
              <a:avLst/>
              <a:gdLst/>
              <a:ahLst/>
              <a:cxnLst/>
              <a:rect l="l" t="t" r="r" b="b"/>
              <a:pathLst>
                <a:path w="3236" h="5996" extrusionOk="0">
                  <a:moveTo>
                    <a:pt x="813" y="5996"/>
                  </a:moveTo>
                  <a:lnTo>
                    <a:pt x="245" y="5996"/>
                  </a:lnTo>
                  <a:cubicBezTo>
                    <a:pt x="111" y="5996"/>
                    <a:pt x="1" y="5891"/>
                    <a:pt x="1" y="5762"/>
                  </a:cubicBezTo>
                  <a:lnTo>
                    <a:pt x="1" y="3569"/>
                  </a:lnTo>
                  <a:lnTo>
                    <a:pt x="2977" y="127"/>
                  </a:lnTo>
                  <a:lnTo>
                    <a:pt x="3109" y="1"/>
                  </a:lnTo>
                  <a:lnTo>
                    <a:pt x="3208" y="23"/>
                  </a:lnTo>
                  <a:lnTo>
                    <a:pt x="3236" y="107"/>
                  </a:lnTo>
                  <a:cubicBezTo>
                    <a:pt x="3236" y="107"/>
                    <a:pt x="1421" y="5516"/>
                    <a:pt x="1318" y="5751"/>
                  </a:cubicBezTo>
                  <a:cubicBezTo>
                    <a:pt x="1214" y="5986"/>
                    <a:pt x="927" y="5996"/>
                    <a:pt x="813" y="5996"/>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9"/>
            <p:cNvSpPr/>
            <p:nvPr/>
          </p:nvSpPr>
          <p:spPr>
            <a:xfrm>
              <a:off x="-6338199" y="-1051808"/>
              <a:ext cx="2268820" cy="1144899"/>
            </a:xfrm>
            <a:custGeom>
              <a:avLst/>
              <a:gdLst/>
              <a:ahLst/>
              <a:cxnLst/>
              <a:rect l="l" t="t" r="r" b="b"/>
              <a:pathLst>
                <a:path w="8436" h="4257" extrusionOk="0">
                  <a:moveTo>
                    <a:pt x="8347" y="4256"/>
                  </a:moveTo>
                  <a:lnTo>
                    <a:pt x="8120" y="4256"/>
                  </a:lnTo>
                  <a:cubicBezTo>
                    <a:pt x="7062" y="2934"/>
                    <a:pt x="6001" y="1614"/>
                    <a:pt x="4940" y="296"/>
                  </a:cubicBezTo>
                  <a:cubicBezTo>
                    <a:pt x="4886" y="227"/>
                    <a:pt x="4784" y="172"/>
                    <a:pt x="4713" y="172"/>
                  </a:cubicBezTo>
                  <a:lnTo>
                    <a:pt x="92" y="172"/>
                  </a:lnTo>
                  <a:lnTo>
                    <a:pt x="57" y="129"/>
                  </a:lnTo>
                  <a:cubicBezTo>
                    <a:pt x="0" y="58"/>
                    <a:pt x="13" y="1"/>
                    <a:pt x="87" y="1"/>
                  </a:cubicBezTo>
                  <a:lnTo>
                    <a:pt x="4930" y="1"/>
                  </a:lnTo>
                  <a:cubicBezTo>
                    <a:pt x="5004" y="1"/>
                    <a:pt x="5110" y="58"/>
                    <a:pt x="5166" y="129"/>
                  </a:cubicBezTo>
                  <a:lnTo>
                    <a:pt x="8379" y="4129"/>
                  </a:lnTo>
                  <a:cubicBezTo>
                    <a:pt x="8435" y="4200"/>
                    <a:pt x="8421" y="4256"/>
                    <a:pt x="8347" y="4256"/>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9"/>
            <p:cNvSpPr/>
            <p:nvPr/>
          </p:nvSpPr>
          <p:spPr>
            <a:xfrm>
              <a:off x="-6650444" y="202549"/>
              <a:ext cx="112688" cy="107309"/>
            </a:xfrm>
            <a:custGeom>
              <a:avLst/>
              <a:gdLst/>
              <a:ahLst/>
              <a:cxnLst/>
              <a:rect l="l" t="t" r="r" b="b"/>
              <a:pathLst>
                <a:path w="419" h="399" extrusionOk="0">
                  <a:moveTo>
                    <a:pt x="67" y="0"/>
                  </a:moveTo>
                  <a:lnTo>
                    <a:pt x="352" y="0"/>
                  </a:lnTo>
                  <a:cubicBezTo>
                    <a:pt x="389" y="0"/>
                    <a:pt x="418" y="30"/>
                    <a:pt x="418" y="65"/>
                  </a:cubicBezTo>
                  <a:lnTo>
                    <a:pt x="418" y="334"/>
                  </a:lnTo>
                  <a:cubicBezTo>
                    <a:pt x="417" y="369"/>
                    <a:pt x="389" y="399"/>
                    <a:pt x="352" y="399"/>
                  </a:cubicBezTo>
                  <a:lnTo>
                    <a:pt x="67" y="399"/>
                  </a:lnTo>
                  <a:cubicBezTo>
                    <a:pt x="30" y="399"/>
                    <a:pt x="1" y="369"/>
                    <a:pt x="1" y="334"/>
                  </a:cubicBezTo>
                  <a:lnTo>
                    <a:pt x="1" y="65"/>
                  </a:lnTo>
                  <a:cubicBezTo>
                    <a:pt x="1" y="30"/>
                    <a:pt x="30" y="0"/>
                    <a:pt x="67"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9"/>
            <p:cNvSpPr/>
            <p:nvPr/>
          </p:nvSpPr>
          <p:spPr>
            <a:xfrm>
              <a:off x="-6484774" y="202549"/>
              <a:ext cx="112419" cy="107309"/>
            </a:xfrm>
            <a:custGeom>
              <a:avLst/>
              <a:gdLst/>
              <a:ahLst/>
              <a:cxnLst/>
              <a:rect l="l" t="t" r="r" b="b"/>
              <a:pathLst>
                <a:path w="418" h="399" extrusionOk="0">
                  <a:moveTo>
                    <a:pt x="66" y="0"/>
                  </a:moveTo>
                  <a:lnTo>
                    <a:pt x="351" y="0"/>
                  </a:lnTo>
                  <a:cubicBezTo>
                    <a:pt x="388" y="0"/>
                    <a:pt x="417" y="30"/>
                    <a:pt x="417" y="65"/>
                  </a:cubicBezTo>
                  <a:lnTo>
                    <a:pt x="417" y="334"/>
                  </a:lnTo>
                  <a:cubicBezTo>
                    <a:pt x="417" y="369"/>
                    <a:pt x="388" y="399"/>
                    <a:pt x="351" y="399"/>
                  </a:cubicBezTo>
                  <a:lnTo>
                    <a:pt x="66" y="399"/>
                  </a:lnTo>
                  <a:cubicBezTo>
                    <a:pt x="29" y="399"/>
                    <a:pt x="1" y="369"/>
                    <a:pt x="1" y="334"/>
                  </a:cubicBezTo>
                  <a:lnTo>
                    <a:pt x="1" y="65"/>
                  </a:lnTo>
                  <a:cubicBezTo>
                    <a:pt x="1" y="30"/>
                    <a:pt x="29" y="0"/>
                    <a:pt x="66"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9"/>
            <p:cNvSpPr/>
            <p:nvPr/>
          </p:nvSpPr>
          <p:spPr>
            <a:xfrm>
              <a:off x="-6650444" y="355847"/>
              <a:ext cx="112688" cy="107578"/>
            </a:xfrm>
            <a:custGeom>
              <a:avLst/>
              <a:gdLst/>
              <a:ahLst/>
              <a:cxnLst/>
              <a:rect l="l" t="t" r="r" b="b"/>
              <a:pathLst>
                <a:path w="419" h="400" extrusionOk="0">
                  <a:moveTo>
                    <a:pt x="67" y="1"/>
                  </a:moveTo>
                  <a:lnTo>
                    <a:pt x="352" y="1"/>
                  </a:lnTo>
                  <a:cubicBezTo>
                    <a:pt x="389" y="1"/>
                    <a:pt x="417" y="30"/>
                    <a:pt x="418" y="65"/>
                  </a:cubicBezTo>
                  <a:lnTo>
                    <a:pt x="418" y="333"/>
                  </a:lnTo>
                  <a:cubicBezTo>
                    <a:pt x="417" y="370"/>
                    <a:pt x="389" y="399"/>
                    <a:pt x="352" y="399"/>
                  </a:cubicBezTo>
                  <a:lnTo>
                    <a:pt x="67" y="399"/>
                  </a:lnTo>
                  <a:cubicBezTo>
                    <a:pt x="30" y="399"/>
                    <a:pt x="1" y="370"/>
                    <a:pt x="1" y="333"/>
                  </a:cubicBezTo>
                  <a:lnTo>
                    <a:pt x="1" y="65"/>
                  </a:lnTo>
                  <a:cubicBezTo>
                    <a:pt x="1" y="30"/>
                    <a:pt x="30" y="1"/>
                    <a:pt x="67" y="1"/>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9"/>
            <p:cNvSpPr/>
            <p:nvPr/>
          </p:nvSpPr>
          <p:spPr>
            <a:xfrm>
              <a:off x="-6485043" y="355847"/>
              <a:ext cx="112150" cy="107578"/>
            </a:xfrm>
            <a:custGeom>
              <a:avLst/>
              <a:gdLst/>
              <a:ahLst/>
              <a:cxnLst/>
              <a:rect l="l" t="t" r="r" b="b"/>
              <a:pathLst>
                <a:path w="417" h="400" extrusionOk="0">
                  <a:moveTo>
                    <a:pt x="67" y="1"/>
                  </a:moveTo>
                  <a:cubicBezTo>
                    <a:pt x="30" y="1"/>
                    <a:pt x="1" y="29"/>
                    <a:pt x="1" y="65"/>
                  </a:cubicBezTo>
                  <a:lnTo>
                    <a:pt x="1" y="333"/>
                  </a:lnTo>
                  <a:cubicBezTo>
                    <a:pt x="1" y="370"/>
                    <a:pt x="30" y="399"/>
                    <a:pt x="67" y="399"/>
                  </a:cubicBezTo>
                  <a:lnTo>
                    <a:pt x="352" y="399"/>
                  </a:lnTo>
                  <a:cubicBezTo>
                    <a:pt x="389" y="399"/>
                    <a:pt x="417" y="370"/>
                    <a:pt x="417" y="333"/>
                  </a:cubicBezTo>
                  <a:lnTo>
                    <a:pt x="417" y="65"/>
                  </a:lnTo>
                  <a:cubicBezTo>
                    <a:pt x="417" y="29"/>
                    <a:pt x="389" y="1"/>
                    <a:pt x="352" y="1"/>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9"/>
            <p:cNvSpPr/>
            <p:nvPr/>
          </p:nvSpPr>
          <p:spPr>
            <a:xfrm>
              <a:off x="-7233246" y="66732"/>
              <a:ext cx="1373233" cy="516105"/>
            </a:xfrm>
            <a:custGeom>
              <a:avLst/>
              <a:gdLst/>
              <a:ahLst/>
              <a:cxnLst/>
              <a:rect l="l" t="t" r="r" b="b"/>
              <a:pathLst>
                <a:path w="5106" h="1919" extrusionOk="0">
                  <a:moveTo>
                    <a:pt x="4414" y="265"/>
                  </a:moveTo>
                  <a:cubicBezTo>
                    <a:pt x="4548" y="265"/>
                    <a:pt x="4658" y="370"/>
                    <a:pt x="4658" y="499"/>
                  </a:cubicBezTo>
                  <a:lnTo>
                    <a:pt x="4658" y="1919"/>
                  </a:lnTo>
                  <a:lnTo>
                    <a:pt x="5084" y="1919"/>
                  </a:lnTo>
                  <a:cubicBezTo>
                    <a:pt x="5091" y="1919"/>
                    <a:pt x="5099" y="1919"/>
                    <a:pt x="5105" y="1919"/>
                  </a:cubicBezTo>
                  <a:cubicBezTo>
                    <a:pt x="4982" y="1908"/>
                    <a:pt x="4883" y="1807"/>
                    <a:pt x="4883" y="1686"/>
                  </a:cubicBezTo>
                  <a:lnTo>
                    <a:pt x="4883" y="1"/>
                  </a:lnTo>
                  <a:cubicBezTo>
                    <a:pt x="4789" y="60"/>
                    <a:pt x="4685" y="97"/>
                    <a:pt x="4603" y="97"/>
                  </a:cubicBezTo>
                  <a:lnTo>
                    <a:pt x="1" y="97"/>
                  </a:lnTo>
                  <a:lnTo>
                    <a:pt x="1" y="265"/>
                  </a:ln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9"/>
            <p:cNvSpPr/>
            <p:nvPr/>
          </p:nvSpPr>
          <p:spPr>
            <a:xfrm>
              <a:off x="-6335510" y="-25785"/>
              <a:ext cx="480336" cy="522291"/>
            </a:xfrm>
            <a:custGeom>
              <a:avLst/>
              <a:gdLst/>
              <a:ahLst/>
              <a:cxnLst/>
              <a:rect l="l" t="t" r="r" b="b"/>
              <a:pathLst>
                <a:path w="1786" h="1942" extrusionOk="0">
                  <a:moveTo>
                    <a:pt x="1670" y="24"/>
                  </a:moveTo>
                  <a:cubicBezTo>
                    <a:pt x="1695" y="0"/>
                    <a:pt x="1735" y="0"/>
                    <a:pt x="1761" y="24"/>
                  </a:cubicBezTo>
                  <a:cubicBezTo>
                    <a:pt x="1786" y="48"/>
                    <a:pt x="1786" y="88"/>
                    <a:pt x="1761" y="112"/>
                  </a:cubicBezTo>
                  <a:lnTo>
                    <a:pt x="119" y="1917"/>
                  </a:lnTo>
                  <a:cubicBezTo>
                    <a:pt x="93" y="1942"/>
                    <a:pt x="53" y="1942"/>
                    <a:pt x="27" y="1917"/>
                  </a:cubicBezTo>
                  <a:cubicBezTo>
                    <a:pt x="1" y="1893"/>
                    <a:pt x="1" y="1852"/>
                    <a:pt x="27" y="1829"/>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9"/>
            <p:cNvSpPr/>
            <p:nvPr/>
          </p:nvSpPr>
          <p:spPr>
            <a:xfrm>
              <a:off x="-7277891" y="-1051808"/>
              <a:ext cx="2246767" cy="1144899"/>
            </a:xfrm>
            <a:custGeom>
              <a:avLst/>
              <a:gdLst/>
              <a:ahLst/>
              <a:cxnLst/>
              <a:rect l="l" t="t" r="r" b="b"/>
              <a:pathLst>
                <a:path w="8354" h="4257" extrusionOk="0">
                  <a:moveTo>
                    <a:pt x="156" y="4256"/>
                  </a:moveTo>
                  <a:lnTo>
                    <a:pt x="4780" y="4256"/>
                  </a:lnTo>
                  <a:cubicBezTo>
                    <a:pt x="4914" y="4256"/>
                    <a:pt x="5110" y="4148"/>
                    <a:pt x="5218" y="4014"/>
                  </a:cubicBezTo>
                  <a:lnTo>
                    <a:pt x="8246" y="244"/>
                  </a:lnTo>
                  <a:cubicBezTo>
                    <a:pt x="8353" y="110"/>
                    <a:pt x="8332" y="1"/>
                    <a:pt x="8198" y="1"/>
                  </a:cubicBezTo>
                  <a:lnTo>
                    <a:pt x="3573" y="1"/>
                  </a:lnTo>
                  <a:cubicBezTo>
                    <a:pt x="3440" y="1"/>
                    <a:pt x="3243" y="110"/>
                    <a:pt x="3136" y="244"/>
                  </a:cubicBezTo>
                  <a:lnTo>
                    <a:pt x="108" y="4014"/>
                  </a:lnTo>
                  <a:cubicBezTo>
                    <a:pt x="1" y="4148"/>
                    <a:pt x="22" y="4256"/>
                    <a:pt x="156" y="4256"/>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9"/>
            <p:cNvSpPr/>
            <p:nvPr/>
          </p:nvSpPr>
          <p:spPr>
            <a:xfrm>
              <a:off x="-7178113" y="-1051808"/>
              <a:ext cx="1936404" cy="991331"/>
            </a:xfrm>
            <a:custGeom>
              <a:avLst/>
              <a:gdLst/>
              <a:ahLst/>
              <a:cxnLst/>
              <a:rect l="l" t="t" r="r" b="b"/>
              <a:pathLst>
                <a:path w="7200" h="3686" extrusionOk="0">
                  <a:moveTo>
                    <a:pt x="7199" y="1"/>
                  </a:moveTo>
                  <a:lnTo>
                    <a:pt x="3214" y="1"/>
                  </a:lnTo>
                  <a:cubicBezTo>
                    <a:pt x="3074" y="1"/>
                    <a:pt x="2872" y="110"/>
                    <a:pt x="2765" y="243"/>
                  </a:cubicBezTo>
                  <a:lnTo>
                    <a:pt x="0" y="3686"/>
                  </a:lnTo>
                  <a:lnTo>
                    <a:pt x="3985" y="3686"/>
                  </a:lnTo>
                  <a:cubicBezTo>
                    <a:pt x="4125" y="3686"/>
                    <a:pt x="4326" y="3576"/>
                    <a:pt x="4434" y="3442"/>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9"/>
            <p:cNvSpPr/>
            <p:nvPr/>
          </p:nvSpPr>
          <p:spPr>
            <a:xfrm>
              <a:off x="-7615954" y="403719"/>
              <a:ext cx="64816" cy="179117"/>
            </a:xfrm>
            <a:custGeom>
              <a:avLst/>
              <a:gdLst/>
              <a:ahLst/>
              <a:cxnLst/>
              <a:rect l="l" t="t" r="r" b="b"/>
              <a:pathLst>
                <a:path w="241" h="666" extrusionOk="0">
                  <a:moveTo>
                    <a:pt x="121" y="666"/>
                  </a:moveTo>
                  <a:lnTo>
                    <a:pt x="121" y="666"/>
                  </a:lnTo>
                  <a:cubicBezTo>
                    <a:pt x="186" y="666"/>
                    <a:pt x="241" y="612"/>
                    <a:pt x="241" y="546"/>
                  </a:cubicBezTo>
                  <a:lnTo>
                    <a:pt x="241" y="121"/>
                  </a:lnTo>
                  <a:cubicBezTo>
                    <a:pt x="241" y="54"/>
                    <a:pt x="186" y="1"/>
                    <a:pt x="121" y="0"/>
                  </a:cubicBezTo>
                  <a:lnTo>
                    <a:pt x="121" y="0"/>
                  </a:lnTo>
                  <a:cubicBezTo>
                    <a:pt x="54" y="1"/>
                    <a:pt x="1" y="54"/>
                    <a:pt x="1" y="121"/>
                  </a:cubicBezTo>
                  <a:lnTo>
                    <a:pt x="1" y="546"/>
                  </a:lnTo>
                  <a:cubicBezTo>
                    <a:pt x="1" y="612"/>
                    <a:pt x="54" y="666"/>
                    <a:pt x="121" y="66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9"/>
            <p:cNvSpPr/>
            <p:nvPr/>
          </p:nvSpPr>
          <p:spPr>
            <a:xfrm>
              <a:off x="-7615954" y="418511"/>
              <a:ext cx="54327" cy="165132"/>
            </a:xfrm>
            <a:custGeom>
              <a:avLst/>
              <a:gdLst/>
              <a:ahLst/>
              <a:cxnLst/>
              <a:rect l="l" t="t" r="r" b="b"/>
              <a:pathLst>
                <a:path w="202" h="614" extrusionOk="0">
                  <a:moveTo>
                    <a:pt x="1" y="98"/>
                  </a:moveTo>
                  <a:lnTo>
                    <a:pt x="1" y="515"/>
                  </a:lnTo>
                  <a:cubicBezTo>
                    <a:pt x="2" y="569"/>
                    <a:pt x="47" y="613"/>
                    <a:pt x="101" y="612"/>
                  </a:cubicBezTo>
                  <a:lnTo>
                    <a:pt x="101" y="612"/>
                  </a:lnTo>
                  <a:cubicBezTo>
                    <a:pt x="156" y="613"/>
                    <a:pt x="201" y="569"/>
                    <a:pt x="202" y="515"/>
                  </a:cubicBezTo>
                  <a:lnTo>
                    <a:pt x="202" y="98"/>
                  </a:lnTo>
                  <a:cubicBezTo>
                    <a:pt x="201" y="44"/>
                    <a:pt x="156" y="0"/>
                    <a:pt x="101" y="2"/>
                  </a:cubicBezTo>
                  <a:lnTo>
                    <a:pt x="101" y="2"/>
                  </a:lnTo>
                  <a:cubicBezTo>
                    <a:pt x="47" y="0"/>
                    <a:pt x="2" y="44"/>
                    <a:pt x="1"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9"/>
            <p:cNvSpPr/>
            <p:nvPr/>
          </p:nvSpPr>
          <p:spPr>
            <a:xfrm>
              <a:off x="-7641235" y="442716"/>
              <a:ext cx="115646" cy="46796"/>
            </a:xfrm>
            <a:custGeom>
              <a:avLst/>
              <a:gdLst/>
              <a:ahLst/>
              <a:cxnLst/>
              <a:rect l="l" t="t" r="r" b="b"/>
              <a:pathLst>
                <a:path w="430" h="174" extrusionOk="0">
                  <a:moveTo>
                    <a:pt x="1" y="88"/>
                  </a:moveTo>
                  <a:lnTo>
                    <a:pt x="1" y="88"/>
                  </a:lnTo>
                  <a:cubicBezTo>
                    <a:pt x="1" y="135"/>
                    <a:pt x="39" y="174"/>
                    <a:pt x="86" y="174"/>
                  </a:cubicBezTo>
                  <a:lnTo>
                    <a:pt x="343" y="174"/>
                  </a:lnTo>
                  <a:cubicBezTo>
                    <a:pt x="391" y="174"/>
                    <a:pt x="430" y="135"/>
                    <a:pt x="430" y="88"/>
                  </a:cubicBezTo>
                  <a:lnTo>
                    <a:pt x="430" y="88"/>
                  </a:lnTo>
                  <a:cubicBezTo>
                    <a:pt x="430" y="40"/>
                    <a:pt x="391" y="1"/>
                    <a:pt x="343" y="1"/>
                  </a:cubicBezTo>
                  <a:lnTo>
                    <a:pt x="86" y="1"/>
                  </a:lnTo>
                  <a:cubicBezTo>
                    <a:pt x="39"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9"/>
            <p:cNvSpPr/>
            <p:nvPr/>
          </p:nvSpPr>
          <p:spPr>
            <a:xfrm>
              <a:off x="-7646883" y="557017"/>
              <a:ext cx="126673" cy="51100"/>
            </a:xfrm>
            <a:custGeom>
              <a:avLst/>
              <a:gdLst/>
              <a:ahLst/>
              <a:cxnLst/>
              <a:rect l="l" t="t" r="r" b="b"/>
              <a:pathLst>
                <a:path w="471" h="190" extrusionOk="0">
                  <a:moveTo>
                    <a:pt x="0" y="96"/>
                  </a:moveTo>
                  <a:lnTo>
                    <a:pt x="0" y="96"/>
                  </a:lnTo>
                  <a:cubicBezTo>
                    <a:pt x="0" y="147"/>
                    <a:pt x="43" y="190"/>
                    <a:pt x="96" y="190"/>
                  </a:cubicBezTo>
                  <a:lnTo>
                    <a:pt x="376" y="190"/>
                  </a:lnTo>
                  <a:cubicBezTo>
                    <a:pt x="427" y="190"/>
                    <a:pt x="470" y="147"/>
                    <a:pt x="471" y="96"/>
                  </a:cubicBezTo>
                  <a:lnTo>
                    <a:pt x="471" y="96"/>
                  </a:lnTo>
                  <a:cubicBezTo>
                    <a:pt x="470" y="43"/>
                    <a:pt x="427" y="2"/>
                    <a:pt x="376" y="0"/>
                  </a:cubicBezTo>
                  <a:lnTo>
                    <a:pt x="96" y="0"/>
                  </a:lnTo>
                  <a:cubicBezTo>
                    <a:pt x="43" y="2"/>
                    <a:pt x="0" y="43"/>
                    <a:pt x="0"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9"/>
            <p:cNvSpPr/>
            <p:nvPr/>
          </p:nvSpPr>
          <p:spPr>
            <a:xfrm>
              <a:off x="-7635856" y="442716"/>
              <a:ext cx="99779" cy="40611"/>
            </a:xfrm>
            <a:custGeom>
              <a:avLst/>
              <a:gdLst/>
              <a:ahLst/>
              <a:cxnLst/>
              <a:rect l="l" t="t" r="r" b="b"/>
              <a:pathLst>
                <a:path w="371" h="151" extrusionOk="0">
                  <a:moveTo>
                    <a:pt x="1" y="75"/>
                  </a:moveTo>
                  <a:lnTo>
                    <a:pt x="1" y="75"/>
                  </a:lnTo>
                  <a:cubicBezTo>
                    <a:pt x="1" y="116"/>
                    <a:pt x="35" y="150"/>
                    <a:pt x="76" y="150"/>
                  </a:cubicBezTo>
                  <a:lnTo>
                    <a:pt x="296" y="150"/>
                  </a:lnTo>
                  <a:cubicBezTo>
                    <a:pt x="337" y="150"/>
                    <a:pt x="371" y="116"/>
                    <a:pt x="371" y="75"/>
                  </a:cubicBezTo>
                  <a:lnTo>
                    <a:pt x="371" y="75"/>
                  </a:lnTo>
                  <a:cubicBezTo>
                    <a:pt x="371" y="34"/>
                    <a:pt x="337" y="1"/>
                    <a:pt x="296" y="1"/>
                  </a:cubicBezTo>
                  <a:lnTo>
                    <a:pt x="76" y="1"/>
                  </a:lnTo>
                  <a:cubicBezTo>
                    <a:pt x="35" y="1"/>
                    <a:pt x="1" y="34"/>
                    <a:pt x="1"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9"/>
            <p:cNvSpPr/>
            <p:nvPr/>
          </p:nvSpPr>
          <p:spPr>
            <a:xfrm>
              <a:off x="-7622678" y="446212"/>
              <a:ext cx="60244" cy="24743"/>
            </a:xfrm>
            <a:custGeom>
              <a:avLst/>
              <a:gdLst/>
              <a:ahLst/>
              <a:cxnLst/>
              <a:rect l="l" t="t" r="r" b="b"/>
              <a:pathLst>
                <a:path w="224" h="92" extrusionOk="0">
                  <a:moveTo>
                    <a:pt x="1" y="47"/>
                  </a:moveTo>
                  <a:lnTo>
                    <a:pt x="1" y="47"/>
                  </a:lnTo>
                  <a:cubicBezTo>
                    <a:pt x="1" y="71"/>
                    <a:pt x="22" y="91"/>
                    <a:pt x="47" y="91"/>
                  </a:cubicBezTo>
                  <a:lnTo>
                    <a:pt x="179" y="91"/>
                  </a:lnTo>
                  <a:cubicBezTo>
                    <a:pt x="203" y="90"/>
                    <a:pt x="223" y="70"/>
                    <a:pt x="223" y="47"/>
                  </a:cubicBezTo>
                  <a:lnTo>
                    <a:pt x="223" y="47"/>
                  </a:lnTo>
                  <a:cubicBezTo>
                    <a:pt x="223" y="22"/>
                    <a:pt x="203" y="2"/>
                    <a:pt x="179" y="2"/>
                  </a:cubicBezTo>
                  <a:lnTo>
                    <a:pt x="47" y="2"/>
                  </a:lnTo>
                  <a:cubicBezTo>
                    <a:pt x="22" y="1"/>
                    <a:pt x="1" y="22"/>
                    <a:pt x="1"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9"/>
            <p:cNvSpPr/>
            <p:nvPr/>
          </p:nvSpPr>
          <p:spPr>
            <a:xfrm>
              <a:off x="-6325021" y="403719"/>
              <a:ext cx="65085" cy="179117"/>
            </a:xfrm>
            <a:custGeom>
              <a:avLst/>
              <a:gdLst/>
              <a:ahLst/>
              <a:cxnLst/>
              <a:rect l="l" t="t" r="r" b="b"/>
              <a:pathLst>
                <a:path w="242" h="666" extrusionOk="0">
                  <a:moveTo>
                    <a:pt x="122" y="666"/>
                  </a:moveTo>
                  <a:lnTo>
                    <a:pt x="122" y="666"/>
                  </a:lnTo>
                  <a:cubicBezTo>
                    <a:pt x="188" y="666"/>
                    <a:pt x="242" y="612"/>
                    <a:pt x="242" y="546"/>
                  </a:cubicBezTo>
                  <a:lnTo>
                    <a:pt x="242" y="121"/>
                  </a:lnTo>
                  <a:cubicBezTo>
                    <a:pt x="242" y="54"/>
                    <a:pt x="188" y="1"/>
                    <a:pt x="122" y="0"/>
                  </a:cubicBezTo>
                  <a:lnTo>
                    <a:pt x="122" y="0"/>
                  </a:lnTo>
                  <a:cubicBezTo>
                    <a:pt x="55" y="1"/>
                    <a:pt x="1" y="54"/>
                    <a:pt x="1" y="121"/>
                  </a:cubicBezTo>
                  <a:lnTo>
                    <a:pt x="1" y="546"/>
                  </a:lnTo>
                  <a:cubicBezTo>
                    <a:pt x="1" y="612"/>
                    <a:pt x="55" y="666"/>
                    <a:pt x="122" y="66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9"/>
            <p:cNvSpPr/>
            <p:nvPr/>
          </p:nvSpPr>
          <p:spPr>
            <a:xfrm>
              <a:off x="-6325021" y="418511"/>
              <a:ext cx="54596" cy="165132"/>
            </a:xfrm>
            <a:custGeom>
              <a:avLst/>
              <a:gdLst/>
              <a:ahLst/>
              <a:cxnLst/>
              <a:rect l="l" t="t" r="r" b="b"/>
              <a:pathLst>
                <a:path w="203" h="614" extrusionOk="0">
                  <a:moveTo>
                    <a:pt x="1" y="98"/>
                  </a:moveTo>
                  <a:lnTo>
                    <a:pt x="1" y="515"/>
                  </a:lnTo>
                  <a:cubicBezTo>
                    <a:pt x="2" y="569"/>
                    <a:pt x="48" y="613"/>
                    <a:pt x="102" y="612"/>
                  </a:cubicBezTo>
                  <a:lnTo>
                    <a:pt x="102" y="612"/>
                  </a:lnTo>
                  <a:cubicBezTo>
                    <a:pt x="156" y="613"/>
                    <a:pt x="202" y="569"/>
                    <a:pt x="203" y="515"/>
                  </a:cubicBezTo>
                  <a:lnTo>
                    <a:pt x="203" y="98"/>
                  </a:lnTo>
                  <a:cubicBezTo>
                    <a:pt x="202" y="44"/>
                    <a:pt x="156" y="0"/>
                    <a:pt x="102" y="2"/>
                  </a:cubicBezTo>
                  <a:lnTo>
                    <a:pt x="102" y="2"/>
                  </a:lnTo>
                  <a:cubicBezTo>
                    <a:pt x="48" y="0"/>
                    <a:pt x="2" y="44"/>
                    <a:pt x="1"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9"/>
            <p:cNvSpPr/>
            <p:nvPr/>
          </p:nvSpPr>
          <p:spPr>
            <a:xfrm>
              <a:off x="-6350302" y="442716"/>
              <a:ext cx="115646" cy="46796"/>
            </a:xfrm>
            <a:custGeom>
              <a:avLst/>
              <a:gdLst/>
              <a:ahLst/>
              <a:cxnLst/>
              <a:rect l="l" t="t" r="r" b="b"/>
              <a:pathLst>
                <a:path w="430" h="174" extrusionOk="0">
                  <a:moveTo>
                    <a:pt x="1" y="88"/>
                  </a:moveTo>
                  <a:lnTo>
                    <a:pt x="1" y="88"/>
                  </a:lnTo>
                  <a:cubicBezTo>
                    <a:pt x="1" y="135"/>
                    <a:pt x="39" y="174"/>
                    <a:pt x="88" y="174"/>
                  </a:cubicBezTo>
                  <a:lnTo>
                    <a:pt x="343" y="174"/>
                  </a:lnTo>
                  <a:cubicBezTo>
                    <a:pt x="391" y="174"/>
                    <a:pt x="430" y="135"/>
                    <a:pt x="430" y="88"/>
                  </a:cubicBezTo>
                  <a:lnTo>
                    <a:pt x="430" y="88"/>
                  </a:lnTo>
                  <a:cubicBezTo>
                    <a:pt x="430" y="40"/>
                    <a:pt x="391" y="1"/>
                    <a:pt x="343" y="1"/>
                  </a:cubicBezTo>
                  <a:lnTo>
                    <a:pt x="88" y="1"/>
                  </a:lnTo>
                  <a:cubicBezTo>
                    <a:pt x="39"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9"/>
            <p:cNvSpPr/>
            <p:nvPr/>
          </p:nvSpPr>
          <p:spPr>
            <a:xfrm>
              <a:off x="-6355681" y="557017"/>
              <a:ext cx="126404" cy="51100"/>
            </a:xfrm>
            <a:custGeom>
              <a:avLst/>
              <a:gdLst/>
              <a:ahLst/>
              <a:cxnLst/>
              <a:rect l="l" t="t" r="r" b="b"/>
              <a:pathLst>
                <a:path w="470" h="190" extrusionOk="0">
                  <a:moveTo>
                    <a:pt x="1" y="96"/>
                  </a:moveTo>
                  <a:lnTo>
                    <a:pt x="1" y="96"/>
                  </a:lnTo>
                  <a:cubicBezTo>
                    <a:pt x="1" y="147"/>
                    <a:pt x="43" y="190"/>
                    <a:pt x="95" y="190"/>
                  </a:cubicBezTo>
                  <a:lnTo>
                    <a:pt x="376" y="190"/>
                  </a:lnTo>
                  <a:cubicBezTo>
                    <a:pt x="428" y="190"/>
                    <a:pt x="470" y="147"/>
                    <a:pt x="470" y="96"/>
                  </a:cubicBezTo>
                  <a:lnTo>
                    <a:pt x="470" y="96"/>
                  </a:lnTo>
                  <a:cubicBezTo>
                    <a:pt x="470" y="43"/>
                    <a:pt x="428" y="2"/>
                    <a:pt x="376" y="0"/>
                  </a:cubicBezTo>
                  <a:lnTo>
                    <a:pt x="95" y="0"/>
                  </a:lnTo>
                  <a:cubicBezTo>
                    <a:pt x="43" y="2"/>
                    <a:pt x="1" y="43"/>
                    <a:pt x="1"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9"/>
            <p:cNvSpPr/>
            <p:nvPr/>
          </p:nvSpPr>
          <p:spPr>
            <a:xfrm>
              <a:off x="-6344654" y="442716"/>
              <a:ext cx="99779" cy="40611"/>
            </a:xfrm>
            <a:custGeom>
              <a:avLst/>
              <a:gdLst/>
              <a:ahLst/>
              <a:cxnLst/>
              <a:rect l="l" t="t" r="r" b="b"/>
              <a:pathLst>
                <a:path w="371" h="151" extrusionOk="0">
                  <a:moveTo>
                    <a:pt x="1" y="75"/>
                  </a:moveTo>
                  <a:lnTo>
                    <a:pt x="1" y="75"/>
                  </a:lnTo>
                  <a:cubicBezTo>
                    <a:pt x="1" y="116"/>
                    <a:pt x="34" y="150"/>
                    <a:pt x="75" y="150"/>
                  </a:cubicBezTo>
                  <a:lnTo>
                    <a:pt x="296" y="150"/>
                  </a:lnTo>
                  <a:cubicBezTo>
                    <a:pt x="336" y="150"/>
                    <a:pt x="370" y="116"/>
                    <a:pt x="370" y="75"/>
                  </a:cubicBezTo>
                  <a:lnTo>
                    <a:pt x="370" y="75"/>
                  </a:lnTo>
                  <a:cubicBezTo>
                    <a:pt x="370" y="34"/>
                    <a:pt x="336" y="1"/>
                    <a:pt x="296" y="1"/>
                  </a:cubicBezTo>
                  <a:lnTo>
                    <a:pt x="75" y="1"/>
                  </a:lnTo>
                  <a:cubicBezTo>
                    <a:pt x="34" y="1"/>
                    <a:pt x="1" y="34"/>
                    <a:pt x="1"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9"/>
            <p:cNvSpPr/>
            <p:nvPr/>
          </p:nvSpPr>
          <p:spPr>
            <a:xfrm>
              <a:off x="-6331207" y="446212"/>
              <a:ext cx="59975" cy="24743"/>
            </a:xfrm>
            <a:custGeom>
              <a:avLst/>
              <a:gdLst/>
              <a:ahLst/>
              <a:cxnLst/>
              <a:rect l="l" t="t" r="r" b="b"/>
              <a:pathLst>
                <a:path w="223" h="92" extrusionOk="0">
                  <a:moveTo>
                    <a:pt x="0" y="47"/>
                  </a:moveTo>
                  <a:lnTo>
                    <a:pt x="0" y="47"/>
                  </a:lnTo>
                  <a:cubicBezTo>
                    <a:pt x="0" y="71"/>
                    <a:pt x="20" y="91"/>
                    <a:pt x="45" y="91"/>
                  </a:cubicBezTo>
                  <a:lnTo>
                    <a:pt x="178" y="91"/>
                  </a:lnTo>
                  <a:cubicBezTo>
                    <a:pt x="202" y="91"/>
                    <a:pt x="222" y="71"/>
                    <a:pt x="222" y="47"/>
                  </a:cubicBezTo>
                  <a:lnTo>
                    <a:pt x="222" y="47"/>
                  </a:lnTo>
                  <a:cubicBezTo>
                    <a:pt x="222" y="22"/>
                    <a:pt x="202" y="2"/>
                    <a:pt x="178" y="2"/>
                  </a:cubicBezTo>
                  <a:lnTo>
                    <a:pt x="45" y="2"/>
                  </a:lnTo>
                  <a:cubicBezTo>
                    <a:pt x="20" y="1"/>
                    <a:pt x="0" y="22"/>
                    <a:pt x="0"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9"/>
            <p:cNvSpPr/>
            <p:nvPr/>
          </p:nvSpPr>
          <p:spPr>
            <a:xfrm>
              <a:off x="-3843202" y="403719"/>
              <a:ext cx="65085" cy="179117"/>
            </a:xfrm>
            <a:custGeom>
              <a:avLst/>
              <a:gdLst/>
              <a:ahLst/>
              <a:cxnLst/>
              <a:rect l="l" t="t" r="r" b="b"/>
              <a:pathLst>
                <a:path w="242" h="666" extrusionOk="0">
                  <a:moveTo>
                    <a:pt x="121" y="0"/>
                  </a:moveTo>
                  <a:cubicBezTo>
                    <a:pt x="54" y="0"/>
                    <a:pt x="0" y="54"/>
                    <a:pt x="0" y="121"/>
                  </a:cubicBezTo>
                  <a:lnTo>
                    <a:pt x="0" y="546"/>
                  </a:lnTo>
                  <a:cubicBezTo>
                    <a:pt x="0" y="612"/>
                    <a:pt x="54" y="666"/>
                    <a:pt x="121" y="666"/>
                  </a:cubicBezTo>
                  <a:cubicBezTo>
                    <a:pt x="187" y="666"/>
                    <a:pt x="241" y="612"/>
                    <a:pt x="241" y="546"/>
                  </a:cubicBezTo>
                  <a:lnTo>
                    <a:pt x="241" y="121"/>
                  </a:lnTo>
                  <a:cubicBezTo>
                    <a:pt x="241" y="54"/>
                    <a:pt x="187" y="0"/>
                    <a:pt x="121"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9"/>
            <p:cNvSpPr/>
            <p:nvPr/>
          </p:nvSpPr>
          <p:spPr>
            <a:xfrm>
              <a:off x="-3843202" y="418511"/>
              <a:ext cx="54596" cy="165132"/>
            </a:xfrm>
            <a:custGeom>
              <a:avLst/>
              <a:gdLst/>
              <a:ahLst/>
              <a:cxnLst/>
              <a:rect l="l" t="t" r="r" b="b"/>
              <a:pathLst>
                <a:path w="203" h="614" extrusionOk="0">
                  <a:moveTo>
                    <a:pt x="0" y="98"/>
                  </a:moveTo>
                  <a:lnTo>
                    <a:pt x="0" y="515"/>
                  </a:lnTo>
                  <a:cubicBezTo>
                    <a:pt x="2" y="569"/>
                    <a:pt x="47" y="613"/>
                    <a:pt x="101" y="612"/>
                  </a:cubicBezTo>
                  <a:lnTo>
                    <a:pt x="101" y="612"/>
                  </a:lnTo>
                  <a:cubicBezTo>
                    <a:pt x="156" y="613"/>
                    <a:pt x="201" y="569"/>
                    <a:pt x="202" y="515"/>
                  </a:cubicBezTo>
                  <a:lnTo>
                    <a:pt x="202" y="98"/>
                  </a:lnTo>
                  <a:cubicBezTo>
                    <a:pt x="201" y="44"/>
                    <a:pt x="156" y="0"/>
                    <a:pt x="101" y="2"/>
                  </a:cubicBezTo>
                  <a:lnTo>
                    <a:pt x="101" y="2"/>
                  </a:lnTo>
                  <a:cubicBezTo>
                    <a:pt x="47" y="0"/>
                    <a:pt x="2" y="44"/>
                    <a:pt x="0"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9"/>
            <p:cNvSpPr/>
            <p:nvPr/>
          </p:nvSpPr>
          <p:spPr>
            <a:xfrm>
              <a:off x="-3868752" y="442716"/>
              <a:ext cx="115915" cy="46796"/>
            </a:xfrm>
            <a:custGeom>
              <a:avLst/>
              <a:gdLst/>
              <a:ahLst/>
              <a:cxnLst/>
              <a:rect l="l" t="t" r="r" b="b"/>
              <a:pathLst>
                <a:path w="431" h="174" extrusionOk="0">
                  <a:moveTo>
                    <a:pt x="1" y="88"/>
                  </a:moveTo>
                  <a:lnTo>
                    <a:pt x="1" y="88"/>
                  </a:lnTo>
                  <a:cubicBezTo>
                    <a:pt x="1" y="135"/>
                    <a:pt x="40" y="174"/>
                    <a:pt x="88" y="174"/>
                  </a:cubicBezTo>
                  <a:lnTo>
                    <a:pt x="344" y="174"/>
                  </a:lnTo>
                  <a:cubicBezTo>
                    <a:pt x="391" y="174"/>
                    <a:pt x="430" y="135"/>
                    <a:pt x="430" y="88"/>
                  </a:cubicBezTo>
                  <a:lnTo>
                    <a:pt x="430" y="88"/>
                  </a:lnTo>
                  <a:cubicBezTo>
                    <a:pt x="430" y="40"/>
                    <a:pt x="391" y="1"/>
                    <a:pt x="344" y="1"/>
                  </a:cubicBezTo>
                  <a:lnTo>
                    <a:pt x="88" y="1"/>
                  </a:lnTo>
                  <a:cubicBezTo>
                    <a:pt x="40"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9"/>
            <p:cNvSpPr/>
            <p:nvPr/>
          </p:nvSpPr>
          <p:spPr>
            <a:xfrm>
              <a:off x="-3874131" y="557017"/>
              <a:ext cx="126673" cy="51100"/>
            </a:xfrm>
            <a:custGeom>
              <a:avLst/>
              <a:gdLst/>
              <a:ahLst/>
              <a:cxnLst/>
              <a:rect l="l" t="t" r="r" b="b"/>
              <a:pathLst>
                <a:path w="471" h="190" extrusionOk="0">
                  <a:moveTo>
                    <a:pt x="1" y="96"/>
                  </a:moveTo>
                  <a:lnTo>
                    <a:pt x="1" y="96"/>
                  </a:lnTo>
                  <a:cubicBezTo>
                    <a:pt x="1" y="147"/>
                    <a:pt x="43" y="190"/>
                    <a:pt x="96" y="190"/>
                  </a:cubicBezTo>
                  <a:lnTo>
                    <a:pt x="376" y="190"/>
                  </a:lnTo>
                  <a:cubicBezTo>
                    <a:pt x="428" y="190"/>
                    <a:pt x="470" y="147"/>
                    <a:pt x="470" y="96"/>
                  </a:cubicBezTo>
                  <a:lnTo>
                    <a:pt x="470" y="96"/>
                  </a:lnTo>
                  <a:cubicBezTo>
                    <a:pt x="470" y="43"/>
                    <a:pt x="428" y="2"/>
                    <a:pt x="376" y="0"/>
                  </a:cubicBezTo>
                  <a:lnTo>
                    <a:pt x="96" y="0"/>
                  </a:lnTo>
                  <a:cubicBezTo>
                    <a:pt x="43" y="2"/>
                    <a:pt x="1" y="43"/>
                    <a:pt x="1"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9"/>
            <p:cNvSpPr/>
            <p:nvPr/>
          </p:nvSpPr>
          <p:spPr>
            <a:xfrm>
              <a:off x="-3862835" y="442716"/>
              <a:ext cx="99779" cy="40611"/>
            </a:xfrm>
            <a:custGeom>
              <a:avLst/>
              <a:gdLst/>
              <a:ahLst/>
              <a:cxnLst/>
              <a:rect l="l" t="t" r="r" b="b"/>
              <a:pathLst>
                <a:path w="371" h="151" extrusionOk="0">
                  <a:moveTo>
                    <a:pt x="0" y="75"/>
                  </a:moveTo>
                  <a:lnTo>
                    <a:pt x="0" y="75"/>
                  </a:lnTo>
                  <a:cubicBezTo>
                    <a:pt x="0" y="116"/>
                    <a:pt x="34" y="150"/>
                    <a:pt x="75" y="150"/>
                  </a:cubicBezTo>
                  <a:lnTo>
                    <a:pt x="295" y="150"/>
                  </a:lnTo>
                  <a:cubicBezTo>
                    <a:pt x="336" y="150"/>
                    <a:pt x="369" y="116"/>
                    <a:pt x="371" y="75"/>
                  </a:cubicBezTo>
                  <a:lnTo>
                    <a:pt x="371" y="75"/>
                  </a:lnTo>
                  <a:cubicBezTo>
                    <a:pt x="369" y="34"/>
                    <a:pt x="336" y="1"/>
                    <a:pt x="295" y="1"/>
                  </a:cubicBezTo>
                  <a:lnTo>
                    <a:pt x="75" y="1"/>
                  </a:lnTo>
                  <a:cubicBezTo>
                    <a:pt x="34" y="1"/>
                    <a:pt x="0" y="34"/>
                    <a:pt x="0"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9"/>
            <p:cNvSpPr/>
            <p:nvPr/>
          </p:nvSpPr>
          <p:spPr>
            <a:xfrm>
              <a:off x="-3849657" y="446212"/>
              <a:ext cx="59975" cy="24743"/>
            </a:xfrm>
            <a:custGeom>
              <a:avLst/>
              <a:gdLst/>
              <a:ahLst/>
              <a:cxnLst/>
              <a:rect l="l" t="t" r="r" b="b"/>
              <a:pathLst>
                <a:path w="223" h="92" extrusionOk="0">
                  <a:moveTo>
                    <a:pt x="1" y="47"/>
                  </a:moveTo>
                  <a:lnTo>
                    <a:pt x="1" y="47"/>
                  </a:lnTo>
                  <a:cubicBezTo>
                    <a:pt x="1" y="70"/>
                    <a:pt x="21" y="90"/>
                    <a:pt x="45" y="91"/>
                  </a:cubicBezTo>
                  <a:lnTo>
                    <a:pt x="177" y="91"/>
                  </a:lnTo>
                  <a:cubicBezTo>
                    <a:pt x="202" y="91"/>
                    <a:pt x="222" y="71"/>
                    <a:pt x="223" y="47"/>
                  </a:cubicBezTo>
                  <a:lnTo>
                    <a:pt x="223" y="47"/>
                  </a:lnTo>
                  <a:cubicBezTo>
                    <a:pt x="222" y="22"/>
                    <a:pt x="202" y="1"/>
                    <a:pt x="177" y="2"/>
                  </a:cubicBezTo>
                  <a:lnTo>
                    <a:pt x="45" y="2"/>
                  </a:lnTo>
                  <a:cubicBezTo>
                    <a:pt x="21" y="2"/>
                    <a:pt x="1" y="22"/>
                    <a:pt x="1"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9"/>
            <p:cNvSpPr/>
            <p:nvPr/>
          </p:nvSpPr>
          <p:spPr>
            <a:xfrm>
              <a:off x="-3984667" y="-1037016"/>
              <a:ext cx="339946" cy="1414113"/>
            </a:xfrm>
            <a:custGeom>
              <a:avLst/>
              <a:gdLst/>
              <a:ahLst/>
              <a:cxnLst/>
              <a:rect l="l" t="t" r="r" b="b"/>
              <a:pathLst>
                <a:path w="1264" h="5258" extrusionOk="0">
                  <a:moveTo>
                    <a:pt x="3" y="57"/>
                  </a:moveTo>
                  <a:lnTo>
                    <a:pt x="1150" y="4573"/>
                  </a:lnTo>
                  <a:cubicBezTo>
                    <a:pt x="1150" y="4574"/>
                    <a:pt x="1152" y="4576"/>
                    <a:pt x="1152" y="4579"/>
                  </a:cubicBezTo>
                  <a:cubicBezTo>
                    <a:pt x="1162" y="4692"/>
                    <a:pt x="1148" y="4806"/>
                    <a:pt x="1112" y="4914"/>
                  </a:cubicBezTo>
                  <a:cubicBezTo>
                    <a:pt x="1025" y="5152"/>
                    <a:pt x="828" y="5257"/>
                    <a:pt x="581" y="5257"/>
                  </a:cubicBezTo>
                  <a:lnTo>
                    <a:pt x="682" y="5257"/>
                  </a:lnTo>
                  <a:cubicBezTo>
                    <a:pt x="929" y="5257"/>
                    <a:pt x="1126" y="5152"/>
                    <a:pt x="1213" y="4914"/>
                  </a:cubicBezTo>
                  <a:cubicBezTo>
                    <a:pt x="1249" y="4807"/>
                    <a:pt x="1263" y="4692"/>
                    <a:pt x="1253" y="4579"/>
                  </a:cubicBezTo>
                  <a:cubicBezTo>
                    <a:pt x="1253" y="4576"/>
                    <a:pt x="1253" y="4574"/>
                    <a:pt x="1252" y="4573"/>
                  </a:cubicBezTo>
                  <a:lnTo>
                    <a:pt x="104" y="57"/>
                  </a:lnTo>
                  <a:cubicBezTo>
                    <a:pt x="91" y="3"/>
                    <a:pt x="16" y="1"/>
                    <a:pt x="0" y="55"/>
                  </a:cubicBezTo>
                  <a:cubicBezTo>
                    <a:pt x="2" y="55"/>
                    <a:pt x="2" y="56"/>
                    <a:pt x="3" y="57"/>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9"/>
            <p:cNvSpPr/>
            <p:nvPr/>
          </p:nvSpPr>
          <p:spPr>
            <a:xfrm>
              <a:off x="-3396217" y="-1359480"/>
              <a:ext cx="407452" cy="1688437"/>
            </a:xfrm>
            <a:custGeom>
              <a:avLst/>
              <a:gdLst/>
              <a:ahLst/>
              <a:cxnLst/>
              <a:rect l="l" t="t" r="r" b="b"/>
              <a:pathLst>
                <a:path w="1515" h="6278" extrusionOk="0">
                  <a:moveTo>
                    <a:pt x="1" y="90"/>
                  </a:moveTo>
                  <a:lnTo>
                    <a:pt x="1366" y="5459"/>
                  </a:lnTo>
                  <a:cubicBezTo>
                    <a:pt x="1366" y="5461"/>
                    <a:pt x="1367" y="5465"/>
                    <a:pt x="1367" y="5467"/>
                  </a:cubicBezTo>
                  <a:cubicBezTo>
                    <a:pt x="1379" y="5602"/>
                    <a:pt x="1362" y="5739"/>
                    <a:pt x="1319" y="5867"/>
                  </a:cubicBezTo>
                  <a:cubicBezTo>
                    <a:pt x="1216" y="6152"/>
                    <a:pt x="980" y="6277"/>
                    <a:pt x="686" y="6277"/>
                  </a:cubicBezTo>
                  <a:lnTo>
                    <a:pt x="820" y="6277"/>
                  </a:lnTo>
                  <a:cubicBezTo>
                    <a:pt x="1117" y="6277"/>
                    <a:pt x="1351" y="6152"/>
                    <a:pt x="1454" y="5867"/>
                  </a:cubicBezTo>
                  <a:cubicBezTo>
                    <a:pt x="1498" y="5739"/>
                    <a:pt x="1514" y="5602"/>
                    <a:pt x="1502" y="5467"/>
                  </a:cubicBezTo>
                  <a:cubicBezTo>
                    <a:pt x="1502" y="5465"/>
                    <a:pt x="1501" y="5461"/>
                    <a:pt x="1501" y="5459"/>
                  </a:cubicBezTo>
                  <a:lnTo>
                    <a:pt x="130" y="65"/>
                  </a:lnTo>
                  <a:cubicBezTo>
                    <a:pt x="114" y="0"/>
                    <a:pt x="23" y="0"/>
                    <a:pt x="7" y="65"/>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9"/>
            <p:cNvSpPr/>
            <p:nvPr/>
          </p:nvSpPr>
          <p:spPr>
            <a:xfrm>
              <a:off x="-3415312" y="-2731366"/>
              <a:ext cx="662412" cy="662143"/>
            </a:xfrm>
            <a:custGeom>
              <a:avLst/>
              <a:gdLst/>
              <a:ahLst/>
              <a:cxnLst/>
              <a:rect l="l" t="t" r="r" b="b"/>
              <a:pathLst>
                <a:path w="2463" h="2462" extrusionOk="0">
                  <a:moveTo>
                    <a:pt x="1184" y="2461"/>
                  </a:moveTo>
                  <a:cubicBezTo>
                    <a:pt x="1664" y="2461"/>
                    <a:pt x="2096" y="2173"/>
                    <a:pt x="2279" y="1731"/>
                  </a:cubicBezTo>
                  <a:cubicBezTo>
                    <a:pt x="2462" y="1288"/>
                    <a:pt x="2361" y="779"/>
                    <a:pt x="2023" y="440"/>
                  </a:cubicBezTo>
                  <a:cubicBezTo>
                    <a:pt x="1684" y="101"/>
                    <a:pt x="1174" y="0"/>
                    <a:pt x="731" y="184"/>
                  </a:cubicBezTo>
                  <a:cubicBezTo>
                    <a:pt x="289" y="367"/>
                    <a:pt x="0" y="799"/>
                    <a:pt x="0" y="1277"/>
                  </a:cubicBezTo>
                  <a:cubicBezTo>
                    <a:pt x="1" y="1931"/>
                    <a:pt x="532" y="2460"/>
                    <a:pt x="1184" y="2461"/>
                  </a:cubicBezTo>
                  <a:close/>
                </a:path>
              </a:pathLst>
            </a:custGeom>
            <a:gradFill>
              <a:gsLst>
                <a:gs pos="0">
                  <a:schemeClr val="lt1"/>
                </a:gs>
                <a:gs pos="100000">
                  <a:srgbClr val="A998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9"/>
            <p:cNvSpPr/>
            <p:nvPr/>
          </p:nvSpPr>
          <p:spPr>
            <a:xfrm>
              <a:off x="-2582391" y="-2644228"/>
              <a:ext cx="26894" cy="27163"/>
            </a:xfrm>
            <a:custGeom>
              <a:avLst/>
              <a:gdLst/>
              <a:ahLst/>
              <a:cxnLst/>
              <a:rect l="l" t="t" r="r" b="b"/>
              <a:pathLst>
                <a:path w="100" h="101" extrusionOk="0">
                  <a:moveTo>
                    <a:pt x="43" y="101"/>
                  </a:moveTo>
                  <a:cubicBezTo>
                    <a:pt x="80" y="100"/>
                    <a:pt x="99" y="55"/>
                    <a:pt x="73" y="28"/>
                  </a:cubicBezTo>
                  <a:cubicBezTo>
                    <a:pt x="46" y="1"/>
                    <a:pt x="0" y="20"/>
                    <a:pt x="0" y="58"/>
                  </a:cubicBezTo>
                  <a:cubicBezTo>
                    <a:pt x="0" y="81"/>
                    <a:pt x="19" y="101"/>
                    <a:pt x="43" y="1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9"/>
            <p:cNvSpPr/>
            <p:nvPr/>
          </p:nvSpPr>
          <p:spPr>
            <a:xfrm>
              <a:off x="-2443884" y="-2124896"/>
              <a:ext cx="53251" cy="53789"/>
            </a:xfrm>
            <a:custGeom>
              <a:avLst/>
              <a:gdLst/>
              <a:ahLst/>
              <a:cxnLst/>
              <a:rect l="l" t="t" r="r" b="b"/>
              <a:pathLst>
                <a:path w="198" h="200" extrusionOk="0">
                  <a:moveTo>
                    <a:pt x="85" y="199"/>
                  </a:moveTo>
                  <a:cubicBezTo>
                    <a:pt x="160" y="199"/>
                    <a:pt x="198" y="108"/>
                    <a:pt x="145" y="55"/>
                  </a:cubicBezTo>
                  <a:cubicBezTo>
                    <a:pt x="91" y="1"/>
                    <a:pt x="0" y="38"/>
                    <a:pt x="0" y="115"/>
                  </a:cubicBezTo>
                  <a:cubicBezTo>
                    <a:pt x="0" y="161"/>
                    <a:pt x="38" y="198"/>
                    <a:pt x="85" y="19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9"/>
            <p:cNvSpPr/>
            <p:nvPr/>
          </p:nvSpPr>
          <p:spPr>
            <a:xfrm>
              <a:off x="-3448661" y="-1938787"/>
              <a:ext cx="53520" cy="53251"/>
            </a:xfrm>
            <a:custGeom>
              <a:avLst/>
              <a:gdLst/>
              <a:ahLst/>
              <a:cxnLst/>
              <a:rect l="l" t="t" r="r" b="b"/>
              <a:pathLst>
                <a:path w="199" h="198" extrusionOk="0">
                  <a:moveTo>
                    <a:pt x="85" y="198"/>
                  </a:moveTo>
                  <a:cubicBezTo>
                    <a:pt x="161" y="198"/>
                    <a:pt x="198" y="106"/>
                    <a:pt x="145" y="53"/>
                  </a:cubicBezTo>
                  <a:cubicBezTo>
                    <a:pt x="91" y="0"/>
                    <a:pt x="1" y="38"/>
                    <a:pt x="1" y="113"/>
                  </a:cubicBezTo>
                  <a:cubicBezTo>
                    <a:pt x="1" y="160"/>
                    <a:pt x="38" y="198"/>
                    <a:pt x="85" y="1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9"/>
            <p:cNvSpPr/>
            <p:nvPr/>
          </p:nvSpPr>
          <p:spPr>
            <a:xfrm>
              <a:off x="-4457202" y="-1984507"/>
              <a:ext cx="53520" cy="53520"/>
            </a:xfrm>
            <a:custGeom>
              <a:avLst/>
              <a:gdLst/>
              <a:ahLst/>
              <a:cxnLst/>
              <a:rect l="l" t="t" r="r" b="b"/>
              <a:pathLst>
                <a:path w="199" h="199" extrusionOk="0">
                  <a:moveTo>
                    <a:pt x="85" y="198"/>
                  </a:moveTo>
                  <a:cubicBezTo>
                    <a:pt x="161" y="198"/>
                    <a:pt x="198" y="107"/>
                    <a:pt x="144" y="54"/>
                  </a:cubicBezTo>
                  <a:cubicBezTo>
                    <a:pt x="91" y="1"/>
                    <a:pt x="1" y="38"/>
                    <a:pt x="1" y="114"/>
                  </a:cubicBezTo>
                  <a:cubicBezTo>
                    <a:pt x="1" y="161"/>
                    <a:pt x="38" y="198"/>
                    <a:pt x="85" y="1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9"/>
            <p:cNvSpPr/>
            <p:nvPr/>
          </p:nvSpPr>
          <p:spPr>
            <a:xfrm>
              <a:off x="-2098829" y="-2500343"/>
              <a:ext cx="26894" cy="27163"/>
            </a:xfrm>
            <a:custGeom>
              <a:avLst/>
              <a:gdLst/>
              <a:ahLst/>
              <a:cxnLst/>
              <a:rect l="l" t="t" r="r" b="b"/>
              <a:pathLst>
                <a:path w="100" h="101" extrusionOk="0">
                  <a:moveTo>
                    <a:pt x="43" y="101"/>
                  </a:moveTo>
                  <a:cubicBezTo>
                    <a:pt x="80" y="101"/>
                    <a:pt x="99" y="55"/>
                    <a:pt x="72" y="28"/>
                  </a:cubicBezTo>
                  <a:cubicBezTo>
                    <a:pt x="45" y="1"/>
                    <a:pt x="0" y="21"/>
                    <a:pt x="0" y="58"/>
                  </a:cubicBezTo>
                  <a:cubicBezTo>
                    <a:pt x="0" y="82"/>
                    <a:pt x="19" y="101"/>
                    <a:pt x="43" y="1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9"/>
            <p:cNvSpPr/>
            <p:nvPr/>
          </p:nvSpPr>
          <p:spPr>
            <a:xfrm>
              <a:off x="-2940356" y="-1916195"/>
              <a:ext cx="26894" cy="26894"/>
            </a:xfrm>
            <a:custGeom>
              <a:avLst/>
              <a:gdLst/>
              <a:ahLst/>
              <a:cxnLst/>
              <a:rect l="l" t="t" r="r" b="b"/>
              <a:pathLst>
                <a:path w="100" h="100" extrusionOk="0">
                  <a:moveTo>
                    <a:pt x="43" y="100"/>
                  </a:moveTo>
                  <a:cubicBezTo>
                    <a:pt x="80" y="100"/>
                    <a:pt x="99" y="54"/>
                    <a:pt x="72" y="27"/>
                  </a:cubicBezTo>
                  <a:cubicBezTo>
                    <a:pt x="45" y="1"/>
                    <a:pt x="0" y="20"/>
                    <a:pt x="0" y="57"/>
                  </a:cubicBezTo>
                  <a:cubicBezTo>
                    <a:pt x="0" y="81"/>
                    <a:pt x="19"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9"/>
            <p:cNvSpPr/>
            <p:nvPr/>
          </p:nvSpPr>
          <p:spPr>
            <a:xfrm>
              <a:off x="-2144280" y="-2045289"/>
              <a:ext cx="26626" cy="26894"/>
            </a:xfrm>
            <a:custGeom>
              <a:avLst/>
              <a:gdLst/>
              <a:ahLst/>
              <a:cxnLst/>
              <a:rect l="l" t="t" r="r" b="b"/>
              <a:pathLst>
                <a:path w="99" h="100" extrusionOk="0">
                  <a:moveTo>
                    <a:pt x="42" y="100"/>
                  </a:moveTo>
                  <a:cubicBezTo>
                    <a:pt x="80" y="100"/>
                    <a:pt x="99" y="55"/>
                    <a:pt x="72" y="28"/>
                  </a:cubicBezTo>
                  <a:cubicBezTo>
                    <a:pt x="46" y="1"/>
                    <a:pt x="0" y="20"/>
                    <a:pt x="0" y="57"/>
                  </a:cubicBezTo>
                  <a:cubicBezTo>
                    <a:pt x="0" y="81"/>
                    <a:pt x="19" y="100"/>
                    <a:pt x="42"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9"/>
            <p:cNvSpPr/>
            <p:nvPr/>
          </p:nvSpPr>
          <p:spPr>
            <a:xfrm>
              <a:off x="-3668388" y="-2295407"/>
              <a:ext cx="26894" cy="26894"/>
            </a:xfrm>
            <a:custGeom>
              <a:avLst/>
              <a:gdLst/>
              <a:ahLst/>
              <a:cxnLst/>
              <a:rect l="l" t="t" r="r" b="b"/>
              <a:pathLst>
                <a:path w="100" h="100" extrusionOk="0">
                  <a:moveTo>
                    <a:pt x="41" y="100"/>
                  </a:moveTo>
                  <a:cubicBezTo>
                    <a:pt x="79" y="100"/>
                    <a:pt x="99" y="54"/>
                    <a:pt x="72" y="28"/>
                  </a:cubicBezTo>
                  <a:cubicBezTo>
                    <a:pt x="45" y="1"/>
                    <a:pt x="0" y="20"/>
                    <a:pt x="0" y="57"/>
                  </a:cubicBezTo>
                  <a:cubicBezTo>
                    <a:pt x="0" y="81"/>
                    <a:pt x="19" y="100"/>
                    <a:pt x="41"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9"/>
            <p:cNvSpPr/>
            <p:nvPr/>
          </p:nvSpPr>
          <p:spPr>
            <a:xfrm>
              <a:off x="-3676457" y="-1635686"/>
              <a:ext cx="27163" cy="26894"/>
            </a:xfrm>
            <a:custGeom>
              <a:avLst/>
              <a:gdLst/>
              <a:ahLst/>
              <a:cxnLst/>
              <a:rect l="l" t="t" r="r" b="b"/>
              <a:pathLst>
                <a:path w="101" h="100" extrusionOk="0">
                  <a:moveTo>
                    <a:pt x="43" y="100"/>
                  </a:moveTo>
                  <a:cubicBezTo>
                    <a:pt x="81" y="100"/>
                    <a:pt x="101" y="54"/>
                    <a:pt x="74" y="28"/>
                  </a:cubicBezTo>
                  <a:cubicBezTo>
                    <a:pt x="47" y="1"/>
                    <a:pt x="1" y="20"/>
                    <a:pt x="1" y="57"/>
                  </a:cubicBezTo>
                  <a:cubicBezTo>
                    <a:pt x="1" y="81"/>
                    <a:pt x="20"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9"/>
            <p:cNvSpPr/>
            <p:nvPr/>
          </p:nvSpPr>
          <p:spPr>
            <a:xfrm>
              <a:off x="-1242241" y="-2712540"/>
              <a:ext cx="26894" cy="26894"/>
            </a:xfrm>
            <a:custGeom>
              <a:avLst/>
              <a:gdLst/>
              <a:ahLst/>
              <a:cxnLst/>
              <a:rect l="l" t="t" r="r" b="b"/>
              <a:pathLst>
                <a:path w="100" h="100" extrusionOk="0">
                  <a:moveTo>
                    <a:pt x="43" y="100"/>
                  </a:moveTo>
                  <a:cubicBezTo>
                    <a:pt x="81" y="100"/>
                    <a:pt x="100" y="55"/>
                    <a:pt x="74" y="28"/>
                  </a:cubicBezTo>
                  <a:cubicBezTo>
                    <a:pt x="47" y="1"/>
                    <a:pt x="1" y="20"/>
                    <a:pt x="1" y="57"/>
                  </a:cubicBezTo>
                  <a:cubicBezTo>
                    <a:pt x="1" y="81"/>
                    <a:pt x="20"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9"/>
            <p:cNvSpPr/>
            <p:nvPr/>
          </p:nvSpPr>
          <p:spPr>
            <a:xfrm>
              <a:off x="-3668657" y="-2742930"/>
              <a:ext cx="27163" cy="26894"/>
            </a:xfrm>
            <a:custGeom>
              <a:avLst/>
              <a:gdLst/>
              <a:ahLst/>
              <a:cxnLst/>
              <a:rect l="l" t="t" r="r" b="b"/>
              <a:pathLst>
                <a:path w="101" h="100" extrusionOk="0">
                  <a:moveTo>
                    <a:pt x="42" y="100"/>
                  </a:moveTo>
                  <a:cubicBezTo>
                    <a:pt x="81" y="100"/>
                    <a:pt x="100" y="54"/>
                    <a:pt x="73" y="28"/>
                  </a:cubicBezTo>
                  <a:cubicBezTo>
                    <a:pt x="46" y="1"/>
                    <a:pt x="0" y="20"/>
                    <a:pt x="1" y="57"/>
                  </a:cubicBezTo>
                  <a:cubicBezTo>
                    <a:pt x="1" y="81"/>
                    <a:pt x="20" y="100"/>
                    <a:pt x="42"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9"/>
            <p:cNvSpPr/>
            <p:nvPr/>
          </p:nvSpPr>
          <p:spPr>
            <a:xfrm>
              <a:off x="-4904726" y="-1537253"/>
              <a:ext cx="26894" cy="27163"/>
            </a:xfrm>
            <a:custGeom>
              <a:avLst/>
              <a:gdLst/>
              <a:ahLst/>
              <a:cxnLst/>
              <a:rect l="l" t="t" r="r" b="b"/>
              <a:pathLst>
                <a:path w="100" h="101" extrusionOk="0">
                  <a:moveTo>
                    <a:pt x="43" y="100"/>
                  </a:moveTo>
                  <a:cubicBezTo>
                    <a:pt x="81" y="100"/>
                    <a:pt x="99" y="55"/>
                    <a:pt x="74" y="28"/>
                  </a:cubicBezTo>
                  <a:cubicBezTo>
                    <a:pt x="47" y="1"/>
                    <a:pt x="1" y="19"/>
                    <a:pt x="1" y="58"/>
                  </a:cubicBezTo>
                  <a:cubicBezTo>
                    <a:pt x="1" y="80"/>
                    <a:pt x="20" y="99"/>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9"/>
            <p:cNvSpPr/>
            <p:nvPr/>
          </p:nvSpPr>
          <p:spPr>
            <a:xfrm>
              <a:off x="-6413504" y="-1355177"/>
              <a:ext cx="26894" cy="26894"/>
            </a:xfrm>
            <a:custGeom>
              <a:avLst/>
              <a:gdLst/>
              <a:ahLst/>
              <a:cxnLst/>
              <a:rect l="l" t="t" r="r" b="b"/>
              <a:pathLst>
                <a:path w="100" h="100" extrusionOk="0">
                  <a:moveTo>
                    <a:pt x="43" y="100"/>
                  </a:moveTo>
                  <a:cubicBezTo>
                    <a:pt x="80" y="100"/>
                    <a:pt x="99" y="54"/>
                    <a:pt x="72" y="28"/>
                  </a:cubicBezTo>
                  <a:cubicBezTo>
                    <a:pt x="45" y="1"/>
                    <a:pt x="0" y="20"/>
                    <a:pt x="0" y="57"/>
                  </a:cubicBezTo>
                  <a:cubicBezTo>
                    <a:pt x="0" y="81"/>
                    <a:pt x="19"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9"/>
            <p:cNvSpPr/>
            <p:nvPr/>
          </p:nvSpPr>
          <p:spPr>
            <a:xfrm>
              <a:off x="-3765477" y="279198"/>
              <a:ext cx="526863" cy="470923"/>
            </a:xfrm>
            <a:custGeom>
              <a:avLst/>
              <a:gdLst/>
              <a:ahLst/>
              <a:cxnLst/>
              <a:rect l="l" t="t" r="r" b="b"/>
              <a:pathLst>
                <a:path w="1959" h="1751" extrusionOk="0">
                  <a:moveTo>
                    <a:pt x="926" y="1"/>
                  </a:moveTo>
                  <a:cubicBezTo>
                    <a:pt x="0" y="1066"/>
                    <a:pt x="386" y="1626"/>
                    <a:pt x="846" y="1685"/>
                  </a:cubicBezTo>
                  <a:cubicBezTo>
                    <a:pt x="1356" y="1751"/>
                    <a:pt x="1958" y="1189"/>
                    <a:pt x="926" y="1"/>
                  </a:cubicBezTo>
                  <a:close/>
                </a:path>
              </a:pathLst>
            </a:custGeom>
            <a:solidFill>
              <a:srgbClr val="FAC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9"/>
            <p:cNvSpPr/>
            <p:nvPr/>
          </p:nvSpPr>
          <p:spPr>
            <a:xfrm>
              <a:off x="-3698510" y="361226"/>
              <a:ext cx="389701" cy="350973"/>
            </a:xfrm>
            <a:custGeom>
              <a:avLst/>
              <a:gdLst/>
              <a:ahLst/>
              <a:cxnLst/>
              <a:rect l="l" t="t" r="r" b="b"/>
              <a:pathLst>
                <a:path w="1449" h="1305" extrusionOk="0">
                  <a:moveTo>
                    <a:pt x="677" y="1"/>
                  </a:moveTo>
                  <a:cubicBezTo>
                    <a:pt x="1" y="779"/>
                    <a:pt x="272" y="1194"/>
                    <a:pt x="606" y="1246"/>
                  </a:cubicBezTo>
                  <a:cubicBezTo>
                    <a:pt x="986" y="1305"/>
                    <a:pt x="1448" y="890"/>
                    <a:pt x="677" y="1"/>
                  </a:cubicBezTo>
                  <a:close/>
                </a:path>
              </a:pathLst>
            </a:custGeom>
            <a:solidFill>
              <a:srgbClr val="FDE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9"/>
            <p:cNvSpPr/>
            <p:nvPr/>
          </p:nvSpPr>
          <p:spPr>
            <a:xfrm>
              <a:off x="-3588781" y="487361"/>
              <a:ext cx="168897" cy="168897"/>
            </a:xfrm>
            <a:custGeom>
              <a:avLst/>
              <a:gdLst/>
              <a:ahLst/>
              <a:cxnLst/>
              <a:rect l="l" t="t" r="r" b="b"/>
              <a:pathLst>
                <a:path w="628" h="628" extrusionOk="0">
                  <a:moveTo>
                    <a:pt x="269" y="627"/>
                  </a:moveTo>
                  <a:cubicBezTo>
                    <a:pt x="507" y="626"/>
                    <a:pt x="627" y="338"/>
                    <a:pt x="458" y="169"/>
                  </a:cubicBezTo>
                  <a:cubicBezTo>
                    <a:pt x="289" y="1"/>
                    <a:pt x="1" y="121"/>
                    <a:pt x="1" y="359"/>
                  </a:cubicBezTo>
                  <a:cubicBezTo>
                    <a:pt x="2" y="506"/>
                    <a:pt x="121" y="626"/>
                    <a:pt x="269" y="62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9"/>
            <p:cNvSpPr/>
            <p:nvPr/>
          </p:nvSpPr>
          <p:spPr>
            <a:xfrm>
              <a:off x="-3833789" y="694448"/>
              <a:ext cx="499700" cy="124253"/>
            </a:xfrm>
            <a:custGeom>
              <a:avLst/>
              <a:gdLst/>
              <a:ahLst/>
              <a:cxnLst/>
              <a:rect l="l" t="t" r="r" b="b"/>
              <a:pathLst>
                <a:path w="1858" h="462" extrusionOk="0">
                  <a:moveTo>
                    <a:pt x="231" y="1"/>
                  </a:moveTo>
                  <a:cubicBezTo>
                    <a:pt x="103" y="1"/>
                    <a:pt x="0" y="103"/>
                    <a:pt x="0" y="231"/>
                  </a:cubicBezTo>
                  <a:cubicBezTo>
                    <a:pt x="0" y="358"/>
                    <a:pt x="103" y="462"/>
                    <a:pt x="231" y="462"/>
                  </a:cubicBezTo>
                  <a:lnTo>
                    <a:pt x="1628" y="462"/>
                  </a:lnTo>
                  <a:cubicBezTo>
                    <a:pt x="1755" y="462"/>
                    <a:pt x="1857" y="358"/>
                    <a:pt x="1857" y="231"/>
                  </a:cubicBezTo>
                  <a:cubicBezTo>
                    <a:pt x="1857" y="103"/>
                    <a:pt x="1755" y="1"/>
                    <a:pt x="1628"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9"/>
            <p:cNvSpPr/>
            <p:nvPr/>
          </p:nvSpPr>
          <p:spPr>
            <a:xfrm>
              <a:off x="-3788337" y="716501"/>
              <a:ext cx="454248" cy="88483"/>
            </a:xfrm>
            <a:custGeom>
              <a:avLst/>
              <a:gdLst/>
              <a:ahLst/>
              <a:cxnLst/>
              <a:rect l="l" t="t" r="r" b="b"/>
              <a:pathLst>
                <a:path w="1689" h="329" extrusionOk="0">
                  <a:moveTo>
                    <a:pt x="154" y="328"/>
                  </a:moveTo>
                  <a:cubicBezTo>
                    <a:pt x="130" y="327"/>
                    <a:pt x="130" y="292"/>
                    <a:pt x="154" y="291"/>
                  </a:cubicBezTo>
                  <a:lnTo>
                    <a:pt x="1219" y="291"/>
                  </a:lnTo>
                  <a:cubicBezTo>
                    <a:pt x="1242" y="292"/>
                    <a:pt x="1242" y="327"/>
                    <a:pt x="1219" y="328"/>
                  </a:cubicBezTo>
                  <a:close/>
                  <a:moveTo>
                    <a:pt x="1687" y="176"/>
                  </a:moveTo>
                  <a:cubicBezTo>
                    <a:pt x="1688" y="167"/>
                    <a:pt x="1688" y="158"/>
                    <a:pt x="1688" y="149"/>
                  </a:cubicBezTo>
                  <a:lnTo>
                    <a:pt x="1688" y="149"/>
                  </a:lnTo>
                  <a:lnTo>
                    <a:pt x="1688" y="139"/>
                  </a:lnTo>
                  <a:lnTo>
                    <a:pt x="711" y="139"/>
                  </a:lnTo>
                  <a:cubicBezTo>
                    <a:pt x="685" y="139"/>
                    <a:pt x="685" y="176"/>
                    <a:pt x="711" y="176"/>
                  </a:cubicBezTo>
                  <a:close/>
                  <a:moveTo>
                    <a:pt x="27" y="38"/>
                  </a:moveTo>
                  <a:cubicBezTo>
                    <a:pt x="1" y="38"/>
                    <a:pt x="1" y="0"/>
                    <a:pt x="27" y="0"/>
                  </a:cubicBezTo>
                  <a:lnTo>
                    <a:pt x="1091" y="0"/>
                  </a:lnTo>
                  <a:cubicBezTo>
                    <a:pt x="1117" y="0"/>
                    <a:pt x="1117" y="38"/>
                    <a:pt x="1091" y="3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9"/>
            <p:cNvSpPr/>
            <p:nvPr/>
          </p:nvSpPr>
          <p:spPr>
            <a:xfrm>
              <a:off x="-3833789" y="694448"/>
              <a:ext cx="120487" cy="124253"/>
            </a:xfrm>
            <a:custGeom>
              <a:avLst/>
              <a:gdLst/>
              <a:ahLst/>
              <a:cxnLst/>
              <a:rect l="l" t="t" r="r" b="b"/>
              <a:pathLst>
                <a:path w="448" h="462" extrusionOk="0">
                  <a:moveTo>
                    <a:pt x="224" y="462"/>
                  </a:moveTo>
                  <a:lnTo>
                    <a:pt x="224" y="462"/>
                  </a:lnTo>
                  <a:cubicBezTo>
                    <a:pt x="347" y="461"/>
                    <a:pt x="447" y="361"/>
                    <a:pt x="447" y="238"/>
                  </a:cubicBezTo>
                  <a:lnTo>
                    <a:pt x="447" y="224"/>
                  </a:lnTo>
                  <a:cubicBezTo>
                    <a:pt x="447" y="101"/>
                    <a:pt x="347" y="1"/>
                    <a:pt x="224" y="1"/>
                  </a:cubicBezTo>
                  <a:lnTo>
                    <a:pt x="224" y="1"/>
                  </a:lnTo>
                  <a:cubicBezTo>
                    <a:pt x="100" y="1"/>
                    <a:pt x="0" y="101"/>
                    <a:pt x="0" y="224"/>
                  </a:cubicBezTo>
                  <a:lnTo>
                    <a:pt x="0" y="238"/>
                  </a:lnTo>
                  <a:cubicBezTo>
                    <a:pt x="0" y="361"/>
                    <a:pt x="100" y="461"/>
                    <a:pt x="224" y="462"/>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9"/>
            <p:cNvSpPr/>
            <p:nvPr/>
          </p:nvSpPr>
          <p:spPr>
            <a:xfrm>
              <a:off x="-3821149" y="703054"/>
              <a:ext cx="95207" cy="102468"/>
            </a:xfrm>
            <a:custGeom>
              <a:avLst/>
              <a:gdLst/>
              <a:ahLst/>
              <a:cxnLst/>
              <a:rect l="l" t="t" r="r" b="b"/>
              <a:pathLst>
                <a:path w="354" h="381" extrusionOk="0">
                  <a:moveTo>
                    <a:pt x="177" y="342"/>
                  </a:moveTo>
                  <a:cubicBezTo>
                    <a:pt x="253" y="342"/>
                    <a:pt x="314" y="281"/>
                    <a:pt x="316" y="204"/>
                  </a:cubicBezTo>
                  <a:lnTo>
                    <a:pt x="316" y="195"/>
                  </a:lnTo>
                  <a:cubicBezTo>
                    <a:pt x="312" y="119"/>
                    <a:pt x="251" y="61"/>
                    <a:pt x="177" y="61"/>
                  </a:cubicBezTo>
                  <a:cubicBezTo>
                    <a:pt x="102" y="61"/>
                    <a:pt x="40" y="119"/>
                    <a:pt x="38" y="195"/>
                  </a:cubicBezTo>
                  <a:lnTo>
                    <a:pt x="38" y="204"/>
                  </a:lnTo>
                  <a:cubicBezTo>
                    <a:pt x="39" y="279"/>
                    <a:pt x="100" y="342"/>
                    <a:pt x="177" y="342"/>
                  </a:cubicBezTo>
                  <a:close/>
                  <a:moveTo>
                    <a:pt x="177" y="380"/>
                  </a:moveTo>
                  <a:cubicBezTo>
                    <a:pt x="130" y="380"/>
                    <a:pt x="85" y="362"/>
                    <a:pt x="52" y="329"/>
                  </a:cubicBezTo>
                  <a:lnTo>
                    <a:pt x="52" y="329"/>
                  </a:lnTo>
                  <a:cubicBezTo>
                    <a:pt x="19" y="296"/>
                    <a:pt x="0" y="251"/>
                    <a:pt x="0" y="204"/>
                  </a:cubicBezTo>
                  <a:lnTo>
                    <a:pt x="0" y="195"/>
                  </a:lnTo>
                  <a:cubicBezTo>
                    <a:pt x="0" y="148"/>
                    <a:pt x="19" y="103"/>
                    <a:pt x="52" y="70"/>
                  </a:cubicBezTo>
                  <a:lnTo>
                    <a:pt x="52" y="70"/>
                  </a:lnTo>
                  <a:cubicBezTo>
                    <a:pt x="120" y="1"/>
                    <a:pt x="232" y="1"/>
                    <a:pt x="301" y="70"/>
                  </a:cubicBezTo>
                  <a:lnTo>
                    <a:pt x="301" y="70"/>
                  </a:lnTo>
                  <a:cubicBezTo>
                    <a:pt x="334" y="103"/>
                    <a:pt x="353" y="148"/>
                    <a:pt x="353" y="195"/>
                  </a:cubicBezTo>
                  <a:lnTo>
                    <a:pt x="353" y="204"/>
                  </a:lnTo>
                  <a:cubicBezTo>
                    <a:pt x="353" y="251"/>
                    <a:pt x="334" y="296"/>
                    <a:pt x="301" y="329"/>
                  </a:cubicBezTo>
                  <a:lnTo>
                    <a:pt x="301" y="329"/>
                  </a:lnTo>
                  <a:cubicBezTo>
                    <a:pt x="268" y="362"/>
                    <a:pt x="224" y="380"/>
                    <a:pt x="177" y="380"/>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9"/>
            <p:cNvSpPr/>
            <p:nvPr/>
          </p:nvSpPr>
          <p:spPr>
            <a:xfrm>
              <a:off x="-3797751" y="729411"/>
              <a:ext cx="48410" cy="52175"/>
            </a:xfrm>
            <a:custGeom>
              <a:avLst/>
              <a:gdLst/>
              <a:ahLst/>
              <a:cxnLst/>
              <a:rect l="l" t="t" r="r" b="b"/>
              <a:pathLst>
                <a:path w="180" h="194" extrusionOk="0">
                  <a:moveTo>
                    <a:pt x="90" y="174"/>
                  </a:moveTo>
                  <a:cubicBezTo>
                    <a:pt x="129" y="173"/>
                    <a:pt x="160" y="143"/>
                    <a:pt x="160" y="104"/>
                  </a:cubicBezTo>
                  <a:lnTo>
                    <a:pt x="160" y="99"/>
                  </a:lnTo>
                  <a:cubicBezTo>
                    <a:pt x="160" y="5"/>
                    <a:pt x="19" y="5"/>
                    <a:pt x="19" y="99"/>
                  </a:cubicBezTo>
                  <a:lnTo>
                    <a:pt x="19" y="104"/>
                  </a:lnTo>
                  <a:cubicBezTo>
                    <a:pt x="19" y="143"/>
                    <a:pt x="51" y="173"/>
                    <a:pt x="90" y="174"/>
                  </a:cubicBezTo>
                  <a:close/>
                  <a:moveTo>
                    <a:pt x="90" y="193"/>
                  </a:moveTo>
                  <a:cubicBezTo>
                    <a:pt x="66" y="193"/>
                    <a:pt x="43" y="184"/>
                    <a:pt x="26" y="167"/>
                  </a:cubicBezTo>
                  <a:lnTo>
                    <a:pt x="26" y="167"/>
                  </a:lnTo>
                  <a:cubicBezTo>
                    <a:pt x="10" y="150"/>
                    <a:pt x="0" y="127"/>
                    <a:pt x="0" y="104"/>
                  </a:cubicBezTo>
                  <a:lnTo>
                    <a:pt x="0" y="99"/>
                  </a:lnTo>
                  <a:cubicBezTo>
                    <a:pt x="0" y="76"/>
                    <a:pt x="10" y="52"/>
                    <a:pt x="26" y="36"/>
                  </a:cubicBezTo>
                  <a:lnTo>
                    <a:pt x="26" y="36"/>
                  </a:lnTo>
                  <a:cubicBezTo>
                    <a:pt x="60" y="0"/>
                    <a:pt x="118" y="0"/>
                    <a:pt x="152" y="36"/>
                  </a:cubicBezTo>
                  <a:lnTo>
                    <a:pt x="152" y="36"/>
                  </a:lnTo>
                  <a:cubicBezTo>
                    <a:pt x="170" y="52"/>
                    <a:pt x="179" y="76"/>
                    <a:pt x="179" y="99"/>
                  </a:cubicBezTo>
                  <a:lnTo>
                    <a:pt x="179" y="104"/>
                  </a:lnTo>
                  <a:cubicBezTo>
                    <a:pt x="179" y="127"/>
                    <a:pt x="170" y="151"/>
                    <a:pt x="152" y="167"/>
                  </a:cubicBezTo>
                  <a:lnTo>
                    <a:pt x="152" y="167"/>
                  </a:lnTo>
                  <a:cubicBezTo>
                    <a:pt x="136" y="184"/>
                    <a:pt x="113" y="193"/>
                    <a:pt x="90" y="193"/>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9"/>
            <p:cNvSpPr/>
            <p:nvPr/>
          </p:nvSpPr>
          <p:spPr>
            <a:xfrm>
              <a:off x="-3698510" y="694448"/>
              <a:ext cx="499969" cy="124253"/>
            </a:xfrm>
            <a:custGeom>
              <a:avLst/>
              <a:gdLst/>
              <a:ahLst/>
              <a:cxnLst/>
              <a:rect l="l" t="t" r="r" b="b"/>
              <a:pathLst>
                <a:path w="1859" h="462" extrusionOk="0">
                  <a:moveTo>
                    <a:pt x="231" y="1"/>
                  </a:moveTo>
                  <a:cubicBezTo>
                    <a:pt x="103" y="1"/>
                    <a:pt x="1" y="103"/>
                    <a:pt x="1" y="231"/>
                  </a:cubicBezTo>
                  <a:cubicBezTo>
                    <a:pt x="1" y="358"/>
                    <a:pt x="103" y="462"/>
                    <a:pt x="231" y="462"/>
                  </a:cubicBezTo>
                  <a:lnTo>
                    <a:pt x="1628" y="462"/>
                  </a:lnTo>
                  <a:cubicBezTo>
                    <a:pt x="1755" y="462"/>
                    <a:pt x="1859" y="358"/>
                    <a:pt x="1859" y="231"/>
                  </a:cubicBezTo>
                  <a:cubicBezTo>
                    <a:pt x="1859" y="103"/>
                    <a:pt x="1755" y="1"/>
                    <a:pt x="1628"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9"/>
            <p:cNvSpPr/>
            <p:nvPr/>
          </p:nvSpPr>
          <p:spPr>
            <a:xfrm>
              <a:off x="-3653058" y="716501"/>
              <a:ext cx="454517" cy="88483"/>
            </a:xfrm>
            <a:custGeom>
              <a:avLst/>
              <a:gdLst/>
              <a:ahLst/>
              <a:cxnLst/>
              <a:rect l="l" t="t" r="r" b="b"/>
              <a:pathLst>
                <a:path w="1690" h="329" extrusionOk="0">
                  <a:moveTo>
                    <a:pt x="154" y="328"/>
                  </a:moveTo>
                  <a:cubicBezTo>
                    <a:pt x="130" y="327"/>
                    <a:pt x="130" y="292"/>
                    <a:pt x="154" y="291"/>
                  </a:cubicBezTo>
                  <a:lnTo>
                    <a:pt x="1219" y="291"/>
                  </a:lnTo>
                  <a:cubicBezTo>
                    <a:pt x="1243" y="292"/>
                    <a:pt x="1243" y="327"/>
                    <a:pt x="1219" y="328"/>
                  </a:cubicBezTo>
                  <a:close/>
                  <a:moveTo>
                    <a:pt x="1687" y="176"/>
                  </a:moveTo>
                  <a:cubicBezTo>
                    <a:pt x="1688" y="167"/>
                    <a:pt x="1690" y="158"/>
                    <a:pt x="1690" y="149"/>
                  </a:cubicBezTo>
                  <a:lnTo>
                    <a:pt x="1690" y="149"/>
                  </a:lnTo>
                  <a:lnTo>
                    <a:pt x="1690" y="139"/>
                  </a:lnTo>
                  <a:lnTo>
                    <a:pt x="711" y="139"/>
                  </a:lnTo>
                  <a:cubicBezTo>
                    <a:pt x="687" y="139"/>
                    <a:pt x="687" y="176"/>
                    <a:pt x="711" y="176"/>
                  </a:cubicBezTo>
                  <a:close/>
                  <a:moveTo>
                    <a:pt x="27" y="38"/>
                  </a:moveTo>
                  <a:cubicBezTo>
                    <a:pt x="1" y="38"/>
                    <a:pt x="1" y="0"/>
                    <a:pt x="27" y="0"/>
                  </a:cubicBezTo>
                  <a:lnTo>
                    <a:pt x="1092" y="0"/>
                  </a:lnTo>
                  <a:cubicBezTo>
                    <a:pt x="1117" y="0"/>
                    <a:pt x="1117" y="38"/>
                    <a:pt x="1092" y="3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9"/>
            <p:cNvSpPr/>
            <p:nvPr/>
          </p:nvSpPr>
          <p:spPr>
            <a:xfrm>
              <a:off x="-3698510" y="694448"/>
              <a:ext cx="120487" cy="124253"/>
            </a:xfrm>
            <a:custGeom>
              <a:avLst/>
              <a:gdLst/>
              <a:ahLst/>
              <a:cxnLst/>
              <a:rect l="l" t="t" r="r" b="b"/>
              <a:pathLst>
                <a:path w="448" h="462" extrusionOk="0">
                  <a:moveTo>
                    <a:pt x="224" y="462"/>
                  </a:moveTo>
                  <a:lnTo>
                    <a:pt x="224" y="462"/>
                  </a:lnTo>
                  <a:cubicBezTo>
                    <a:pt x="348" y="461"/>
                    <a:pt x="447" y="361"/>
                    <a:pt x="447" y="238"/>
                  </a:cubicBezTo>
                  <a:lnTo>
                    <a:pt x="447" y="224"/>
                  </a:lnTo>
                  <a:cubicBezTo>
                    <a:pt x="447" y="101"/>
                    <a:pt x="348" y="1"/>
                    <a:pt x="224" y="1"/>
                  </a:cubicBezTo>
                  <a:lnTo>
                    <a:pt x="224" y="1"/>
                  </a:lnTo>
                  <a:cubicBezTo>
                    <a:pt x="101" y="1"/>
                    <a:pt x="1" y="101"/>
                    <a:pt x="1" y="224"/>
                  </a:cubicBezTo>
                  <a:lnTo>
                    <a:pt x="1" y="238"/>
                  </a:lnTo>
                  <a:cubicBezTo>
                    <a:pt x="1" y="361"/>
                    <a:pt x="101" y="461"/>
                    <a:pt x="224" y="462"/>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9"/>
            <p:cNvSpPr/>
            <p:nvPr/>
          </p:nvSpPr>
          <p:spPr>
            <a:xfrm>
              <a:off x="-3685870" y="703054"/>
              <a:ext cx="95207" cy="102468"/>
            </a:xfrm>
            <a:custGeom>
              <a:avLst/>
              <a:gdLst/>
              <a:ahLst/>
              <a:cxnLst/>
              <a:rect l="l" t="t" r="r" b="b"/>
              <a:pathLst>
                <a:path w="354" h="381" extrusionOk="0">
                  <a:moveTo>
                    <a:pt x="177" y="342"/>
                  </a:moveTo>
                  <a:cubicBezTo>
                    <a:pt x="253" y="342"/>
                    <a:pt x="316" y="281"/>
                    <a:pt x="316" y="204"/>
                  </a:cubicBezTo>
                  <a:lnTo>
                    <a:pt x="316" y="195"/>
                  </a:lnTo>
                  <a:cubicBezTo>
                    <a:pt x="313" y="119"/>
                    <a:pt x="252" y="61"/>
                    <a:pt x="177" y="61"/>
                  </a:cubicBezTo>
                  <a:cubicBezTo>
                    <a:pt x="103" y="61"/>
                    <a:pt x="42" y="119"/>
                    <a:pt x="39" y="195"/>
                  </a:cubicBezTo>
                  <a:lnTo>
                    <a:pt x="39" y="204"/>
                  </a:lnTo>
                  <a:cubicBezTo>
                    <a:pt x="39" y="281"/>
                    <a:pt x="101" y="342"/>
                    <a:pt x="177" y="342"/>
                  </a:cubicBezTo>
                  <a:close/>
                  <a:moveTo>
                    <a:pt x="177" y="380"/>
                  </a:moveTo>
                  <a:cubicBezTo>
                    <a:pt x="130" y="380"/>
                    <a:pt x="85" y="362"/>
                    <a:pt x="52" y="329"/>
                  </a:cubicBezTo>
                  <a:lnTo>
                    <a:pt x="52" y="329"/>
                  </a:lnTo>
                  <a:cubicBezTo>
                    <a:pt x="19" y="296"/>
                    <a:pt x="1" y="251"/>
                    <a:pt x="1" y="204"/>
                  </a:cubicBezTo>
                  <a:lnTo>
                    <a:pt x="1" y="195"/>
                  </a:lnTo>
                  <a:cubicBezTo>
                    <a:pt x="1" y="148"/>
                    <a:pt x="19" y="103"/>
                    <a:pt x="52" y="70"/>
                  </a:cubicBezTo>
                  <a:lnTo>
                    <a:pt x="52" y="70"/>
                  </a:lnTo>
                  <a:cubicBezTo>
                    <a:pt x="122" y="1"/>
                    <a:pt x="233" y="1"/>
                    <a:pt x="302" y="70"/>
                  </a:cubicBezTo>
                  <a:lnTo>
                    <a:pt x="302" y="70"/>
                  </a:lnTo>
                  <a:cubicBezTo>
                    <a:pt x="335" y="103"/>
                    <a:pt x="353" y="148"/>
                    <a:pt x="353" y="195"/>
                  </a:cubicBezTo>
                  <a:lnTo>
                    <a:pt x="353" y="204"/>
                  </a:lnTo>
                  <a:cubicBezTo>
                    <a:pt x="353" y="251"/>
                    <a:pt x="335" y="296"/>
                    <a:pt x="302" y="329"/>
                  </a:cubicBezTo>
                  <a:lnTo>
                    <a:pt x="302" y="329"/>
                  </a:lnTo>
                  <a:cubicBezTo>
                    <a:pt x="269" y="362"/>
                    <a:pt x="224" y="380"/>
                    <a:pt x="177" y="380"/>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9"/>
            <p:cNvSpPr/>
            <p:nvPr/>
          </p:nvSpPr>
          <p:spPr>
            <a:xfrm>
              <a:off x="-3662471" y="729411"/>
              <a:ext cx="48410" cy="52175"/>
            </a:xfrm>
            <a:custGeom>
              <a:avLst/>
              <a:gdLst/>
              <a:ahLst/>
              <a:cxnLst/>
              <a:rect l="l" t="t" r="r" b="b"/>
              <a:pathLst>
                <a:path w="180" h="194" extrusionOk="0">
                  <a:moveTo>
                    <a:pt x="90" y="174"/>
                  </a:moveTo>
                  <a:cubicBezTo>
                    <a:pt x="129" y="173"/>
                    <a:pt x="161" y="143"/>
                    <a:pt x="161" y="104"/>
                  </a:cubicBezTo>
                  <a:lnTo>
                    <a:pt x="161" y="99"/>
                  </a:lnTo>
                  <a:cubicBezTo>
                    <a:pt x="161" y="60"/>
                    <a:pt x="129" y="29"/>
                    <a:pt x="90" y="29"/>
                  </a:cubicBezTo>
                  <a:cubicBezTo>
                    <a:pt x="51" y="29"/>
                    <a:pt x="19" y="60"/>
                    <a:pt x="19" y="99"/>
                  </a:cubicBezTo>
                  <a:lnTo>
                    <a:pt x="19" y="104"/>
                  </a:lnTo>
                  <a:cubicBezTo>
                    <a:pt x="19" y="143"/>
                    <a:pt x="51" y="173"/>
                    <a:pt x="90" y="174"/>
                  </a:cubicBezTo>
                  <a:close/>
                  <a:moveTo>
                    <a:pt x="90" y="193"/>
                  </a:moveTo>
                  <a:cubicBezTo>
                    <a:pt x="67" y="193"/>
                    <a:pt x="44" y="184"/>
                    <a:pt x="27" y="167"/>
                  </a:cubicBezTo>
                  <a:lnTo>
                    <a:pt x="27" y="167"/>
                  </a:lnTo>
                  <a:cubicBezTo>
                    <a:pt x="10" y="150"/>
                    <a:pt x="1" y="127"/>
                    <a:pt x="1" y="104"/>
                  </a:cubicBezTo>
                  <a:lnTo>
                    <a:pt x="1" y="99"/>
                  </a:lnTo>
                  <a:cubicBezTo>
                    <a:pt x="1" y="74"/>
                    <a:pt x="10" y="52"/>
                    <a:pt x="27" y="36"/>
                  </a:cubicBezTo>
                  <a:lnTo>
                    <a:pt x="27" y="36"/>
                  </a:lnTo>
                  <a:cubicBezTo>
                    <a:pt x="62" y="0"/>
                    <a:pt x="118" y="0"/>
                    <a:pt x="154" y="36"/>
                  </a:cubicBezTo>
                  <a:lnTo>
                    <a:pt x="154" y="36"/>
                  </a:lnTo>
                  <a:cubicBezTo>
                    <a:pt x="170" y="52"/>
                    <a:pt x="179" y="74"/>
                    <a:pt x="179" y="99"/>
                  </a:cubicBezTo>
                  <a:lnTo>
                    <a:pt x="179" y="104"/>
                  </a:lnTo>
                  <a:cubicBezTo>
                    <a:pt x="179" y="127"/>
                    <a:pt x="170" y="150"/>
                    <a:pt x="154" y="167"/>
                  </a:cubicBezTo>
                  <a:lnTo>
                    <a:pt x="154" y="167"/>
                  </a:lnTo>
                  <a:cubicBezTo>
                    <a:pt x="137" y="184"/>
                    <a:pt x="114" y="193"/>
                    <a:pt x="90" y="193"/>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9"/>
            <p:cNvSpPr/>
            <p:nvPr/>
          </p:nvSpPr>
          <p:spPr>
            <a:xfrm>
              <a:off x="-8147926" y="774055"/>
              <a:ext cx="5038147" cy="528746"/>
            </a:xfrm>
            <a:custGeom>
              <a:avLst/>
              <a:gdLst/>
              <a:ahLst/>
              <a:cxnLst/>
              <a:rect l="l" t="t" r="r" b="b"/>
              <a:pathLst>
                <a:path w="18733" h="1966" extrusionOk="0">
                  <a:moveTo>
                    <a:pt x="17409" y="1109"/>
                  </a:moveTo>
                  <a:lnTo>
                    <a:pt x="11192" y="1109"/>
                  </a:lnTo>
                  <a:cubicBezTo>
                    <a:pt x="10043" y="1109"/>
                    <a:pt x="9693" y="0"/>
                    <a:pt x="7719" y="0"/>
                  </a:cubicBezTo>
                  <a:lnTo>
                    <a:pt x="1" y="0"/>
                  </a:lnTo>
                  <a:lnTo>
                    <a:pt x="1" y="1965"/>
                  </a:lnTo>
                  <a:lnTo>
                    <a:pt x="18733" y="1965"/>
                  </a:lnTo>
                  <a:cubicBezTo>
                    <a:pt x="18439" y="849"/>
                    <a:pt x="18239" y="1109"/>
                    <a:pt x="17409" y="1109"/>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19"/>
          <p:cNvGrpSpPr/>
          <p:nvPr/>
        </p:nvGrpSpPr>
        <p:grpSpPr>
          <a:xfrm>
            <a:off x="-640167" y="0"/>
            <a:ext cx="10421916" cy="5234500"/>
            <a:chOff x="1140126" y="0"/>
            <a:chExt cx="6863748" cy="5234500"/>
          </a:xfrm>
        </p:grpSpPr>
        <p:sp>
          <p:nvSpPr>
            <p:cNvPr id="1335" name="Google Shape;1335;p19"/>
            <p:cNvSpPr/>
            <p:nvPr/>
          </p:nvSpPr>
          <p:spPr>
            <a:xfrm rot="10800000">
              <a:off x="1140126" y="0"/>
              <a:ext cx="3461432"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9"/>
            <p:cNvSpPr/>
            <p:nvPr/>
          </p:nvSpPr>
          <p:spPr>
            <a:xfrm>
              <a:off x="4542442" y="0"/>
              <a:ext cx="3461432"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 name="Google Shape;1337;p19"/>
          <p:cNvSpPr txBox="1">
            <a:spLocks noGrp="1"/>
          </p:cNvSpPr>
          <p:nvPr>
            <p:ph type="title"/>
          </p:nvPr>
        </p:nvSpPr>
        <p:spPr>
          <a:xfrm>
            <a:off x="720000" y="421475"/>
            <a:ext cx="7704000" cy="488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1338" name="Google Shape;1338;p19"/>
          <p:cNvSpPr txBox="1">
            <a:spLocks noGrp="1"/>
          </p:cNvSpPr>
          <p:nvPr>
            <p:ph type="subTitle" idx="1"/>
          </p:nvPr>
        </p:nvSpPr>
        <p:spPr>
          <a:xfrm flipH="1">
            <a:off x="1586651" y="3519950"/>
            <a:ext cx="2881200" cy="28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39" name="Google Shape;1339;p19"/>
          <p:cNvSpPr txBox="1">
            <a:spLocks noGrp="1"/>
          </p:cNvSpPr>
          <p:nvPr>
            <p:ph type="subTitle" idx="2"/>
          </p:nvPr>
        </p:nvSpPr>
        <p:spPr>
          <a:xfrm>
            <a:off x="1586650" y="3836000"/>
            <a:ext cx="2881200" cy="5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0" name="Google Shape;1340;p19"/>
          <p:cNvSpPr txBox="1">
            <a:spLocks noGrp="1"/>
          </p:cNvSpPr>
          <p:nvPr>
            <p:ph type="subTitle" idx="3"/>
          </p:nvPr>
        </p:nvSpPr>
        <p:spPr>
          <a:xfrm flipH="1">
            <a:off x="4676450" y="1741525"/>
            <a:ext cx="2880900" cy="286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1" name="Google Shape;1341;p19"/>
          <p:cNvSpPr txBox="1">
            <a:spLocks noGrp="1"/>
          </p:cNvSpPr>
          <p:nvPr>
            <p:ph type="subTitle" idx="4"/>
          </p:nvPr>
        </p:nvSpPr>
        <p:spPr>
          <a:xfrm>
            <a:off x="4676150" y="2056617"/>
            <a:ext cx="2880900" cy="5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2" name="Google Shape;1342;p19"/>
          <p:cNvSpPr txBox="1">
            <a:spLocks noGrp="1"/>
          </p:cNvSpPr>
          <p:nvPr>
            <p:ph type="subTitle" idx="5"/>
          </p:nvPr>
        </p:nvSpPr>
        <p:spPr>
          <a:xfrm flipH="1">
            <a:off x="1586651" y="1741525"/>
            <a:ext cx="2881200" cy="28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3" name="Google Shape;1343;p19"/>
          <p:cNvSpPr txBox="1">
            <a:spLocks noGrp="1"/>
          </p:cNvSpPr>
          <p:nvPr>
            <p:ph type="subTitle" idx="6"/>
          </p:nvPr>
        </p:nvSpPr>
        <p:spPr>
          <a:xfrm>
            <a:off x="1586800" y="2056617"/>
            <a:ext cx="2881200" cy="5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4" name="Google Shape;1344;p19"/>
          <p:cNvSpPr txBox="1">
            <a:spLocks noGrp="1"/>
          </p:cNvSpPr>
          <p:nvPr>
            <p:ph type="subTitle" idx="7"/>
          </p:nvPr>
        </p:nvSpPr>
        <p:spPr>
          <a:xfrm flipH="1">
            <a:off x="4676450" y="3519950"/>
            <a:ext cx="2880900" cy="28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5" name="Google Shape;1345;p19"/>
          <p:cNvSpPr txBox="1">
            <a:spLocks noGrp="1"/>
          </p:cNvSpPr>
          <p:nvPr>
            <p:ph type="subTitle" idx="8"/>
          </p:nvPr>
        </p:nvSpPr>
        <p:spPr>
          <a:xfrm>
            <a:off x="4676150" y="3836000"/>
            <a:ext cx="2880900" cy="5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1346" name="Google Shape;1346;p19"/>
          <p:cNvGrpSpPr/>
          <p:nvPr/>
        </p:nvGrpSpPr>
        <p:grpSpPr>
          <a:xfrm>
            <a:off x="8111165" y="328757"/>
            <a:ext cx="1396948" cy="3309731"/>
            <a:chOff x="4061725" y="2533000"/>
            <a:chExt cx="460325" cy="1081894"/>
          </a:xfrm>
        </p:grpSpPr>
        <p:sp>
          <p:nvSpPr>
            <p:cNvPr id="1347" name="Google Shape;1347;p19"/>
            <p:cNvSpPr/>
            <p:nvPr/>
          </p:nvSpPr>
          <p:spPr>
            <a:xfrm>
              <a:off x="4061725" y="2533000"/>
              <a:ext cx="460325" cy="997200"/>
            </a:xfrm>
            <a:custGeom>
              <a:avLst/>
              <a:gdLst/>
              <a:ahLst/>
              <a:cxnLst/>
              <a:rect l="l" t="t" r="r" b="b"/>
              <a:pathLst>
                <a:path w="18413" h="39888" extrusionOk="0">
                  <a:moveTo>
                    <a:pt x="9597" y="407"/>
                  </a:moveTo>
                  <a:lnTo>
                    <a:pt x="18310" y="34692"/>
                  </a:lnTo>
                  <a:cubicBezTo>
                    <a:pt x="18315" y="34706"/>
                    <a:pt x="18318" y="34726"/>
                    <a:pt x="18321" y="34743"/>
                  </a:cubicBezTo>
                  <a:cubicBezTo>
                    <a:pt x="18412" y="35531"/>
                    <a:pt x="18279" y="36549"/>
                    <a:pt x="18011" y="37285"/>
                  </a:cubicBezTo>
                  <a:cubicBezTo>
                    <a:pt x="17357" y="39094"/>
                    <a:pt x="15867" y="39887"/>
                    <a:pt x="13988" y="39887"/>
                  </a:cubicBezTo>
                  <a:lnTo>
                    <a:pt x="4425" y="39887"/>
                  </a:lnTo>
                  <a:cubicBezTo>
                    <a:pt x="2545" y="39887"/>
                    <a:pt x="1055" y="39094"/>
                    <a:pt x="401" y="37285"/>
                  </a:cubicBezTo>
                  <a:cubicBezTo>
                    <a:pt x="134" y="36549"/>
                    <a:pt x="0" y="35531"/>
                    <a:pt x="94" y="34743"/>
                  </a:cubicBezTo>
                  <a:cubicBezTo>
                    <a:pt x="94" y="34726"/>
                    <a:pt x="100" y="34706"/>
                    <a:pt x="102" y="34692"/>
                  </a:cubicBezTo>
                  <a:lnTo>
                    <a:pt x="8815" y="407"/>
                  </a:lnTo>
                  <a:cubicBezTo>
                    <a:pt x="8918" y="1"/>
                    <a:pt x="9498" y="1"/>
                    <a:pt x="9597" y="40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9"/>
            <p:cNvSpPr/>
            <p:nvPr/>
          </p:nvSpPr>
          <p:spPr>
            <a:xfrm>
              <a:off x="4187177" y="2701702"/>
              <a:ext cx="229375" cy="913193"/>
            </a:xfrm>
            <a:custGeom>
              <a:avLst/>
              <a:gdLst/>
              <a:ahLst/>
              <a:cxnLst/>
              <a:rect l="l" t="t" r="r" b="b"/>
              <a:pathLst>
                <a:path w="9175" h="39648" extrusionOk="0">
                  <a:moveTo>
                    <a:pt x="3882" y="307"/>
                  </a:moveTo>
                  <a:cubicBezTo>
                    <a:pt x="3882" y="137"/>
                    <a:pt x="4019" y="0"/>
                    <a:pt x="4190" y="0"/>
                  </a:cubicBezTo>
                  <a:cubicBezTo>
                    <a:pt x="4357" y="0"/>
                    <a:pt x="4497" y="137"/>
                    <a:pt x="4497" y="307"/>
                  </a:cubicBezTo>
                  <a:lnTo>
                    <a:pt x="4497" y="7328"/>
                  </a:lnTo>
                  <a:lnTo>
                    <a:pt x="5941" y="6495"/>
                  </a:lnTo>
                  <a:cubicBezTo>
                    <a:pt x="6154" y="6373"/>
                    <a:pt x="6336" y="6688"/>
                    <a:pt x="6123" y="6811"/>
                  </a:cubicBezTo>
                  <a:lnTo>
                    <a:pt x="4497" y="7752"/>
                  </a:lnTo>
                  <a:lnTo>
                    <a:pt x="4497" y="17795"/>
                  </a:lnTo>
                  <a:lnTo>
                    <a:pt x="8779" y="15321"/>
                  </a:lnTo>
                  <a:cubicBezTo>
                    <a:pt x="8989" y="15199"/>
                    <a:pt x="9174" y="15520"/>
                    <a:pt x="8961" y="15640"/>
                  </a:cubicBezTo>
                  <a:lnTo>
                    <a:pt x="4497" y="18219"/>
                  </a:lnTo>
                  <a:lnTo>
                    <a:pt x="4497" y="27850"/>
                  </a:lnTo>
                  <a:lnTo>
                    <a:pt x="8779" y="25376"/>
                  </a:lnTo>
                  <a:cubicBezTo>
                    <a:pt x="8867" y="25319"/>
                    <a:pt x="8981" y="25348"/>
                    <a:pt x="9035" y="25439"/>
                  </a:cubicBezTo>
                  <a:cubicBezTo>
                    <a:pt x="9086" y="25530"/>
                    <a:pt x="9052" y="25643"/>
                    <a:pt x="8961" y="25692"/>
                  </a:cubicBezTo>
                  <a:lnTo>
                    <a:pt x="4497" y="28271"/>
                  </a:lnTo>
                  <a:lnTo>
                    <a:pt x="4497" y="39341"/>
                  </a:lnTo>
                  <a:cubicBezTo>
                    <a:pt x="4497" y="39511"/>
                    <a:pt x="4357" y="39648"/>
                    <a:pt x="4190" y="39648"/>
                  </a:cubicBezTo>
                  <a:cubicBezTo>
                    <a:pt x="4019" y="39648"/>
                    <a:pt x="3882" y="39511"/>
                    <a:pt x="3882" y="39341"/>
                  </a:cubicBezTo>
                  <a:lnTo>
                    <a:pt x="3882" y="30833"/>
                  </a:lnTo>
                  <a:lnTo>
                    <a:pt x="214" y="28717"/>
                  </a:lnTo>
                  <a:cubicBezTo>
                    <a:pt x="1" y="28595"/>
                    <a:pt x="186" y="28274"/>
                    <a:pt x="399" y="28396"/>
                  </a:cubicBezTo>
                  <a:lnTo>
                    <a:pt x="3882" y="30409"/>
                  </a:lnTo>
                  <a:lnTo>
                    <a:pt x="3882" y="22359"/>
                  </a:lnTo>
                  <a:lnTo>
                    <a:pt x="214" y="20244"/>
                  </a:lnTo>
                  <a:cubicBezTo>
                    <a:pt x="1" y="20121"/>
                    <a:pt x="186" y="19803"/>
                    <a:pt x="399" y="19925"/>
                  </a:cubicBezTo>
                  <a:lnTo>
                    <a:pt x="3882" y="21935"/>
                  </a:lnTo>
                  <a:lnTo>
                    <a:pt x="3882" y="13888"/>
                  </a:lnTo>
                  <a:lnTo>
                    <a:pt x="1576" y="12555"/>
                  </a:lnTo>
                  <a:cubicBezTo>
                    <a:pt x="1363" y="12432"/>
                    <a:pt x="1545" y="12114"/>
                    <a:pt x="1758" y="12236"/>
                  </a:cubicBezTo>
                  <a:lnTo>
                    <a:pt x="3882" y="13462"/>
                  </a:lnTo>
                  <a:lnTo>
                    <a:pt x="3882" y="5414"/>
                  </a:lnTo>
                  <a:lnTo>
                    <a:pt x="2503" y="4618"/>
                  </a:lnTo>
                  <a:cubicBezTo>
                    <a:pt x="2290" y="4496"/>
                    <a:pt x="2472" y="4175"/>
                    <a:pt x="2685" y="4297"/>
                  </a:cubicBezTo>
                  <a:lnTo>
                    <a:pt x="3882" y="498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19"/>
          <p:cNvGrpSpPr/>
          <p:nvPr/>
        </p:nvGrpSpPr>
        <p:grpSpPr>
          <a:xfrm>
            <a:off x="-164823" y="598775"/>
            <a:ext cx="918149" cy="3442041"/>
            <a:chOff x="-8147926" y="-2438216"/>
            <a:chExt cx="708503" cy="2656101"/>
          </a:xfrm>
        </p:grpSpPr>
        <p:sp>
          <p:nvSpPr>
            <p:cNvPr id="1350" name="Google Shape;1350;p19"/>
            <p:cNvSpPr/>
            <p:nvPr/>
          </p:nvSpPr>
          <p:spPr>
            <a:xfrm>
              <a:off x="-8147926" y="-2437679"/>
              <a:ext cx="697912" cy="2655563"/>
            </a:xfrm>
            <a:custGeom>
              <a:avLst/>
              <a:gdLst/>
              <a:ahLst/>
              <a:cxnLst/>
              <a:rect l="l" t="t" r="r" b="b"/>
              <a:pathLst>
                <a:path w="2595" h="9874" extrusionOk="0">
                  <a:moveTo>
                    <a:pt x="412" y="101"/>
                  </a:moveTo>
                  <a:lnTo>
                    <a:pt x="2570" y="8587"/>
                  </a:lnTo>
                  <a:cubicBezTo>
                    <a:pt x="2571" y="8592"/>
                    <a:pt x="2571" y="8597"/>
                    <a:pt x="2572" y="8600"/>
                  </a:cubicBezTo>
                  <a:cubicBezTo>
                    <a:pt x="2595" y="8795"/>
                    <a:pt x="2562" y="9047"/>
                    <a:pt x="2496" y="9229"/>
                  </a:cubicBezTo>
                  <a:cubicBezTo>
                    <a:pt x="2335" y="9677"/>
                    <a:pt x="1965" y="9874"/>
                    <a:pt x="1500" y="9874"/>
                  </a:cubicBezTo>
                  <a:lnTo>
                    <a:pt x="1" y="9874"/>
                  </a:lnTo>
                  <a:lnTo>
                    <a:pt x="1" y="960"/>
                  </a:lnTo>
                  <a:lnTo>
                    <a:pt x="220" y="101"/>
                  </a:lnTo>
                  <a:cubicBezTo>
                    <a:pt x="245" y="1"/>
                    <a:pt x="386" y="1"/>
                    <a:pt x="412" y="10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9"/>
            <p:cNvSpPr/>
            <p:nvPr/>
          </p:nvSpPr>
          <p:spPr>
            <a:xfrm>
              <a:off x="-8076016" y="-2438216"/>
              <a:ext cx="636593" cy="2656101"/>
            </a:xfrm>
            <a:custGeom>
              <a:avLst/>
              <a:gdLst/>
              <a:ahLst/>
              <a:cxnLst/>
              <a:rect l="l" t="t" r="r" b="b"/>
              <a:pathLst>
                <a:path w="2367" h="9876" extrusionOk="0">
                  <a:moveTo>
                    <a:pt x="10" y="103"/>
                  </a:moveTo>
                  <a:lnTo>
                    <a:pt x="2167" y="8589"/>
                  </a:lnTo>
                  <a:cubicBezTo>
                    <a:pt x="2168" y="8594"/>
                    <a:pt x="2169" y="8599"/>
                    <a:pt x="2169" y="8602"/>
                  </a:cubicBezTo>
                  <a:cubicBezTo>
                    <a:pt x="2193" y="8797"/>
                    <a:pt x="2160" y="9049"/>
                    <a:pt x="2094" y="9231"/>
                  </a:cubicBezTo>
                  <a:cubicBezTo>
                    <a:pt x="1932" y="9679"/>
                    <a:pt x="1563" y="9876"/>
                    <a:pt x="1097" y="9876"/>
                  </a:cubicBezTo>
                  <a:lnTo>
                    <a:pt x="1272" y="9876"/>
                  </a:lnTo>
                  <a:cubicBezTo>
                    <a:pt x="1737" y="9876"/>
                    <a:pt x="2106" y="9679"/>
                    <a:pt x="2268" y="9231"/>
                  </a:cubicBezTo>
                  <a:cubicBezTo>
                    <a:pt x="2334" y="9049"/>
                    <a:pt x="2367" y="8797"/>
                    <a:pt x="2344" y="8602"/>
                  </a:cubicBezTo>
                  <a:cubicBezTo>
                    <a:pt x="2343" y="8599"/>
                    <a:pt x="2342" y="8594"/>
                    <a:pt x="2341" y="8589"/>
                  </a:cubicBezTo>
                  <a:lnTo>
                    <a:pt x="184" y="103"/>
                  </a:lnTo>
                  <a:cubicBezTo>
                    <a:pt x="162" y="16"/>
                    <a:pt x="44" y="0"/>
                    <a:pt x="1" y="79"/>
                  </a:cubicBezTo>
                  <a:cubicBezTo>
                    <a:pt x="4" y="86"/>
                    <a:pt x="8" y="94"/>
                    <a:pt x="10" y="103"/>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1352"/>
        <p:cNvGrpSpPr/>
        <p:nvPr/>
      </p:nvGrpSpPr>
      <p:grpSpPr>
        <a:xfrm>
          <a:off x="0" y="0"/>
          <a:ext cx="0" cy="0"/>
          <a:chOff x="0" y="0"/>
          <a:chExt cx="0" cy="0"/>
        </a:xfrm>
      </p:grpSpPr>
      <p:grpSp>
        <p:nvGrpSpPr>
          <p:cNvPr id="1353" name="Google Shape;1353;p20"/>
          <p:cNvGrpSpPr/>
          <p:nvPr/>
        </p:nvGrpSpPr>
        <p:grpSpPr>
          <a:xfrm flipH="1">
            <a:off x="4117150" y="10863"/>
            <a:ext cx="9455714" cy="5143497"/>
            <a:chOff x="-9646825" y="0"/>
            <a:chExt cx="9455714" cy="5143497"/>
          </a:xfrm>
        </p:grpSpPr>
        <p:sp>
          <p:nvSpPr>
            <p:cNvPr id="1354" name="Google Shape;1354;p20"/>
            <p:cNvSpPr/>
            <p:nvPr/>
          </p:nvSpPr>
          <p:spPr>
            <a:xfrm>
              <a:off x="-9646667" y="0"/>
              <a:ext cx="9454559" cy="5143313"/>
            </a:xfrm>
            <a:custGeom>
              <a:avLst/>
              <a:gdLst/>
              <a:ahLst/>
              <a:cxnLst/>
              <a:rect l="l" t="t" r="r" b="b"/>
              <a:pathLst>
                <a:path w="59893" h="32582" extrusionOk="0">
                  <a:moveTo>
                    <a:pt x="59892" y="0"/>
                  </a:moveTo>
                  <a:lnTo>
                    <a:pt x="1" y="0"/>
                  </a:lnTo>
                  <a:lnTo>
                    <a:pt x="1" y="32581"/>
                  </a:lnTo>
                  <a:lnTo>
                    <a:pt x="59892" y="32581"/>
                  </a:lnTo>
                  <a:lnTo>
                    <a:pt x="59892" y="4956"/>
                  </a:lnTo>
                  <a:lnTo>
                    <a:pt x="59892" y="4956"/>
                  </a:lnTo>
                  <a:close/>
                </a:path>
              </a:pathLst>
            </a:custGeom>
            <a:gradFill>
              <a:gsLst>
                <a:gs pos="0">
                  <a:schemeClr val="l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0"/>
            <p:cNvSpPr/>
            <p:nvPr/>
          </p:nvSpPr>
          <p:spPr>
            <a:xfrm>
              <a:off x="-3423575" y="468998"/>
              <a:ext cx="3231501" cy="2837015"/>
            </a:xfrm>
            <a:custGeom>
              <a:avLst/>
              <a:gdLst/>
              <a:ahLst/>
              <a:cxnLst/>
              <a:rect l="l" t="t" r="r" b="b"/>
              <a:pathLst>
                <a:path w="20471" h="17972" extrusionOk="0">
                  <a:moveTo>
                    <a:pt x="12817" y="86"/>
                  </a:moveTo>
                  <a:cubicBezTo>
                    <a:pt x="12902" y="139"/>
                    <a:pt x="17011" y="4829"/>
                    <a:pt x="20470" y="8789"/>
                  </a:cubicBezTo>
                  <a:lnTo>
                    <a:pt x="20470" y="16298"/>
                  </a:lnTo>
                  <a:cubicBezTo>
                    <a:pt x="13833" y="17971"/>
                    <a:pt x="3748" y="17272"/>
                    <a:pt x="0" y="14198"/>
                  </a:cubicBezTo>
                  <a:cubicBezTo>
                    <a:pt x="0" y="14198"/>
                    <a:pt x="12232" y="179"/>
                    <a:pt x="12378" y="86"/>
                  </a:cubicBezTo>
                  <a:cubicBezTo>
                    <a:pt x="12512" y="1"/>
                    <a:pt x="12683" y="1"/>
                    <a:pt x="12817" y="86"/>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0"/>
            <p:cNvSpPr/>
            <p:nvPr/>
          </p:nvSpPr>
          <p:spPr>
            <a:xfrm>
              <a:off x="-1475445" y="482416"/>
              <a:ext cx="1283381" cy="2669844"/>
            </a:xfrm>
            <a:custGeom>
              <a:avLst/>
              <a:gdLst/>
              <a:ahLst/>
              <a:cxnLst/>
              <a:rect l="l" t="t" r="r" b="b"/>
              <a:pathLst>
                <a:path w="8130" h="16913" extrusionOk="0">
                  <a:moveTo>
                    <a:pt x="476" y="1"/>
                  </a:moveTo>
                  <a:cubicBezTo>
                    <a:pt x="561" y="54"/>
                    <a:pt x="4670" y="4744"/>
                    <a:pt x="8129" y="8704"/>
                  </a:cubicBezTo>
                  <a:lnTo>
                    <a:pt x="8129" y="16214"/>
                  </a:lnTo>
                  <a:cubicBezTo>
                    <a:pt x="6862" y="16534"/>
                    <a:pt x="5467" y="16767"/>
                    <a:pt x="4015" y="16913"/>
                  </a:cubicBezTo>
                  <a:cubicBezTo>
                    <a:pt x="2705" y="13858"/>
                    <a:pt x="191" y="7986"/>
                    <a:pt x="110" y="7730"/>
                  </a:cubicBezTo>
                  <a:cubicBezTo>
                    <a:pt x="0" y="7383"/>
                    <a:pt x="128" y="7080"/>
                    <a:pt x="128" y="7080"/>
                  </a:cubicBezTo>
                  <a:cubicBezTo>
                    <a:pt x="1616" y="4347"/>
                    <a:pt x="2093" y="4022"/>
                    <a:pt x="1928" y="3632"/>
                  </a:cubicBezTo>
                  <a:cubicBezTo>
                    <a:pt x="1763" y="3240"/>
                    <a:pt x="476" y="1"/>
                    <a:pt x="476"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0"/>
            <p:cNvSpPr/>
            <p:nvPr/>
          </p:nvSpPr>
          <p:spPr>
            <a:xfrm>
              <a:off x="-1475602" y="1055600"/>
              <a:ext cx="1195928" cy="1369572"/>
            </a:xfrm>
            <a:custGeom>
              <a:avLst/>
              <a:gdLst/>
              <a:ahLst/>
              <a:cxnLst/>
              <a:rect l="l" t="t" r="r" b="b"/>
              <a:pathLst>
                <a:path w="7576" h="8676" extrusionOk="0">
                  <a:moveTo>
                    <a:pt x="111" y="4099"/>
                  </a:moveTo>
                  <a:cubicBezTo>
                    <a:pt x="0" y="3752"/>
                    <a:pt x="129" y="3449"/>
                    <a:pt x="129" y="3449"/>
                  </a:cubicBezTo>
                  <a:cubicBezTo>
                    <a:pt x="1617" y="716"/>
                    <a:pt x="2094" y="391"/>
                    <a:pt x="1929" y="1"/>
                  </a:cubicBezTo>
                  <a:lnTo>
                    <a:pt x="7575" y="8676"/>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0"/>
            <p:cNvSpPr/>
            <p:nvPr/>
          </p:nvSpPr>
          <p:spPr>
            <a:xfrm>
              <a:off x="-5761299" y="1060809"/>
              <a:ext cx="4697523" cy="2869849"/>
            </a:xfrm>
            <a:custGeom>
              <a:avLst/>
              <a:gdLst/>
              <a:ahLst/>
              <a:cxnLst/>
              <a:rect l="l" t="t" r="r" b="b"/>
              <a:pathLst>
                <a:path w="29758" h="18180" extrusionOk="0">
                  <a:moveTo>
                    <a:pt x="15138" y="85"/>
                  </a:moveTo>
                  <a:cubicBezTo>
                    <a:pt x="15311" y="178"/>
                    <a:pt x="29757" y="14198"/>
                    <a:pt x="29757" y="14198"/>
                  </a:cubicBezTo>
                  <a:cubicBezTo>
                    <a:pt x="24025" y="18179"/>
                    <a:pt x="5733" y="18179"/>
                    <a:pt x="1" y="14198"/>
                  </a:cubicBezTo>
                  <a:cubicBezTo>
                    <a:pt x="1" y="14198"/>
                    <a:pt x="14447" y="178"/>
                    <a:pt x="14620" y="87"/>
                  </a:cubicBezTo>
                  <a:cubicBezTo>
                    <a:pt x="14782" y="2"/>
                    <a:pt x="14975" y="1"/>
                    <a:pt x="15138" y="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0"/>
            <p:cNvSpPr/>
            <p:nvPr/>
          </p:nvSpPr>
          <p:spPr>
            <a:xfrm>
              <a:off x="-3460513" y="1074227"/>
              <a:ext cx="2396750" cy="2670002"/>
            </a:xfrm>
            <a:custGeom>
              <a:avLst/>
              <a:gdLst/>
              <a:ahLst/>
              <a:cxnLst/>
              <a:rect l="l" t="t" r="r" b="b"/>
              <a:pathLst>
                <a:path w="15183" h="16914" extrusionOk="0">
                  <a:moveTo>
                    <a:pt x="563" y="0"/>
                  </a:moveTo>
                  <a:cubicBezTo>
                    <a:pt x="736" y="93"/>
                    <a:pt x="15182" y="14113"/>
                    <a:pt x="15182" y="14113"/>
                  </a:cubicBezTo>
                  <a:cubicBezTo>
                    <a:pt x="13029" y="15607"/>
                    <a:pt x="9106" y="16541"/>
                    <a:pt x="4743" y="16914"/>
                  </a:cubicBezTo>
                  <a:cubicBezTo>
                    <a:pt x="3195" y="13857"/>
                    <a:pt x="226" y="7986"/>
                    <a:pt x="131" y="7731"/>
                  </a:cubicBezTo>
                  <a:cubicBezTo>
                    <a:pt x="0" y="7383"/>
                    <a:pt x="152" y="7079"/>
                    <a:pt x="152" y="7079"/>
                  </a:cubicBezTo>
                  <a:cubicBezTo>
                    <a:pt x="1909" y="4347"/>
                    <a:pt x="2473" y="4022"/>
                    <a:pt x="2278" y="3632"/>
                  </a:cubicBezTo>
                  <a:cubicBezTo>
                    <a:pt x="2083" y="3240"/>
                    <a:pt x="563" y="0"/>
                    <a:pt x="563"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0"/>
            <p:cNvSpPr/>
            <p:nvPr/>
          </p:nvSpPr>
          <p:spPr>
            <a:xfrm>
              <a:off x="-3460513" y="1647411"/>
              <a:ext cx="1412351" cy="1369572"/>
            </a:xfrm>
            <a:custGeom>
              <a:avLst/>
              <a:gdLst/>
              <a:ahLst/>
              <a:cxnLst/>
              <a:rect l="l" t="t" r="r" b="b"/>
              <a:pathLst>
                <a:path w="8947" h="8676" extrusionOk="0">
                  <a:moveTo>
                    <a:pt x="131" y="4100"/>
                  </a:moveTo>
                  <a:cubicBezTo>
                    <a:pt x="0" y="3752"/>
                    <a:pt x="152" y="3448"/>
                    <a:pt x="152" y="3448"/>
                  </a:cubicBezTo>
                  <a:cubicBezTo>
                    <a:pt x="1909" y="716"/>
                    <a:pt x="2473" y="391"/>
                    <a:pt x="2278" y="1"/>
                  </a:cubicBezTo>
                  <a:lnTo>
                    <a:pt x="8946" y="8675"/>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0"/>
            <p:cNvSpPr/>
            <p:nvPr/>
          </p:nvSpPr>
          <p:spPr>
            <a:xfrm>
              <a:off x="-5972514" y="2592667"/>
              <a:ext cx="5780584" cy="1495542"/>
            </a:xfrm>
            <a:custGeom>
              <a:avLst/>
              <a:gdLst/>
              <a:ahLst/>
              <a:cxnLst/>
              <a:rect l="l" t="t" r="r" b="b"/>
              <a:pathLst>
                <a:path w="36619" h="9474" extrusionOk="0">
                  <a:moveTo>
                    <a:pt x="3257" y="3399"/>
                  </a:moveTo>
                  <a:cubicBezTo>
                    <a:pt x="3257" y="3399"/>
                    <a:pt x="4303" y="2774"/>
                    <a:pt x="4519" y="2654"/>
                  </a:cubicBezTo>
                  <a:cubicBezTo>
                    <a:pt x="4733" y="2533"/>
                    <a:pt x="4928" y="2486"/>
                    <a:pt x="5444" y="2486"/>
                  </a:cubicBezTo>
                  <a:lnTo>
                    <a:pt x="8142" y="2486"/>
                  </a:lnTo>
                  <a:cubicBezTo>
                    <a:pt x="8978" y="2486"/>
                    <a:pt x="9862" y="2201"/>
                    <a:pt x="10403" y="1971"/>
                  </a:cubicBezTo>
                  <a:cubicBezTo>
                    <a:pt x="10943" y="1742"/>
                    <a:pt x="11142" y="1774"/>
                    <a:pt x="11432" y="1774"/>
                  </a:cubicBezTo>
                  <a:lnTo>
                    <a:pt x="13995" y="1774"/>
                  </a:lnTo>
                  <a:cubicBezTo>
                    <a:pt x="14289" y="1774"/>
                    <a:pt x="14507" y="1958"/>
                    <a:pt x="14740" y="2095"/>
                  </a:cubicBezTo>
                  <a:cubicBezTo>
                    <a:pt x="14974" y="2232"/>
                    <a:pt x="15053" y="2380"/>
                    <a:pt x="15630" y="2380"/>
                  </a:cubicBezTo>
                  <a:lnTo>
                    <a:pt x="16358" y="2380"/>
                  </a:lnTo>
                  <a:cubicBezTo>
                    <a:pt x="16448" y="2380"/>
                    <a:pt x="16637" y="2258"/>
                    <a:pt x="16706" y="2184"/>
                  </a:cubicBezTo>
                  <a:cubicBezTo>
                    <a:pt x="16775" y="2110"/>
                    <a:pt x="17308" y="1570"/>
                    <a:pt x="17590" y="1296"/>
                  </a:cubicBezTo>
                  <a:cubicBezTo>
                    <a:pt x="17871" y="1022"/>
                    <a:pt x="18185" y="1039"/>
                    <a:pt x="18869" y="1039"/>
                  </a:cubicBezTo>
                  <a:lnTo>
                    <a:pt x="23821" y="1039"/>
                  </a:lnTo>
                  <a:cubicBezTo>
                    <a:pt x="25125" y="1039"/>
                    <a:pt x="24868" y="0"/>
                    <a:pt x="26300" y="0"/>
                  </a:cubicBezTo>
                  <a:lnTo>
                    <a:pt x="29343" y="0"/>
                  </a:lnTo>
                  <a:cubicBezTo>
                    <a:pt x="30196" y="0"/>
                    <a:pt x="30727" y="918"/>
                    <a:pt x="31646" y="918"/>
                  </a:cubicBezTo>
                  <a:lnTo>
                    <a:pt x="36618" y="918"/>
                  </a:lnTo>
                  <a:lnTo>
                    <a:pt x="36618" y="6030"/>
                  </a:lnTo>
                  <a:cubicBezTo>
                    <a:pt x="32378" y="7309"/>
                    <a:pt x="25311" y="9205"/>
                    <a:pt x="20373" y="9311"/>
                  </a:cubicBezTo>
                  <a:cubicBezTo>
                    <a:pt x="12886" y="9474"/>
                    <a:pt x="1" y="8188"/>
                    <a:pt x="1" y="8188"/>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0"/>
            <p:cNvSpPr/>
            <p:nvPr/>
          </p:nvSpPr>
          <p:spPr>
            <a:xfrm>
              <a:off x="-9646667" y="2764101"/>
              <a:ext cx="9454559" cy="788340"/>
            </a:xfrm>
            <a:custGeom>
              <a:avLst/>
              <a:gdLst/>
              <a:ahLst/>
              <a:cxnLst/>
              <a:rect l="l" t="t" r="r" b="b"/>
              <a:pathLst>
                <a:path w="59893" h="4994" extrusionOk="0">
                  <a:moveTo>
                    <a:pt x="1" y="1932"/>
                  </a:moveTo>
                  <a:cubicBezTo>
                    <a:pt x="227" y="1786"/>
                    <a:pt x="453" y="1641"/>
                    <a:pt x="650" y="1517"/>
                  </a:cubicBezTo>
                  <a:cubicBezTo>
                    <a:pt x="1394" y="1048"/>
                    <a:pt x="1931" y="1162"/>
                    <a:pt x="2622" y="1162"/>
                  </a:cubicBezTo>
                  <a:lnTo>
                    <a:pt x="6116" y="1162"/>
                  </a:lnTo>
                  <a:cubicBezTo>
                    <a:pt x="6498" y="1162"/>
                    <a:pt x="7168" y="1678"/>
                    <a:pt x="7490" y="1758"/>
                  </a:cubicBezTo>
                  <a:cubicBezTo>
                    <a:pt x="7813" y="1839"/>
                    <a:pt x="7954" y="1852"/>
                    <a:pt x="8685" y="1852"/>
                  </a:cubicBezTo>
                  <a:lnTo>
                    <a:pt x="9503" y="1852"/>
                  </a:lnTo>
                  <a:cubicBezTo>
                    <a:pt x="9852" y="1852"/>
                    <a:pt x="10007" y="1632"/>
                    <a:pt x="10114" y="1497"/>
                  </a:cubicBezTo>
                  <a:cubicBezTo>
                    <a:pt x="10221" y="1361"/>
                    <a:pt x="10382" y="1135"/>
                    <a:pt x="10529" y="906"/>
                  </a:cubicBezTo>
                  <a:cubicBezTo>
                    <a:pt x="10677" y="678"/>
                    <a:pt x="10858" y="564"/>
                    <a:pt x="11414" y="564"/>
                  </a:cubicBezTo>
                  <a:lnTo>
                    <a:pt x="14635" y="564"/>
                  </a:lnTo>
                  <a:cubicBezTo>
                    <a:pt x="15030" y="564"/>
                    <a:pt x="15427" y="363"/>
                    <a:pt x="15675" y="195"/>
                  </a:cubicBezTo>
                  <a:cubicBezTo>
                    <a:pt x="15923" y="28"/>
                    <a:pt x="16111" y="1"/>
                    <a:pt x="16513" y="1"/>
                  </a:cubicBezTo>
                  <a:lnTo>
                    <a:pt x="17816" y="1"/>
                  </a:lnTo>
                  <a:cubicBezTo>
                    <a:pt x="18137" y="1"/>
                    <a:pt x="18359" y="34"/>
                    <a:pt x="18674" y="276"/>
                  </a:cubicBezTo>
                  <a:cubicBezTo>
                    <a:pt x="18990" y="517"/>
                    <a:pt x="20170" y="1390"/>
                    <a:pt x="20331" y="1483"/>
                  </a:cubicBezTo>
                  <a:cubicBezTo>
                    <a:pt x="20492" y="1577"/>
                    <a:pt x="20539" y="1645"/>
                    <a:pt x="21021" y="1645"/>
                  </a:cubicBezTo>
                  <a:lnTo>
                    <a:pt x="21667" y="1645"/>
                  </a:lnTo>
                  <a:cubicBezTo>
                    <a:pt x="21827" y="1645"/>
                    <a:pt x="21988" y="1544"/>
                    <a:pt x="22170" y="1377"/>
                  </a:cubicBezTo>
                  <a:cubicBezTo>
                    <a:pt x="22351" y="1209"/>
                    <a:pt x="22491" y="1115"/>
                    <a:pt x="22667" y="1115"/>
                  </a:cubicBezTo>
                  <a:lnTo>
                    <a:pt x="23693" y="1115"/>
                  </a:lnTo>
                  <a:cubicBezTo>
                    <a:pt x="24075" y="1115"/>
                    <a:pt x="24061" y="1444"/>
                    <a:pt x="24666" y="1444"/>
                  </a:cubicBezTo>
                  <a:lnTo>
                    <a:pt x="26194" y="1444"/>
                  </a:lnTo>
                  <a:cubicBezTo>
                    <a:pt x="26467" y="1444"/>
                    <a:pt x="26850" y="1643"/>
                    <a:pt x="27558" y="1875"/>
                  </a:cubicBezTo>
                  <a:cubicBezTo>
                    <a:pt x="28266" y="2109"/>
                    <a:pt x="28283" y="2105"/>
                    <a:pt x="28726" y="2105"/>
                  </a:cubicBezTo>
                  <a:lnTo>
                    <a:pt x="29469" y="2105"/>
                  </a:lnTo>
                  <a:cubicBezTo>
                    <a:pt x="29841" y="2105"/>
                    <a:pt x="30230" y="2521"/>
                    <a:pt x="30992" y="2521"/>
                  </a:cubicBezTo>
                  <a:lnTo>
                    <a:pt x="32337" y="2521"/>
                  </a:lnTo>
                  <a:cubicBezTo>
                    <a:pt x="32703" y="2521"/>
                    <a:pt x="32911" y="2307"/>
                    <a:pt x="33312" y="2307"/>
                  </a:cubicBezTo>
                  <a:lnTo>
                    <a:pt x="38042" y="2307"/>
                  </a:lnTo>
                  <a:cubicBezTo>
                    <a:pt x="39182" y="2307"/>
                    <a:pt x="39450" y="1778"/>
                    <a:pt x="40738" y="1778"/>
                  </a:cubicBezTo>
                  <a:lnTo>
                    <a:pt x="44453" y="1778"/>
                  </a:lnTo>
                  <a:cubicBezTo>
                    <a:pt x="45396" y="1778"/>
                    <a:pt x="45737" y="1267"/>
                    <a:pt x="47362" y="1267"/>
                  </a:cubicBezTo>
                  <a:lnTo>
                    <a:pt x="55217" y="1267"/>
                  </a:lnTo>
                  <a:cubicBezTo>
                    <a:pt x="56437" y="1267"/>
                    <a:pt x="56532" y="1695"/>
                    <a:pt x="57887" y="1695"/>
                  </a:cubicBezTo>
                  <a:lnTo>
                    <a:pt x="59892" y="1695"/>
                  </a:lnTo>
                  <a:lnTo>
                    <a:pt x="59892" y="4202"/>
                  </a:lnTo>
                  <a:lnTo>
                    <a:pt x="1" y="49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0"/>
            <p:cNvSpPr/>
            <p:nvPr/>
          </p:nvSpPr>
          <p:spPr>
            <a:xfrm>
              <a:off x="-9646825" y="3287244"/>
              <a:ext cx="9454717" cy="1856088"/>
            </a:xfrm>
            <a:custGeom>
              <a:avLst/>
              <a:gdLst/>
              <a:ahLst/>
              <a:cxnLst/>
              <a:rect l="l" t="t" r="r" b="b"/>
              <a:pathLst>
                <a:path w="59894" h="11758" extrusionOk="0">
                  <a:moveTo>
                    <a:pt x="1" y="1"/>
                  </a:moveTo>
                  <a:lnTo>
                    <a:pt x="59893" y="1"/>
                  </a:lnTo>
                  <a:lnTo>
                    <a:pt x="59893" y="11757"/>
                  </a:lnTo>
                  <a:lnTo>
                    <a:pt x="1" y="11757"/>
                  </a:lnTo>
                  <a:close/>
                </a:path>
              </a:pathLst>
            </a:custGeom>
            <a:solidFill>
              <a:srgbClr val="8869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0"/>
            <p:cNvSpPr/>
            <p:nvPr/>
          </p:nvSpPr>
          <p:spPr>
            <a:xfrm>
              <a:off x="-9646825" y="3287244"/>
              <a:ext cx="2912629" cy="1856088"/>
            </a:xfrm>
            <a:custGeom>
              <a:avLst/>
              <a:gdLst/>
              <a:ahLst/>
              <a:cxnLst/>
              <a:rect l="l" t="t" r="r" b="b"/>
              <a:pathLst>
                <a:path w="18451" h="11758" extrusionOk="0">
                  <a:moveTo>
                    <a:pt x="6793" y="11757"/>
                  </a:moveTo>
                  <a:lnTo>
                    <a:pt x="1" y="11757"/>
                  </a:lnTo>
                  <a:lnTo>
                    <a:pt x="1" y="1"/>
                  </a:lnTo>
                  <a:lnTo>
                    <a:pt x="18451" y="1"/>
                  </a:lnTo>
                  <a:close/>
                </a:path>
              </a:pathLst>
            </a:custGeom>
            <a:solidFill>
              <a:srgbClr val="FFFFFF">
                <a:alpha val="23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0"/>
            <p:cNvSpPr/>
            <p:nvPr/>
          </p:nvSpPr>
          <p:spPr>
            <a:xfrm>
              <a:off x="-9646667" y="3300504"/>
              <a:ext cx="4023472" cy="54461"/>
            </a:xfrm>
            <a:custGeom>
              <a:avLst/>
              <a:gdLst/>
              <a:ahLst/>
              <a:cxnLst/>
              <a:rect l="l" t="t" r="r" b="b"/>
              <a:pathLst>
                <a:path w="25488" h="345" extrusionOk="0">
                  <a:moveTo>
                    <a:pt x="1" y="204"/>
                  </a:moveTo>
                  <a:lnTo>
                    <a:pt x="1" y="21"/>
                  </a:lnTo>
                  <a:cubicBezTo>
                    <a:pt x="1107" y="5"/>
                    <a:pt x="2348" y="8"/>
                    <a:pt x="2437" y="7"/>
                  </a:cubicBezTo>
                  <a:cubicBezTo>
                    <a:pt x="5561" y="0"/>
                    <a:pt x="8692" y="19"/>
                    <a:pt x="11815" y="39"/>
                  </a:cubicBezTo>
                  <a:cubicBezTo>
                    <a:pt x="11846" y="39"/>
                    <a:pt x="11876" y="40"/>
                    <a:pt x="11906" y="40"/>
                  </a:cubicBezTo>
                  <a:cubicBezTo>
                    <a:pt x="11936" y="41"/>
                    <a:pt x="11965" y="40"/>
                    <a:pt x="11993" y="40"/>
                  </a:cubicBezTo>
                  <a:cubicBezTo>
                    <a:pt x="15108" y="60"/>
                    <a:pt x="18223" y="85"/>
                    <a:pt x="21339" y="114"/>
                  </a:cubicBezTo>
                  <a:cubicBezTo>
                    <a:pt x="21499" y="115"/>
                    <a:pt x="25488" y="128"/>
                    <a:pt x="25488" y="233"/>
                  </a:cubicBezTo>
                  <a:cubicBezTo>
                    <a:pt x="25488" y="345"/>
                    <a:pt x="21497" y="335"/>
                    <a:pt x="21337" y="335"/>
                  </a:cubicBezTo>
                  <a:cubicBezTo>
                    <a:pt x="18223" y="344"/>
                    <a:pt x="15102" y="325"/>
                    <a:pt x="11988" y="305"/>
                  </a:cubicBezTo>
                  <a:cubicBezTo>
                    <a:pt x="11959" y="305"/>
                    <a:pt x="11929" y="305"/>
                    <a:pt x="11901" y="304"/>
                  </a:cubicBezTo>
                  <a:cubicBezTo>
                    <a:pt x="11873" y="302"/>
                    <a:pt x="11841" y="304"/>
                    <a:pt x="11811" y="304"/>
                  </a:cubicBezTo>
                  <a:cubicBezTo>
                    <a:pt x="8686" y="284"/>
                    <a:pt x="5561" y="259"/>
                    <a:pt x="2434" y="229"/>
                  </a:cubicBezTo>
                  <a:cubicBezTo>
                    <a:pt x="2346" y="228"/>
                    <a:pt x="1106" y="225"/>
                    <a:pt x="1" y="204"/>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0"/>
            <p:cNvSpPr/>
            <p:nvPr/>
          </p:nvSpPr>
          <p:spPr>
            <a:xfrm>
              <a:off x="-9646667" y="3377539"/>
              <a:ext cx="4327348" cy="29361"/>
            </a:xfrm>
            <a:custGeom>
              <a:avLst/>
              <a:gdLst/>
              <a:ahLst/>
              <a:cxnLst/>
              <a:rect l="l" t="t" r="r" b="b"/>
              <a:pathLst>
                <a:path w="27413" h="186" extrusionOk="0">
                  <a:moveTo>
                    <a:pt x="1" y="111"/>
                  </a:moveTo>
                  <a:lnTo>
                    <a:pt x="1" y="11"/>
                  </a:lnTo>
                  <a:cubicBezTo>
                    <a:pt x="1178" y="3"/>
                    <a:pt x="2470" y="4"/>
                    <a:pt x="2564" y="4"/>
                  </a:cubicBezTo>
                  <a:cubicBezTo>
                    <a:pt x="5931" y="0"/>
                    <a:pt x="9307" y="10"/>
                    <a:pt x="12674" y="20"/>
                  </a:cubicBezTo>
                  <a:cubicBezTo>
                    <a:pt x="12707" y="20"/>
                    <a:pt x="12740" y="20"/>
                    <a:pt x="12771" y="21"/>
                  </a:cubicBezTo>
                  <a:cubicBezTo>
                    <a:pt x="12804" y="23"/>
                    <a:pt x="12835" y="21"/>
                    <a:pt x="12865" y="21"/>
                  </a:cubicBezTo>
                  <a:cubicBezTo>
                    <a:pt x="16223" y="32"/>
                    <a:pt x="19580" y="45"/>
                    <a:pt x="22939" y="61"/>
                  </a:cubicBezTo>
                  <a:cubicBezTo>
                    <a:pt x="23112" y="61"/>
                    <a:pt x="27413" y="68"/>
                    <a:pt x="27413" y="126"/>
                  </a:cubicBezTo>
                  <a:cubicBezTo>
                    <a:pt x="27413" y="186"/>
                    <a:pt x="23110" y="181"/>
                    <a:pt x="22937" y="181"/>
                  </a:cubicBezTo>
                  <a:cubicBezTo>
                    <a:pt x="19581" y="185"/>
                    <a:pt x="16217" y="175"/>
                    <a:pt x="12861" y="165"/>
                  </a:cubicBezTo>
                  <a:cubicBezTo>
                    <a:pt x="12829" y="165"/>
                    <a:pt x="12797" y="165"/>
                    <a:pt x="12767" y="164"/>
                  </a:cubicBezTo>
                  <a:cubicBezTo>
                    <a:pt x="12735" y="162"/>
                    <a:pt x="12701" y="164"/>
                    <a:pt x="12669" y="164"/>
                  </a:cubicBezTo>
                  <a:cubicBezTo>
                    <a:pt x="9301" y="153"/>
                    <a:pt x="5932" y="139"/>
                    <a:pt x="2562" y="124"/>
                  </a:cubicBezTo>
                  <a:cubicBezTo>
                    <a:pt x="2467" y="124"/>
                    <a:pt x="1177" y="121"/>
                    <a:pt x="1" y="11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0"/>
            <p:cNvSpPr/>
            <p:nvPr/>
          </p:nvSpPr>
          <p:spPr>
            <a:xfrm>
              <a:off x="-5372336" y="3320552"/>
              <a:ext cx="4634538" cy="29677"/>
            </a:xfrm>
            <a:custGeom>
              <a:avLst/>
              <a:gdLst/>
              <a:ahLst/>
              <a:cxnLst/>
              <a:rect l="l" t="t" r="r" b="b"/>
              <a:pathLst>
                <a:path w="29359" h="188" extrusionOk="0">
                  <a:moveTo>
                    <a:pt x="24885" y="61"/>
                  </a:moveTo>
                  <a:cubicBezTo>
                    <a:pt x="21529" y="45"/>
                    <a:pt x="18172" y="32"/>
                    <a:pt x="14812" y="21"/>
                  </a:cubicBezTo>
                  <a:lnTo>
                    <a:pt x="14718" y="21"/>
                  </a:lnTo>
                  <a:lnTo>
                    <a:pt x="14620" y="21"/>
                  </a:lnTo>
                  <a:cubicBezTo>
                    <a:pt x="11254" y="11"/>
                    <a:pt x="7878" y="1"/>
                    <a:pt x="4511" y="5"/>
                  </a:cubicBezTo>
                  <a:cubicBezTo>
                    <a:pt x="4336" y="5"/>
                    <a:pt x="0" y="0"/>
                    <a:pt x="0" y="60"/>
                  </a:cubicBezTo>
                  <a:cubicBezTo>
                    <a:pt x="0" y="118"/>
                    <a:pt x="4334" y="125"/>
                    <a:pt x="4509" y="125"/>
                  </a:cubicBezTo>
                  <a:cubicBezTo>
                    <a:pt x="7877" y="141"/>
                    <a:pt x="11246" y="154"/>
                    <a:pt x="14616" y="165"/>
                  </a:cubicBezTo>
                  <a:lnTo>
                    <a:pt x="14713" y="165"/>
                  </a:lnTo>
                  <a:cubicBezTo>
                    <a:pt x="14745" y="165"/>
                    <a:pt x="14776" y="165"/>
                    <a:pt x="14807" y="166"/>
                  </a:cubicBezTo>
                  <a:cubicBezTo>
                    <a:pt x="18162" y="177"/>
                    <a:pt x="21528" y="186"/>
                    <a:pt x="24883" y="182"/>
                  </a:cubicBezTo>
                  <a:cubicBezTo>
                    <a:pt x="25057" y="182"/>
                    <a:pt x="29358" y="187"/>
                    <a:pt x="29358" y="127"/>
                  </a:cubicBezTo>
                  <a:cubicBezTo>
                    <a:pt x="29358" y="70"/>
                    <a:pt x="25059" y="62"/>
                    <a:pt x="24885" y="6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0"/>
            <p:cNvSpPr/>
            <p:nvPr/>
          </p:nvSpPr>
          <p:spPr>
            <a:xfrm>
              <a:off x="-4178927" y="3372804"/>
              <a:ext cx="3986849" cy="64248"/>
            </a:xfrm>
            <a:custGeom>
              <a:avLst/>
              <a:gdLst/>
              <a:ahLst/>
              <a:cxnLst/>
              <a:rect l="l" t="t" r="r" b="b"/>
              <a:pathLst>
                <a:path w="25256" h="407" extrusionOk="0">
                  <a:moveTo>
                    <a:pt x="25255" y="138"/>
                  </a:moveTo>
                  <a:lnTo>
                    <a:pt x="25255" y="398"/>
                  </a:lnTo>
                  <a:lnTo>
                    <a:pt x="24883" y="398"/>
                  </a:lnTo>
                  <a:cubicBezTo>
                    <a:pt x="21528" y="406"/>
                    <a:pt x="18162" y="385"/>
                    <a:pt x="14807" y="362"/>
                  </a:cubicBezTo>
                  <a:cubicBezTo>
                    <a:pt x="14776" y="362"/>
                    <a:pt x="14744" y="362"/>
                    <a:pt x="14713" y="359"/>
                  </a:cubicBezTo>
                  <a:cubicBezTo>
                    <a:pt x="14682" y="358"/>
                    <a:pt x="14647" y="359"/>
                    <a:pt x="14616" y="359"/>
                  </a:cubicBezTo>
                  <a:cubicBezTo>
                    <a:pt x="11247" y="336"/>
                    <a:pt x="7878" y="307"/>
                    <a:pt x="4509" y="274"/>
                  </a:cubicBezTo>
                  <a:cubicBezTo>
                    <a:pt x="4334" y="271"/>
                    <a:pt x="0" y="257"/>
                    <a:pt x="0" y="132"/>
                  </a:cubicBezTo>
                  <a:cubicBezTo>
                    <a:pt x="0" y="1"/>
                    <a:pt x="4337" y="11"/>
                    <a:pt x="4511" y="11"/>
                  </a:cubicBezTo>
                  <a:cubicBezTo>
                    <a:pt x="7878" y="3"/>
                    <a:pt x="11254" y="24"/>
                    <a:pt x="14620" y="49"/>
                  </a:cubicBezTo>
                  <a:cubicBezTo>
                    <a:pt x="14653" y="49"/>
                    <a:pt x="14685" y="49"/>
                    <a:pt x="14718" y="50"/>
                  </a:cubicBezTo>
                  <a:cubicBezTo>
                    <a:pt x="14751" y="51"/>
                    <a:pt x="14780" y="50"/>
                    <a:pt x="14812" y="50"/>
                  </a:cubicBezTo>
                  <a:cubicBezTo>
                    <a:pt x="18169" y="74"/>
                    <a:pt x="21526" y="103"/>
                    <a:pt x="24885" y="13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0"/>
            <p:cNvSpPr/>
            <p:nvPr/>
          </p:nvSpPr>
          <p:spPr>
            <a:xfrm>
              <a:off x="-7791200" y="3459468"/>
              <a:ext cx="4369811" cy="43884"/>
            </a:xfrm>
            <a:custGeom>
              <a:avLst/>
              <a:gdLst/>
              <a:ahLst/>
              <a:cxnLst/>
              <a:rect l="l" t="t" r="r" b="b"/>
              <a:pathLst>
                <a:path w="27682" h="278" extrusionOk="0">
                  <a:moveTo>
                    <a:pt x="23463" y="93"/>
                  </a:moveTo>
                  <a:cubicBezTo>
                    <a:pt x="20299" y="68"/>
                    <a:pt x="17132" y="49"/>
                    <a:pt x="13965" y="34"/>
                  </a:cubicBezTo>
                  <a:lnTo>
                    <a:pt x="13877" y="34"/>
                  </a:lnTo>
                  <a:cubicBezTo>
                    <a:pt x="13846" y="34"/>
                    <a:pt x="13816" y="33"/>
                    <a:pt x="13785" y="33"/>
                  </a:cubicBezTo>
                  <a:cubicBezTo>
                    <a:pt x="10610" y="16"/>
                    <a:pt x="7427" y="2"/>
                    <a:pt x="4253" y="8"/>
                  </a:cubicBezTo>
                  <a:cubicBezTo>
                    <a:pt x="4089" y="8"/>
                    <a:pt x="0" y="1"/>
                    <a:pt x="0" y="89"/>
                  </a:cubicBezTo>
                  <a:cubicBezTo>
                    <a:pt x="0" y="174"/>
                    <a:pt x="4086" y="183"/>
                    <a:pt x="4251" y="184"/>
                  </a:cubicBezTo>
                  <a:cubicBezTo>
                    <a:pt x="7426" y="209"/>
                    <a:pt x="10602" y="228"/>
                    <a:pt x="13781" y="243"/>
                  </a:cubicBezTo>
                  <a:lnTo>
                    <a:pt x="13872" y="243"/>
                  </a:lnTo>
                  <a:cubicBezTo>
                    <a:pt x="13902" y="243"/>
                    <a:pt x="13931" y="244"/>
                    <a:pt x="13961" y="244"/>
                  </a:cubicBezTo>
                  <a:cubicBezTo>
                    <a:pt x="17125" y="261"/>
                    <a:pt x="20298" y="275"/>
                    <a:pt x="23462" y="269"/>
                  </a:cubicBezTo>
                  <a:cubicBezTo>
                    <a:pt x="23624" y="269"/>
                    <a:pt x="27681" y="277"/>
                    <a:pt x="27681" y="188"/>
                  </a:cubicBezTo>
                  <a:cubicBezTo>
                    <a:pt x="27681" y="103"/>
                    <a:pt x="23626" y="94"/>
                    <a:pt x="23463" y="93"/>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0"/>
            <p:cNvSpPr/>
            <p:nvPr/>
          </p:nvSpPr>
          <p:spPr>
            <a:xfrm>
              <a:off x="-9646667" y="3524663"/>
              <a:ext cx="2687682" cy="41043"/>
            </a:xfrm>
            <a:custGeom>
              <a:avLst/>
              <a:gdLst/>
              <a:ahLst/>
              <a:cxnLst/>
              <a:rect l="l" t="t" r="r" b="b"/>
              <a:pathLst>
                <a:path w="17026" h="260" extrusionOk="0">
                  <a:moveTo>
                    <a:pt x="1" y="209"/>
                  </a:moveTo>
                  <a:lnTo>
                    <a:pt x="1" y="1"/>
                  </a:lnTo>
                  <a:cubicBezTo>
                    <a:pt x="1044" y="4"/>
                    <a:pt x="2087" y="10"/>
                    <a:pt x="3130" y="15"/>
                  </a:cubicBezTo>
                  <a:cubicBezTo>
                    <a:pt x="3161" y="15"/>
                    <a:pt x="3191" y="15"/>
                    <a:pt x="3222" y="16"/>
                  </a:cubicBezTo>
                  <a:cubicBezTo>
                    <a:pt x="3252" y="17"/>
                    <a:pt x="3281" y="16"/>
                    <a:pt x="3310" y="16"/>
                  </a:cubicBezTo>
                  <a:cubicBezTo>
                    <a:pt x="6476" y="32"/>
                    <a:pt x="9641" y="52"/>
                    <a:pt x="12808" y="75"/>
                  </a:cubicBezTo>
                  <a:cubicBezTo>
                    <a:pt x="12971" y="76"/>
                    <a:pt x="17026" y="87"/>
                    <a:pt x="17026" y="170"/>
                  </a:cubicBezTo>
                  <a:cubicBezTo>
                    <a:pt x="17026" y="259"/>
                    <a:pt x="12969" y="252"/>
                    <a:pt x="12805" y="252"/>
                  </a:cubicBezTo>
                  <a:cubicBezTo>
                    <a:pt x="9642" y="258"/>
                    <a:pt x="6470" y="243"/>
                    <a:pt x="3305" y="228"/>
                  </a:cubicBezTo>
                  <a:cubicBezTo>
                    <a:pt x="3276" y="228"/>
                    <a:pt x="3246" y="228"/>
                    <a:pt x="3217" y="226"/>
                  </a:cubicBezTo>
                  <a:cubicBezTo>
                    <a:pt x="3188" y="225"/>
                    <a:pt x="3156" y="226"/>
                    <a:pt x="3125" y="226"/>
                  </a:cubicBezTo>
                  <a:cubicBezTo>
                    <a:pt x="2083" y="221"/>
                    <a:pt x="1042" y="215"/>
                    <a:pt x="1" y="209"/>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0"/>
            <p:cNvSpPr/>
            <p:nvPr/>
          </p:nvSpPr>
          <p:spPr>
            <a:xfrm>
              <a:off x="-7748578" y="3661053"/>
              <a:ext cx="4369653" cy="40569"/>
            </a:xfrm>
            <a:custGeom>
              <a:avLst/>
              <a:gdLst/>
              <a:ahLst/>
              <a:cxnLst/>
              <a:rect l="l" t="t" r="r" b="b"/>
              <a:pathLst>
                <a:path w="27681" h="257" extrusionOk="0">
                  <a:moveTo>
                    <a:pt x="23464" y="86"/>
                  </a:moveTo>
                  <a:cubicBezTo>
                    <a:pt x="20298" y="63"/>
                    <a:pt x="17132" y="46"/>
                    <a:pt x="13966" y="32"/>
                  </a:cubicBezTo>
                  <a:lnTo>
                    <a:pt x="13878" y="32"/>
                  </a:lnTo>
                  <a:cubicBezTo>
                    <a:pt x="13847" y="32"/>
                    <a:pt x="13816" y="30"/>
                    <a:pt x="13786" y="30"/>
                  </a:cubicBezTo>
                  <a:cubicBezTo>
                    <a:pt x="10611" y="16"/>
                    <a:pt x="7428" y="2"/>
                    <a:pt x="4253" y="7"/>
                  </a:cubicBezTo>
                  <a:cubicBezTo>
                    <a:pt x="4088" y="7"/>
                    <a:pt x="1" y="1"/>
                    <a:pt x="1" y="83"/>
                  </a:cubicBezTo>
                  <a:cubicBezTo>
                    <a:pt x="1" y="161"/>
                    <a:pt x="4087" y="169"/>
                    <a:pt x="4250" y="171"/>
                  </a:cubicBezTo>
                  <a:cubicBezTo>
                    <a:pt x="7425" y="194"/>
                    <a:pt x="10603" y="211"/>
                    <a:pt x="13780" y="226"/>
                  </a:cubicBezTo>
                  <a:lnTo>
                    <a:pt x="13873" y="226"/>
                  </a:lnTo>
                  <a:cubicBezTo>
                    <a:pt x="13902" y="226"/>
                    <a:pt x="13932" y="226"/>
                    <a:pt x="13961" y="226"/>
                  </a:cubicBezTo>
                  <a:cubicBezTo>
                    <a:pt x="17124" y="241"/>
                    <a:pt x="20297" y="255"/>
                    <a:pt x="23461" y="249"/>
                  </a:cubicBezTo>
                  <a:cubicBezTo>
                    <a:pt x="23625" y="249"/>
                    <a:pt x="27680" y="256"/>
                    <a:pt x="27680" y="174"/>
                  </a:cubicBezTo>
                  <a:cubicBezTo>
                    <a:pt x="27680" y="95"/>
                    <a:pt x="23627" y="86"/>
                    <a:pt x="23464" y="86"/>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0"/>
            <p:cNvSpPr/>
            <p:nvPr/>
          </p:nvSpPr>
          <p:spPr>
            <a:xfrm>
              <a:off x="-8136120" y="3760188"/>
              <a:ext cx="5158310" cy="49725"/>
            </a:xfrm>
            <a:custGeom>
              <a:avLst/>
              <a:gdLst/>
              <a:ahLst/>
              <a:cxnLst/>
              <a:rect l="l" t="t" r="r" b="b"/>
              <a:pathLst>
                <a:path w="32677" h="315" extrusionOk="0">
                  <a:moveTo>
                    <a:pt x="27696" y="106"/>
                  </a:moveTo>
                  <a:cubicBezTo>
                    <a:pt x="23961" y="77"/>
                    <a:pt x="20224" y="55"/>
                    <a:pt x="16485" y="39"/>
                  </a:cubicBezTo>
                  <a:lnTo>
                    <a:pt x="16381" y="39"/>
                  </a:lnTo>
                  <a:lnTo>
                    <a:pt x="16271" y="37"/>
                  </a:lnTo>
                  <a:cubicBezTo>
                    <a:pt x="12525" y="19"/>
                    <a:pt x="8767" y="2"/>
                    <a:pt x="5020" y="9"/>
                  </a:cubicBezTo>
                  <a:cubicBezTo>
                    <a:pt x="4826" y="9"/>
                    <a:pt x="0" y="1"/>
                    <a:pt x="0" y="102"/>
                  </a:cubicBezTo>
                  <a:cubicBezTo>
                    <a:pt x="0" y="198"/>
                    <a:pt x="4823" y="209"/>
                    <a:pt x="5017" y="211"/>
                  </a:cubicBezTo>
                  <a:cubicBezTo>
                    <a:pt x="8766" y="238"/>
                    <a:pt x="12516" y="261"/>
                    <a:pt x="16267" y="277"/>
                  </a:cubicBezTo>
                  <a:lnTo>
                    <a:pt x="16375" y="277"/>
                  </a:lnTo>
                  <a:cubicBezTo>
                    <a:pt x="16410" y="277"/>
                    <a:pt x="16444" y="278"/>
                    <a:pt x="16479" y="278"/>
                  </a:cubicBezTo>
                  <a:cubicBezTo>
                    <a:pt x="20214" y="297"/>
                    <a:pt x="23959" y="314"/>
                    <a:pt x="27695" y="307"/>
                  </a:cubicBezTo>
                  <a:cubicBezTo>
                    <a:pt x="27887" y="307"/>
                    <a:pt x="32676" y="315"/>
                    <a:pt x="32676" y="214"/>
                  </a:cubicBezTo>
                  <a:cubicBezTo>
                    <a:pt x="32676" y="117"/>
                    <a:pt x="27889" y="107"/>
                    <a:pt x="27696" y="10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0"/>
            <p:cNvSpPr/>
            <p:nvPr/>
          </p:nvSpPr>
          <p:spPr>
            <a:xfrm>
              <a:off x="-9646667" y="3682364"/>
              <a:ext cx="1536901" cy="47831"/>
            </a:xfrm>
            <a:custGeom>
              <a:avLst/>
              <a:gdLst/>
              <a:ahLst/>
              <a:cxnLst/>
              <a:rect l="l" t="t" r="r" b="b"/>
              <a:pathLst>
                <a:path w="9736" h="303" extrusionOk="0">
                  <a:moveTo>
                    <a:pt x="1" y="283"/>
                  </a:moveTo>
                  <a:lnTo>
                    <a:pt x="1" y="0"/>
                  </a:lnTo>
                  <a:cubicBezTo>
                    <a:pt x="1840" y="14"/>
                    <a:pt x="3679" y="32"/>
                    <a:pt x="5518" y="51"/>
                  </a:cubicBezTo>
                  <a:cubicBezTo>
                    <a:pt x="5682" y="52"/>
                    <a:pt x="9735" y="65"/>
                    <a:pt x="9735" y="181"/>
                  </a:cubicBezTo>
                  <a:cubicBezTo>
                    <a:pt x="9735" y="302"/>
                    <a:pt x="5678" y="293"/>
                    <a:pt x="5516" y="293"/>
                  </a:cubicBezTo>
                  <a:cubicBezTo>
                    <a:pt x="3678" y="298"/>
                    <a:pt x="1840" y="294"/>
                    <a:pt x="1" y="283"/>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0"/>
            <p:cNvSpPr/>
            <p:nvPr/>
          </p:nvSpPr>
          <p:spPr>
            <a:xfrm>
              <a:off x="-7795778" y="4085692"/>
              <a:ext cx="1693180" cy="59670"/>
            </a:xfrm>
            <a:custGeom>
              <a:avLst/>
              <a:gdLst/>
              <a:ahLst/>
              <a:cxnLst/>
              <a:rect l="l" t="t" r="r" b="b"/>
              <a:pathLst>
                <a:path w="10726" h="378" extrusionOk="0">
                  <a:moveTo>
                    <a:pt x="9091" y="125"/>
                  </a:moveTo>
                  <a:cubicBezTo>
                    <a:pt x="7865" y="92"/>
                    <a:pt x="6638" y="66"/>
                    <a:pt x="5411" y="45"/>
                  </a:cubicBezTo>
                  <a:lnTo>
                    <a:pt x="5377" y="45"/>
                  </a:lnTo>
                  <a:cubicBezTo>
                    <a:pt x="5365" y="45"/>
                    <a:pt x="5354" y="44"/>
                    <a:pt x="5342" y="44"/>
                  </a:cubicBezTo>
                  <a:cubicBezTo>
                    <a:pt x="4112" y="21"/>
                    <a:pt x="2878" y="1"/>
                    <a:pt x="1648" y="10"/>
                  </a:cubicBezTo>
                  <a:cubicBezTo>
                    <a:pt x="1585" y="10"/>
                    <a:pt x="1" y="0"/>
                    <a:pt x="1" y="123"/>
                  </a:cubicBezTo>
                  <a:cubicBezTo>
                    <a:pt x="1" y="238"/>
                    <a:pt x="1584" y="251"/>
                    <a:pt x="1647" y="252"/>
                  </a:cubicBezTo>
                  <a:cubicBezTo>
                    <a:pt x="2877" y="285"/>
                    <a:pt x="4108" y="312"/>
                    <a:pt x="5340" y="332"/>
                  </a:cubicBezTo>
                  <a:lnTo>
                    <a:pt x="5375" y="332"/>
                  </a:lnTo>
                  <a:cubicBezTo>
                    <a:pt x="5387" y="333"/>
                    <a:pt x="5398" y="333"/>
                    <a:pt x="5409" y="334"/>
                  </a:cubicBezTo>
                  <a:cubicBezTo>
                    <a:pt x="6635" y="357"/>
                    <a:pt x="7864" y="375"/>
                    <a:pt x="9090" y="368"/>
                  </a:cubicBezTo>
                  <a:cubicBezTo>
                    <a:pt x="9153" y="368"/>
                    <a:pt x="10725" y="378"/>
                    <a:pt x="10725" y="255"/>
                  </a:cubicBezTo>
                  <a:cubicBezTo>
                    <a:pt x="10725" y="140"/>
                    <a:pt x="9154" y="127"/>
                    <a:pt x="9091"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0"/>
            <p:cNvSpPr/>
            <p:nvPr/>
          </p:nvSpPr>
          <p:spPr>
            <a:xfrm>
              <a:off x="-7055264" y="3892000"/>
              <a:ext cx="1277699" cy="33782"/>
            </a:xfrm>
            <a:custGeom>
              <a:avLst/>
              <a:gdLst/>
              <a:ahLst/>
              <a:cxnLst/>
              <a:rect l="l" t="t" r="r" b="b"/>
              <a:pathLst>
                <a:path w="8094" h="214" extrusionOk="0">
                  <a:moveTo>
                    <a:pt x="6860" y="71"/>
                  </a:moveTo>
                  <a:cubicBezTo>
                    <a:pt x="5935" y="53"/>
                    <a:pt x="5010" y="38"/>
                    <a:pt x="4083" y="27"/>
                  </a:cubicBezTo>
                  <a:lnTo>
                    <a:pt x="4058" y="27"/>
                  </a:lnTo>
                  <a:cubicBezTo>
                    <a:pt x="4049" y="27"/>
                    <a:pt x="4040" y="27"/>
                    <a:pt x="4030" y="25"/>
                  </a:cubicBezTo>
                  <a:cubicBezTo>
                    <a:pt x="3103" y="13"/>
                    <a:pt x="2173" y="2"/>
                    <a:pt x="1244" y="7"/>
                  </a:cubicBezTo>
                  <a:cubicBezTo>
                    <a:pt x="1197" y="7"/>
                    <a:pt x="1" y="1"/>
                    <a:pt x="1" y="70"/>
                  </a:cubicBezTo>
                  <a:cubicBezTo>
                    <a:pt x="1" y="135"/>
                    <a:pt x="1195" y="143"/>
                    <a:pt x="1244" y="143"/>
                  </a:cubicBezTo>
                  <a:cubicBezTo>
                    <a:pt x="2171" y="162"/>
                    <a:pt x="3100" y="177"/>
                    <a:pt x="4029" y="188"/>
                  </a:cubicBezTo>
                  <a:lnTo>
                    <a:pt x="4056" y="188"/>
                  </a:lnTo>
                  <a:lnTo>
                    <a:pt x="4082" y="188"/>
                  </a:lnTo>
                  <a:cubicBezTo>
                    <a:pt x="5008" y="201"/>
                    <a:pt x="5934" y="212"/>
                    <a:pt x="6860" y="208"/>
                  </a:cubicBezTo>
                  <a:cubicBezTo>
                    <a:pt x="6908" y="208"/>
                    <a:pt x="8093" y="214"/>
                    <a:pt x="8093" y="144"/>
                  </a:cubicBezTo>
                  <a:cubicBezTo>
                    <a:pt x="8093" y="81"/>
                    <a:pt x="6908" y="73"/>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0"/>
            <p:cNvSpPr/>
            <p:nvPr/>
          </p:nvSpPr>
          <p:spPr>
            <a:xfrm>
              <a:off x="-5925945" y="4214189"/>
              <a:ext cx="1277699" cy="33624"/>
            </a:xfrm>
            <a:custGeom>
              <a:avLst/>
              <a:gdLst/>
              <a:ahLst/>
              <a:cxnLst/>
              <a:rect l="l" t="t" r="r" b="b"/>
              <a:pathLst>
                <a:path w="8094" h="213" extrusionOk="0">
                  <a:moveTo>
                    <a:pt x="6860" y="71"/>
                  </a:moveTo>
                  <a:cubicBezTo>
                    <a:pt x="5934" y="52"/>
                    <a:pt x="5009" y="36"/>
                    <a:pt x="4084" y="26"/>
                  </a:cubicBezTo>
                  <a:lnTo>
                    <a:pt x="4058" y="26"/>
                  </a:lnTo>
                  <a:lnTo>
                    <a:pt x="4031" y="25"/>
                  </a:lnTo>
                  <a:cubicBezTo>
                    <a:pt x="3103" y="12"/>
                    <a:pt x="2172" y="1"/>
                    <a:pt x="1244" y="5"/>
                  </a:cubicBezTo>
                  <a:cubicBezTo>
                    <a:pt x="1196" y="5"/>
                    <a:pt x="1" y="0"/>
                    <a:pt x="1" y="68"/>
                  </a:cubicBezTo>
                  <a:cubicBezTo>
                    <a:pt x="1" y="134"/>
                    <a:pt x="1196" y="141"/>
                    <a:pt x="1244" y="142"/>
                  </a:cubicBezTo>
                  <a:cubicBezTo>
                    <a:pt x="2172" y="161"/>
                    <a:pt x="3101" y="175"/>
                    <a:pt x="4030" y="187"/>
                  </a:cubicBezTo>
                  <a:lnTo>
                    <a:pt x="4057" y="187"/>
                  </a:lnTo>
                  <a:lnTo>
                    <a:pt x="4082" y="188"/>
                  </a:lnTo>
                  <a:cubicBezTo>
                    <a:pt x="5007" y="200"/>
                    <a:pt x="5934" y="212"/>
                    <a:pt x="6860" y="207"/>
                  </a:cubicBezTo>
                  <a:cubicBezTo>
                    <a:pt x="6908" y="207"/>
                    <a:pt x="8093" y="213"/>
                    <a:pt x="8093" y="143"/>
                  </a:cubicBezTo>
                  <a:cubicBezTo>
                    <a:pt x="8093" y="80"/>
                    <a:pt x="6908" y="72"/>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0"/>
            <p:cNvSpPr/>
            <p:nvPr/>
          </p:nvSpPr>
          <p:spPr>
            <a:xfrm>
              <a:off x="-5190641" y="4319165"/>
              <a:ext cx="2364547" cy="62512"/>
            </a:xfrm>
            <a:custGeom>
              <a:avLst/>
              <a:gdLst/>
              <a:ahLst/>
              <a:cxnLst/>
              <a:rect l="l" t="t" r="r" b="b"/>
              <a:pathLst>
                <a:path w="14979" h="396" extrusionOk="0">
                  <a:moveTo>
                    <a:pt x="12696" y="132"/>
                  </a:moveTo>
                  <a:cubicBezTo>
                    <a:pt x="10984" y="97"/>
                    <a:pt x="9270" y="70"/>
                    <a:pt x="7557" y="49"/>
                  </a:cubicBezTo>
                  <a:lnTo>
                    <a:pt x="7509" y="49"/>
                  </a:lnTo>
                  <a:cubicBezTo>
                    <a:pt x="7494" y="49"/>
                    <a:pt x="7476" y="48"/>
                    <a:pt x="7459" y="46"/>
                  </a:cubicBezTo>
                  <a:cubicBezTo>
                    <a:pt x="5741" y="24"/>
                    <a:pt x="4020" y="3"/>
                    <a:pt x="2301" y="11"/>
                  </a:cubicBezTo>
                  <a:cubicBezTo>
                    <a:pt x="2213" y="11"/>
                    <a:pt x="1" y="1"/>
                    <a:pt x="1" y="129"/>
                  </a:cubicBezTo>
                  <a:cubicBezTo>
                    <a:pt x="1" y="249"/>
                    <a:pt x="2211" y="263"/>
                    <a:pt x="2301" y="265"/>
                  </a:cubicBezTo>
                  <a:cubicBezTo>
                    <a:pt x="4019" y="299"/>
                    <a:pt x="5737" y="327"/>
                    <a:pt x="7457" y="349"/>
                  </a:cubicBezTo>
                  <a:lnTo>
                    <a:pt x="7506" y="349"/>
                  </a:lnTo>
                  <a:cubicBezTo>
                    <a:pt x="7523" y="349"/>
                    <a:pt x="7538" y="350"/>
                    <a:pt x="7555" y="350"/>
                  </a:cubicBezTo>
                  <a:cubicBezTo>
                    <a:pt x="9267" y="373"/>
                    <a:pt x="10982" y="395"/>
                    <a:pt x="12695" y="385"/>
                  </a:cubicBezTo>
                  <a:cubicBezTo>
                    <a:pt x="12783" y="385"/>
                    <a:pt x="14978" y="396"/>
                    <a:pt x="14978" y="268"/>
                  </a:cubicBezTo>
                  <a:cubicBezTo>
                    <a:pt x="14978" y="148"/>
                    <a:pt x="12785" y="133"/>
                    <a:pt x="12696" y="132"/>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0"/>
            <p:cNvSpPr/>
            <p:nvPr/>
          </p:nvSpPr>
          <p:spPr>
            <a:xfrm>
              <a:off x="-5062934" y="4144100"/>
              <a:ext cx="2300615" cy="44516"/>
            </a:xfrm>
            <a:custGeom>
              <a:avLst/>
              <a:gdLst/>
              <a:ahLst/>
              <a:cxnLst/>
              <a:rect l="l" t="t" r="r" b="b"/>
              <a:pathLst>
                <a:path w="14574" h="282" extrusionOk="0">
                  <a:moveTo>
                    <a:pt x="12354" y="94"/>
                  </a:moveTo>
                  <a:cubicBezTo>
                    <a:pt x="10687" y="69"/>
                    <a:pt x="9021" y="49"/>
                    <a:pt x="7354" y="35"/>
                  </a:cubicBezTo>
                  <a:lnTo>
                    <a:pt x="7307" y="35"/>
                  </a:lnTo>
                  <a:lnTo>
                    <a:pt x="7258" y="34"/>
                  </a:lnTo>
                  <a:cubicBezTo>
                    <a:pt x="5586" y="17"/>
                    <a:pt x="3911" y="2"/>
                    <a:pt x="2240" y="8"/>
                  </a:cubicBezTo>
                  <a:cubicBezTo>
                    <a:pt x="2153" y="8"/>
                    <a:pt x="1" y="1"/>
                    <a:pt x="1" y="91"/>
                  </a:cubicBezTo>
                  <a:cubicBezTo>
                    <a:pt x="1" y="177"/>
                    <a:pt x="2151" y="188"/>
                    <a:pt x="2238" y="188"/>
                  </a:cubicBezTo>
                  <a:cubicBezTo>
                    <a:pt x="3909" y="212"/>
                    <a:pt x="5583" y="232"/>
                    <a:pt x="7256" y="248"/>
                  </a:cubicBezTo>
                  <a:lnTo>
                    <a:pt x="7304" y="248"/>
                  </a:lnTo>
                  <a:cubicBezTo>
                    <a:pt x="7320" y="248"/>
                    <a:pt x="7335" y="249"/>
                    <a:pt x="7351" y="249"/>
                  </a:cubicBezTo>
                  <a:cubicBezTo>
                    <a:pt x="9016" y="265"/>
                    <a:pt x="10687" y="281"/>
                    <a:pt x="12352" y="275"/>
                  </a:cubicBezTo>
                  <a:cubicBezTo>
                    <a:pt x="12438" y="275"/>
                    <a:pt x="14574" y="282"/>
                    <a:pt x="14574" y="191"/>
                  </a:cubicBezTo>
                  <a:cubicBezTo>
                    <a:pt x="14574" y="105"/>
                    <a:pt x="12439" y="95"/>
                    <a:pt x="12354" y="94"/>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0"/>
            <p:cNvSpPr/>
            <p:nvPr/>
          </p:nvSpPr>
          <p:spPr>
            <a:xfrm>
              <a:off x="-5041623" y="3940305"/>
              <a:ext cx="2923994" cy="56671"/>
            </a:xfrm>
            <a:custGeom>
              <a:avLst/>
              <a:gdLst/>
              <a:ahLst/>
              <a:cxnLst/>
              <a:rect l="l" t="t" r="r" b="b"/>
              <a:pathLst>
                <a:path w="18523" h="359" extrusionOk="0">
                  <a:moveTo>
                    <a:pt x="15700" y="119"/>
                  </a:moveTo>
                  <a:cubicBezTo>
                    <a:pt x="13583" y="89"/>
                    <a:pt x="11465" y="63"/>
                    <a:pt x="9346" y="44"/>
                  </a:cubicBezTo>
                  <a:lnTo>
                    <a:pt x="9287" y="44"/>
                  </a:lnTo>
                  <a:cubicBezTo>
                    <a:pt x="9267" y="44"/>
                    <a:pt x="9246" y="43"/>
                    <a:pt x="9225" y="43"/>
                  </a:cubicBezTo>
                  <a:cubicBezTo>
                    <a:pt x="7101" y="22"/>
                    <a:pt x="4970" y="3"/>
                    <a:pt x="2847" y="10"/>
                  </a:cubicBezTo>
                  <a:cubicBezTo>
                    <a:pt x="2736" y="10"/>
                    <a:pt x="1" y="1"/>
                    <a:pt x="1" y="116"/>
                  </a:cubicBezTo>
                  <a:cubicBezTo>
                    <a:pt x="1" y="225"/>
                    <a:pt x="2735" y="238"/>
                    <a:pt x="2845" y="239"/>
                  </a:cubicBezTo>
                  <a:cubicBezTo>
                    <a:pt x="4970" y="270"/>
                    <a:pt x="7095" y="296"/>
                    <a:pt x="9221" y="316"/>
                  </a:cubicBezTo>
                  <a:lnTo>
                    <a:pt x="9282" y="316"/>
                  </a:lnTo>
                  <a:cubicBezTo>
                    <a:pt x="9303" y="316"/>
                    <a:pt x="9322" y="317"/>
                    <a:pt x="9341" y="317"/>
                  </a:cubicBezTo>
                  <a:cubicBezTo>
                    <a:pt x="11458" y="338"/>
                    <a:pt x="13581" y="356"/>
                    <a:pt x="15699" y="349"/>
                  </a:cubicBezTo>
                  <a:cubicBezTo>
                    <a:pt x="15809" y="349"/>
                    <a:pt x="18523" y="358"/>
                    <a:pt x="18523" y="243"/>
                  </a:cubicBezTo>
                  <a:cubicBezTo>
                    <a:pt x="18523" y="133"/>
                    <a:pt x="15810" y="122"/>
                    <a:pt x="15700" y="119"/>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0"/>
            <p:cNvSpPr/>
            <p:nvPr/>
          </p:nvSpPr>
          <p:spPr>
            <a:xfrm>
              <a:off x="-4780209" y="4734175"/>
              <a:ext cx="1693022" cy="59828"/>
            </a:xfrm>
            <a:custGeom>
              <a:avLst/>
              <a:gdLst/>
              <a:ahLst/>
              <a:cxnLst/>
              <a:rect l="l" t="t" r="r" b="b"/>
              <a:pathLst>
                <a:path w="10725" h="379" extrusionOk="0">
                  <a:moveTo>
                    <a:pt x="1634" y="127"/>
                  </a:moveTo>
                  <a:cubicBezTo>
                    <a:pt x="2860" y="94"/>
                    <a:pt x="4087" y="67"/>
                    <a:pt x="5313" y="47"/>
                  </a:cubicBezTo>
                  <a:lnTo>
                    <a:pt x="5349" y="47"/>
                  </a:lnTo>
                  <a:cubicBezTo>
                    <a:pt x="5360" y="47"/>
                    <a:pt x="5372" y="46"/>
                    <a:pt x="5384" y="44"/>
                  </a:cubicBezTo>
                  <a:cubicBezTo>
                    <a:pt x="6614" y="23"/>
                    <a:pt x="7847" y="3"/>
                    <a:pt x="9077" y="10"/>
                  </a:cubicBezTo>
                  <a:cubicBezTo>
                    <a:pt x="9141" y="10"/>
                    <a:pt x="10725" y="1"/>
                    <a:pt x="10725" y="123"/>
                  </a:cubicBezTo>
                  <a:cubicBezTo>
                    <a:pt x="10725" y="238"/>
                    <a:pt x="9142" y="251"/>
                    <a:pt x="9079" y="254"/>
                  </a:cubicBezTo>
                  <a:cubicBezTo>
                    <a:pt x="7847" y="285"/>
                    <a:pt x="6617" y="313"/>
                    <a:pt x="5386" y="334"/>
                  </a:cubicBezTo>
                  <a:lnTo>
                    <a:pt x="5350" y="334"/>
                  </a:lnTo>
                  <a:cubicBezTo>
                    <a:pt x="5338" y="334"/>
                    <a:pt x="5327" y="335"/>
                    <a:pt x="5316" y="335"/>
                  </a:cubicBezTo>
                  <a:cubicBezTo>
                    <a:pt x="4090" y="357"/>
                    <a:pt x="2862" y="377"/>
                    <a:pt x="1635" y="369"/>
                  </a:cubicBezTo>
                  <a:cubicBezTo>
                    <a:pt x="1572" y="369"/>
                    <a:pt x="1" y="378"/>
                    <a:pt x="1" y="256"/>
                  </a:cubicBezTo>
                  <a:cubicBezTo>
                    <a:pt x="1" y="142"/>
                    <a:pt x="1570" y="128"/>
                    <a:pt x="1634" y="127"/>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0"/>
            <p:cNvSpPr/>
            <p:nvPr/>
          </p:nvSpPr>
          <p:spPr>
            <a:xfrm>
              <a:off x="-5105398" y="4540640"/>
              <a:ext cx="1277541" cy="33782"/>
            </a:xfrm>
            <a:custGeom>
              <a:avLst/>
              <a:gdLst/>
              <a:ahLst/>
              <a:cxnLst/>
              <a:rect l="l" t="t" r="r" b="b"/>
              <a:pathLst>
                <a:path w="8093" h="214" extrusionOk="0">
                  <a:moveTo>
                    <a:pt x="1234" y="71"/>
                  </a:moveTo>
                  <a:cubicBezTo>
                    <a:pt x="2159" y="53"/>
                    <a:pt x="3085" y="38"/>
                    <a:pt x="4010" y="26"/>
                  </a:cubicBezTo>
                  <a:lnTo>
                    <a:pt x="4036" y="26"/>
                  </a:lnTo>
                  <a:cubicBezTo>
                    <a:pt x="4044" y="26"/>
                    <a:pt x="4055" y="25"/>
                    <a:pt x="4063" y="25"/>
                  </a:cubicBezTo>
                  <a:cubicBezTo>
                    <a:pt x="4992" y="13"/>
                    <a:pt x="5922" y="2"/>
                    <a:pt x="6850" y="6"/>
                  </a:cubicBezTo>
                  <a:cubicBezTo>
                    <a:pt x="6898" y="6"/>
                    <a:pt x="8093" y="0"/>
                    <a:pt x="8093" y="70"/>
                  </a:cubicBezTo>
                  <a:cubicBezTo>
                    <a:pt x="8093" y="134"/>
                    <a:pt x="6899" y="142"/>
                    <a:pt x="6851" y="143"/>
                  </a:cubicBezTo>
                  <a:cubicBezTo>
                    <a:pt x="5922" y="162"/>
                    <a:pt x="4993" y="177"/>
                    <a:pt x="4065" y="187"/>
                  </a:cubicBezTo>
                  <a:lnTo>
                    <a:pt x="4038" y="187"/>
                  </a:lnTo>
                  <a:lnTo>
                    <a:pt x="4011" y="189"/>
                  </a:lnTo>
                  <a:cubicBezTo>
                    <a:pt x="3087" y="202"/>
                    <a:pt x="2159" y="212"/>
                    <a:pt x="1234" y="207"/>
                  </a:cubicBezTo>
                  <a:cubicBezTo>
                    <a:pt x="1187" y="207"/>
                    <a:pt x="0" y="213"/>
                    <a:pt x="0" y="145"/>
                  </a:cubicBezTo>
                  <a:cubicBezTo>
                    <a:pt x="2" y="80"/>
                    <a:pt x="1187" y="72"/>
                    <a:pt x="1234"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0"/>
            <p:cNvSpPr/>
            <p:nvPr/>
          </p:nvSpPr>
          <p:spPr>
            <a:xfrm>
              <a:off x="-6234558" y="4862672"/>
              <a:ext cx="1277541" cy="33782"/>
            </a:xfrm>
            <a:custGeom>
              <a:avLst/>
              <a:gdLst/>
              <a:ahLst/>
              <a:cxnLst/>
              <a:rect l="l" t="t" r="r" b="b"/>
              <a:pathLst>
                <a:path w="8093" h="214" extrusionOk="0">
                  <a:moveTo>
                    <a:pt x="1233" y="71"/>
                  </a:moveTo>
                  <a:cubicBezTo>
                    <a:pt x="2158" y="52"/>
                    <a:pt x="3084" y="38"/>
                    <a:pt x="4010" y="27"/>
                  </a:cubicBezTo>
                  <a:lnTo>
                    <a:pt x="4036" y="27"/>
                  </a:lnTo>
                  <a:lnTo>
                    <a:pt x="4063" y="25"/>
                  </a:lnTo>
                  <a:cubicBezTo>
                    <a:pt x="4991" y="12"/>
                    <a:pt x="5921" y="2"/>
                    <a:pt x="6849" y="7"/>
                  </a:cubicBezTo>
                  <a:cubicBezTo>
                    <a:pt x="6897" y="7"/>
                    <a:pt x="8093" y="1"/>
                    <a:pt x="8093" y="70"/>
                  </a:cubicBezTo>
                  <a:cubicBezTo>
                    <a:pt x="8093" y="135"/>
                    <a:pt x="6898" y="142"/>
                    <a:pt x="6850" y="143"/>
                  </a:cubicBezTo>
                  <a:cubicBezTo>
                    <a:pt x="5921" y="162"/>
                    <a:pt x="4993" y="177"/>
                    <a:pt x="4064" y="188"/>
                  </a:cubicBezTo>
                  <a:lnTo>
                    <a:pt x="4037" y="188"/>
                  </a:lnTo>
                  <a:lnTo>
                    <a:pt x="4011" y="189"/>
                  </a:lnTo>
                  <a:cubicBezTo>
                    <a:pt x="3086" y="202"/>
                    <a:pt x="2159" y="212"/>
                    <a:pt x="1234" y="209"/>
                  </a:cubicBezTo>
                  <a:cubicBezTo>
                    <a:pt x="1186" y="209"/>
                    <a:pt x="0" y="213"/>
                    <a:pt x="0" y="145"/>
                  </a:cubicBezTo>
                  <a:cubicBezTo>
                    <a:pt x="0" y="79"/>
                    <a:pt x="1186" y="72"/>
                    <a:pt x="1233"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0"/>
            <p:cNvSpPr/>
            <p:nvPr/>
          </p:nvSpPr>
          <p:spPr>
            <a:xfrm>
              <a:off x="-8056875" y="4967963"/>
              <a:ext cx="2364705" cy="62354"/>
            </a:xfrm>
            <a:custGeom>
              <a:avLst/>
              <a:gdLst/>
              <a:ahLst/>
              <a:cxnLst/>
              <a:rect l="l" t="t" r="r" b="b"/>
              <a:pathLst>
                <a:path w="14980" h="395" extrusionOk="0">
                  <a:moveTo>
                    <a:pt x="2283" y="131"/>
                  </a:moveTo>
                  <a:cubicBezTo>
                    <a:pt x="3995" y="97"/>
                    <a:pt x="5708" y="69"/>
                    <a:pt x="7423" y="47"/>
                  </a:cubicBezTo>
                  <a:lnTo>
                    <a:pt x="7470" y="47"/>
                  </a:lnTo>
                  <a:cubicBezTo>
                    <a:pt x="7486" y="47"/>
                    <a:pt x="7504" y="46"/>
                    <a:pt x="7520" y="46"/>
                  </a:cubicBezTo>
                  <a:cubicBezTo>
                    <a:pt x="9238" y="23"/>
                    <a:pt x="10960" y="2"/>
                    <a:pt x="12678" y="10"/>
                  </a:cubicBezTo>
                  <a:cubicBezTo>
                    <a:pt x="12766" y="10"/>
                    <a:pt x="14979" y="0"/>
                    <a:pt x="14979" y="127"/>
                  </a:cubicBezTo>
                  <a:cubicBezTo>
                    <a:pt x="14979" y="249"/>
                    <a:pt x="12768" y="263"/>
                    <a:pt x="12679" y="264"/>
                  </a:cubicBezTo>
                  <a:cubicBezTo>
                    <a:pt x="10961" y="298"/>
                    <a:pt x="9242" y="326"/>
                    <a:pt x="7523" y="347"/>
                  </a:cubicBezTo>
                  <a:lnTo>
                    <a:pt x="7473" y="347"/>
                  </a:lnTo>
                  <a:cubicBezTo>
                    <a:pt x="7456" y="347"/>
                    <a:pt x="7440" y="348"/>
                    <a:pt x="7425" y="348"/>
                  </a:cubicBezTo>
                  <a:cubicBezTo>
                    <a:pt x="5713" y="372"/>
                    <a:pt x="3996" y="393"/>
                    <a:pt x="2284" y="385"/>
                  </a:cubicBezTo>
                  <a:cubicBezTo>
                    <a:pt x="2196" y="385"/>
                    <a:pt x="0" y="394"/>
                    <a:pt x="0" y="267"/>
                  </a:cubicBezTo>
                  <a:cubicBezTo>
                    <a:pt x="0" y="146"/>
                    <a:pt x="2195" y="132"/>
                    <a:pt x="2283" y="13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0"/>
            <p:cNvSpPr/>
            <p:nvPr/>
          </p:nvSpPr>
          <p:spPr>
            <a:xfrm>
              <a:off x="-8120808" y="4792898"/>
              <a:ext cx="2300931" cy="44358"/>
            </a:xfrm>
            <a:custGeom>
              <a:avLst/>
              <a:gdLst/>
              <a:ahLst/>
              <a:cxnLst/>
              <a:rect l="l" t="t" r="r" b="b"/>
              <a:pathLst>
                <a:path w="14576" h="281" extrusionOk="0">
                  <a:moveTo>
                    <a:pt x="2221" y="92"/>
                  </a:moveTo>
                  <a:cubicBezTo>
                    <a:pt x="3887" y="69"/>
                    <a:pt x="5555" y="49"/>
                    <a:pt x="7222" y="33"/>
                  </a:cubicBezTo>
                  <a:lnTo>
                    <a:pt x="7269" y="33"/>
                  </a:lnTo>
                  <a:cubicBezTo>
                    <a:pt x="7284" y="33"/>
                    <a:pt x="7301" y="33"/>
                    <a:pt x="7317" y="33"/>
                  </a:cubicBezTo>
                  <a:cubicBezTo>
                    <a:pt x="8988" y="17"/>
                    <a:pt x="10664" y="2"/>
                    <a:pt x="12336" y="8"/>
                  </a:cubicBezTo>
                  <a:cubicBezTo>
                    <a:pt x="12422" y="8"/>
                    <a:pt x="14575" y="1"/>
                    <a:pt x="14575" y="91"/>
                  </a:cubicBezTo>
                  <a:cubicBezTo>
                    <a:pt x="14575" y="177"/>
                    <a:pt x="12423" y="186"/>
                    <a:pt x="12337" y="187"/>
                  </a:cubicBezTo>
                  <a:cubicBezTo>
                    <a:pt x="10665" y="212"/>
                    <a:pt x="8993" y="232"/>
                    <a:pt x="7320" y="246"/>
                  </a:cubicBezTo>
                  <a:lnTo>
                    <a:pt x="7272" y="246"/>
                  </a:lnTo>
                  <a:cubicBezTo>
                    <a:pt x="7255" y="246"/>
                    <a:pt x="7240" y="247"/>
                    <a:pt x="7225" y="247"/>
                  </a:cubicBezTo>
                  <a:cubicBezTo>
                    <a:pt x="5558" y="264"/>
                    <a:pt x="3888" y="279"/>
                    <a:pt x="2222" y="273"/>
                  </a:cubicBezTo>
                  <a:cubicBezTo>
                    <a:pt x="2136" y="273"/>
                    <a:pt x="1" y="280"/>
                    <a:pt x="1" y="190"/>
                  </a:cubicBezTo>
                  <a:cubicBezTo>
                    <a:pt x="1" y="104"/>
                    <a:pt x="2135" y="95"/>
                    <a:pt x="2221" y="92"/>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0"/>
            <p:cNvSpPr/>
            <p:nvPr/>
          </p:nvSpPr>
          <p:spPr>
            <a:xfrm>
              <a:off x="-8765344" y="4589103"/>
              <a:ext cx="2923994" cy="56355"/>
            </a:xfrm>
            <a:custGeom>
              <a:avLst/>
              <a:gdLst/>
              <a:ahLst/>
              <a:cxnLst/>
              <a:rect l="l" t="t" r="r" b="b"/>
              <a:pathLst>
                <a:path w="18523" h="357" extrusionOk="0">
                  <a:moveTo>
                    <a:pt x="2822" y="118"/>
                  </a:moveTo>
                  <a:cubicBezTo>
                    <a:pt x="4940" y="87"/>
                    <a:pt x="7059" y="62"/>
                    <a:pt x="9178" y="43"/>
                  </a:cubicBezTo>
                  <a:lnTo>
                    <a:pt x="9237" y="43"/>
                  </a:lnTo>
                  <a:cubicBezTo>
                    <a:pt x="9256" y="43"/>
                    <a:pt x="9278" y="42"/>
                    <a:pt x="9298" y="42"/>
                  </a:cubicBezTo>
                  <a:cubicBezTo>
                    <a:pt x="11423" y="20"/>
                    <a:pt x="13552" y="2"/>
                    <a:pt x="15677" y="10"/>
                  </a:cubicBezTo>
                  <a:cubicBezTo>
                    <a:pt x="15787" y="10"/>
                    <a:pt x="18523" y="0"/>
                    <a:pt x="18523" y="116"/>
                  </a:cubicBezTo>
                  <a:cubicBezTo>
                    <a:pt x="18523" y="225"/>
                    <a:pt x="15789" y="237"/>
                    <a:pt x="15678" y="239"/>
                  </a:cubicBezTo>
                  <a:cubicBezTo>
                    <a:pt x="13554" y="270"/>
                    <a:pt x="11427" y="294"/>
                    <a:pt x="9301" y="314"/>
                  </a:cubicBezTo>
                  <a:lnTo>
                    <a:pt x="9240" y="314"/>
                  </a:lnTo>
                  <a:cubicBezTo>
                    <a:pt x="9219" y="314"/>
                    <a:pt x="9200" y="316"/>
                    <a:pt x="9181" y="316"/>
                  </a:cubicBezTo>
                  <a:cubicBezTo>
                    <a:pt x="7065" y="337"/>
                    <a:pt x="4941" y="355"/>
                    <a:pt x="2823" y="347"/>
                  </a:cubicBezTo>
                  <a:cubicBezTo>
                    <a:pt x="2714" y="347"/>
                    <a:pt x="0" y="357"/>
                    <a:pt x="0" y="241"/>
                  </a:cubicBezTo>
                  <a:cubicBezTo>
                    <a:pt x="0" y="133"/>
                    <a:pt x="2713" y="120"/>
                    <a:pt x="2822" y="118"/>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0"/>
            <p:cNvSpPr/>
            <p:nvPr/>
          </p:nvSpPr>
          <p:spPr>
            <a:xfrm>
              <a:off x="-9646667" y="4401251"/>
              <a:ext cx="1332317" cy="58565"/>
            </a:xfrm>
            <a:custGeom>
              <a:avLst/>
              <a:gdLst/>
              <a:ahLst/>
              <a:cxnLst/>
              <a:rect l="l" t="t" r="r" b="b"/>
              <a:pathLst>
                <a:path w="8440" h="371" extrusionOk="0">
                  <a:moveTo>
                    <a:pt x="1" y="261"/>
                  </a:moveTo>
                  <a:lnTo>
                    <a:pt x="1" y="0"/>
                  </a:lnTo>
                  <a:cubicBezTo>
                    <a:pt x="1019" y="2"/>
                    <a:pt x="2039" y="18"/>
                    <a:pt x="3056" y="37"/>
                  </a:cubicBezTo>
                  <a:cubicBezTo>
                    <a:pt x="3068" y="37"/>
                    <a:pt x="3079" y="37"/>
                    <a:pt x="3091" y="38"/>
                  </a:cubicBezTo>
                  <a:cubicBezTo>
                    <a:pt x="3103" y="39"/>
                    <a:pt x="3115" y="38"/>
                    <a:pt x="3125" y="38"/>
                  </a:cubicBezTo>
                  <a:cubicBezTo>
                    <a:pt x="4352" y="60"/>
                    <a:pt x="5578" y="86"/>
                    <a:pt x="6806" y="118"/>
                  </a:cubicBezTo>
                  <a:cubicBezTo>
                    <a:pt x="6868" y="119"/>
                    <a:pt x="8439" y="132"/>
                    <a:pt x="8439" y="248"/>
                  </a:cubicBezTo>
                  <a:cubicBezTo>
                    <a:pt x="8439" y="371"/>
                    <a:pt x="6868" y="360"/>
                    <a:pt x="6805" y="360"/>
                  </a:cubicBezTo>
                  <a:cubicBezTo>
                    <a:pt x="5579" y="368"/>
                    <a:pt x="4349" y="348"/>
                    <a:pt x="3124" y="326"/>
                  </a:cubicBezTo>
                  <a:cubicBezTo>
                    <a:pt x="3112" y="326"/>
                    <a:pt x="3101" y="326"/>
                    <a:pt x="3090" y="325"/>
                  </a:cubicBezTo>
                  <a:cubicBezTo>
                    <a:pt x="3078" y="324"/>
                    <a:pt x="3065" y="325"/>
                    <a:pt x="3054" y="325"/>
                  </a:cubicBezTo>
                  <a:cubicBezTo>
                    <a:pt x="2036" y="306"/>
                    <a:pt x="1018" y="285"/>
                    <a:pt x="1" y="26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0"/>
            <p:cNvSpPr/>
            <p:nvPr/>
          </p:nvSpPr>
          <p:spPr>
            <a:xfrm>
              <a:off x="-2665697" y="3673998"/>
              <a:ext cx="1693022" cy="59670"/>
            </a:xfrm>
            <a:custGeom>
              <a:avLst/>
              <a:gdLst/>
              <a:ahLst/>
              <a:cxnLst/>
              <a:rect l="l" t="t" r="r" b="b"/>
              <a:pathLst>
                <a:path w="10725" h="378" extrusionOk="0">
                  <a:moveTo>
                    <a:pt x="9090" y="125"/>
                  </a:moveTo>
                  <a:cubicBezTo>
                    <a:pt x="7865" y="92"/>
                    <a:pt x="6638" y="66"/>
                    <a:pt x="5411" y="45"/>
                  </a:cubicBezTo>
                  <a:lnTo>
                    <a:pt x="5377" y="45"/>
                  </a:lnTo>
                  <a:cubicBezTo>
                    <a:pt x="5365" y="45"/>
                    <a:pt x="5353" y="44"/>
                    <a:pt x="5340" y="44"/>
                  </a:cubicBezTo>
                  <a:cubicBezTo>
                    <a:pt x="4111" y="21"/>
                    <a:pt x="2878" y="1"/>
                    <a:pt x="1648" y="10"/>
                  </a:cubicBezTo>
                  <a:cubicBezTo>
                    <a:pt x="1584" y="10"/>
                    <a:pt x="0" y="0"/>
                    <a:pt x="0" y="122"/>
                  </a:cubicBezTo>
                  <a:cubicBezTo>
                    <a:pt x="0" y="238"/>
                    <a:pt x="1583" y="251"/>
                    <a:pt x="1647" y="252"/>
                  </a:cubicBezTo>
                  <a:cubicBezTo>
                    <a:pt x="2877" y="285"/>
                    <a:pt x="4107" y="312"/>
                    <a:pt x="5338" y="332"/>
                  </a:cubicBezTo>
                  <a:lnTo>
                    <a:pt x="5374" y="332"/>
                  </a:lnTo>
                  <a:cubicBezTo>
                    <a:pt x="5386" y="332"/>
                    <a:pt x="5397" y="333"/>
                    <a:pt x="5408" y="334"/>
                  </a:cubicBezTo>
                  <a:cubicBezTo>
                    <a:pt x="6635" y="356"/>
                    <a:pt x="7864" y="375"/>
                    <a:pt x="9089" y="368"/>
                  </a:cubicBezTo>
                  <a:cubicBezTo>
                    <a:pt x="9152" y="368"/>
                    <a:pt x="10723" y="378"/>
                    <a:pt x="10723" y="255"/>
                  </a:cubicBezTo>
                  <a:cubicBezTo>
                    <a:pt x="10725" y="140"/>
                    <a:pt x="9154" y="127"/>
                    <a:pt x="9090"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0"/>
            <p:cNvSpPr/>
            <p:nvPr/>
          </p:nvSpPr>
          <p:spPr>
            <a:xfrm>
              <a:off x="-9485020" y="4147415"/>
              <a:ext cx="1277383" cy="33782"/>
            </a:xfrm>
            <a:custGeom>
              <a:avLst/>
              <a:gdLst/>
              <a:ahLst/>
              <a:cxnLst/>
              <a:rect l="l" t="t" r="r" b="b"/>
              <a:pathLst>
                <a:path w="8092" h="214" extrusionOk="0">
                  <a:moveTo>
                    <a:pt x="6859" y="71"/>
                  </a:moveTo>
                  <a:cubicBezTo>
                    <a:pt x="5934" y="53"/>
                    <a:pt x="5008" y="37"/>
                    <a:pt x="4083" y="26"/>
                  </a:cubicBezTo>
                  <a:lnTo>
                    <a:pt x="4057" y="26"/>
                  </a:lnTo>
                  <a:lnTo>
                    <a:pt x="4030" y="26"/>
                  </a:lnTo>
                  <a:cubicBezTo>
                    <a:pt x="3102" y="13"/>
                    <a:pt x="2171" y="2"/>
                    <a:pt x="1243" y="6"/>
                  </a:cubicBezTo>
                  <a:cubicBezTo>
                    <a:pt x="1195" y="6"/>
                    <a:pt x="0" y="1"/>
                    <a:pt x="0" y="69"/>
                  </a:cubicBezTo>
                  <a:cubicBezTo>
                    <a:pt x="0" y="135"/>
                    <a:pt x="1195" y="142"/>
                    <a:pt x="1242" y="143"/>
                  </a:cubicBezTo>
                  <a:cubicBezTo>
                    <a:pt x="2171" y="161"/>
                    <a:pt x="3100" y="176"/>
                    <a:pt x="4029" y="188"/>
                  </a:cubicBezTo>
                  <a:lnTo>
                    <a:pt x="4056" y="188"/>
                  </a:lnTo>
                  <a:cubicBezTo>
                    <a:pt x="4064" y="188"/>
                    <a:pt x="4072" y="188"/>
                    <a:pt x="4082" y="189"/>
                  </a:cubicBezTo>
                  <a:cubicBezTo>
                    <a:pt x="5006" y="201"/>
                    <a:pt x="5934" y="213"/>
                    <a:pt x="6858" y="208"/>
                  </a:cubicBezTo>
                  <a:cubicBezTo>
                    <a:pt x="6906" y="208"/>
                    <a:pt x="8091" y="214"/>
                    <a:pt x="8091" y="144"/>
                  </a:cubicBezTo>
                  <a:cubicBezTo>
                    <a:pt x="8091" y="80"/>
                    <a:pt x="6907" y="73"/>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0"/>
            <p:cNvSpPr/>
            <p:nvPr/>
          </p:nvSpPr>
          <p:spPr>
            <a:xfrm>
              <a:off x="-8880107" y="3996187"/>
              <a:ext cx="1277541" cy="33782"/>
            </a:xfrm>
            <a:custGeom>
              <a:avLst/>
              <a:gdLst/>
              <a:ahLst/>
              <a:cxnLst/>
              <a:rect l="l" t="t" r="r" b="b"/>
              <a:pathLst>
                <a:path w="8093" h="214" extrusionOk="0">
                  <a:moveTo>
                    <a:pt x="6859" y="71"/>
                  </a:moveTo>
                  <a:cubicBezTo>
                    <a:pt x="5934" y="52"/>
                    <a:pt x="5008" y="37"/>
                    <a:pt x="4083" y="25"/>
                  </a:cubicBezTo>
                  <a:lnTo>
                    <a:pt x="4057" y="25"/>
                  </a:lnTo>
                  <a:cubicBezTo>
                    <a:pt x="4048" y="25"/>
                    <a:pt x="4040" y="25"/>
                    <a:pt x="4030" y="25"/>
                  </a:cubicBezTo>
                  <a:cubicBezTo>
                    <a:pt x="3102" y="12"/>
                    <a:pt x="2171" y="2"/>
                    <a:pt x="1243" y="5"/>
                  </a:cubicBezTo>
                  <a:cubicBezTo>
                    <a:pt x="1195" y="5"/>
                    <a:pt x="0" y="0"/>
                    <a:pt x="0" y="69"/>
                  </a:cubicBezTo>
                  <a:cubicBezTo>
                    <a:pt x="0" y="135"/>
                    <a:pt x="1195" y="142"/>
                    <a:pt x="1243" y="143"/>
                  </a:cubicBezTo>
                  <a:cubicBezTo>
                    <a:pt x="2171" y="162"/>
                    <a:pt x="3100" y="176"/>
                    <a:pt x="4029" y="187"/>
                  </a:cubicBezTo>
                  <a:lnTo>
                    <a:pt x="4056" y="187"/>
                  </a:lnTo>
                  <a:lnTo>
                    <a:pt x="4082" y="189"/>
                  </a:lnTo>
                  <a:cubicBezTo>
                    <a:pt x="5006" y="202"/>
                    <a:pt x="5934" y="212"/>
                    <a:pt x="6859" y="207"/>
                  </a:cubicBezTo>
                  <a:cubicBezTo>
                    <a:pt x="6906" y="207"/>
                    <a:pt x="8093" y="213"/>
                    <a:pt x="8093" y="144"/>
                  </a:cubicBezTo>
                  <a:cubicBezTo>
                    <a:pt x="8093" y="79"/>
                    <a:pt x="6908" y="72"/>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0"/>
            <p:cNvSpPr/>
            <p:nvPr/>
          </p:nvSpPr>
          <p:spPr>
            <a:xfrm>
              <a:off x="-5052357" y="2809407"/>
              <a:ext cx="209793" cy="395749"/>
            </a:xfrm>
            <a:custGeom>
              <a:avLst/>
              <a:gdLst/>
              <a:ahLst/>
              <a:cxnLst/>
              <a:rect l="l" t="t" r="r" b="b"/>
              <a:pathLst>
                <a:path w="1329" h="2507" extrusionOk="0">
                  <a:moveTo>
                    <a:pt x="627" y="40"/>
                  </a:moveTo>
                  <a:lnTo>
                    <a:pt x="1" y="2507"/>
                  </a:lnTo>
                  <a:lnTo>
                    <a:pt x="1328" y="2507"/>
                  </a:lnTo>
                  <a:lnTo>
                    <a:pt x="702" y="40"/>
                  </a:lnTo>
                  <a:cubicBezTo>
                    <a:pt x="692" y="1"/>
                    <a:pt x="637" y="1"/>
                    <a:pt x="627"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0"/>
            <p:cNvSpPr/>
            <p:nvPr/>
          </p:nvSpPr>
          <p:spPr>
            <a:xfrm>
              <a:off x="-5021259" y="2909489"/>
              <a:ext cx="116499" cy="295667"/>
            </a:xfrm>
            <a:custGeom>
              <a:avLst/>
              <a:gdLst/>
              <a:ahLst/>
              <a:cxnLst/>
              <a:rect l="l" t="t" r="r" b="b"/>
              <a:pathLst>
                <a:path w="738" h="1873" extrusionOk="0">
                  <a:moveTo>
                    <a:pt x="496" y="40"/>
                  </a:moveTo>
                  <a:cubicBezTo>
                    <a:pt x="496" y="1"/>
                    <a:pt x="437" y="1"/>
                    <a:pt x="437" y="40"/>
                  </a:cubicBezTo>
                  <a:lnTo>
                    <a:pt x="437" y="709"/>
                  </a:lnTo>
                  <a:lnTo>
                    <a:pt x="300" y="630"/>
                  </a:lnTo>
                  <a:cubicBezTo>
                    <a:pt x="280" y="619"/>
                    <a:pt x="263" y="647"/>
                    <a:pt x="282" y="660"/>
                  </a:cubicBezTo>
                  <a:lnTo>
                    <a:pt x="437" y="750"/>
                  </a:lnTo>
                  <a:lnTo>
                    <a:pt x="437" y="1707"/>
                  </a:lnTo>
                  <a:lnTo>
                    <a:pt x="29" y="1472"/>
                  </a:lnTo>
                  <a:cubicBezTo>
                    <a:pt x="21" y="1467"/>
                    <a:pt x="11" y="1471"/>
                    <a:pt x="6" y="1479"/>
                  </a:cubicBezTo>
                  <a:cubicBezTo>
                    <a:pt x="0" y="1487"/>
                    <a:pt x="4" y="1498"/>
                    <a:pt x="12" y="1502"/>
                  </a:cubicBezTo>
                  <a:lnTo>
                    <a:pt x="439" y="1748"/>
                  </a:lnTo>
                  <a:lnTo>
                    <a:pt x="439" y="1873"/>
                  </a:lnTo>
                  <a:lnTo>
                    <a:pt x="497" y="1873"/>
                  </a:lnTo>
                  <a:lnTo>
                    <a:pt x="497" y="1335"/>
                  </a:lnTo>
                  <a:lnTo>
                    <a:pt x="717" y="1208"/>
                  </a:lnTo>
                  <a:cubicBezTo>
                    <a:pt x="737" y="1197"/>
                    <a:pt x="721" y="1166"/>
                    <a:pt x="700" y="1178"/>
                  </a:cubicBezTo>
                  <a:lnTo>
                    <a:pt x="497" y="1294"/>
                  </a:lnTo>
                  <a:lnTo>
                    <a:pt x="497" y="528"/>
                  </a:lnTo>
                  <a:lnTo>
                    <a:pt x="629" y="451"/>
                  </a:lnTo>
                  <a:cubicBezTo>
                    <a:pt x="637" y="446"/>
                    <a:pt x="641" y="436"/>
                    <a:pt x="636" y="428"/>
                  </a:cubicBezTo>
                  <a:cubicBezTo>
                    <a:pt x="630" y="419"/>
                    <a:pt x="620" y="416"/>
                    <a:pt x="612" y="420"/>
                  </a:cubicBezTo>
                  <a:lnTo>
                    <a:pt x="49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0"/>
            <p:cNvSpPr/>
            <p:nvPr/>
          </p:nvSpPr>
          <p:spPr>
            <a:xfrm>
              <a:off x="-6657619" y="2349407"/>
              <a:ext cx="277040" cy="600806"/>
            </a:xfrm>
            <a:custGeom>
              <a:avLst/>
              <a:gdLst/>
              <a:ahLst/>
              <a:cxnLst/>
              <a:rect l="l" t="t" r="r" b="b"/>
              <a:pathLst>
                <a:path w="1755" h="3806" extrusionOk="0">
                  <a:moveTo>
                    <a:pt x="840" y="40"/>
                  </a:moveTo>
                  <a:lnTo>
                    <a:pt x="10" y="3309"/>
                  </a:lnTo>
                  <a:cubicBezTo>
                    <a:pt x="9" y="3311"/>
                    <a:pt x="9" y="3312"/>
                    <a:pt x="9" y="3315"/>
                  </a:cubicBezTo>
                  <a:cubicBezTo>
                    <a:pt x="0" y="3396"/>
                    <a:pt x="11" y="3479"/>
                    <a:pt x="38" y="3557"/>
                  </a:cubicBezTo>
                  <a:cubicBezTo>
                    <a:pt x="100" y="3729"/>
                    <a:pt x="243" y="3805"/>
                    <a:pt x="421" y="3805"/>
                  </a:cubicBezTo>
                  <a:lnTo>
                    <a:pt x="1334" y="3805"/>
                  </a:lnTo>
                  <a:cubicBezTo>
                    <a:pt x="1513" y="3805"/>
                    <a:pt x="1655" y="3729"/>
                    <a:pt x="1717" y="3557"/>
                  </a:cubicBezTo>
                  <a:cubicBezTo>
                    <a:pt x="1744" y="3479"/>
                    <a:pt x="1755" y="3396"/>
                    <a:pt x="1747" y="3315"/>
                  </a:cubicBezTo>
                  <a:cubicBezTo>
                    <a:pt x="1747" y="3312"/>
                    <a:pt x="1747" y="3311"/>
                    <a:pt x="1745" y="3309"/>
                  </a:cubicBezTo>
                  <a:lnTo>
                    <a:pt x="915" y="40"/>
                  </a:lnTo>
                  <a:cubicBezTo>
                    <a:pt x="905" y="1"/>
                    <a:pt x="851" y="1"/>
                    <a:pt x="84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0"/>
            <p:cNvSpPr/>
            <p:nvPr/>
          </p:nvSpPr>
          <p:spPr>
            <a:xfrm>
              <a:off x="-6594160" y="2449490"/>
              <a:ext cx="138125" cy="600174"/>
            </a:xfrm>
            <a:custGeom>
              <a:avLst/>
              <a:gdLst/>
              <a:ahLst/>
              <a:cxnLst/>
              <a:rect l="l" t="t" r="r" b="b"/>
              <a:pathLst>
                <a:path w="875" h="3802" extrusionOk="0">
                  <a:moveTo>
                    <a:pt x="505" y="40"/>
                  </a:moveTo>
                  <a:cubicBezTo>
                    <a:pt x="505" y="1"/>
                    <a:pt x="446" y="1"/>
                    <a:pt x="446" y="40"/>
                  </a:cubicBezTo>
                  <a:lnTo>
                    <a:pt x="446" y="710"/>
                  </a:lnTo>
                  <a:lnTo>
                    <a:pt x="308" y="630"/>
                  </a:lnTo>
                  <a:cubicBezTo>
                    <a:pt x="288" y="617"/>
                    <a:pt x="270" y="649"/>
                    <a:pt x="291" y="660"/>
                  </a:cubicBezTo>
                  <a:lnTo>
                    <a:pt x="446" y="750"/>
                  </a:lnTo>
                  <a:lnTo>
                    <a:pt x="446" y="1707"/>
                  </a:lnTo>
                  <a:lnTo>
                    <a:pt x="37" y="1472"/>
                  </a:lnTo>
                  <a:cubicBezTo>
                    <a:pt x="29" y="1467"/>
                    <a:pt x="18" y="1471"/>
                    <a:pt x="14" y="1479"/>
                  </a:cubicBezTo>
                  <a:cubicBezTo>
                    <a:pt x="9" y="1487"/>
                    <a:pt x="12" y="1498"/>
                    <a:pt x="21" y="1502"/>
                  </a:cubicBezTo>
                  <a:lnTo>
                    <a:pt x="446" y="1748"/>
                  </a:lnTo>
                  <a:lnTo>
                    <a:pt x="446" y="2667"/>
                  </a:lnTo>
                  <a:lnTo>
                    <a:pt x="38" y="2431"/>
                  </a:lnTo>
                  <a:cubicBezTo>
                    <a:pt x="18" y="2420"/>
                    <a:pt x="1" y="2450"/>
                    <a:pt x="21" y="2462"/>
                  </a:cubicBezTo>
                  <a:lnTo>
                    <a:pt x="446" y="2708"/>
                  </a:lnTo>
                  <a:lnTo>
                    <a:pt x="446" y="3763"/>
                  </a:lnTo>
                  <a:cubicBezTo>
                    <a:pt x="446" y="3801"/>
                    <a:pt x="505" y="3801"/>
                    <a:pt x="505" y="3763"/>
                  </a:cubicBezTo>
                  <a:lnTo>
                    <a:pt x="505" y="2951"/>
                  </a:lnTo>
                  <a:lnTo>
                    <a:pt x="855" y="2749"/>
                  </a:lnTo>
                  <a:cubicBezTo>
                    <a:pt x="874" y="2737"/>
                    <a:pt x="858" y="2709"/>
                    <a:pt x="838" y="2718"/>
                  </a:cubicBezTo>
                  <a:lnTo>
                    <a:pt x="505" y="2910"/>
                  </a:lnTo>
                  <a:lnTo>
                    <a:pt x="505" y="2143"/>
                  </a:lnTo>
                  <a:lnTo>
                    <a:pt x="855" y="1941"/>
                  </a:lnTo>
                  <a:cubicBezTo>
                    <a:pt x="864" y="1936"/>
                    <a:pt x="866" y="1926"/>
                    <a:pt x="861" y="1918"/>
                  </a:cubicBezTo>
                  <a:cubicBezTo>
                    <a:pt x="857" y="1908"/>
                    <a:pt x="846" y="1906"/>
                    <a:pt x="838" y="1910"/>
                  </a:cubicBezTo>
                  <a:lnTo>
                    <a:pt x="505" y="2102"/>
                  </a:lnTo>
                  <a:lnTo>
                    <a:pt x="505" y="1334"/>
                  </a:lnTo>
                  <a:lnTo>
                    <a:pt x="726" y="1207"/>
                  </a:lnTo>
                  <a:cubicBezTo>
                    <a:pt x="734" y="1203"/>
                    <a:pt x="738" y="1192"/>
                    <a:pt x="733" y="1184"/>
                  </a:cubicBezTo>
                  <a:cubicBezTo>
                    <a:pt x="727" y="1176"/>
                    <a:pt x="717" y="1173"/>
                    <a:pt x="708" y="1178"/>
                  </a:cubicBezTo>
                  <a:lnTo>
                    <a:pt x="506" y="1294"/>
                  </a:lnTo>
                  <a:lnTo>
                    <a:pt x="506" y="526"/>
                  </a:lnTo>
                  <a:lnTo>
                    <a:pt x="639" y="451"/>
                  </a:lnTo>
                  <a:cubicBezTo>
                    <a:pt x="647" y="446"/>
                    <a:pt x="650" y="435"/>
                    <a:pt x="645" y="426"/>
                  </a:cubicBezTo>
                  <a:cubicBezTo>
                    <a:pt x="640" y="418"/>
                    <a:pt x="630" y="416"/>
                    <a:pt x="621" y="421"/>
                  </a:cubicBezTo>
                  <a:lnTo>
                    <a:pt x="50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0"/>
            <p:cNvSpPr/>
            <p:nvPr/>
          </p:nvSpPr>
          <p:spPr>
            <a:xfrm>
              <a:off x="-5797922" y="2705536"/>
              <a:ext cx="262517" cy="499619"/>
            </a:xfrm>
            <a:custGeom>
              <a:avLst/>
              <a:gdLst/>
              <a:ahLst/>
              <a:cxnLst/>
              <a:rect l="l" t="t" r="r" b="b"/>
              <a:pathLst>
                <a:path w="1663" h="3165" extrusionOk="0">
                  <a:moveTo>
                    <a:pt x="794" y="39"/>
                  </a:moveTo>
                  <a:lnTo>
                    <a:pt x="0" y="3165"/>
                  </a:lnTo>
                  <a:lnTo>
                    <a:pt x="1663" y="3165"/>
                  </a:lnTo>
                  <a:lnTo>
                    <a:pt x="869" y="39"/>
                  </a:lnTo>
                  <a:cubicBezTo>
                    <a:pt x="860" y="0"/>
                    <a:pt x="806" y="0"/>
                    <a:pt x="795"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0"/>
            <p:cNvSpPr/>
            <p:nvPr/>
          </p:nvSpPr>
          <p:spPr>
            <a:xfrm>
              <a:off x="-5741725" y="2805618"/>
              <a:ext cx="137810" cy="399537"/>
            </a:xfrm>
            <a:custGeom>
              <a:avLst/>
              <a:gdLst/>
              <a:ahLst/>
              <a:cxnLst/>
              <a:rect l="l" t="t" r="r" b="b"/>
              <a:pathLst>
                <a:path w="873" h="2531" extrusionOk="0">
                  <a:moveTo>
                    <a:pt x="505" y="39"/>
                  </a:moveTo>
                  <a:cubicBezTo>
                    <a:pt x="505" y="0"/>
                    <a:pt x="446" y="0"/>
                    <a:pt x="446" y="39"/>
                  </a:cubicBezTo>
                  <a:lnTo>
                    <a:pt x="446" y="708"/>
                  </a:lnTo>
                  <a:lnTo>
                    <a:pt x="307" y="629"/>
                  </a:lnTo>
                  <a:cubicBezTo>
                    <a:pt x="299" y="625"/>
                    <a:pt x="288" y="627"/>
                    <a:pt x="284" y="635"/>
                  </a:cubicBezTo>
                  <a:cubicBezTo>
                    <a:pt x="279" y="643"/>
                    <a:pt x="281" y="654"/>
                    <a:pt x="291" y="659"/>
                  </a:cubicBezTo>
                  <a:lnTo>
                    <a:pt x="446" y="749"/>
                  </a:lnTo>
                  <a:lnTo>
                    <a:pt x="446" y="1706"/>
                  </a:lnTo>
                  <a:lnTo>
                    <a:pt x="37" y="1471"/>
                  </a:lnTo>
                  <a:cubicBezTo>
                    <a:pt x="29" y="1467"/>
                    <a:pt x="18" y="1469"/>
                    <a:pt x="13" y="1478"/>
                  </a:cubicBezTo>
                  <a:cubicBezTo>
                    <a:pt x="9" y="1487"/>
                    <a:pt x="11" y="1497"/>
                    <a:pt x="20" y="1502"/>
                  </a:cubicBezTo>
                  <a:lnTo>
                    <a:pt x="446" y="1748"/>
                  </a:lnTo>
                  <a:lnTo>
                    <a:pt x="446" y="2531"/>
                  </a:lnTo>
                  <a:lnTo>
                    <a:pt x="505" y="2531"/>
                  </a:lnTo>
                  <a:lnTo>
                    <a:pt x="505" y="2143"/>
                  </a:lnTo>
                  <a:lnTo>
                    <a:pt x="854" y="1940"/>
                  </a:lnTo>
                  <a:cubicBezTo>
                    <a:pt x="873" y="1929"/>
                    <a:pt x="856" y="1900"/>
                    <a:pt x="838" y="1910"/>
                  </a:cubicBezTo>
                  <a:lnTo>
                    <a:pt x="505" y="2103"/>
                  </a:lnTo>
                  <a:lnTo>
                    <a:pt x="505" y="1335"/>
                  </a:lnTo>
                  <a:lnTo>
                    <a:pt x="726" y="1208"/>
                  </a:lnTo>
                  <a:cubicBezTo>
                    <a:pt x="734" y="1203"/>
                    <a:pt x="736" y="1193"/>
                    <a:pt x="732" y="1183"/>
                  </a:cubicBezTo>
                  <a:cubicBezTo>
                    <a:pt x="727" y="1175"/>
                    <a:pt x="716" y="1173"/>
                    <a:pt x="708" y="1177"/>
                  </a:cubicBezTo>
                  <a:lnTo>
                    <a:pt x="506" y="1294"/>
                  </a:lnTo>
                  <a:lnTo>
                    <a:pt x="506" y="527"/>
                  </a:lnTo>
                  <a:lnTo>
                    <a:pt x="638" y="451"/>
                  </a:lnTo>
                  <a:cubicBezTo>
                    <a:pt x="646" y="446"/>
                    <a:pt x="649" y="435"/>
                    <a:pt x="645" y="427"/>
                  </a:cubicBezTo>
                  <a:cubicBezTo>
                    <a:pt x="640" y="419"/>
                    <a:pt x="629" y="415"/>
                    <a:pt x="620" y="420"/>
                  </a:cubicBezTo>
                  <a:lnTo>
                    <a:pt x="506" y="486"/>
                  </a:lnTo>
                  <a:lnTo>
                    <a:pt x="506" y="39"/>
                  </a:lnTo>
                  <a:close/>
                  <a:moveTo>
                    <a:pt x="212" y="2531"/>
                  </a:moveTo>
                  <a:lnTo>
                    <a:pt x="143" y="2531"/>
                  </a:lnTo>
                  <a:lnTo>
                    <a:pt x="20" y="2460"/>
                  </a:lnTo>
                  <a:cubicBezTo>
                    <a:pt x="0" y="2448"/>
                    <a:pt x="17" y="2418"/>
                    <a:pt x="38"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0"/>
            <p:cNvSpPr/>
            <p:nvPr/>
          </p:nvSpPr>
          <p:spPr>
            <a:xfrm>
              <a:off x="-6862045" y="2430231"/>
              <a:ext cx="339078" cy="735300"/>
            </a:xfrm>
            <a:custGeom>
              <a:avLst/>
              <a:gdLst/>
              <a:ahLst/>
              <a:cxnLst/>
              <a:rect l="l" t="t" r="r" b="b"/>
              <a:pathLst>
                <a:path w="2148" h="4658" extrusionOk="0">
                  <a:moveTo>
                    <a:pt x="1028" y="48"/>
                  </a:moveTo>
                  <a:lnTo>
                    <a:pt x="10" y="4050"/>
                  </a:lnTo>
                  <a:cubicBezTo>
                    <a:pt x="10" y="4053"/>
                    <a:pt x="10" y="4055"/>
                    <a:pt x="9" y="4056"/>
                  </a:cubicBezTo>
                  <a:cubicBezTo>
                    <a:pt x="1" y="4157"/>
                    <a:pt x="13" y="4258"/>
                    <a:pt x="45" y="4354"/>
                  </a:cubicBezTo>
                  <a:cubicBezTo>
                    <a:pt x="122" y="4564"/>
                    <a:pt x="295" y="4657"/>
                    <a:pt x="516" y="4657"/>
                  </a:cubicBezTo>
                  <a:lnTo>
                    <a:pt x="1633" y="4657"/>
                  </a:lnTo>
                  <a:cubicBezTo>
                    <a:pt x="1852" y="4657"/>
                    <a:pt x="2027" y="4564"/>
                    <a:pt x="2103" y="4354"/>
                  </a:cubicBezTo>
                  <a:cubicBezTo>
                    <a:pt x="2136" y="4258"/>
                    <a:pt x="2148" y="4157"/>
                    <a:pt x="2139" y="4056"/>
                  </a:cubicBezTo>
                  <a:cubicBezTo>
                    <a:pt x="2139" y="4055"/>
                    <a:pt x="2139" y="4053"/>
                    <a:pt x="2137" y="4050"/>
                  </a:cubicBezTo>
                  <a:lnTo>
                    <a:pt x="1120" y="48"/>
                  </a:lnTo>
                  <a:cubicBezTo>
                    <a:pt x="1107" y="0"/>
                    <a:pt x="1040" y="0"/>
                    <a:pt x="102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0"/>
            <p:cNvSpPr/>
            <p:nvPr/>
          </p:nvSpPr>
          <p:spPr>
            <a:xfrm>
              <a:off x="-6784537" y="2552255"/>
              <a:ext cx="169223" cy="652899"/>
            </a:xfrm>
            <a:custGeom>
              <a:avLst/>
              <a:gdLst/>
              <a:ahLst/>
              <a:cxnLst/>
              <a:rect l="l" t="t" r="r" b="b"/>
              <a:pathLst>
                <a:path w="1072" h="4136" extrusionOk="0">
                  <a:moveTo>
                    <a:pt x="619" y="51"/>
                  </a:moveTo>
                  <a:cubicBezTo>
                    <a:pt x="622" y="0"/>
                    <a:pt x="545" y="0"/>
                    <a:pt x="547" y="51"/>
                  </a:cubicBezTo>
                  <a:lnTo>
                    <a:pt x="547" y="871"/>
                  </a:lnTo>
                  <a:lnTo>
                    <a:pt x="379" y="774"/>
                  </a:lnTo>
                  <a:cubicBezTo>
                    <a:pt x="353" y="757"/>
                    <a:pt x="331" y="797"/>
                    <a:pt x="358" y="810"/>
                  </a:cubicBezTo>
                  <a:lnTo>
                    <a:pt x="547" y="920"/>
                  </a:lnTo>
                  <a:lnTo>
                    <a:pt x="547" y="2093"/>
                  </a:lnTo>
                  <a:lnTo>
                    <a:pt x="47" y="1804"/>
                  </a:lnTo>
                  <a:cubicBezTo>
                    <a:pt x="38" y="1798"/>
                    <a:pt x="24" y="1802"/>
                    <a:pt x="18" y="1812"/>
                  </a:cubicBezTo>
                  <a:cubicBezTo>
                    <a:pt x="12" y="1823"/>
                    <a:pt x="15" y="1836"/>
                    <a:pt x="26" y="1842"/>
                  </a:cubicBezTo>
                  <a:lnTo>
                    <a:pt x="548" y="2143"/>
                  </a:lnTo>
                  <a:lnTo>
                    <a:pt x="548" y="3267"/>
                  </a:lnTo>
                  <a:lnTo>
                    <a:pt x="48" y="2979"/>
                  </a:lnTo>
                  <a:cubicBezTo>
                    <a:pt x="22" y="2962"/>
                    <a:pt x="0" y="3002"/>
                    <a:pt x="26" y="3015"/>
                  </a:cubicBezTo>
                  <a:lnTo>
                    <a:pt x="547" y="3317"/>
                  </a:lnTo>
                  <a:lnTo>
                    <a:pt x="547" y="4136"/>
                  </a:lnTo>
                  <a:lnTo>
                    <a:pt x="619" y="4136"/>
                  </a:lnTo>
                  <a:lnTo>
                    <a:pt x="619" y="3616"/>
                  </a:lnTo>
                  <a:lnTo>
                    <a:pt x="1047" y="3369"/>
                  </a:lnTo>
                  <a:cubicBezTo>
                    <a:pt x="1069" y="3354"/>
                    <a:pt x="1049" y="3320"/>
                    <a:pt x="1026" y="3331"/>
                  </a:cubicBezTo>
                  <a:lnTo>
                    <a:pt x="619" y="3567"/>
                  </a:lnTo>
                  <a:lnTo>
                    <a:pt x="619" y="2626"/>
                  </a:lnTo>
                  <a:lnTo>
                    <a:pt x="1047" y="2379"/>
                  </a:lnTo>
                  <a:cubicBezTo>
                    <a:pt x="1071" y="2365"/>
                    <a:pt x="1050" y="2327"/>
                    <a:pt x="1026" y="2341"/>
                  </a:cubicBezTo>
                  <a:lnTo>
                    <a:pt x="619" y="2576"/>
                  </a:lnTo>
                  <a:lnTo>
                    <a:pt x="619" y="1637"/>
                  </a:lnTo>
                  <a:lnTo>
                    <a:pt x="888" y="1482"/>
                  </a:lnTo>
                  <a:cubicBezTo>
                    <a:pt x="913" y="1468"/>
                    <a:pt x="891" y="1430"/>
                    <a:pt x="867" y="1444"/>
                  </a:cubicBezTo>
                  <a:lnTo>
                    <a:pt x="619" y="1588"/>
                  </a:lnTo>
                  <a:lnTo>
                    <a:pt x="619" y="647"/>
                  </a:lnTo>
                  <a:lnTo>
                    <a:pt x="781" y="554"/>
                  </a:lnTo>
                  <a:cubicBezTo>
                    <a:pt x="803" y="540"/>
                    <a:pt x="783" y="505"/>
                    <a:pt x="760" y="517"/>
                  </a:cubicBezTo>
                  <a:lnTo>
                    <a:pt x="620" y="59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0"/>
            <p:cNvSpPr/>
            <p:nvPr/>
          </p:nvSpPr>
          <p:spPr>
            <a:xfrm>
              <a:off x="-6621311" y="2673017"/>
              <a:ext cx="281302" cy="531980"/>
            </a:xfrm>
            <a:custGeom>
              <a:avLst/>
              <a:gdLst/>
              <a:ahLst/>
              <a:cxnLst/>
              <a:rect l="l" t="t" r="r" b="b"/>
              <a:pathLst>
                <a:path w="1782" h="3370" extrusionOk="0">
                  <a:moveTo>
                    <a:pt x="845" y="48"/>
                  </a:moveTo>
                  <a:lnTo>
                    <a:pt x="1" y="3370"/>
                  </a:lnTo>
                  <a:lnTo>
                    <a:pt x="1781" y="3370"/>
                  </a:lnTo>
                  <a:lnTo>
                    <a:pt x="937" y="48"/>
                  </a:lnTo>
                  <a:cubicBezTo>
                    <a:pt x="925" y="1"/>
                    <a:pt x="858" y="1"/>
                    <a:pt x="846"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0"/>
            <p:cNvSpPr/>
            <p:nvPr/>
          </p:nvSpPr>
          <p:spPr>
            <a:xfrm>
              <a:off x="-6572217" y="2795515"/>
              <a:ext cx="169223" cy="409640"/>
            </a:xfrm>
            <a:custGeom>
              <a:avLst/>
              <a:gdLst/>
              <a:ahLst/>
              <a:cxnLst/>
              <a:rect l="l" t="t" r="r" b="b"/>
              <a:pathLst>
                <a:path w="1072" h="2595" extrusionOk="0">
                  <a:moveTo>
                    <a:pt x="615" y="48"/>
                  </a:moveTo>
                  <a:cubicBezTo>
                    <a:pt x="615" y="1"/>
                    <a:pt x="544" y="1"/>
                    <a:pt x="544" y="48"/>
                  </a:cubicBezTo>
                  <a:lnTo>
                    <a:pt x="544" y="869"/>
                  </a:lnTo>
                  <a:lnTo>
                    <a:pt x="375" y="771"/>
                  </a:lnTo>
                  <a:cubicBezTo>
                    <a:pt x="365" y="765"/>
                    <a:pt x="352" y="769"/>
                    <a:pt x="346" y="779"/>
                  </a:cubicBezTo>
                  <a:cubicBezTo>
                    <a:pt x="340" y="789"/>
                    <a:pt x="344" y="803"/>
                    <a:pt x="354" y="809"/>
                  </a:cubicBezTo>
                  <a:lnTo>
                    <a:pt x="544" y="918"/>
                  </a:lnTo>
                  <a:lnTo>
                    <a:pt x="544" y="2090"/>
                  </a:lnTo>
                  <a:lnTo>
                    <a:pt x="44" y="1802"/>
                  </a:lnTo>
                  <a:cubicBezTo>
                    <a:pt x="20" y="1790"/>
                    <a:pt x="0" y="1825"/>
                    <a:pt x="23" y="1839"/>
                  </a:cubicBezTo>
                  <a:lnTo>
                    <a:pt x="544" y="2140"/>
                  </a:lnTo>
                  <a:lnTo>
                    <a:pt x="544" y="2595"/>
                  </a:lnTo>
                  <a:lnTo>
                    <a:pt x="666" y="2595"/>
                  </a:lnTo>
                  <a:lnTo>
                    <a:pt x="1043" y="2376"/>
                  </a:lnTo>
                  <a:cubicBezTo>
                    <a:pt x="1072" y="2363"/>
                    <a:pt x="1048" y="2322"/>
                    <a:pt x="1022" y="2340"/>
                  </a:cubicBezTo>
                  <a:lnTo>
                    <a:pt x="615" y="2575"/>
                  </a:lnTo>
                  <a:lnTo>
                    <a:pt x="615" y="1635"/>
                  </a:lnTo>
                  <a:lnTo>
                    <a:pt x="885" y="1479"/>
                  </a:lnTo>
                  <a:cubicBezTo>
                    <a:pt x="909" y="1465"/>
                    <a:pt x="888" y="1428"/>
                    <a:pt x="863" y="1442"/>
                  </a:cubicBezTo>
                  <a:lnTo>
                    <a:pt x="615" y="1585"/>
                  </a:lnTo>
                  <a:lnTo>
                    <a:pt x="615" y="645"/>
                  </a:lnTo>
                  <a:lnTo>
                    <a:pt x="778" y="552"/>
                  </a:lnTo>
                  <a:cubicBezTo>
                    <a:pt x="800" y="537"/>
                    <a:pt x="780" y="504"/>
                    <a:pt x="756" y="516"/>
                  </a:cubicBezTo>
                  <a:lnTo>
                    <a:pt x="617"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0"/>
            <p:cNvSpPr/>
            <p:nvPr/>
          </p:nvSpPr>
          <p:spPr>
            <a:xfrm>
              <a:off x="-6388470" y="2804987"/>
              <a:ext cx="214055" cy="400169"/>
            </a:xfrm>
            <a:custGeom>
              <a:avLst/>
              <a:gdLst/>
              <a:ahLst/>
              <a:cxnLst/>
              <a:rect l="l" t="t" r="r" b="b"/>
              <a:pathLst>
                <a:path w="1356" h="2535" extrusionOk="0">
                  <a:moveTo>
                    <a:pt x="633" y="48"/>
                  </a:moveTo>
                  <a:lnTo>
                    <a:pt x="0" y="2535"/>
                  </a:lnTo>
                  <a:lnTo>
                    <a:pt x="1355" y="2535"/>
                  </a:lnTo>
                  <a:lnTo>
                    <a:pt x="724" y="48"/>
                  </a:lnTo>
                  <a:cubicBezTo>
                    <a:pt x="711" y="1"/>
                    <a:pt x="645" y="1"/>
                    <a:pt x="63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0"/>
            <p:cNvSpPr/>
            <p:nvPr/>
          </p:nvSpPr>
          <p:spPr>
            <a:xfrm>
              <a:off x="-6321538" y="2927959"/>
              <a:ext cx="92347" cy="277198"/>
            </a:xfrm>
            <a:custGeom>
              <a:avLst/>
              <a:gdLst/>
              <a:ahLst/>
              <a:cxnLst/>
              <a:rect l="l" t="t" r="r" b="b"/>
              <a:pathLst>
                <a:path w="585" h="1756" extrusionOk="0">
                  <a:moveTo>
                    <a:pt x="290" y="45"/>
                  </a:moveTo>
                  <a:cubicBezTo>
                    <a:pt x="287" y="0"/>
                    <a:pt x="221" y="0"/>
                    <a:pt x="219" y="45"/>
                  </a:cubicBezTo>
                  <a:lnTo>
                    <a:pt x="219" y="866"/>
                  </a:lnTo>
                  <a:lnTo>
                    <a:pt x="49" y="768"/>
                  </a:lnTo>
                  <a:cubicBezTo>
                    <a:pt x="25" y="750"/>
                    <a:pt x="1" y="792"/>
                    <a:pt x="28" y="804"/>
                  </a:cubicBezTo>
                  <a:lnTo>
                    <a:pt x="219" y="915"/>
                  </a:lnTo>
                  <a:lnTo>
                    <a:pt x="219" y="1756"/>
                  </a:lnTo>
                  <a:lnTo>
                    <a:pt x="290" y="1756"/>
                  </a:lnTo>
                  <a:lnTo>
                    <a:pt x="290" y="1631"/>
                  </a:lnTo>
                  <a:lnTo>
                    <a:pt x="560" y="1476"/>
                  </a:lnTo>
                  <a:cubicBezTo>
                    <a:pt x="584" y="1461"/>
                    <a:pt x="563" y="1424"/>
                    <a:pt x="538" y="1438"/>
                  </a:cubicBezTo>
                  <a:lnTo>
                    <a:pt x="290" y="1582"/>
                  </a:lnTo>
                  <a:lnTo>
                    <a:pt x="290" y="641"/>
                  </a:lnTo>
                  <a:lnTo>
                    <a:pt x="451" y="548"/>
                  </a:lnTo>
                  <a:cubicBezTo>
                    <a:pt x="476" y="534"/>
                    <a:pt x="455" y="496"/>
                    <a:pt x="430" y="510"/>
                  </a:cubicBezTo>
                  <a:lnTo>
                    <a:pt x="290"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0"/>
            <p:cNvSpPr/>
            <p:nvPr/>
          </p:nvSpPr>
          <p:spPr>
            <a:xfrm>
              <a:off x="-6147894" y="2728583"/>
              <a:ext cx="253203" cy="476572"/>
            </a:xfrm>
            <a:custGeom>
              <a:avLst/>
              <a:gdLst/>
              <a:ahLst/>
              <a:cxnLst/>
              <a:rect l="l" t="t" r="r" b="b"/>
              <a:pathLst>
                <a:path w="1604" h="3019" extrusionOk="0">
                  <a:moveTo>
                    <a:pt x="755" y="47"/>
                  </a:moveTo>
                  <a:lnTo>
                    <a:pt x="0" y="3019"/>
                  </a:lnTo>
                  <a:lnTo>
                    <a:pt x="1603" y="3019"/>
                  </a:lnTo>
                  <a:lnTo>
                    <a:pt x="847" y="47"/>
                  </a:lnTo>
                  <a:cubicBezTo>
                    <a:pt x="835" y="0"/>
                    <a:pt x="768" y="0"/>
                    <a:pt x="75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0"/>
            <p:cNvSpPr/>
            <p:nvPr/>
          </p:nvSpPr>
          <p:spPr>
            <a:xfrm>
              <a:off x="-6113797" y="2850924"/>
              <a:ext cx="144440" cy="354232"/>
            </a:xfrm>
            <a:custGeom>
              <a:avLst/>
              <a:gdLst/>
              <a:ahLst/>
              <a:cxnLst/>
              <a:rect l="l" t="t" r="r" b="b"/>
              <a:pathLst>
                <a:path w="915" h="2244" extrusionOk="0">
                  <a:moveTo>
                    <a:pt x="622" y="48"/>
                  </a:moveTo>
                  <a:cubicBezTo>
                    <a:pt x="622" y="0"/>
                    <a:pt x="549" y="0"/>
                    <a:pt x="549" y="48"/>
                  </a:cubicBezTo>
                  <a:lnTo>
                    <a:pt x="549" y="868"/>
                  </a:lnTo>
                  <a:lnTo>
                    <a:pt x="381" y="770"/>
                  </a:lnTo>
                  <a:cubicBezTo>
                    <a:pt x="370" y="764"/>
                    <a:pt x="357" y="768"/>
                    <a:pt x="351" y="779"/>
                  </a:cubicBezTo>
                  <a:cubicBezTo>
                    <a:pt x="345" y="789"/>
                    <a:pt x="349" y="802"/>
                    <a:pt x="359" y="808"/>
                  </a:cubicBezTo>
                  <a:lnTo>
                    <a:pt x="549" y="917"/>
                  </a:lnTo>
                  <a:lnTo>
                    <a:pt x="549" y="2091"/>
                  </a:lnTo>
                  <a:lnTo>
                    <a:pt x="49" y="1802"/>
                  </a:lnTo>
                  <a:cubicBezTo>
                    <a:pt x="24" y="1784"/>
                    <a:pt x="1" y="1826"/>
                    <a:pt x="28" y="1839"/>
                  </a:cubicBezTo>
                  <a:lnTo>
                    <a:pt x="550" y="2140"/>
                  </a:lnTo>
                  <a:lnTo>
                    <a:pt x="550" y="2244"/>
                  </a:lnTo>
                  <a:lnTo>
                    <a:pt x="622" y="2244"/>
                  </a:lnTo>
                  <a:lnTo>
                    <a:pt x="622" y="1635"/>
                  </a:lnTo>
                  <a:lnTo>
                    <a:pt x="891" y="1479"/>
                  </a:lnTo>
                  <a:cubicBezTo>
                    <a:pt x="915" y="1464"/>
                    <a:pt x="893" y="1428"/>
                    <a:pt x="869" y="1442"/>
                  </a:cubicBezTo>
                  <a:lnTo>
                    <a:pt x="622" y="1585"/>
                  </a:lnTo>
                  <a:lnTo>
                    <a:pt x="622" y="645"/>
                  </a:lnTo>
                  <a:lnTo>
                    <a:pt x="783" y="552"/>
                  </a:lnTo>
                  <a:cubicBezTo>
                    <a:pt x="806" y="538"/>
                    <a:pt x="785" y="501"/>
                    <a:pt x="760" y="515"/>
                  </a:cubicBezTo>
                  <a:lnTo>
                    <a:pt x="62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0"/>
            <p:cNvSpPr/>
            <p:nvPr/>
          </p:nvSpPr>
          <p:spPr>
            <a:xfrm>
              <a:off x="-5856330" y="2881864"/>
              <a:ext cx="175064" cy="323292"/>
            </a:xfrm>
            <a:custGeom>
              <a:avLst/>
              <a:gdLst/>
              <a:ahLst/>
              <a:cxnLst/>
              <a:rect l="l" t="t" r="r" b="b"/>
              <a:pathLst>
                <a:path w="1109" h="2048" extrusionOk="0">
                  <a:moveTo>
                    <a:pt x="509" y="48"/>
                  </a:moveTo>
                  <a:lnTo>
                    <a:pt x="1" y="2048"/>
                  </a:lnTo>
                  <a:lnTo>
                    <a:pt x="1109" y="2048"/>
                  </a:lnTo>
                  <a:lnTo>
                    <a:pt x="599" y="48"/>
                  </a:lnTo>
                  <a:cubicBezTo>
                    <a:pt x="588" y="0"/>
                    <a:pt x="521" y="0"/>
                    <a:pt x="50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0"/>
            <p:cNvSpPr/>
            <p:nvPr/>
          </p:nvSpPr>
          <p:spPr>
            <a:xfrm>
              <a:off x="-5808499" y="3004204"/>
              <a:ext cx="75298" cy="200953"/>
            </a:xfrm>
            <a:custGeom>
              <a:avLst/>
              <a:gdLst/>
              <a:ahLst/>
              <a:cxnLst/>
              <a:rect l="l" t="t" r="r" b="b"/>
              <a:pathLst>
                <a:path w="477" h="1273" extrusionOk="0">
                  <a:moveTo>
                    <a:pt x="287" y="49"/>
                  </a:moveTo>
                  <a:cubicBezTo>
                    <a:pt x="287" y="0"/>
                    <a:pt x="215" y="0"/>
                    <a:pt x="215" y="49"/>
                  </a:cubicBezTo>
                  <a:lnTo>
                    <a:pt x="215" y="868"/>
                  </a:lnTo>
                  <a:lnTo>
                    <a:pt x="47" y="772"/>
                  </a:lnTo>
                  <a:cubicBezTo>
                    <a:pt x="22" y="757"/>
                    <a:pt x="0" y="794"/>
                    <a:pt x="25" y="808"/>
                  </a:cubicBezTo>
                  <a:lnTo>
                    <a:pt x="215" y="918"/>
                  </a:lnTo>
                  <a:lnTo>
                    <a:pt x="215" y="1273"/>
                  </a:lnTo>
                  <a:lnTo>
                    <a:pt x="287" y="1273"/>
                  </a:lnTo>
                  <a:lnTo>
                    <a:pt x="287" y="645"/>
                  </a:lnTo>
                  <a:lnTo>
                    <a:pt x="449" y="552"/>
                  </a:lnTo>
                  <a:cubicBezTo>
                    <a:pt x="476" y="539"/>
                    <a:pt x="453" y="498"/>
                    <a:pt x="427" y="515"/>
                  </a:cubicBezTo>
                  <a:lnTo>
                    <a:pt x="288"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0"/>
            <p:cNvSpPr/>
            <p:nvPr/>
          </p:nvSpPr>
          <p:spPr>
            <a:xfrm>
              <a:off x="-5649693" y="2720217"/>
              <a:ext cx="257150" cy="484780"/>
            </a:xfrm>
            <a:custGeom>
              <a:avLst/>
              <a:gdLst/>
              <a:ahLst/>
              <a:cxnLst/>
              <a:rect l="l" t="t" r="r" b="b"/>
              <a:pathLst>
                <a:path w="1629" h="3071" extrusionOk="0">
                  <a:moveTo>
                    <a:pt x="768" y="48"/>
                  </a:moveTo>
                  <a:lnTo>
                    <a:pt x="1" y="3071"/>
                  </a:lnTo>
                  <a:lnTo>
                    <a:pt x="1628" y="3071"/>
                  </a:lnTo>
                  <a:lnTo>
                    <a:pt x="860" y="48"/>
                  </a:lnTo>
                  <a:cubicBezTo>
                    <a:pt x="848" y="0"/>
                    <a:pt x="781" y="0"/>
                    <a:pt x="76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0"/>
            <p:cNvSpPr/>
            <p:nvPr/>
          </p:nvSpPr>
          <p:spPr>
            <a:xfrm>
              <a:off x="-5613070" y="2843189"/>
              <a:ext cx="143808" cy="361967"/>
            </a:xfrm>
            <a:custGeom>
              <a:avLst/>
              <a:gdLst/>
              <a:ahLst/>
              <a:cxnLst/>
              <a:rect l="l" t="t" r="r" b="b"/>
              <a:pathLst>
                <a:path w="911" h="2293" extrusionOk="0">
                  <a:moveTo>
                    <a:pt x="619" y="46"/>
                  </a:moveTo>
                  <a:cubicBezTo>
                    <a:pt x="615" y="1"/>
                    <a:pt x="549" y="1"/>
                    <a:pt x="547" y="46"/>
                  </a:cubicBezTo>
                  <a:lnTo>
                    <a:pt x="547" y="865"/>
                  </a:lnTo>
                  <a:lnTo>
                    <a:pt x="378" y="769"/>
                  </a:lnTo>
                  <a:cubicBezTo>
                    <a:pt x="353" y="753"/>
                    <a:pt x="332" y="791"/>
                    <a:pt x="357" y="805"/>
                  </a:cubicBezTo>
                  <a:lnTo>
                    <a:pt x="546" y="916"/>
                  </a:lnTo>
                  <a:lnTo>
                    <a:pt x="546" y="2088"/>
                  </a:lnTo>
                  <a:lnTo>
                    <a:pt x="46" y="1799"/>
                  </a:lnTo>
                  <a:cubicBezTo>
                    <a:pt x="21" y="1785"/>
                    <a:pt x="0" y="1822"/>
                    <a:pt x="25" y="1836"/>
                  </a:cubicBezTo>
                  <a:lnTo>
                    <a:pt x="546" y="2138"/>
                  </a:lnTo>
                  <a:lnTo>
                    <a:pt x="546" y="2293"/>
                  </a:lnTo>
                  <a:lnTo>
                    <a:pt x="618" y="2293"/>
                  </a:lnTo>
                  <a:lnTo>
                    <a:pt x="618" y="1632"/>
                  </a:lnTo>
                  <a:lnTo>
                    <a:pt x="887" y="1475"/>
                  </a:lnTo>
                  <a:cubicBezTo>
                    <a:pt x="910" y="1461"/>
                    <a:pt x="890" y="1426"/>
                    <a:pt x="866" y="1439"/>
                  </a:cubicBezTo>
                  <a:lnTo>
                    <a:pt x="618" y="1581"/>
                  </a:lnTo>
                  <a:lnTo>
                    <a:pt x="618" y="642"/>
                  </a:lnTo>
                  <a:lnTo>
                    <a:pt x="780" y="549"/>
                  </a:lnTo>
                  <a:cubicBezTo>
                    <a:pt x="805" y="535"/>
                    <a:pt x="783" y="497"/>
                    <a:pt x="758" y="511"/>
                  </a:cubicBezTo>
                  <a:lnTo>
                    <a:pt x="619"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0"/>
            <p:cNvSpPr/>
            <p:nvPr/>
          </p:nvSpPr>
          <p:spPr>
            <a:xfrm>
              <a:off x="-5339186" y="2827718"/>
              <a:ext cx="202689" cy="377437"/>
            </a:xfrm>
            <a:custGeom>
              <a:avLst/>
              <a:gdLst/>
              <a:ahLst/>
              <a:cxnLst/>
              <a:rect l="l" t="t" r="r" b="b"/>
              <a:pathLst>
                <a:path w="1284" h="2391" extrusionOk="0">
                  <a:moveTo>
                    <a:pt x="597" y="47"/>
                  </a:moveTo>
                  <a:lnTo>
                    <a:pt x="1" y="2391"/>
                  </a:lnTo>
                  <a:lnTo>
                    <a:pt x="1284" y="2391"/>
                  </a:lnTo>
                  <a:lnTo>
                    <a:pt x="689" y="47"/>
                  </a:lnTo>
                  <a:cubicBezTo>
                    <a:pt x="676" y="0"/>
                    <a:pt x="609" y="0"/>
                    <a:pt x="59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0"/>
            <p:cNvSpPr/>
            <p:nvPr/>
          </p:nvSpPr>
          <p:spPr>
            <a:xfrm>
              <a:off x="-5277305" y="2950059"/>
              <a:ext cx="91715" cy="255098"/>
            </a:xfrm>
            <a:custGeom>
              <a:avLst/>
              <a:gdLst/>
              <a:ahLst/>
              <a:cxnLst/>
              <a:rect l="l" t="t" r="r" b="b"/>
              <a:pathLst>
                <a:path w="581" h="1616" extrusionOk="0">
                  <a:moveTo>
                    <a:pt x="287" y="48"/>
                  </a:moveTo>
                  <a:cubicBezTo>
                    <a:pt x="287" y="0"/>
                    <a:pt x="216" y="0"/>
                    <a:pt x="216" y="48"/>
                  </a:cubicBezTo>
                  <a:lnTo>
                    <a:pt x="216" y="868"/>
                  </a:lnTo>
                  <a:lnTo>
                    <a:pt x="46" y="770"/>
                  </a:lnTo>
                  <a:cubicBezTo>
                    <a:pt x="22" y="756"/>
                    <a:pt x="0" y="793"/>
                    <a:pt x="25" y="808"/>
                  </a:cubicBezTo>
                  <a:lnTo>
                    <a:pt x="216" y="917"/>
                  </a:lnTo>
                  <a:lnTo>
                    <a:pt x="216" y="1616"/>
                  </a:lnTo>
                  <a:lnTo>
                    <a:pt x="318" y="1616"/>
                  </a:lnTo>
                  <a:lnTo>
                    <a:pt x="556" y="1478"/>
                  </a:lnTo>
                  <a:cubicBezTo>
                    <a:pt x="580" y="1464"/>
                    <a:pt x="559" y="1426"/>
                    <a:pt x="534" y="1441"/>
                  </a:cubicBezTo>
                  <a:lnTo>
                    <a:pt x="286" y="1584"/>
                  </a:lnTo>
                  <a:lnTo>
                    <a:pt x="286" y="644"/>
                  </a:lnTo>
                  <a:lnTo>
                    <a:pt x="448" y="552"/>
                  </a:lnTo>
                  <a:cubicBezTo>
                    <a:pt x="473" y="537"/>
                    <a:pt x="452" y="500"/>
                    <a:pt x="427" y="514"/>
                  </a:cubicBezTo>
                  <a:lnTo>
                    <a:pt x="287"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0"/>
            <p:cNvSpPr/>
            <p:nvPr/>
          </p:nvSpPr>
          <p:spPr>
            <a:xfrm>
              <a:off x="-5265624" y="2816510"/>
              <a:ext cx="203794" cy="388645"/>
            </a:xfrm>
            <a:custGeom>
              <a:avLst/>
              <a:gdLst/>
              <a:ahLst/>
              <a:cxnLst/>
              <a:rect l="l" t="t" r="r" b="b"/>
              <a:pathLst>
                <a:path w="1291" h="2462" extrusionOk="0">
                  <a:moveTo>
                    <a:pt x="618" y="30"/>
                  </a:moveTo>
                  <a:lnTo>
                    <a:pt x="1" y="2455"/>
                  </a:lnTo>
                  <a:cubicBezTo>
                    <a:pt x="1" y="2456"/>
                    <a:pt x="1" y="2457"/>
                    <a:pt x="1" y="2458"/>
                  </a:cubicBezTo>
                  <a:lnTo>
                    <a:pt x="1" y="2462"/>
                  </a:lnTo>
                  <a:lnTo>
                    <a:pt x="1291" y="2462"/>
                  </a:lnTo>
                  <a:lnTo>
                    <a:pt x="1291" y="2458"/>
                  </a:lnTo>
                  <a:cubicBezTo>
                    <a:pt x="1291" y="2457"/>
                    <a:pt x="1291" y="2456"/>
                    <a:pt x="1291" y="2455"/>
                  </a:cubicBezTo>
                  <a:lnTo>
                    <a:pt x="674" y="30"/>
                  </a:lnTo>
                  <a:cubicBezTo>
                    <a:pt x="667" y="1"/>
                    <a:pt x="626" y="1"/>
                    <a:pt x="619"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0"/>
            <p:cNvSpPr/>
            <p:nvPr/>
          </p:nvSpPr>
          <p:spPr>
            <a:xfrm>
              <a:off x="-5219687" y="2890704"/>
              <a:ext cx="101660" cy="314294"/>
            </a:xfrm>
            <a:custGeom>
              <a:avLst/>
              <a:gdLst/>
              <a:ahLst/>
              <a:cxnLst/>
              <a:rect l="l" t="t" r="r" b="b"/>
              <a:pathLst>
                <a:path w="644" h="1991" extrusionOk="0">
                  <a:moveTo>
                    <a:pt x="375" y="30"/>
                  </a:moveTo>
                  <a:cubicBezTo>
                    <a:pt x="375" y="1"/>
                    <a:pt x="332" y="1"/>
                    <a:pt x="332" y="30"/>
                  </a:cubicBezTo>
                  <a:lnTo>
                    <a:pt x="332" y="527"/>
                  </a:lnTo>
                  <a:lnTo>
                    <a:pt x="228" y="468"/>
                  </a:lnTo>
                  <a:cubicBezTo>
                    <a:pt x="214" y="458"/>
                    <a:pt x="201" y="481"/>
                    <a:pt x="215" y="490"/>
                  </a:cubicBezTo>
                  <a:lnTo>
                    <a:pt x="332" y="556"/>
                  </a:lnTo>
                  <a:lnTo>
                    <a:pt x="332" y="1266"/>
                  </a:lnTo>
                  <a:lnTo>
                    <a:pt x="28" y="1092"/>
                  </a:lnTo>
                  <a:cubicBezTo>
                    <a:pt x="13" y="1083"/>
                    <a:pt x="0" y="1106"/>
                    <a:pt x="15" y="1115"/>
                  </a:cubicBezTo>
                  <a:lnTo>
                    <a:pt x="332" y="1297"/>
                  </a:lnTo>
                  <a:lnTo>
                    <a:pt x="332" y="1978"/>
                  </a:lnTo>
                  <a:lnTo>
                    <a:pt x="28" y="1802"/>
                  </a:lnTo>
                  <a:cubicBezTo>
                    <a:pt x="22" y="1799"/>
                    <a:pt x="14" y="1801"/>
                    <a:pt x="11" y="1808"/>
                  </a:cubicBezTo>
                  <a:cubicBezTo>
                    <a:pt x="7" y="1814"/>
                    <a:pt x="9" y="1822"/>
                    <a:pt x="15" y="1826"/>
                  </a:cubicBezTo>
                  <a:lnTo>
                    <a:pt x="302" y="1991"/>
                  </a:lnTo>
                  <a:lnTo>
                    <a:pt x="375" y="1991"/>
                  </a:lnTo>
                  <a:lnTo>
                    <a:pt x="375" y="1591"/>
                  </a:lnTo>
                  <a:lnTo>
                    <a:pt x="634" y="1440"/>
                  </a:lnTo>
                  <a:cubicBezTo>
                    <a:pt x="641" y="1437"/>
                    <a:pt x="643" y="1428"/>
                    <a:pt x="640" y="1423"/>
                  </a:cubicBezTo>
                  <a:cubicBezTo>
                    <a:pt x="636" y="1417"/>
                    <a:pt x="628" y="1414"/>
                    <a:pt x="621" y="1418"/>
                  </a:cubicBezTo>
                  <a:lnTo>
                    <a:pt x="375" y="1560"/>
                  </a:lnTo>
                  <a:lnTo>
                    <a:pt x="375" y="991"/>
                  </a:lnTo>
                  <a:lnTo>
                    <a:pt x="539" y="897"/>
                  </a:lnTo>
                  <a:cubicBezTo>
                    <a:pt x="553" y="888"/>
                    <a:pt x="540" y="865"/>
                    <a:pt x="526" y="873"/>
                  </a:cubicBezTo>
                  <a:lnTo>
                    <a:pt x="375" y="960"/>
                  </a:lnTo>
                  <a:lnTo>
                    <a:pt x="375" y="391"/>
                  </a:lnTo>
                  <a:lnTo>
                    <a:pt x="473" y="335"/>
                  </a:lnTo>
                  <a:cubicBezTo>
                    <a:pt x="488" y="327"/>
                    <a:pt x="475" y="304"/>
                    <a:pt x="460" y="313"/>
                  </a:cubicBezTo>
                  <a:lnTo>
                    <a:pt x="375"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0"/>
            <p:cNvSpPr/>
            <p:nvPr/>
          </p:nvSpPr>
          <p:spPr>
            <a:xfrm>
              <a:off x="-4947223" y="2886915"/>
              <a:ext cx="168276" cy="318241"/>
            </a:xfrm>
            <a:custGeom>
              <a:avLst/>
              <a:gdLst/>
              <a:ahLst/>
              <a:cxnLst/>
              <a:rect l="l" t="t" r="r" b="b"/>
              <a:pathLst>
                <a:path w="1066" h="2016" extrusionOk="0">
                  <a:moveTo>
                    <a:pt x="506" y="28"/>
                  </a:moveTo>
                  <a:lnTo>
                    <a:pt x="0" y="2016"/>
                  </a:lnTo>
                  <a:lnTo>
                    <a:pt x="1066" y="2016"/>
                  </a:lnTo>
                  <a:lnTo>
                    <a:pt x="561" y="28"/>
                  </a:lnTo>
                  <a:cubicBezTo>
                    <a:pt x="553" y="0"/>
                    <a:pt x="513" y="0"/>
                    <a:pt x="506"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0"/>
            <p:cNvSpPr/>
            <p:nvPr/>
          </p:nvSpPr>
          <p:spPr>
            <a:xfrm>
              <a:off x="-4919125" y="2960635"/>
              <a:ext cx="101818" cy="244521"/>
            </a:xfrm>
            <a:custGeom>
              <a:avLst/>
              <a:gdLst/>
              <a:ahLst/>
              <a:cxnLst/>
              <a:rect l="l" t="t" r="r" b="b"/>
              <a:pathLst>
                <a:path w="645" h="1549" extrusionOk="0">
                  <a:moveTo>
                    <a:pt x="376" y="32"/>
                  </a:moveTo>
                  <a:cubicBezTo>
                    <a:pt x="378" y="0"/>
                    <a:pt x="330" y="0"/>
                    <a:pt x="333" y="32"/>
                  </a:cubicBezTo>
                  <a:lnTo>
                    <a:pt x="333" y="528"/>
                  </a:lnTo>
                  <a:lnTo>
                    <a:pt x="230" y="469"/>
                  </a:lnTo>
                  <a:cubicBezTo>
                    <a:pt x="223" y="466"/>
                    <a:pt x="216" y="468"/>
                    <a:pt x="213" y="474"/>
                  </a:cubicBezTo>
                  <a:cubicBezTo>
                    <a:pt x="209" y="481"/>
                    <a:pt x="210" y="488"/>
                    <a:pt x="217" y="493"/>
                  </a:cubicBezTo>
                  <a:lnTo>
                    <a:pt x="333" y="559"/>
                  </a:lnTo>
                  <a:lnTo>
                    <a:pt x="333" y="1269"/>
                  </a:lnTo>
                  <a:lnTo>
                    <a:pt x="29" y="1094"/>
                  </a:lnTo>
                  <a:cubicBezTo>
                    <a:pt x="14" y="1085"/>
                    <a:pt x="1" y="1108"/>
                    <a:pt x="16" y="1117"/>
                  </a:cubicBezTo>
                  <a:lnTo>
                    <a:pt x="333" y="1299"/>
                  </a:lnTo>
                  <a:lnTo>
                    <a:pt x="333" y="1549"/>
                  </a:lnTo>
                  <a:lnTo>
                    <a:pt x="376" y="1549"/>
                  </a:lnTo>
                  <a:lnTo>
                    <a:pt x="376" y="993"/>
                  </a:lnTo>
                  <a:lnTo>
                    <a:pt x="540" y="898"/>
                  </a:lnTo>
                  <a:cubicBezTo>
                    <a:pt x="555" y="890"/>
                    <a:pt x="542" y="868"/>
                    <a:pt x="527" y="876"/>
                  </a:cubicBezTo>
                  <a:lnTo>
                    <a:pt x="376" y="963"/>
                  </a:lnTo>
                  <a:lnTo>
                    <a:pt x="376" y="393"/>
                  </a:lnTo>
                  <a:lnTo>
                    <a:pt x="474" y="336"/>
                  </a:lnTo>
                  <a:cubicBezTo>
                    <a:pt x="480" y="333"/>
                    <a:pt x="482" y="325"/>
                    <a:pt x="478" y="319"/>
                  </a:cubicBezTo>
                  <a:cubicBezTo>
                    <a:pt x="475" y="313"/>
                    <a:pt x="467" y="311"/>
                    <a:pt x="461" y="314"/>
                  </a:cubicBezTo>
                  <a:lnTo>
                    <a:pt x="376" y="363"/>
                  </a:lnTo>
                  <a:close/>
                  <a:moveTo>
                    <a:pt x="451" y="1549"/>
                  </a:moveTo>
                  <a:lnTo>
                    <a:pt x="400" y="1549"/>
                  </a:lnTo>
                  <a:lnTo>
                    <a:pt x="623" y="1419"/>
                  </a:lnTo>
                  <a:cubicBezTo>
                    <a:pt x="629" y="1416"/>
                    <a:pt x="637" y="1418"/>
                    <a:pt x="641" y="1424"/>
                  </a:cubicBezTo>
                  <a:cubicBezTo>
                    <a:pt x="644" y="1431"/>
                    <a:pt x="642" y="1438"/>
                    <a:pt x="636" y="144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0"/>
            <p:cNvSpPr/>
            <p:nvPr/>
          </p:nvSpPr>
          <p:spPr>
            <a:xfrm>
              <a:off x="-4661973" y="2987629"/>
              <a:ext cx="117130" cy="217528"/>
            </a:xfrm>
            <a:custGeom>
              <a:avLst/>
              <a:gdLst/>
              <a:ahLst/>
              <a:cxnLst/>
              <a:rect l="l" t="t" r="r" b="b"/>
              <a:pathLst>
                <a:path w="742" h="1378" extrusionOk="0">
                  <a:moveTo>
                    <a:pt x="343" y="30"/>
                  </a:moveTo>
                  <a:lnTo>
                    <a:pt x="1" y="1378"/>
                  </a:lnTo>
                  <a:lnTo>
                    <a:pt x="741" y="1378"/>
                  </a:lnTo>
                  <a:lnTo>
                    <a:pt x="398" y="30"/>
                  </a:lnTo>
                  <a:cubicBezTo>
                    <a:pt x="391" y="1"/>
                    <a:pt x="350" y="1"/>
                    <a:pt x="34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0"/>
            <p:cNvSpPr/>
            <p:nvPr/>
          </p:nvSpPr>
          <p:spPr>
            <a:xfrm>
              <a:off x="-4626455" y="3061980"/>
              <a:ext cx="55092" cy="143177"/>
            </a:xfrm>
            <a:custGeom>
              <a:avLst/>
              <a:gdLst/>
              <a:ahLst/>
              <a:cxnLst/>
              <a:rect l="l" t="t" r="r" b="b"/>
              <a:pathLst>
                <a:path w="349" h="907" extrusionOk="0">
                  <a:moveTo>
                    <a:pt x="167" y="30"/>
                  </a:moveTo>
                  <a:cubicBezTo>
                    <a:pt x="167" y="0"/>
                    <a:pt x="125" y="0"/>
                    <a:pt x="124" y="30"/>
                  </a:cubicBezTo>
                  <a:lnTo>
                    <a:pt x="124" y="526"/>
                  </a:lnTo>
                  <a:lnTo>
                    <a:pt x="21" y="467"/>
                  </a:lnTo>
                  <a:cubicBezTo>
                    <a:pt x="15" y="463"/>
                    <a:pt x="7" y="465"/>
                    <a:pt x="4" y="472"/>
                  </a:cubicBezTo>
                  <a:cubicBezTo>
                    <a:pt x="0" y="478"/>
                    <a:pt x="3" y="486"/>
                    <a:pt x="8" y="489"/>
                  </a:cubicBezTo>
                  <a:lnTo>
                    <a:pt x="124" y="556"/>
                  </a:lnTo>
                  <a:lnTo>
                    <a:pt x="124" y="907"/>
                  </a:lnTo>
                  <a:lnTo>
                    <a:pt x="167" y="907"/>
                  </a:lnTo>
                  <a:lnTo>
                    <a:pt x="167" y="391"/>
                  </a:lnTo>
                  <a:lnTo>
                    <a:pt x="265" y="334"/>
                  </a:lnTo>
                  <a:cubicBezTo>
                    <a:pt x="271" y="331"/>
                    <a:pt x="273" y="322"/>
                    <a:pt x="269" y="316"/>
                  </a:cubicBezTo>
                  <a:cubicBezTo>
                    <a:pt x="266" y="311"/>
                    <a:pt x="258" y="308"/>
                    <a:pt x="252" y="312"/>
                  </a:cubicBezTo>
                  <a:lnTo>
                    <a:pt x="167" y="360"/>
                  </a:lnTo>
                  <a:lnTo>
                    <a:pt x="167" y="30"/>
                  </a:lnTo>
                  <a:close/>
                  <a:moveTo>
                    <a:pt x="311" y="907"/>
                  </a:moveTo>
                  <a:lnTo>
                    <a:pt x="259" y="907"/>
                  </a:lnTo>
                  <a:lnTo>
                    <a:pt x="318" y="873"/>
                  </a:lnTo>
                  <a:cubicBezTo>
                    <a:pt x="333" y="862"/>
                    <a:pt x="348" y="888"/>
                    <a:pt x="331"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0"/>
            <p:cNvSpPr/>
            <p:nvPr/>
          </p:nvSpPr>
          <p:spPr>
            <a:xfrm>
              <a:off x="-4831987" y="2931589"/>
              <a:ext cx="145702" cy="273567"/>
            </a:xfrm>
            <a:custGeom>
              <a:avLst/>
              <a:gdLst/>
              <a:ahLst/>
              <a:cxnLst/>
              <a:rect l="l" t="t" r="r" b="b"/>
              <a:pathLst>
                <a:path w="923" h="1733" extrusionOk="0">
                  <a:moveTo>
                    <a:pt x="433" y="29"/>
                  </a:moveTo>
                  <a:lnTo>
                    <a:pt x="0" y="1733"/>
                  </a:lnTo>
                  <a:lnTo>
                    <a:pt x="922" y="1733"/>
                  </a:lnTo>
                  <a:lnTo>
                    <a:pt x="488" y="29"/>
                  </a:lnTo>
                  <a:cubicBezTo>
                    <a:pt x="481" y="1"/>
                    <a:pt x="440" y="1"/>
                    <a:pt x="43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0"/>
            <p:cNvSpPr/>
            <p:nvPr/>
          </p:nvSpPr>
          <p:spPr>
            <a:xfrm>
              <a:off x="-4813991" y="3005625"/>
              <a:ext cx="85243" cy="199532"/>
            </a:xfrm>
            <a:custGeom>
              <a:avLst/>
              <a:gdLst/>
              <a:ahLst/>
              <a:cxnLst/>
              <a:rect l="l" t="t" r="r" b="b"/>
              <a:pathLst>
                <a:path w="540" h="1264" extrusionOk="0">
                  <a:moveTo>
                    <a:pt x="369" y="30"/>
                  </a:moveTo>
                  <a:cubicBezTo>
                    <a:pt x="369" y="1"/>
                    <a:pt x="324" y="1"/>
                    <a:pt x="324" y="30"/>
                  </a:cubicBezTo>
                  <a:lnTo>
                    <a:pt x="324" y="526"/>
                  </a:lnTo>
                  <a:lnTo>
                    <a:pt x="222" y="468"/>
                  </a:lnTo>
                  <a:cubicBezTo>
                    <a:pt x="208" y="462"/>
                    <a:pt x="196" y="482"/>
                    <a:pt x="209" y="491"/>
                  </a:cubicBezTo>
                  <a:lnTo>
                    <a:pt x="324" y="557"/>
                  </a:lnTo>
                  <a:lnTo>
                    <a:pt x="324" y="1264"/>
                  </a:lnTo>
                  <a:lnTo>
                    <a:pt x="367" y="1264"/>
                  </a:lnTo>
                  <a:lnTo>
                    <a:pt x="367" y="991"/>
                  </a:lnTo>
                  <a:lnTo>
                    <a:pt x="531" y="897"/>
                  </a:lnTo>
                  <a:cubicBezTo>
                    <a:pt x="537" y="893"/>
                    <a:pt x="539" y="885"/>
                    <a:pt x="536" y="879"/>
                  </a:cubicBezTo>
                  <a:cubicBezTo>
                    <a:pt x="532" y="873"/>
                    <a:pt x="524" y="871"/>
                    <a:pt x="518" y="875"/>
                  </a:cubicBezTo>
                  <a:lnTo>
                    <a:pt x="367" y="962"/>
                  </a:lnTo>
                  <a:lnTo>
                    <a:pt x="367" y="391"/>
                  </a:lnTo>
                  <a:lnTo>
                    <a:pt x="465" y="336"/>
                  </a:lnTo>
                  <a:cubicBezTo>
                    <a:pt x="472" y="332"/>
                    <a:pt x="473" y="324"/>
                    <a:pt x="470" y="318"/>
                  </a:cubicBezTo>
                  <a:cubicBezTo>
                    <a:pt x="466" y="311"/>
                    <a:pt x="459" y="309"/>
                    <a:pt x="452" y="312"/>
                  </a:cubicBezTo>
                  <a:lnTo>
                    <a:pt x="367" y="362"/>
                  </a:lnTo>
                  <a:lnTo>
                    <a:pt x="367" y="30"/>
                  </a:lnTo>
                  <a:close/>
                  <a:moveTo>
                    <a:pt x="318" y="1264"/>
                  </a:moveTo>
                  <a:lnTo>
                    <a:pt x="266" y="1264"/>
                  </a:lnTo>
                  <a:lnTo>
                    <a:pt x="9" y="1114"/>
                  </a:lnTo>
                  <a:cubicBezTo>
                    <a:pt x="3" y="1111"/>
                    <a:pt x="1" y="1104"/>
                    <a:pt x="4" y="1097"/>
                  </a:cubicBezTo>
                  <a:cubicBezTo>
                    <a:pt x="8" y="1091"/>
                    <a:pt x="16" y="1089"/>
                    <a:pt x="22" y="109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0"/>
            <p:cNvSpPr/>
            <p:nvPr/>
          </p:nvSpPr>
          <p:spPr>
            <a:xfrm>
              <a:off x="-5108555" y="2860395"/>
              <a:ext cx="183273" cy="344761"/>
            </a:xfrm>
            <a:custGeom>
              <a:avLst/>
              <a:gdLst/>
              <a:ahLst/>
              <a:cxnLst/>
              <a:rect l="l" t="t" r="r" b="b"/>
              <a:pathLst>
                <a:path w="1161" h="2184" extrusionOk="0">
                  <a:moveTo>
                    <a:pt x="546" y="37"/>
                  </a:moveTo>
                  <a:lnTo>
                    <a:pt x="0" y="2184"/>
                  </a:lnTo>
                  <a:lnTo>
                    <a:pt x="1161" y="2184"/>
                  </a:lnTo>
                  <a:lnTo>
                    <a:pt x="615" y="37"/>
                  </a:lnTo>
                  <a:cubicBezTo>
                    <a:pt x="606" y="0"/>
                    <a:pt x="554" y="0"/>
                    <a:pt x="545"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0"/>
            <p:cNvSpPr/>
            <p:nvPr/>
          </p:nvSpPr>
          <p:spPr>
            <a:xfrm>
              <a:off x="-5086139" y="2954321"/>
              <a:ext cx="109395" cy="250836"/>
            </a:xfrm>
            <a:custGeom>
              <a:avLst/>
              <a:gdLst/>
              <a:ahLst/>
              <a:cxnLst/>
              <a:rect l="l" t="t" r="r" b="b"/>
              <a:pathLst>
                <a:path w="693" h="1589" extrusionOk="0">
                  <a:moveTo>
                    <a:pt x="466" y="37"/>
                  </a:moveTo>
                  <a:cubicBezTo>
                    <a:pt x="466" y="0"/>
                    <a:pt x="411" y="0"/>
                    <a:pt x="411" y="37"/>
                  </a:cubicBezTo>
                  <a:lnTo>
                    <a:pt x="411" y="667"/>
                  </a:lnTo>
                  <a:lnTo>
                    <a:pt x="282" y="592"/>
                  </a:lnTo>
                  <a:cubicBezTo>
                    <a:pt x="263" y="581"/>
                    <a:pt x="246" y="609"/>
                    <a:pt x="265" y="621"/>
                  </a:cubicBezTo>
                  <a:lnTo>
                    <a:pt x="411" y="704"/>
                  </a:lnTo>
                  <a:lnTo>
                    <a:pt x="411" y="1589"/>
                  </a:lnTo>
                  <a:lnTo>
                    <a:pt x="466" y="1589"/>
                  </a:lnTo>
                  <a:lnTo>
                    <a:pt x="466" y="1255"/>
                  </a:lnTo>
                  <a:lnTo>
                    <a:pt x="673" y="1135"/>
                  </a:lnTo>
                  <a:cubicBezTo>
                    <a:pt x="692" y="1124"/>
                    <a:pt x="676" y="1096"/>
                    <a:pt x="657" y="1107"/>
                  </a:cubicBezTo>
                  <a:lnTo>
                    <a:pt x="466" y="1216"/>
                  </a:lnTo>
                  <a:lnTo>
                    <a:pt x="466" y="495"/>
                  </a:lnTo>
                  <a:lnTo>
                    <a:pt x="590" y="423"/>
                  </a:lnTo>
                  <a:cubicBezTo>
                    <a:pt x="606" y="413"/>
                    <a:pt x="592" y="387"/>
                    <a:pt x="573" y="395"/>
                  </a:cubicBezTo>
                  <a:lnTo>
                    <a:pt x="466" y="458"/>
                  </a:lnTo>
                  <a:lnTo>
                    <a:pt x="466" y="38"/>
                  </a:lnTo>
                  <a:close/>
                  <a:moveTo>
                    <a:pt x="384" y="1589"/>
                  </a:moveTo>
                  <a:lnTo>
                    <a:pt x="318" y="1589"/>
                  </a:lnTo>
                  <a:lnTo>
                    <a:pt x="11" y="1411"/>
                  </a:lnTo>
                  <a:cubicBezTo>
                    <a:pt x="3" y="1406"/>
                    <a:pt x="1" y="1396"/>
                    <a:pt x="5" y="1389"/>
                  </a:cubicBezTo>
                  <a:cubicBezTo>
                    <a:pt x="9" y="1381"/>
                    <a:pt x="19" y="1377"/>
                    <a:pt x="28"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0"/>
            <p:cNvSpPr/>
            <p:nvPr/>
          </p:nvSpPr>
          <p:spPr>
            <a:xfrm>
              <a:off x="-6288388" y="2616030"/>
              <a:ext cx="276882" cy="589124"/>
            </a:xfrm>
            <a:custGeom>
              <a:avLst/>
              <a:gdLst/>
              <a:ahLst/>
              <a:cxnLst/>
              <a:rect l="l" t="t" r="r" b="b"/>
              <a:pathLst>
                <a:path w="1754" h="3732" extrusionOk="0">
                  <a:moveTo>
                    <a:pt x="840" y="39"/>
                  </a:moveTo>
                  <a:lnTo>
                    <a:pt x="9" y="3308"/>
                  </a:lnTo>
                  <a:cubicBezTo>
                    <a:pt x="9" y="3310"/>
                    <a:pt x="9" y="3312"/>
                    <a:pt x="7" y="3313"/>
                  </a:cubicBezTo>
                  <a:cubicBezTo>
                    <a:pt x="0" y="3395"/>
                    <a:pt x="10" y="3478"/>
                    <a:pt x="37" y="3555"/>
                  </a:cubicBezTo>
                  <a:cubicBezTo>
                    <a:pt x="60" y="3626"/>
                    <a:pt x="105" y="3688"/>
                    <a:pt x="165" y="3732"/>
                  </a:cubicBezTo>
                  <a:lnTo>
                    <a:pt x="1589" y="3732"/>
                  </a:lnTo>
                  <a:cubicBezTo>
                    <a:pt x="1649" y="3688"/>
                    <a:pt x="1694" y="3626"/>
                    <a:pt x="1717" y="3555"/>
                  </a:cubicBezTo>
                  <a:cubicBezTo>
                    <a:pt x="1744" y="3478"/>
                    <a:pt x="1754" y="3395"/>
                    <a:pt x="1747" y="3313"/>
                  </a:cubicBezTo>
                  <a:cubicBezTo>
                    <a:pt x="1747" y="3312"/>
                    <a:pt x="1747" y="3310"/>
                    <a:pt x="1745" y="3308"/>
                  </a:cubicBezTo>
                  <a:lnTo>
                    <a:pt x="914" y="39"/>
                  </a:lnTo>
                  <a:cubicBezTo>
                    <a:pt x="905" y="1"/>
                    <a:pt x="849" y="1"/>
                    <a:pt x="840"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0"/>
            <p:cNvSpPr/>
            <p:nvPr/>
          </p:nvSpPr>
          <p:spPr>
            <a:xfrm>
              <a:off x="-6225245" y="2716113"/>
              <a:ext cx="138757" cy="489043"/>
            </a:xfrm>
            <a:custGeom>
              <a:avLst/>
              <a:gdLst/>
              <a:ahLst/>
              <a:cxnLst/>
              <a:rect l="l" t="t" r="r" b="b"/>
              <a:pathLst>
                <a:path w="879" h="3098" extrusionOk="0">
                  <a:moveTo>
                    <a:pt x="506" y="39"/>
                  </a:moveTo>
                  <a:cubicBezTo>
                    <a:pt x="506" y="0"/>
                    <a:pt x="447" y="0"/>
                    <a:pt x="447" y="39"/>
                  </a:cubicBezTo>
                  <a:lnTo>
                    <a:pt x="447" y="708"/>
                  </a:lnTo>
                  <a:lnTo>
                    <a:pt x="309" y="630"/>
                  </a:lnTo>
                  <a:cubicBezTo>
                    <a:pt x="289" y="618"/>
                    <a:pt x="272" y="647"/>
                    <a:pt x="292" y="659"/>
                  </a:cubicBezTo>
                  <a:lnTo>
                    <a:pt x="447" y="749"/>
                  </a:lnTo>
                  <a:lnTo>
                    <a:pt x="447" y="1707"/>
                  </a:lnTo>
                  <a:lnTo>
                    <a:pt x="39" y="1471"/>
                  </a:lnTo>
                  <a:cubicBezTo>
                    <a:pt x="19" y="1459"/>
                    <a:pt x="0" y="1490"/>
                    <a:pt x="21" y="1502"/>
                  </a:cubicBezTo>
                  <a:lnTo>
                    <a:pt x="448" y="1748"/>
                  </a:lnTo>
                  <a:lnTo>
                    <a:pt x="448" y="2666"/>
                  </a:lnTo>
                  <a:lnTo>
                    <a:pt x="39" y="2431"/>
                  </a:lnTo>
                  <a:cubicBezTo>
                    <a:pt x="19" y="2418"/>
                    <a:pt x="1" y="2450"/>
                    <a:pt x="21" y="2460"/>
                  </a:cubicBezTo>
                  <a:lnTo>
                    <a:pt x="448" y="2707"/>
                  </a:lnTo>
                  <a:lnTo>
                    <a:pt x="448" y="3098"/>
                  </a:lnTo>
                  <a:lnTo>
                    <a:pt x="507" y="3098"/>
                  </a:lnTo>
                  <a:lnTo>
                    <a:pt x="507" y="2951"/>
                  </a:lnTo>
                  <a:lnTo>
                    <a:pt x="856" y="2750"/>
                  </a:lnTo>
                  <a:cubicBezTo>
                    <a:pt x="879" y="2739"/>
                    <a:pt x="860" y="2705"/>
                    <a:pt x="839" y="2719"/>
                  </a:cubicBezTo>
                  <a:lnTo>
                    <a:pt x="507" y="2911"/>
                  </a:lnTo>
                  <a:lnTo>
                    <a:pt x="507" y="2142"/>
                  </a:lnTo>
                  <a:lnTo>
                    <a:pt x="856" y="1941"/>
                  </a:lnTo>
                  <a:cubicBezTo>
                    <a:pt x="864" y="1936"/>
                    <a:pt x="868" y="1925"/>
                    <a:pt x="863" y="1916"/>
                  </a:cubicBezTo>
                  <a:cubicBezTo>
                    <a:pt x="859" y="1908"/>
                    <a:pt x="848" y="1905"/>
                    <a:pt x="839" y="1910"/>
                  </a:cubicBezTo>
                  <a:lnTo>
                    <a:pt x="507" y="2101"/>
                  </a:lnTo>
                  <a:lnTo>
                    <a:pt x="507" y="1334"/>
                  </a:lnTo>
                  <a:lnTo>
                    <a:pt x="727" y="1207"/>
                  </a:lnTo>
                  <a:cubicBezTo>
                    <a:pt x="748" y="1195"/>
                    <a:pt x="730" y="1165"/>
                    <a:pt x="710" y="1176"/>
                  </a:cubicBezTo>
                  <a:lnTo>
                    <a:pt x="507" y="1293"/>
                  </a:lnTo>
                  <a:lnTo>
                    <a:pt x="507" y="525"/>
                  </a:lnTo>
                  <a:lnTo>
                    <a:pt x="640" y="450"/>
                  </a:lnTo>
                  <a:cubicBezTo>
                    <a:pt x="648" y="445"/>
                    <a:pt x="652" y="434"/>
                    <a:pt x="646" y="426"/>
                  </a:cubicBezTo>
                  <a:cubicBezTo>
                    <a:pt x="641" y="418"/>
                    <a:pt x="630" y="414"/>
                    <a:pt x="622" y="419"/>
                  </a:cubicBezTo>
                  <a:lnTo>
                    <a:pt x="508" y="48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0"/>
            <p:cNvSpPr/>
            <p:nvPr/>
          </p:nvSpPr>
          <p:spPr>
            <a:xfrm>
              <a:off x="-6228718" y="2972790"/>
              <a:ext cx="125023" cy="232366"/>
            </a:xfrm>
            <a:custGeom>
              <a:avLst/>
              <a:gdLst/>
              <a:ahLst/>
              <a:cxnLst/>
              <a:rect l="l" t="t" r="r" b="b"/>
              <a:pathLst>
                <a:path w="792" h="1472" extrusionOk="0">
                  <a:moveTo>
                    <a:pt x="368" y="27"/>
                  </a:moveTo>
                  <a:lnTo>
                    <a:pt x="1" y="1472"/>
                  </a:lnTo>
                  <a:lnTo>
                    <a:pt x="791" y="1472"/>
                  </a:lnTo>
                  <a:lnTo>
                    <a:pt x="423" y="27"/>
                  </a:lnTo>
                  <a:cubicBezTo>
                    <a:pt x="414" y="1"/>
                    <a:pt x="377" y="1"/>
                    <a:pt x="368" y="2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0"/>
            <p:cNvSpPr/>
            <p:nvPr/>
          </p:nvSpPr>
          <p:spPr>
            <a:xfrm>
              <a:off x="-6190516" y="3046826"/>
              <a:ext cx="55092" cy="158331"/>
            </a:xfrm>
            <a:custGeom>
              <a:avLst/>
              <a:gdLst/>
              <a:ahLst/>
              <a:cxnLst/>
              <a:rect l="l" t="t" r="r" b="b"/>
              <a:pathLst>
                <a:path w="349" h="1003" extrusionOk="0">
                  <a:moveTo>
                    <a:pt x="176" y="30"/>
                  </a:moveTo>
                  <a:cubicBezTo>
                    <a:pt x="176" y="1"/>
                    <a:pt x="132" y="1"/>
                    <a:pt x="132" y="30"/>
                  </a:cubicBezTo>
                  <a:lnTo>
                    <a:pt x="132" y="530"/>
                  </a:lnTo>
                  <a:lnTo>
                    <a:pt x="29" y="471"/>
                  </a:lnTo>
                  <a:cubicBezTo>
                    <a:pt x="14" y="462"/>
                    <a:pt x="0" y="485"/>
                    <a:pt x="16" y="495"/>
                  </a:cubicBezTo>
                  <a:lnTo>
                    <a:pt x="132" y="562"/>
                  </a:lnTo>
                  <a:lnTo>
                    <a:pt x="132" y="1003"/>
                  </a:lnTo>
                  <a:lnTo>
                    <a:pt x="176" y="1003"/>
                  </a:lnTo>
                  <a:lnTo>
                    <a:pt x="176" y="998"/>
                  </a:lnTo>
                  <a:lnTo>
                    <a:pt x="340" y="903"/>
                  </a:lnTo>
                  <a:cubicBezTo>
                    <a:pt x="346" y="899"/>
                    <a:pt x="348" y="891"/>
                    <a:pt x="345" y="885"/>
                  </a:cubicBezTo>
                  <a:cubicBezTo>
                    <a:pt x="341" y="879"/>
                    <a:pt x="333" y="877"/>
                    <a:pt x="327" y="880"/>
                  </a:cubicBezTo>
                  <a:lnTo>
                    <a:pt x="175" y="967"/>
                  </a:lnTo>
                  <a:lnTo>
                    <a:pt x="175" y="395"/>
                  </a:lnTo>
                  <a:lnTo>
                    <a:pt x="274" y="337"/>
                  </a:lnTo>
                  <a:cubicBezTo>
                    <a:pt x="292" y="330"/>
                    <a:pt x="276" y="303"/>
                    <a:pt x="261" y="315"/>
                  </a:cubicBezTo>
                  <a:lnTo>
                    <a:pt x="175"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0"/>
            <p:cNvSpPr/>
            <p:nvPr/>
          </p:nvSpPr>
          <p:spPr>
            <a:xfrm>
              <a:off x="-4720223" y="2946270"/>
              <a:ext cx="137494" cy="258886"/>
            </a:xfrm>
            <a:custGeom>
              <a:avLst/>
              <a:gdLst/>
              <a:ahLst/>
              <a:cxnLst/>
              <a:rect l="l" t="t" r="r" b="b"/>
              <a:pathLst>
                <a:path w="871" h="1640" extrusionOk="0">
                  <a:moveTo>
                    <a:pt x="406" y="41"/>
                  </a:moveTo>
                  <a:lnTo>
                    <a:pt x="0" y="1640"/>
                  </a:lnTo>
                  <a:lnTo>
                    <a:pt x="871" y="1640"/>
                  </a:lnTo>
                  <a:lnTo>
                    <a:pt x="465" y="41"/>
                  </a:lnTo>
                  <a:cubicBezTo>
                    <a:pt x="465" y="1"/>
                    <a:pt x="406" y="1"/>
                    <a:pt x="406"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0"/>
            <p:cNvSpPr/>
            <p:nvPr/>
          </p:nvSpPr>
          <p:spPr>
            <a:xfrm>
              <a:off x="-4676970" y="3025831"/>
              <a:ext cx="57618" cy="179326"/>
            </a:xfrm>
            <a:custGeom>
              <a:avLst/>
              <a:gdLst/>
              <a:ahLst/>
              <a:cxnLst/>
              <a:rect l="l" t="t" r="r" b="b"/>
              <a:pathLst>
                <a:path w="365" h="1136" extrusionOk="0">
                  <a:moveTo>
                    <a:pt x="185" y="32"/>
                  </a:moveTo>
                  <a:cubicBezTo>
                    <a:pt x="185" y="1"/>
                    <a:pt x="139" y="1"/>
                    <a:pt x="139" y="32"/>
                  </a:cubicBezTo>
                  <a:lnTo>
                    <a:pt x="139" y="555"/>
                  </a:lnTo>
                  <a:lnTo>
                    <a:pt x="31" y="493"/>
                  </a:lnTo>
                  <a:cubicBezTo>
                    <a:pt x="14" y="483"/>
                    <a:pt x="0" y="508"/>
                    <a:pt x="17" y="517"/>
                  </a:cubicBezTo>
                  <a:lnTo>
                    <a:pt x="139" y="587"/>
                  </a:lnTo>
                  <a:lnTo>
                    <a:pt x="139" y="1136"/>
                  </a:lnTo>
                  <a:lnTo>
                    <a:pt x="185" y="1136"/>
                  </a:lnTo>
                  <a:lnTo>
                    <a:pt x="185" y="1044"/>
                  </a:lnTo>
                  <a:lnTo>
                    <a:pt x="357" y="945"/>
                  </a:lnTo>
                  <a:cubicBezTo>
                    <a:pt x="363" y="941"/>
                    <a:pt x="365" y="932"/>
                    <a:pt x="361" y="926"/>
                  </a:cubicBezTo>
                  <a:cubicBezTo>
                    <a:pt x="358" y="919"/>
                    <a:pt x="350" y="917"/>
                    <a:pt x="343" y="922"/>
                  </a:cubicBezTo>
                  <a:lnTo>
                    <a:pt x="185" y="1012"/>
                  </a:lnTo>
                  <a:lnTo>
                    <a:pt x="185" y="413"/>
                  </a:lnTo>
                  <a:lnTo>
                    <a:pt x="287" y="354"/>
                  </a:lnTo>
                  <a:cubicBezTo>
                    <a:pt x="294" y="350"/>
                    <a:pt x="297" y="342"/>
                    <a:pt x="292" y="335"/>
                  </a:cubicBezTo>
                  <a:cubicBezTo>
                    <a:pt x="288" y="329"/>
                    <a:pt x="280" y="327"/>
                    <a:pt x="274" y="330"/>
                  </a:cubicBezTo>
                  <a:lnTo>
                    <a:pt x="185" y="3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0"/>
            <p:cNvSpPr/>
            <p:nvPr/>
          </p:nvSpPr>
          <p:spPr>
            <a:xfrm>
              <a:off x="-4592200" y="3030882"/>
              <a:ext cx="94714" cy="174275"/>
            </a:xfrm>
            <a:custGeom>
              <a:avLst/>
              <a:gdLst/>
              <a:ahLst/>
              <a:cxnLst/>
              <a:rect l="l" t="t" r="r" b="b"/>
              <a:pathLst>
                <a:path w="600" h="1104" extrusionOk="0">
                  <a:moveTo>
                    <a:pt x="271" y="40"/>
                  </a:moveTo>
                  <a:lnTo>
                    <a:pt x="1" y="1104"/>
                  </a:lnTo>
                  <a:lnTo>
                    <a:pt x="599" y="1104"/>
                  </a:lnTo>
                  <a:lnTo>
                    <a:pt x="330" y="40"/>
                  </a:lnTo>
                  <a:cubicBezTo>
                    <a:pt x="330" y="1"/>
                    <a:pt x="271" y="1"/>
                    <a:pt x="27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0"/>
            <p:cNvSpPr/>
            <p:nvPr/>
          </p:nvSpPr>
          <p:spPr>
            <a:xfrm>
              <a:off x="-4568995" y="3110601"/>
              <a:ext cx="46568" cy="94557"/>
            </a:xfrm>
            <a:custGeom>
              <a:avLst/>
              <a:gdLst/>
              <a:ahLst/>
              <a:cxnLst/>
              <a:rect l="l" t="t" r="r" b="b"/>
              <a:pathLst>
                <a:path w="295" h="599" extrusionOk="0">
                  <a:moveTo>
                    <a:pt x="176" y="31"/>
                  </a:moveTo>
                  <a:cubicBezTo>
                    <a:pt x="176" y="0"/>
                    <a:pt x="130" y="0"/>
                    <a:pt x="130" y="31"/>
                  </a:cubicBezTo>
                  <a:lnTo>
                    <a:pt x="130" y="554"/>
                  </a:lnTo>
                  <a:lnTo>
                    <a:pt x="23" y="492"/>
                  </a:lnTo>
                  <a:cubicBezTo>
                    <a:pt x="16" y="488"/>
                    <a:pt x="8" y="491"/>
                    <a:pt x="4" y="496"/>
                  </a:cubicBezTo>
                  <a:cubicBezTo>
                    <a:pt x="1" y="504"/>
                    <a:pt x="2" y="512"/>
                    <a:pt x="9" y="515"/>
                  </a:cubicBezTo>
                  <a:lnTo>
                    <a:pt x="130" y="586"/>
                  </a:lnTo>
                  <a:lnTo>
                    <a:pt x="130" y="599"/>
                  </a:lnTo>
                  <a:lnTo>
                    <a:pt x="176" y="599"/>
                  </a:lnTo>
                  <a:lnTo>
                    <a:pt x="176" y="412"/>
                  </a:lnTo>
                  <a:lnTo>
                    <a:pt x="279" y="353"/>
                  </a:lnTo>
                  <a:cubicBezTo>
                    <a:pt x="295" y="344"/>
                    <a:pt x="282" y="320"/>
                    <a:pt x="265" y="329"/>
                  </a:cubicBezTo>
                  <a:lnTo>
                    <a:pt x="176"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0"/>
            <p:cNvSpPr/>
            <p:nvPr/>
          </p:nvSpPr>
          <p:spPr>
            <a:xfrm>
              <a:off x="-5502253" y="2784150"/>
              <a:ext cx="224000" cy="421006"/>
            </a:xfrm>
            <a:custGeom>
              <a:avLst/>
              <a:gdLst/>
              <a:ahLst/>
              <a:cxnLst/>
              <a:rect l="l" t="t" r="r" b="b"/>
              <a:pathLst>
                <a:path w="1419" h="2667" extrusionOk="0">
                  <a:moveTo>
                    <a:pt x="666" y="44"/>
                  </a:moveTo>
                  <a:lnTo>
                    <a:pt x="0" y="2667"/>
                  </a:lnTo>
                  <a:lnTo>
                    <a:pt x="1418" y="2667"/>
                  </a:lnTo>
                  <a:lnTo>
                    <a:pt x="752" y="44"/>
                  </a:lnTo>
                  <a:cubicBezTo>
                    <a:pt x="740" y="1"/>
                    <a:pt x="679" y="1"/>
                    <a:pt x="666"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0"/>
            <p:cNvSpPr/>
            <p:nvPr/>
          </p:nvSpPr>
          <p:spPr>
            <a:xfrm>
              <a:off x="-6505443" y="2748000"/>
              <a:ext cx="240733" cy="457155"/>
            </a:xfrm>
            <a:custGeom>
              <a:avLst/>
              <a:gdLst/>
              <a:ahLst/>
              <a:cxnLst/>
              <a:rect l="l" t="t" r="r" b="b"/>
              <a:pathLst>
                <a:path w="1525" h="2896" extrusionOk="0">
                  <a:moveTo>
                    <a:pt x="727" y="38"/>
                  </a:moveTo>
                  <a:lnTo>
                    <a:pt x="1" y="2896"/>
                  </a:lnTo>
                  <a:lnTo>
                    <a:pt x="1525" y="2896"/>
                  </a:lnTo>
                  <a:lnTo>
                    <a:pt x="798" y="38"/>
                  </a:lnTo>
                  <a:cubicBezTo>
                    <a:pt x="790" y="1"/>
                    <a:pt x="737" y="1"/>
                    <a:pt x="727" y="3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0"/>
            <p:cNvSpPr/>
            <p:nvPr/>
          </p:nvSpPr>
          <p:spPr>
            <a:xfrm>
              <a:off x="-6456981" y="2844294"/>
              <a:ext cx="131022" cy="360862"/>
            </a:xfrm>
            <a:custGeom>
              <a:avLst/>
              <a:gdLst/>
              <a:ahLst/>
              <a:cxnLst/>
              <a:rect l="l" t="t" r="r" b="b"/>
              <a:pathLst>
                <a:path w="830" h="2286" extrusionOk="0">
                  <a:moveTo>
                    <a:pt x="484" y="35"/>
                  </a:moveTo>
                  <a:cubicBezTo>
                    <a:pt x="482" y="1"/>
                    <a:pt x="431" y="1"/>
                    <a:pt x="427" y="35"/>
                  </a:cubicBezTo>
                  <a:lnTo>
                    <a:pt x="427" y="677"/>
                  </a:lnTo>
                  <a:lnTo>
                    <a:pt x="296" y="601"/>
                  </a:lnTo>
                  <a:cubicBezTo>
                    <a:pt x="276" y="590"/>
                    <a:pt x="259" y="619"/>
                    <a:pt x="279" y="630"/>
                  </a:cubicBezTo>
                  <a:lnTo>
                    <a:pt x="427" y="716"/>
                  </a:lnTo>
                  <a:lnTo>
                    <a:pt x="427" y="1633"/>
                  </a:lnTo>
                  <a:lnTo>
                    <a:pt x="37" y="1409"/>
                  </a:lnTo>
                  <a:cubicBezTo>
                    <a:pt x="17" y="1397"/>
                    <a:pt x="1" y="1426"/>
                    <a:pt x="21" y="1438"/>
                  </a:cubicBezTo>
                  <a:lnTo>
                    <a:pt x="427" y="1673"/>
                  </a:lnTo>
                  <a:lnTo>
                    <a:pt x="427" y="2286"/>
                  </a:lnTo>
                  <a:lnTo>
                    <a:pt x="484" y="2286"/>
                  </a:lnTo>
                  <a:lnTo>
                    <a:pt x="484" y="2051"/>
                  </a:lnTo>
                  <a:lnTo>
                    <a:pt x="819" y="1858"/>
                  </a:lnTo>
                  <a:cubicBezTo>
                    <a:pt x="827" y="1853"/>
                    <a:pt x="830" y="1842"/>
                    <a:pt x="825" y="1835"/>
                  </a:cubicBezTo>
                  <a:cubicBezTo>
                    <a:pt x="820" y="1827"/>
                    <a:pt x="810" y="1824"/>
                    <a:pt x="803" y="1828"/>
                  </a:cubicBezTo>
                  <a:lnTo>
                    <a:pt x="484" y="2013"/>
                  </a:lnTo>
                  <a:lnTo>
                    <a:pt x="484" y="1278"/>
                  </a:lnTo>
                  <a:lnTo>
                    <a:pt x="694" y="1156"/>
                  </a:lnTo>
                  <a:cubicBezTo>
                    <a:pt x="714" y="1145"/>
                    <a:pt x="698" y="1116"/>
                    <a:pt x="678" y="1126"/>
                  </a:cubicBezTo>
                  <a:lnTo>
                    <a:pt x="484" y="1238"/>
                  </a:lnTo>
                  <a:lnTo>
                    <a:pt x="484" y="503"/>
                  </a:lnTo>
                  <a:lnTo>
                    <a:pt x="610" y="431"/>
                  </a:lnTo>
                  <a:cubicBezTo>
                    <a:pt x="618" y="427"/>
                    <a:pt x="620" y="416"/>
                    <a:pt x="616" y="408"/>
                  </a:cubicBezTo>
                  <a:cubicBezTo>
                    <a:pt x="612" y="400"/>
                    <a:pt x="601" y="397"/>
                    <a:pt x="593" y="402"/>
                  </a:cubicBezTo>
                  <a:lnTo>
                    <a:pt x="484"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0"/>
            <p:cNvSpPr/>
            <p:nvPr/>
          </p:nvSpPr>
          <p:spPr>
            <a:xfrm>
              <a:off x="-5475891" y="2899070"/>
              <a:ext cx="134652" cy="306086"/>
            </a:xfrm>
            <a:custGeom>
              <a:avLst/>
              <a:gdLst/>
              <a:ahLst/>
              <a:cxnLst/>
              <a:rect l="l" t="t" r="r" b="b"/>
              <a:pathLst>
                <a:path w="853" h="1939" extrusionOk="0">
                  <a:moveTo>
                    <a:pt x="575" y="42"/>
                  </a:moveTo>
                  <a:cubicBezTo>
                    <a:pt x="573" y="1"/>
                    <a:pt x="511" y="1"/>
                    <a:pt x="508" y="42"/>
                  </a:cubicBezTo>
                  <a:lnTo>
                    <a:pt x="508" y="809"/>
                  </a:lnTo>
                  <a:lnTo>
                    <a:pt x="351" y="718"/>
                  </a:lnTo>
                  <a:cubicBezTo>
                    <a:pt x="341" y="712"/>
                    <a:pt x="328" y="716"/>
                    <a:pt x="324" y="725"/>
                  </a:cubicBezTo>
                  <a:cubicBezTo>
                    <a:pt x="318" y="735"/>
                    <a:pt x="321" y="748"/>
                    <a:pt x="331" y="752"/>
                  </a:cubicBezTo>
                  <a:lnTo>
                    <a:pt x="508" y="856"/>
                  </a:lnTo>
                  <a:lnTo>
                    <a:pt x="508" y="1939"/>
                  </a:lnTo>
                  <a:lnTo>
                    <a:pt x="575" y="1939"/>
                  </a:lnTo>
                  <a:lnTo>
                    <a:pt x="575" y="1526"/>
                  </a:lnTo>
                  <a:lnTo>
                    <a:pt x="828" y="1380"/>
                  </a:lnTo>
                  <a:cubicBezTo>
                    <a:pt x="853" y="1367"/>
                    <a:pt x="830" y="1331"/>
                    <a:pt x="807" y="1345"/>
                  </a:cubicBezTo>
                  <a:lnTo>
                    <a:pt x="575" y="1479"/>
                  </a:lnTo>
                  <a:lnTo>
                    <a:pt x="575" y="601"/>
                  </a:lnTo>
                  <a:lnTo>
                    <a:pt x="726" y="514"/>
                  </a:lnTo>
                  <a:cubicBezTo>
                    <a:pt x="747" y="499"/>
                    <a:pt x="728" y="468"/>
                    <a:pt x="706" y="478"/>
                  </a:cubicBezTo>
                  <a:lnTo>
                    <a:pt x="575" y="554"/>
                  </a:lnTo>
                  <a:close/>
                  <a:moveTo>
                    <a:pt x="485" y="1939"/>
                  </a:moveTo>
                  <a:lnTo>
                    <a:pt x="405" y="1939"/>
                  </a:lnTo>
                  <a:lnTo>
                    <a:pt x="21" y="1718"/>
                  </a:lnTo>
                  <a:cubicBezTo>
                    <a:pt x="0" y="1704"/>
                    <a:pt x="19" y="1671"/>
                    <a:pt x="41" y="168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0"/>
            <p:cNvSpPr/>
            <p:nvPr/>
          </p:nvSpPr>
          <p:spPr>
            <a:xfrm>
              <a:off x="-5968093" y="2866078"/>
              <a:ext cx="181536" cy="339078"/>
            </a:xfrm>
            <a:custGeom>
              <a:avLst/>
              <a:gdLst/>
              <a:ahLst/>
              <a:cxnLst/>
              <a:rect l="l" t="t" r="r" b="b"/>
              <a:pathLst>
                <a:path w="1150" h="2148" extrusionOk="0">
                  <a:moveTo>
                    <a:pt x="537" y="41"/>
                  </a:moveTo>
                  <a:lnTo>
                    <a:pt x="1" y="2148"/>
                  </a:lnTo>
                  <a:lnTo>
                    <a:pt x="1150" y="2148"/>
                  </a:lnTo>
                  <a:lnTo>
                    <a:pt x="614" y="41"/>
                  </a:lnTo>
                  <a:cubicBezTo>
                    <a:pt x="604" y="1"/>
                    <a:pt x="547" y="1"/>
                    <a:pt x="537"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0"/>
            <p:cNvSpPr/>
            <p:nvPr/>
          </p:nvSpPr>
          <p:spPr>
            <a:xfrm>
              <a:off x="-5911264" y="2969791"/>
              <a:ext cx="78297" cy="235366"/>
            </a:xfrm>
            <a:custGeom>
              <a:avLst/>
              <a:gdLst/>
              <a:ahLst/>
              <a:cxnLst/>
              <a:rect l="l" t="t" r="r" b="b"/>
              <a:pathLst>
                <a:path w="496" h="1491" extrusionOk="0">
                  <a:moveTo>
                    <a:pt x="247" y="44"/>
                  </a:moveTo>
                  <a:cubicBezTo>
                    <a:pt x="249" y="1"/>
                    <a:pt x="182" y="1"/>
                    <a:pt x="185" y="44"/>
                  </a:cubicBezTo>
                  <a:lnTo>
                    <a:pt x="185" y="741"/>
                  </a:lnTo>
                  <a:lnTo>
                    <a:pt x="42" y="658"/>
                  </a:lnTo>
                  <a:cubicBezTo>
                    <a:pt x="20" y="644"/>
                    <a:pt x="1" y="678"/>
                    <a:pt x="23" y="690"/>
                  </a:cubicBezTo>
                  <a:lnTo>
                    <a:pt x="185" y="783"/>
                  </a:lnTo>
                  <a:lnTo>
                    <a:pt x="185" y="1491"/>
                  </a:lnTo>
                  <a:lnTo>
                    <a:pt x="247" y="1491"/>
                  </a:lnTo>
                  <a:lnTo>
                    <a:pt x="247" y="1392"/>
                  </a:lnTo>
                  <a:lnTo>
                    <a:pt x="475" y="1260"/>
                  </a:lnTo>
                  <a:cubicBezTo>
                    <a:pt x="496" y="1247"/>
                    <a:pt x="478" y="1216"/>
                    <a:pt x="457" y="1229"/>
                  </a:cubicBezTo>
                  <a:lnTo>
                    <a:pt x="247" y="1350"/>
                  </a:lnTo>
                  <a:lnTo>
                    <a:pt x="247" y="550"/>
                  </a:lnTo>
                  <a:lnTo>
                    <a:pt x="383" y="471"/>
                  </a:lnTo>
                  <a:cubicBezTo>
                    <a:pt x="404" y="459"/>
                    <a:pt x="385" y="428"/>
                    <a:pt x="365" y="439"/>
                  </a:cubicBezTo>
                  <a:lnTo>
                    <a:pt x="247"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0"/>
            <p:cNvSpPr/>
            <p:nvPr/>
          </p:nvSpPr>
          <p:spPr>
            <a:xfrm>
              <a:off x="-5717257" y="2985735"/>
              <a:ext cx="119182" cy="219422"/>
            </a:xfrm>
            <a:custGeom>
              <a:avLst/>
              <a:gdLst/>
              <a:ahLst/>
              <a:cxnLst/>
              <a:rect l="l" t="t" r="r" b="b"/>
              <a:pathLst>
                <a:path w="755" h="1390" extrusionOk="0">
                  <a:moveTo>
                    <a:pt x="345" y="34"/>
                  </a:moveTo>
                  <a:lnTo>
                    <a:pt x="1" y="1390"/>
                  </a:lnTo>
                  <a:lnTo>
                    <a:pt x="754" y="1390"/>
                  </a:lnTo>
                  <a:lnTo>
                    <a:pt x="410" y="34"/>
                  </a:lnTo>
                  <a:cubicBezTo>
                    <a:pt x="400" y="1"/>
                    <a:pt x="353" y="1"/>
                    <a:pt x="345"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0"/>
            <p:cNvSpPr/>
            <p:nvPr/>
          </p:nvSpPr>
          <p:spPr>
            <a:xfrm>
              <a:off x="-5684738" y="3073188"/>
              <a:ext cx="50830" cy="131969"/>
            </a:xfrm>
            <a:custGeom>
              <a:avLst/>
              <a:gdLst/>
              <a:ahLst/>
              <a:cxnLst/>
              <a:rect l="l" t="t" r="r" b="b"/>
              <a:pathLst>
                <a:path w="322" h="836" extrusionOk="0">
                  <a:moveTo>
                    <a:pt x="197" y="33"/>
                  </a:moveTo>
                  <a:cubicBezTo>
                    <a:pt x="194" y="1"/>
                    <a:pt x="149" y="1"/>
                    <a:pt x="146" y="33"/>
                  </a:cubicBezTo>
                  <a:lnTo>
                    <a:pt x="146" y="617"/>
                  </a:lnTo>
                  <a:lnTo>
                    <a:pt x="25" y="548"/>
                  </a:lnTo>
                  <a:cubicBezTo>
                    <a:pt x="18" y="543"/>
                    <a:pt x="9" y="545"/>
                    <a:pt x="5" y="552"/>
                  </a:cubicBezTo>
                  <a:cubicBezTo>
                    <a:pt x="0" y="561"/>
                    <a:pt x="3" y="569"/>
                    <a:pt x="11" y="574"/>
                  </a:cubicBezTo>
                  <a:lnTo>
                    <a:pt x="146" y="652"/>
                  </a:lnTo>
                  <a:lnTo>
                    <a:pt x="146" y="836"/>
                  </a:lnTo>
                  <a:lnTo>
                    <a:pt x="197" y="836"/>
                  </a:lnTo>
                  <a:lnTo>
                    <a:pt x="197" y="458"/>
                  </a:lnTo>
                  <a:lnTo>
                    <a:pt x="312" y="391"/>
                  </a:lnTo>
                  <a:cubicBezTo>
                    <a:pt x="319" y="388"/>
                    <a:pt x="321" y="378"/>
                    <a:pt x="317" y="371"/>
                  </a:cubicBezTo>
                  <a:cubicBezTo>
                    <a:pt x="313" y="363"/>
                    <a:pt x="304" y="361"/>
                    <a:pt x="297" y="365"/>
                  </a:cubicBezTo>
                  <a:lnTo>
                    <a:pt x="197" y="42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0"/>
            <p:cNvSpPr/>
            <p:nvPr/>
          </p:nvSpPr>
          <p:spPr>
            <a:xfrm>
              <a:off x="-6775539" y="2569778"/>
              <a:ext cx="333711" cy="635376"/>
            </a:xfrm>
            <a:custGeom>
              <a:avLst/>
              <a:gdLst/>
              <a:ahLst/>
              <a:cxnLst/>
              <a:rect l="l" t="t" r="r" b="b"/>
              <a:pathLst>
                <a:path w="2114" h="4025" extrusionOk="0">
                  <a:moveTo>
                    <a:pt x="1012" y="48"/>
                  </a:moveTo>
                  <a:lnTo>
                    <a:pt x="1" y="4025"/>
                  </a:lnTo>
                  <a:lnTo>
                    <a:pt x="2114" y="4025"/>
                  </a:lnTo>
                  <a:lnTo>
                    <a:pt x="1103" y="48"/>
                  </a:lnTo>
                  <a:cubicBezTo>
                    <a:pt x="1091" y="1"/>
                    <a:pt x="1024" y="1"/>
                    <a:pt x="101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0"/>
            <p:cNvSpPr/>
            <p:nvPr/>
          </p:nvSpPr>
          <p:spPr>
            <a:xfrm>
              <a:off x="-6700556" y="2692276"/>
              <a:ext cx="169065" cy="512879"/>
            </a:xfrm>
            <a:custGeom>
              <a:avLst/>
              <a:gdLst/>
              <a:ahLst/>
              <a:cxnLst/>
              <a:rect l="l" t="t" r="r" b="b"/>
              <a:pathLst>
                <a:path w="1071" h="3249" extrusionOk="0">
                  <a:moveTo>
                    <a:pt x="618" y="49"/>
                  </a:moveTo>
                  <a:cubicBezTo>
                    <a:pt x="618" y="1"/>
                    <a:pt x="546" y="1"/>
                    <a:pt x="546" y="49"/>
                  </a:cubicBezTo>
                  <a:lnTo>
                    <a:pt x="546" y="869"/>
                  </a:lnTo>
                  <a:lnTo>
                    <a:pt x="377" y="771"/>
                  </a:lnTo>
                  <a:cubicBezTo>
                    <a:pt x="354" y="758"/>
                    <a:pt x="334" y="793"/>
                    <a:pt x="356" y="808"/>
                  </a:cubicBezTo>
                  <a:lnTo>
                    <a:pt x="546" y="918"/>
                  </a:lnTo>
                  <a:lnTo>
                    <a:pt x="546" y="2090"/>
                  </a:lnTo>
                  <a:lnTo>
                    <a:pt x="47" y="1801"/>
                  </a:lnTo>
                  <a:cubicBezTo>
                    <a:pt x="36" y="1795"/>
                    <a:pt x="23" y="1799"/>
                    <a:pt x="17" y="1809"/>
                  </a:cubicBezTo>
                  <a:cubicBezTo>
                    <a:pt x="11" y="1820"/>
                    <a:pt x="15" y="1833"/>
                    <a:pt x="25" y="1839"/>
                  </a:cubicBezTo>
                  <a:lnTo>
                    <a:pt x="546" y="2140"/>
                  </a:lnTo>
                  <a:lnTo>
                    <a:pt x="546" y="3249"/>
                  </a:lnTo>
                  <a:lnTo>
                    <a:pt x="618" y="3249"/>
                  </a:lnTo>
                  <a:lnTo>
                    <a:pt x="618" y="2623"/>
                  </a:lnTo>
                  <a:lnTo>
                    <a:pt x="1046" y="2376"/>
                  </a:lnTo>
                  <a:cubicBezTo>
                    <a:pt x="1071" y="2362"/>
                    <a:pt x="1050" y="2324"/>
                    <a:pt x="1025" y="2339"/>
                  </a:cubicBezTo>
                  <a:lnTo>
                    <a:pt x="618" y="2574"/>
                  </a:lnTo>
                  <a:lnTo>
                    <a:pt x="618" y="1634"/>
                  </a:lnTo>
                  <a:lnTo>
                    <a:pt x="887" y="1479"/>
                  </a:lnTo>
                  <a:cubicBezTo>
                    <a:pt x="912" y="1465"/>
                    <a:pt x="891" y="1427"/>
                    <a:pt x="866" y="1441"/>
                  </a:cubicBezTo>
                  <a:lnTo>
                    <a:pt x="618" y="1585"/>
                  </a:lnTo>
                  <a:lnTo>
                    <a:pt x="618" y="645"/>
                  </a:lnTo>
                  <a:lnTo>
                    <a:pt x="779" y="552"/>
                  </a:lnTo>
                  <a:cubicBezTo>
                    <a:pt x="790" y="547"/>
                    <a:pt x="793" y="534"/>
                    <a:pt x="787" y="523"/>
                  </a:cubicBezTo>
                  <a:cubicBezTo>
                    <a:pt x="782" y="512"/>
                    <a:pt x="769" y="509"/>
                    <a:pt x="758" y="515"/>
                  </a:cubicBezTo>
                  <a:lnTo>
                    <a:pt x="618" y="596"/>
                  </a:lnTo>
                  <a:lnTo>
                    <a:pt x="618" y="49"/>
                  </a:lnTo>
                  <a:close/>
                  <a:moveTo>
                    <a:pt x="519" y="3249"/>
                  </a:moveTo>
                  <a:lnTo>
                    <a:pt x="434" y="3249"/>
                  </a:lnTo>
                  <a:lnTo>
                    <a:pt x="25" y="3012"/>
                  </a:lnTo>
                  <a:cubicBezTo>
                    <a:pt x="1" y="2998"/>
                    <a:pt x="22" y="2962"/>
                    <a:pt x="47"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0"/>
            <p:cNvSpPr/>
            <p:nvPr/>
          </p:nvSpPr>
          <p:spPr>
            <a:xfrm>
              <a:off x="-5717257" y="2985735"/>
              <a:ext cx="64722" cy="219422"/>
            </a:xfrm>
            <a:custGeom>
              <a:avLst/>
              <a:gdLst/>
              <a:ahLst/>
              <a:cxnLst/>
              <a:rect l="l" t="t" r="r" b="b"/>
              <a:pathLst>
                <a:path w="410" h="1390" extrusionOk="0">
                  <a:moveTo>
                    <a:pt x="409" y="34"/>
                  </a:moveTo>
                  <a:lnTo>
                    <a:pt x="64" y="1390"/>
                  </a:lnTo>
                  <a:lnTo>
                    <a:pt x="1" y="1390"/>
                  </a:lnTo>
                  <a:lnTo>
                    <a:pt x="345" y="34"/>
                  </a:lnTo>
                  <a:cubicBezTo>
                    <a:pt x="353" y="2"/>
                    <a:pt x="399" y="1"/>
                    <a:pt x="410" y="33"/>
                  </a:cubicBezTo>
                  <a:cubicBezTo>
                    <a:pt x="409" y="34"/>
                    <a:pt x="409" y="34"/>
                    <a:pt x="409"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0"/>
            <p:cNvSpPr/>
            <p:nvPr/>
          </p:nvSpPr>
          <p:spPr>
            <a:xfrm>
              <a:off x="-5968093" y="2866078"/>
              <a:ext cx="97714" cy="339078"/>
            </a:xfrm>
            <a:custGeom>
              <a:avLst/>
              <a:gdLst/>
              <a:ahLst/>
              <a:cxnLst/>
              <a:rect l="l" t="t" r="r" b="b"/>
              <a:pathLst>
                <a:path w="619" h="2148" extrusionOk="0">
                  <a:moveTo>
                    <a:pt x="618" y="56"/>
                  </a:moveTo>
                  <a:lnTo>
                    <a:pt x="87" y="2148"/>
                  </a:lnTo>
                  <a:lnTo>
                    <a:pt x="1" y="2148"/>
                  </a:lnTo>
                  <a:lnTo>
                    <a:pt x="537" y="41"/>
                  </a:lnTo>
                  <a:cubicBezTo>
                    <a:pt x="547" y="1"/>
                    <a:pt x="604" y="1"/>
                    <a:pt x="61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0"/>
            <p:cNvSpPr/>
            <p:nvPr/>
          </p:nvSpPr>
          <p:spPr>
            <a:xfrm>
              <a:off x="-5047937" y="2946902"/>
              <a:ext cx="141282" cy="258255"/>
            </a:xfrm>
            <a:custGeom>
              <a:avLst/>
              <a:gdLst/>
              <a:ahLst/>
              <a:cxnLst/>
              <a:rect l="l" t="t" r="r" b="b"/>
              <a:pathLst>
                <a:path w="895" h="1636" extrusionOk="0">
                  <a:moveTo>
                    <a:pt x="405" y="44"/>
                  </a:moveTo>
                  <a:lnTo>
                    <a:pt x="1" y="1636"/>
                  </a:lnTo>
                  <a:lnTo>
                    <a:pt x="895" y="1636"/>
                  </a:lnTo>
                  <a:lnTo>
                    <a:pt x="490" y="44"/>
                  </a:lnTo>
                  <a:cubicBezTo>
                    <a:pt x="478" y="0"/>
                    <a:pt x="417" y="0"/>
                    <a:pt x="405"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0"/>
            <p:cNvSpPr/>
            <p:nvPr/>
          </p:nvSpPr>
          <p:spPr>
            <a:xfrm>
              <a:off x="-5014313" y="3061191"/>
              <a:ext cx="69773" cy="143966"/>
            </a:xfrm>
            <a:custGeom>
              <a:avLst/>
              <a:gdLst/>
              <a:ahLst/>
              <a:cxnLst/>
              <a:rect l="l" t="t" r="r" b="b"/>
              <a:pathLst>
                <a:path w="442" h="912" extrusionOk="0">
                  <a:moveTo>
                    <a:pt x="269" y="45"/>
                  </a:moveTo>
                  <a:cubicBezTo>
                    <a:pt x="269" y="0"/>
                    <a:pt x="202" y="0"/>
                    <a:pt x="202" y="45"/>
                  </a:cubicBezTo>
                  <a:lnTo>
                    <a:pt x="202" y="813"/>
                  </a:lnTo>
                  <a:lnTo>
                    <a:pt x="43" y="722"/>
                  </a:lnTo>
                  <a:cubicBezTo>
                    <a:pt x="21" y="708"/>
                    <a:pt x="1" y="744"/>
                    <a:pt x="23" y="757"/>
                  </a:cubicBezTo>
                  <a:lnTo>
                    <a:pt x="202" y="860"/>
                  </a:lnTo>
                  <a:lnTo>
                    <a:pt x="202" y="912"/>
                  </a:lnTo>
                  <a:lnTo>
                    <a:pt x="269" y="912"/>
                  </a:lnTo>
                  <a:lnTo>
                    <a:pt x="269" y="604"/>
                  </a:lnTo>
                  <a:lnTo>
                    <a:pt x="419" y="517"/>
                  </a:lnTo>
                  <a:cubicBezTo>
                    <a:pt x="442" y="504"/>
                    <a:pt x="422" y="470"/>
                    <a:pt x="399" y="483"/>
                  </a:cubicBezTo>
                  <a:lnTo>
                    <a:pt x="269"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0"/>
            <p:cNvSpPr/>
            <p:nvPr/>
          </p:nvSpPr>
          <p:spPr>
            <a:xfrm>
              <a:off x="-2210591" y="2809407"/>
              <a:ext cx="209950" cy="395749"/>
            </a:xfrm>
            <a:custGeom>
              <a:avLst/>
              <a:gdLst/>
              <a:ahLst/>
              <a:cxnLst/>
              <a:rect l="l" t="t" r="r" b="b"/>
              <a:pathLst>
                <a:path w="1330" h="2507" extrusionOk="0">
                  <a:moveTo>
                    <a:pt x="703" y="40"/>
                  </a:moveTo>
                  <a:lnTo>
                    <a:pt x="1329" y="2507"/>
                  </a:lnTo>
                  <a:lnTo>
                    <a:pt x="1" y="2507"/>
                  </a:lnTo>
                  <a:lnTo>
                    <a:pt x="627" y="40"/>
                  </a:lnTo>
                  <a:cubicBezTo>
                    <a:pt x="638" y="1"/>
                    <a:pt x="692" y="1"/>
                    <a:pt x="703"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0"/>
            <p:cNvSpPr/>
            <p:nvPr/>
          </p:nvSpPr>
          <p:spPr>
            <a:xfrm>
              <a:off x="-2147132" y="2909489"/>
              <a:ext cx="115236" cy="295667"/>
            </a:xfrm>
            <a:custGeom>
              <a:avLst/>
              <a:gdLst/>
              <a:ahLst/>
              <a:cxnLst/>
              <a:rect l="l" t="t" r="r" b="b"/>
              <a:pathLst>
                <a:path w="730" h="1873" extrusionOk="0">
                  <a:moveTo>
                    <a:pt x="234" y="40"/>
                  </a:moveTo>
                  <a:cubicBezTo>
                    <a:pt x="234" y="1"/>
                    <a:pt x="292" y="1"/>
                    <a:pt x="292" y="40"/>
                  </a:cubicBezTo>
                  <a:lnTo>
                    <a:pt x="292" y="709"/>
                  </a:lnTo>
                  <a:lnTo>
                    <a:pt x="430" y="630"/>
                  </a:lnTo>
                  <a:cubicBezTo>
                    <a:pt x="450" y="619"/>
                    <a:pt x="466" y="647"/>
                    <a:pt x="448" y="660"/>
                  </a:cubicBezTo>
                  <a:lnTo>
                    <a:pt x="292" y="750"/>
                  </a:lnTo>
                  <a:lnTo>
                    <a:pt x="292" y="1707"/>
                  </a:lnTo>
                  <a:lnTo>
                    <a:pt x="700" y="1472"/>
                  </a:lnTo>
                  <a:cubicBezTo>
                    <a:pt x="709" y="1467"/>
                    <a:pt x="719" y="1471"/>
                    <a:pt x="725" y="1479"/>
                  </a:cubicBezTo>
                  <a:cubicBezTo>
                    <a:pt x="730" y="1487"/>
                    <a:pt x="726" y="1498"/>
                    <a:pt x="718" y="1502"/>
                  </a:cubicBezTo>
                  <a:lnTo>
                    <a:pt x="291" y="1748"/>
                  </a:lnTo>
                  <a:lnTo>
                    <a:pt x="291" y="1873"/>
                  </a:lnTo>
                  <a:lnTo>
                    <a:pt x="232" y="1873"/>
                  </a:lnTo>
                  <a:lnTo>
                    <a:pt x="232" y="1335"/>
                  </a:lnTo>
                  <a:lnTo>
                    <a:pt x="13" y="1208"/>
                  </a:lnTo>
                  <a:cubicBezTo>
                    <a:pt x="4" y="1204"/>
                    <a:pt x="1" y="1193"/>
                    <a:pt x="7" y="1185"/>
                  </a:cubicBezTo>
                  <a:cubicBezTo>
                    <a:pt x="11" y="1175"/>
                    <a:pt x="22" y="1173"/>
                    <a:pt x="30" y="1178"/>
                  </a:cubicBezTo>
                  <a:lnTo>
                    <a:pt x="232" y="1294"/>
                  </a:lnTo>
                  <a:lnTo>
                    <a:pt x="232" y="528"/>
                  </a:lnTo>
                  <a:lnTo>
                    <a:pt x="102" y="451"/>
                  </a:lnTo>
                  <a:cubicBezTo>
                    <a:pt x="94" y="446"/>
                    <a:pt x="90" y="436"/>
                    <a:pt x="96" y="428"/>
                  </a:cubicBezTo>
                  <a:cubicBezTo>
                    <a:pt x="101" y="419"/>
                    <a:pt x="111" y="416"/>
                    <a:pt x="120" y="420"/>
                  </a:cubicBezTo>
                  <a:lnTo>
                    <a:pt x="234"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0"/>
            <p:cNvSpPr/>
            <p:nvPr/>
          </p:nvSpPr>
          <p:spPr>
            <a:xfrm>
              <a:off x="-672419" y="2349407"/>
              <a:ext cx="276882" cy="600806"/>
            </a:xfrm>
            <a:custGeom>
              <a:avLst/>
              <a:gdLst/>
              <a:ahLst/>
              <a:cxnLst/>
              <a:rect l="l" t="t" r="r" b="b"/>
              <a:pathLst>
                <a:path w="1754" h="3806" extrusionOk="0">
                  <a:moveTo>
                    <a:pt x="914" y="40"/>
                  </a:moveTo>
                  <a:lnTo>
                    <a:pt x="1745" y="3309"/>
                  </a:lnTo>
                  <a:cubicBezTo>
                    <a:pt x="1745" y="3311"/>
                    <a:pt x="1745" y="3312"/>
                    <a:pt x="1746" y="3315"/>
                  </a:cubicBezTo>
                  <a:cubicBezTo>
                    <a:pt x="1753" y="3396"/>
                    <a:pt x="1743" y="3479"/>
                    <a:pt x="1717" y="3557"/>
                  </a:cubicBezTo>
                  <a:cubicBezTo>
                    <a:pt x="1654" y="3729"/>
                    <a:pt x="1511" y="3805"/>
                    <a:pt x="1333" y="3805"/>
                  </a:cubicBezTo>
                  <a:lnTo>
                    <a:pt x="420" y="3805"/>
                  </a:lnTo>
                  <a:cubicBezTo>
                    <a:pt x="241" y="3805"/>
                    <a:pt x="99" y="3729"/>
                    <a:pt x="37" y="3557"/>
                  </a:cubicBezTo>
                  <a:cubicBezTo>
                    <a:pt x="10" y="3479"/>
                    <a:pt x="0" y="3396"/>
                    <a:pt x="7" y="3315"/>
                  </a:cubicBezTo>
                  <a:cubicBezTo>
                    <a:pt x="7" y="3312"/>
                    <a:pt x="7" y="3311"/>
                    <a:pt x="8" y="3309"/>
                  </a:cubicBezTo>
                  <a:lnTo>
                    <a:pt x="839" y="40"/>
                  </a:lnTo>
                  <a:cubicBezTo>
                    <a:pt x="849" y="1"/>
                    <a:pt x="903" y="1"/>
                    <a:pt x="914"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0"/>
            <p:cNvSpPr/>
            <p:nvPr/>
          </p:nvSpPr>
          <p:spPr>
            <a:xfrm>
              <a:off x="-595858" y="2449490"/>
              <a:ext cx="137020" cy="600174"/>
            </a:xfrm>
            <a:custGeom>
              <a:avLst/>
              <a:gdLst/>
              <a:ahLst/>
              <a:cxnLst/>
              <a:rect l="l" t="t" r="r" b="b"/>
              <a:pathLst>
                <a:path w="868" h="3802" extrusionOk="0">
                  <a:moveTo>
                    <a:pt x="363" y="40"/>
                  </a:moveTo>
                  <a:cubicBezTo>
                    <a:pt x="363" y="1"/>
                    <a:pt x="422" y="1"/>
                    <a:pt x="422" y="40"/>
                  </a:cubicBezTo>
                  <a:lnTo>
                    <a:pt x="422" y="710"/>
                  </a:lnTo>
                  <a:lnTo>
                    <a:pt x="559" y="630"/>
                  </a:lnTo>
                  <a:cubicBezTo>
                    <a:pt x="581" y="616"/>
                    <a:pt x="599" y="650"/>
                    <a:pt x="577" y="660"/>
                  </a:cubicBezTo>
                  <a:lnTo>
                    <a:pt x="422" y="750"/>
                  </a:lnTo>
                  <a:lnTo>
                    <a:pt x="422" y="1707"/>
                  </a:lnTo>
                  <a:lnTo>
                    <a:pt x="830" y="1472"/>
                  </a:lnTo>
                  <a:cubicBezTo>
                    <a:pt x="850" y="1460"/>
                    <a:pt x="868" y="1491"/>
                    <a:pt x="848" y="1502"/>
                  </a:cubicBezTo>
                  <a:lnTo>
                    <a:pt x="421" y="1748"/>
                  </a:lnTo>
                  <a:lnTo>
                    <a:pt x="421" y="2667"/>
                  </a:lnTo>
                  <a:lnTo>
                    <a:pt x="830" y="2431"/>
                  </a:lnTo>
                  <a:cubicBezTo>
                    <a:pt x="850" y="2420"/>
                    <a:pt x="868" y="2450"/>
                    <a:pt x="848" y="2462"/>
                  </a:cubicBezTo>
                  <a:lnTo>
                    <a:pt x="421" y="2708"/>
                  </a:lnTo>
                  <a:lnTo>
                    <a:pt x="421" y="3763"/>
                  </a:lnTo>
                  <a:cubicBezTo>
                    <a:pt x="421" y="3801"/>
                    <a:pt x="362" y="3801"/>
                    <a:pt x="362" y="3763"/>
                  </a:cubicBezTo>
                  <a:lnTo>
                    <a:pt x="362" y="2951"/>
                  </a:lnTo>
                  <a:lnTo>
                    <a:pt x="13" y="2749"/>
                  </a:lnTo>
                  <a:cubicBezTo>
                    <a:pt x="3" y="2744"/>
                    <a:pt x="1" y="2734"/>
                    <a:pt x="6" y="2725"/>
                  </a:cubicBezTo>
                  <a:cubicBezTo>
                    <a:pt x="10" y="2716"/>
                    <a:pt x="21" y="2714"/>
                    <a:pt x="30" y="2718"/>
                  </a:cubicBezTo>
                  <a:lnTo>
                    <a:pt x="362" y="2910"/>
                  </a:lnTo>
                  <a:lnTo>
                    <a:pt x="362" y="2143"/>
                  </a:lnTo>
                  <a:lnTo>
                    <a:pt x="13" y="1941"/>
                  </a:lnTo>
                  <a:cubicBezTo>
                    <a:pt x="3" y="1936"/>
                    <a:pt x="1" y="1926"/>
                    <a:pt x="6" y="1918"/>
                  </a:cubicBezTo>
                  <a:cubicBezTo>
                    <a:pt x="10" y="1908"/>
                    <a:pt x="21" y="1906"/>
                    <a:pt x="30" y="1910"/>
                  </a:cubicBezTo>
                  <a:lnTo>
                    <a:pt x="362" y="2102"/>
                  </a:lnTo>
                  <a:lnTo>
                    <a:pt x="362" y="1334"/>
                  </a:lnTo>
                  <a:lnTo>
                    <a:pt x="142" y="1207"/>
                  </a:lnTo>
                  <a:cubicBezTo>
                    <a:pt x="118" y="1197"/>
                    <a:pt x="138" y="1164"/>
                    <a:pt x="158" y="1178"/>
                  </a:cubicBezTo>
                  <a:lnTo>
                    <a:pt x="362" y="1294"/>
                  </a:lnTo>
                  <a:lnTo>
                    <a:pt x="362" y="526"/>
                  </a:lnTo>
                  <a:lnTo>
                    <a:pt x="229" y="451"/>
                  </a:lnTo>
                  <a:cubicBezTo>
                    <a:pt x="209" y="439"/>
                    <a:pt x="227" y="409"/>
                    <a:pt x="247" y="421"/>
                  </a:cubicBezTo>
                  <a:lnTo>
                    <a:pt x="361"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0"/>
            <p:cNvSpPr/>
            <p:nvPr/>
          </p:nvSpPr>
          <p:spPr>
            <a:xfrm>
              <a:off x="-1517751" y="2705536"/>
              <a:ext cx="262517" cy="499619"/>
            </a:xfrm>
            <a:custGeom>
              <a:avLst/>
              <a:gdLst/>
              <a:ahLst/>
              <a:cxnLst/>
              <a:rect l="l" t="t" r="r" b="b"/>
              <a:pathLst>
                <a:path w="1663" h="3165" extrusionOk="0">
                  <a:moveTo>
                    <a:pt x="869" y="39"/>
                  </a:moveTo>
                  <a:lnTo>
                    <a:pt x="1663" y="3165"/>
                  </a:lnTo>
                  <a:lnTo>
                    <a:pt x="0" y="3165"/>
                  </a:lnTo>
                  <a:lnTo>
                    <a:pt x="795" y="39"/>
                  </a:lnTo>
                  <a:cubicBezTo>
                    <a:pt x="804" y="0"/>
                    <a:pt x="860" y="0"/>
                    <a:pt x="869"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0"/>
            <p:cNvSpPr/>
            <p:nvPr/>
          </p:nvSpPr>
          <p:spPr>
            <a:xfrm>
              <a:off x="-1449714" y="2805618"/>
              <a:ext cx="138441" cy="399537"/>
            </a:xfrm>
            <a:custGeom>
              <a:avLst/>
              <a:gdLst/>
              <a:ahLst/>
              <a:cxnLst/>
              <a:rect l="l" t="t" r="r" b="b"/>
              <a:pathLst>
                <a:path w="877" h="2531" extrusionOk="0">
                  <a:moveTo>
                    <a:pt x="372" y="39"/>
                  </a:moveTo>
                  <a:cubicBezTo>
                    <a:pt x="372" y="0"/>
                    <a:pt x="431" y="0"/>
                    <a:pt x="431" y="39"/>
                  </a:cubicBezTo>
                  <a:lnTo>
                    <a:pt x="431" y="708"/>
                  </a:lnTo>
                  <a:lnTo>
                    <a:pt x="569" y="629"/>
                  </a:lnTo>
                  <a:cubicBezTo>
                    <a:pt x="577" y="625"/>
                    <a:pt x="587" y="627"/>
                    <a:pt x="592" y="635"/>
                  </a:cubicBezTo>
                  <a:cubicBezTo>
                    <a:pt x="597" y="643"/>
                    <a:pt x="595" y="654"/>
                    <a:pt x="586" y="659"/>
                  </a:cubicBezTo>
                  <a:lnTo>
                    <a:pt x="431" y="749"/>
                  </a:lnTo>
                  <a:lnTo>
                    <a:pt x="431" y="1706"/>
                  </a:lnTo>
                  <a:lnTo>
                    <a:pt x="839" y="1471"/>
                  </a:lnTo>
                  <a:cubicBezTo>
                    <a:pt x="847" y="1467"/>
                    <a:pt x="858" y="1469"/>
                    <a:pt x="863" y="1478"/>
                  </a:cubicBezTo>
                  <a:cubicBezTo>
                    <a:pt x="867" y="1487"/>
                    <a:pt x="865" y="1497"/>
                    <a:pt x="857" y="1502"/>
                  </a:cubicBezTo>
                  <a:lnTo>
                    <a:pt x="430" y="1748"/>
                  </a:lnTo>
                  <a:lnTo>
                    <a:pt x="430" y="2531"/>
                  </a:lnTo>
                  <a:lnTo>
                    <a:pt x="371" y="2531"/>
                  </a:lnTo>
                  <a:lnTo>
                    <a:pt x="371" y="2143"/>
                  </a:lnTo>
                  <a:lnTo>
                    <a:pt x="22" y="1940"/>
                  </a:lnTo>
                  <a:cubicBezTo>
                    <a:pt x="1" y="1929"/>
                    <a:pt x="18" y="1898"/>
                    <a:pt x="39" y="1910"/>
                  </a:cubicBezTo>
                  <a:lnTo>
                    <a:pt x="371" y="2103"/>
                  </a:lnTo>
                  <a:lnTo>
                    <a:pt x="371" y="1335"/>
                  </a:lnTo>
                  <a:lnTo>
                    <a:pt x="151" y="1208"/>
                  </a:lnTo>
                  <a:cubicBezTo>
                    <a:pt x="142" y="1203"/>
                    <a:pt x="139" y="1191"/>
                    <a:pt x="144" y="1183"/>
                  </a:cubicBezTo>
                  <a:cubicBezTo>
                    <a:pt x="149" y="1175"/>
                    <a:pt x="159" y="1173"/>
                    <a:pt x="169" y="1177"/>
                  </a:cubicBezTo>
                  <a:lnTo>
                    <a:pt x="371" y="1294"/>
                  </a:lnTo>
                  <a:lnTo>
                    <a:pt x="371" y="527"/>
                  </a:lnTo>
                  <a:lnTo>
                    <a:pt x="238" y="451"/>
                  </a:lnTo>
                  <a:cubicBezTo>
                    <a:pt x="230" y="446"/>
                    <a:pt x="228" y="435"/>
                    <a:pt x="232" y="427"/>
                  </a:cubicBezTo>
                  <a:cubicBezTo>
                    <a:pt x="237" y="419"/>
                    <a:pt x="248" y="415"/>
                    <a:pt x="256" y="420"/>
                  </a:cubicBezTo>
                  <a:lnTo>
                    <a:pt x="370" y="486"/>
                  </a:lnTo>
                  <a:lnTo>
                    <a:pt x="370" y="39"/>
                  </a:lnTo>
                  <a:close/>
                  <a:moveTo>
                    <a:pt x="664" y="2531"/>
                  </a:moveTo>
                  <a:lnTo>
                    <a:pt x="734" y="2531"/>
                  </a:lnTo>
                  <a:lnTo>
                    <a:pt x="856" y="2460"/>
                  </a:lnTo>
                  <a:cubicBezTo>
                    <a:pt x="877" y="2448"/>
                    <a:pt x="859" y="2418"/>
                    <a:pt x="839"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0"/>
            <p:cNvSpPr/>
            <p:nvPr/>
          </p:nvSpPr>
          <p:spPr>
            <a:xfrm>
              <a:off x="-530347" y="2430231"/>
              <a:ext cx="339236" cy="735458"/>
            </a:xfrm>
            <a:custGeom>
              <a:avLst/>
              <a:gdLst/>
              <a:ahLst/>
              <a:cxnLst/>
              <a:rect l="l" t="t" r="r" b="b"/>
              <a:pathLst>
                <a:path w="2149" h="4659" extrusionOk="0">
                  <a:moveTo>
                    <a:pt x="1120" y="48"/>
                  </a:moveTo>
                  <a:lnTo>
                    <a:pt x="2138" y="4050"/>
                  </a:lnTo>
                  <a:cubicBezTo>
                    <a:pt x="2139" y="4053"/>
                    <a:pt x="2139" y="4055"/>
                    <a:pt x="2139" y="4056"/>
                  </a:cubicBezTo>
                  <a:cubicBezTo>
                    <a:pt x="2148" y="4157"/>
                    <a:pt x="2136" y="4258"/>
                    <a:pt x="2105" y="4355"/>
                  </a:cubicBezTo>
                  <a:cubicBezTo>
                    <a:pt x="2028" y="4565"/>
                    <a:pt x="1853" y="4658"/>
                    <a:pt x="1634" y="4658"/>
                  </a:cubicBezTo>
                  <a:lnTo>
                    <a:pt x="517" y="4658"/>
                  </a:lnTo>
                  <a:cubicBezTo>
                    <a:pt x="297" y="4658"/>
                    <a:pt x="123" y="4565"/>
                    <a:pt x="47" y="4355"/>
                  </a:cubicBezTo>
                  <a:cubicBezTo>
                    <a:pt x="14" y="4258"/>
                    <a:pt x="1" y="4157"/>
                    <a:pt x="10" y="4057"/>
                  </a:cubicBezTo>
                  <a:cubicBezTo>
                    <a:pt x="10" y="4055"/>
                    <a:pt x="12" y="4053"/>
                    <a:pt x="12" y="4052"/>
                  </a:cubicBezTo>
                  <a:lnTo>
                    <a:pt x="1030" y="48"/>
                  </a:lnTo>
                  <a:cubicBezTo>
                    <a:pt x="1042" y="0"/>
                    <a:pt x="1109" y="0"/>
                    <a:pt x="112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0"/>
            <p:cNvSpPr/>
            <p:nvPr/>
          </p:nvSpPr>
          <p:spPr>
            <a:xfrm>
              <a:off x="-437842" y="2552729"/>
              <a:ext cx="169381" cy="652425"/>
            </a:xfrm>
            <a:custGeom>
              <a:avLst/>
              <a:gdLst/>
              <a:ahLst/>
              <a:cxnLst/>
              <a:rect l="l" t="t" r="r" b="b"/>
              <a:pathLst>
                <a:path w="1073" h="4133" extrusionOk="0">
                  <a:moveTo>
                    <a:pt x="453" y="48"/>
                  </a:moveTo>
                  <a:cubicBezTo>
                    <a:pt x="453" y="1"/>
                    <a:pt x="525" y="1"/>
                    <a:pt x="525" y="48"/>
                  </a:cubicBezTo>
                  <a:lnTo>
                    <a:pt x="525" y="868"/>
                  </a:lnTo>
                  <a:lnTo>
                    <a:pt x="693" y="771"/>
                  </a:lnTo>
                  <a:cubicBezTo>
                    <a:pt x="718" y="756"/>
                    <a:pt x="740" y="793"/>
                    <a:pt x="716" y="807"/>
                  </a:cubicBezTo>
                  <a:lnTo>
                    <a:pt x="525" y="917"/>
                  </a:lnTo>
                  <a:lnTo>
                    <a:pt x="525" y="2090"/>
                  </a:lnTo>
                  <a:lnTo>
                    <a:pt x="1025" y="1801"/>
                  </a:lnTo>
                  <a:cubicBezTo>
                    <a:pt x="1035" y="1795"/>
                    <a:pt x="1048" y="1799"/>
                    <a:pt x="1054" y="1809"/>
                  </a:cubicBezTo>
                  <a:cubicBezTo>
                    <a:pt x="1060" y="1820"/>
                    <a:pt x="1057" y="1833"/>
                    <a:pt x="1046" y="1839"/>
                  </a:cubicBezTo>
                  <a:lnTo>
                    <a:pt x="525" y="2140"/>
                  </a:lnTo>
                  <a:lnTo>
                    <a:pt x="525" y="3264"/>
                  </a:lnTo>
                  <a:lnTo>
                    <a:pt x="1025" y="2976"/>
                  </a:lnTo>
                  <a:cubicBezTo>
                    <a:pt x="1049" y="2959"/>
                    <a:pt x="1073" y="2999"/>
                    <a:pt x="1046" y="3012"/>
                  </a:cubicBezTo>
                  <a:lnTo>
                    <a:pt x="525" y="3314"/>
                  </a:lnTo>
                  <a:lnTo>
                    <a:pt x="525" y="4133"/>
                  </a:lnTo>
                  <a:lnTo>
                    <a:pt x="453" y="4133"/>
                  </a:lnTo>
                  <a:lnTo>
                    <a:pt x="453" y="3613"/>
                  </a:lnTo>
                  <a:lnTo>
                    <a:pt x="25" y="3366"/>
                  </a:lnTo>
                  <a:cubicBezTo>
                    <a:pt x="3" y="3351"/>
                    <a:pt x="23" y="3317"/>
                    <a:pt x="46" y="3328"/>
                  </a:cubicBezTo>
                  <a:lnTo>
                    <a:pt x="453" y="3564"/>
                  </a:lnTo>
                  <a:lnTo>
                    <a:pt x="453" y="2623"/>
                  </a:lnTo>
                  <a:lnTo>
                    <a:pt x="25" y="2376"/>
                  </a:lnTo>
                  <a:cubicBezTo>
                    <a:pt x="1" y="2362"/>
                    <a:pt x="22" y="2324"/>
                    <a:pt x="46" y="2338"/>
                  </a:cubicBezTo>
                  <a:lnTo>
                    <a:pt x="453" y="2573"/>
                  </a:lnTo>
                  <a:lnTo>
                    <a:pt x="453" y="1634"/>
                  </a:lnTo>
                  <a:lnTo>
                    <a:pt x="184" y="1479"/>
                  </a:lnTo>
                  <a:cubicBezTo>
                    <a:pt x="159" y="1465"/>
                    <a:pt x="180" y="1427"/>
                    <a:pt x="205" y="1441"/>
                  </a:cubicBezTo>
                  <a:lnTo>
                    <a:pt x="453" y="1585"/>
                  </a:lnTo>
                  <a:lnTo>
                    <a:pt x="453" y="644"/>
                  </a:lnTo>
                  <a:lnTo>
                    <a:pt x="291" y="551"/>
                  </a:lnTo>
                  <a:cubicBezTo>
                    <a:pt x="265" y="538"/>
                    <a:pt x="287" y="498"/>
                    <a:pt x="312" y="514"/>
                  </a:cubicBezTo>
                  <a:lnTo>
                    <a:pt x="452" y="5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0"/>
            <p:cNvSpPr/>
            <p:nvPr/>
          </p:nvSpPr>
          <p:spPr>
            <a:xfrm>
              <a:off x="-713147" y="2673017"/>
              <a:ext cx="281302" cy="531980"/>
            </a:xfrm>
            <a:custGeom>
              <a:avLst/>
              <a:gdLst/>
              <a:ahLst/>
              <a:cxnLst/>
              <a:rect l="l" t="t" r="r" b="b"/>
              <a:pathLst>
                <a:path w="1782" h="3370" extrusionOk="0">
                  <a:moveTo>
                    <a:pt x="937" y="48"/>
                  </a:moveTo>
                  <a:lnTo>
                    <a:pt x="1781" y="3370"/>
                  </a:lnTo>
                  <a:lnTo>
                    <a:pt x="1" y="3370"/>
                  </a:lnTo>
                  <a:lnTo>
                    <a:pt x="846" y="48"/>
                  </a:lnTo>
                  <a:cubicBezTo>
                    <a:pt x="858" y="1"/>
                    <a:pt x="925" y="1"/>
                    <a:pt x="937"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0"/>
            <p:cNvSpPr/>
            <p:nvPr/>
          </p:nvSpPr>
          <p:spPr>
            <a:xfrm>
              <a:off x="-649688" y="2795515"/>
              <a:ext cx="168750" cy="409640"/>
            </a:xfrm>
            <a:custGeom>
              <a:avLst/>
              <a:gdLst/>
              <a:ahLst/>
              <a:cxnLst/>
              <a:rect l="l" t="t" r="r" b="b"/>
              <a:pathLst>
                <a:path w="1069" h="2595" extrusionOk="0">
                  <a:moveTo>
                    <a:pt x="454" y="48"/>
                  </a:moveTo>
                  <a:cubicBezTo>
                    <a:pt x="454" y="1"/>
                    <a:pt x="525" y="1"/>
                    <a:pt x="525" y="48"/>
                  </a:cubicBezTo>
                  <a:lnTo>
                    <a:pt x="525" y="869"/>
                  </a:lnTo>
                  <a:lnTo>
                    <a:pt x="693" y="771"/>
                  </a:lnTo>
                  <a:cubicBezTo>
                    <a:pt x="718" y="757"/>
                    <a:pt x="739" y="793"/>
                    <a:pt x="716" y="807"/>
                  </a:cubicBezTo>
                  <a:lnTo>
                    <a:pt x="525" y="918"/>
                  </a:lnTo>
                  <a:lnTo>
                    <a:pt x="525" y="2090"/>
                  </a:lnTo>
                  <a:lnTo>
                    <a:pt x="1025" y="1801"/>
                  </a:lnTo>
                  <a:cubicBezTo>
                    <a:pt x="1049" y="1790"/>
                    <a:pt x="1069" y="1823"/>
                    <a:pt x="1046" y="1839"/>
                  </a:cubicBezTo>
                  <a:lnTo>
                    <a:pt x="525" y="2140"/>
                  </a:lnTo>
                  <a:lnTo>
                    <a:pt x="525" y="2595"/>
                  </a:lnTo>
                  <a:lnTo>
                    <a:pt x="403" y="2595"/>
                  </a:lnTo>
                  <a:lnTo>
                    <a:pt x="26" y="2376"/>
                  </a:lnTo>
                  <a:cubicBezTo>
                    <a:pt x="1" y="2362"/>
                    <a:pt x="22" y="2325"/>
                    <a:pt x="47" y="2340"/>
                  </a:cubicBezTo>
                  <a:lnTo>
                    <a:pt x="454" y="2575"/>
                  </a:lnTo>
                  <a:lnTo>
                    <a:pt x="454" y="1634"/>
                  </a:lnTo>
                  <a:lnTo>
                    <a:pt x="184" y="1479"/>
                  </a:lnTo>
                  <a:cubicBezTo>
                    <a:pt x="160" y="1465"/>
                    <a:pt x="181" y="1428"/>
                    <a:pt x="205" y="1442"/>
                  </a:cubicBezTo>
                  <a:lnTo>
                    <a:pt x="454" y="1585"/>
                  </a:lnTo>
                  <a:lnTo>
                    <a:pt x="454" y="645"/>
                  </a:lnTo>
                  <a:lnTo>
                    <a:pt x="291" y="552"/>
                  </a:lnTo>
                  <a:cubicBezTo>
                    <a:pt x="270" y="537"/>
                    <a:pt x="289" y="503"/>
                    <a:pt x="314" y="515"/>
                  </a:cubicBezTo>
                  <a:lnTo>
                    <a:pt x="454"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0"/>
            <p:cNvSpPr/>
            <p:nvPr/>
          </p:nvSpPr>
          <p:spPr>
            <a:xfrm>
              <a:off x="-878740" y="2804987"/>
              <a:ext cx="214055" cy="400169"/>
            </a:xfrm>
            <a:custGeom>
              <a:avLst/>
              <a:gdLst/>
              <a:ahLst/>
              <a:cxnLst/>
              <a:rect l="l" t="t" r="r" b="b"/>
              <a:pathLst>
                <a:path w="1356" h="2535" extrusionOk="0">
                  <a:moveTo>
                    <a:pt x="724" y="48"/>
                  </a:moveTo>
                  <a:lnTo>
                    <a:pt x="1355" y="2535"/>
                  </a:lnTo>
                  <a:lnTo>
                    <a:pt x="1" y="2535"/>
                  </a:lnTo>
                  <a:lnTo>
                    <a:pt x="632" y="48"/>
                  </a:lnTo>
                  <a:cubicBezTo>
                    <a:pt x="645" y="1"/>
                    <a:pt x="711" y="1"/>
                    <a:pt x="724"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0"/>
            <p:cNvSpPr/>
            <p:nvPr/>
          </p:nvSpPr>
          <p:spPr>
            <a:xfrm>
              <a:off x="-823490" y="2927485"/>
              <a:ext cx="91399" cy="277671"/>
            </a:xfrm>
            <a:custGeom>
              <a:avLst/>
              <a:gdLst/>
              <a:ahLst/>
              <a:cxnLst/>
              <a:rect l="l" t="t" r="r" b="b"/>
              <a:pathLst>
                <a:path w="579" h="1759" extrusionOk="0">
                  <a:moveTo>
                    <a:pt x="292" y="48"/>
                  </a:moveTo>
                  <a:cubicBezTo>
                    <a:pt x="292" y="1"/>
                    <a:pt x="363" y="1"/>
                    <a:pt x="363" y="48"/>
                  </a:cubicBezTo>
                  <a:lnTo>
                    <a:pt x="363" y="869"/>
                  </a:lnTo>
                  <a:lnTo>
                    <a:pt x="533" y="771"/>
                  </a:lnTo>
                  <a:cubicBezTo>
                    <a:pt x="557" y="757"/>
                    <a:pt x="579" y="793"/>
                    <a:pt x="554" y="807"/>
                  </a:cubicBezTo>
                  <a:lnTo>
                    <a:pt x="363" y="918"/>
                  </a:lnTo>
                  <a:lnTo>
                    <a:pt x="363" y="1759"/>
                  </a:lnTo>
                  <a:lnTo>
                    <a:pt x="292" y="1759"/>
                  </a:lnTo>
                  <a:lnTo>
                    <a:pt x="292" y="1634"/>
                  </a:lnTo>
                  <a:lnTo>
                    <a:pt x="22" y="1479"/>
                  </a:lnTo>
                  <a:cubicBezTo>
                    <a:pt x="0" y="1464"/>
                    <a:pt x="20" y="1429"/>
                    <a:pt x="45" y="1441"/>
                  </a:cubicBezTo>
                  <a:lnTo>
                    <a:pt x="292" y="1585"/>
                  </a:lnTo>
                  <a:lnTo>
                    <a:pt x="292" y="644"/>
                  </a:lnTo>
                  <a:lnTo>
                    <a:pt x="132" y="551"/>
                  </a:lnTo>
                  <a:cubicBezTo>
                    <a:pt x="104" y="538"/>
                    <a:pt x="127" y="496"/>
                    <a:pt x="152" y="513"/>
                  </a:cubicBezTo>
                  <a:lnTo>
                    <a:pt x="29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0"/>
            <p:cNvSpPr/>
            <p:nvPr/>
          </p:nvSpPr>
          <p:spPr>
            <a:xfrm>
              <a:off x="-1158307" y="2728583"/>
              <a:ext cx="253046" cy="476572"/>
            </a:xfrm>
            <a:custGeom>
              <a:avLst/>
              <a:gdLst/>
              <a:ahLst/>
              <a:cxnLst/>
              <a:rect l="l" t="t" r="r" b="b"/>
              <a:pathLst>
                <a:path w="1603" h="3019" extrusionOk="0">
                  <a:moveTo>
                    <a:pt x="848" y="47"/>
                  </a:moveTo>
                  <a:lnTo>
                    <a:pt x="1602" y="3019"/>
                  </a:lnTo>
                  <a:lnTo>
                    <a:pt x="1" y="3019"/>
                  </a:lnTo>
                  <a:lnTo>
                    <a:pt x="756" y="47"/>
                  </a:lnTo>
                  <a:cubicBezTo>
                    <a:pt x="769" y="0"/>
                    <a:pt x="836" y="0"/>
                    <a:pt x="848"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0"/>
            <p:cNvSpPr/>
            <p:nvPr/>
          </p:nvSpPr>
          <p:spPr>
            <a:xfrm>
              <a:off x="-1083798" y="2850450"/>
              <a:ext cx="143650" cy="354706"/>
            </a:xfrm>
            <a:custGeom>
              <a:avLst/>
              <a:gdLst/>
              <a:ahLst/>
              <a:cxnLst/>
              <a:rect l="l" t="t" r="r" b="b"/>
              <a:pathLst>
                <a:path w="910" h="2247" extrusionOk="0">
                  <a:moveTo>
                    <a:pt x="294" y="51"/>
                  </a:moveTo>
                  <a:cubicBezTo>
                    <a:pt x="291" y="1"/>
                    <a:pt x="368" y="1"/>
                    <a:pt x="366" y="51"/>
                  </a:cubicBezTo>
                  <a:lnTo>
                    <a:pt x="366" y="871"/>
                  </a:lnTo>
                  <a:lnTo>
                    <a:pt x="534" y="773"/>
                  </a:lnTo>
                  <a:cubicBezTo>
                    <a:pt x="545" y="767"/>
                    <a:pt x="558" y="771"/>
                    <a:pt x="564" y="782"/>
                  </a:cubicBezTo>
                  <a:cubicBezTo>
                    <a:pt x="570" y="792"/>
                    <a:pt x="566" y="805"/>
                    <a:pt x="557" y="811"/>
                  </a:cubicBezTo>
                  <a:lnTo>
                    <a:pt x="366" y="920"/>
                  </a:lnTo>
                  <a:lnTo>
                    <a:pt x="366" y="2094"/>
                  </a:lnTo>
                  <a:lnTo>
                    <a:pt x="866" y="1805"/>
                  </a:lnTo>
                  <a:cubicBezTo>
                    <a:pt x="889" y="1793"/>
                    <a:pt x="909" y="1827"/>
                    <a:pt x="887" y="1842"/>
                  </a:cubicBezTo>
                  <a:lnTo>
                    <a:pt x="366" y="2143"/>
                  </a:lnTo>
                  <a:lnTo>
                    <a:pt x="366" y="2247"/>
                  </a:lnTo>
                  <a:lnTo>
                    <a:pt x="294" y="2247"/>
                  </a:lnTo>
                  <a:lnTo>
                    <a:pt x="294" y="1638"/>
                  </a:lnTo>
                  <a:lnTo>
                    <a:pt x="25" y="1481"/>
                  </a:lnTo>
                  <a:cubicBezTo>
                    <a:pt x="0" y="1467"/>
                    <a:pt x="22" y="1431"/>
                    <a:pt x="46" y="1445"/>
                  </a:cubicBezTo>
                  <a:lnTo>
                    <a:pt x="294" y="1588"/>
                  </a:lnTo>
                  <a:lnTo>
                    <a:pt x="294" y="648"/>
                  </a:lnTo>
                  <a:lnTo>
                    <a:pt x="132" y="555"/>
                  </a:lnTo>
                  <a:cubicBezTo>
                    <a:pt x="107" y="541"/>
                    <a:pt x="129" y="504"/>
                    <a:pt x="153" y="518"/>
                  </a:cubicBezTo>
                  <a:lnTo>
                    <a:pt x="293" y="59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0"/>
            <p:cNvSpPr/>
            <p:nvPr/>
          </p:nvSpPr>
          <p:spPr>
            <a:xfrm>
              <a:off x="-1371890" y="2881864"/>
              <a:ext cx="175064" cy="323292"/>
            </a:xfrm>
            <a:custGeom>
              <a:avLst/>
              <a:gdLst/>
              <a:ahLst/>
              <a:cxnLst/>
              <a:rect l="l" t="t" r="r" b="b"/>
              <a:pathLst>
                <a:path w="1109" h="2048" extrusionOk="0">
                  <a:moveTo>
                    <a:pt x="600" y="48"/>
                  </a:moveTo>
                  <a:lnTo>
                    <a:pt x="1108" y="2048"/>
                  </a:lnTo>
                  <a:lnTo>
                    <a:pt x="0" y="2048"/>
                  </a:lnTo>
                  <a:lnTo>
                    <a:pt x="508" y="48"/>
                  </a:lnTo>
                  <a:cubicBezTo>
                    <a:pt x="521" y="0"/>
                    <a:pt x="588" y="0"/>
                    <a:pt x="60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0"/>
            <p:cNvSpPr/>
            <p:nvPr/>
          </p:nvSpPr>
          <p:spPr>
            <a:xfrm>
              <a:off x="-1317744" y="3004204"/>
              <a:ext cx="73088" cy="200953"/>
            </a:xfrm>
            <a:custGeom>
              <a:avLst/>
              <a:gdLst/>
              <a:ahLst/>
              <a:cxnLst/>
              <a:rect l="l" t="t" r="r" b="b"/>
              <a:pathLst>
                <a:path w="463" h="1273" extrusionOk="0">
                  <a:moveTo>
                    <a:pt x="176" y="49"/>
                  </a:moveTo>
                  <a:cubicBezTo>
                    <a:pt x="176" y="0"/>
                    <a:pt x="248" y="0"/>
                    <a:pt x="248" y="49"/>
                  </a:cubicBezTo>
                  <a:lnTo>
                    <a:pt x="248" y="868"/>
                  </a:lnTo>
                  <a:lnTo>
                    <a:pt x="417" y="772"/>
                  </a:lnTo>
                  <a:cubicBezTo>
                    <a:pt x="442" y="757"/>
                    <a:pt x="463" y="794"/>
                    <a:pt x="438" y="808"/>
                  </a:cubicBezTo>
                  <a:lnTo>
                    <a:pt x="248" y="918"/>
                  </a:lnTo>
                  <a:lnTo>
                    <a:pt x="248" y="1273"/>
                  </a:lnTo>
                  <a:lnTo>
                    <a:pt x="176" y="1273"/>
                  </a:lnTo>
                  <a:lnTo>
                    <a:pt x="176" y="645"/>
                  </a:lnTo>
                  <a:lnTo>
                    <a:pt x="15" y="552"/>
                  </a:lnTo>
                  <a:cubicBezTo>
                    <a:pt x="4" y="546"/>
                    <a:pt x="1" y="533"/>
                    <a:pt x="7" y="523"/>
                  </a:cubicBezTo>
                  <a:cubicBezTo>
                    <a:pt x="13" y="512"/>
                    <a:pt x="27" y="508"/>
                    <a:pt x="36" y="515"/>
                  </a:cubicBezTo>
                  <a:lnTo>
                    <a:pt x="176"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0"/>
            <p:cNvSpPr/>
            <p:nvPr/>
          </p:nvSpPr>
          <p:spPr>
            <a:xfrm>
              <a:off x="-1660612" y="2720217"/>
              <a:ext cx="257150" cy="484780"/>
            </a:xfrm>
            <a:custGeom>
              <a:avLst/>
              <a:gdLst/>
              <a:ahLst/>
              <a:cxnLst/>
              <a:rect l="l" t="t" r="r" b="b"/>
              <a:pathLst>
                <a:path w="1629" h="3071" extrusionOk="0">
                  <a:moveTo>
                    <a:pt x="860" y="48"/>
                  </a:moveTo>
                  <a:lnTo>
                    <a:pt x="1628" y="3071"/>
                  </a:lnTo>
                  <a:lnTo>
                    <a:pt x="1" y="3071"/>
                  </a:lnTo>
                  <a:lnTo>
                    <a:pt x="769" y="48"/>
                  </a:lnTo>
                  <a:cubicBezTo>
                    <a:pt x="780" y="0"/>
                    <a:pt x="848" y="0"/>
                    <a:pt x="85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0"/>
            <p:cNvSpPr/>
            <p:nvPr/>
          </p:nvSpPr>
          <p:spPr>
            <a:xfrm>
              <a:off x="-1584209" y="2842715"/>
              <a:ext cx="143808" cy="362441"/>
            </a:xfrm>
            <a:custGeom>
              <a:avLst/>
              <a:gdLst/>
              <a:ahLst/>
              <a:cxnLst/>
              <a:rect l="l" t="t" r="r" b="b"/>
              <a:pathLst>
                <a:path w="911" h="2296" extrusionOk="0">
                  <a:moveTo>
                    <a:pt x="295" y="49"/>
                  </a:moveTo>
                  <a:cubicBezTo>
                    <a:pt x="295" y="0"/>
                    <a:pt x="367" y="0"/>
                    <a:pt x="367" y="49"/>
                  </a:cubicBezTo>
                  <a:lnTo>
                    <a:pt x="367" y="868"/>
                  </a:lnTo>
                  <a:lnTo>
                    <a:pt x="535" y="771"/>
                  </a:lnTo>
                  <a:cubicBezTo>
                    <a:pt x="560" y="756"/>
                    <a:pt x="581" y="794"/>
                    <a:pt x="556" y="808"/>
                  </a:cubicBezTo>
                  <a:lnTo>
                    <a:pt x="366" y="918"/>
                  </a:lnTo>
                  <a:lnTo>
                    <a:pt x="366" y="2090"/>
                  </a:lnTo>
                  <a:lnTo>
                    <a:pt x="866" y="1802"/>
                  </a:lnTo>
                  <a:cubicBezTo>
                    <a:pt x="890" y="1789"/>
                    <a:pt x="910" y="1824"/>
                    <a:pt x="888" y="1838"/>
                  </a:cubicBezTo>
                  <a:lnTo>
                    <a:pt x="366" y="2139"/>
                  </a:lnTo>
                  <a:lnTo>
                    <a:pt x="366" y="2296"/>
                  </a:lnTo>
                  <a:lnTo>
                    <a:pt x="294" y="2296"/>
                  </a:lnTo>
                  <a:lnTo>
                    <a:pt x="294" y="1634"/>
                  </a:lnTo>
                  <a:lnTo>
                    <a:pt x="25" y="1478"/>
                  </a:lnTo>
                  <a:cubicBezTo>
                    <a:pt x="0" y="1464"/>
                    <a:pt x="23" y="1427"/>
                    <a:pt x="47" y="1441"/>
                  </a:cubicBezTo>
                  <a:lnTo>
                    <a:pt x="294" y="1584"/>
                  </a:lnTo>
                  <a:lnTo>
                    <a:pt x="294" y="645"/>
                  </a:lnTo>
                  <a:lnTo>
                    <a:pt x="133" y="552"/>
                  </a:lnTo>
                  <a:cubicBezTo>
                    <a:pt x="106" y="538"/>
                    <a:pt x="128" y="498"/>
                    <a:pt x="154" y="514"/>
                  </a:cubicBezTo>
                  <a:lnTo>
                    <a:pt x="294"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0"/>
            <p:cNvSpPr/>
            <p:nvPr/>
          </p:nvSpPr>
          <p:spPr>
            <a:xfrm>
              <a:off x="-1916974" y="2827403"/>
              <a:ext cx="202689" cy="377753"/>
            </a:xfrm>
            <a:custGeom>
              <a:avLst/>
              <a:gdLst/>
              <a:ahLst/>
              <a:cxnLst/>
              <a:rect l="l" t="t" r="r" b="b"/>
              <a:pathLst>
                <a:path w="1284" h="2393" extrusionOk="0">
                  <a:moveTo>
                    <a:pt x="689" y="49"/>
                  </a:moveTo>
                  <a:lnTo>
                    <a:pt x="1284" y="2393"/>
                  </a:lnTo>
                  <a:lnTo>
                    <a:pt x="1" y="2393"/>
                  </a:lnTo>
                  <a:lnTo>
                    <a:pt x="597" y="49"/>
                  </a:lnTo>
                  <a:cubicBezTo>
                    <a:pt x="609" y="1"/>
                    <a:pt x="676" y="1"/>
                    <a:pt x="689" y="4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0"/>
            <p:cNvSpPr/>
            <p:nvPr/>
          </p:nvSpPr>
          <p:spPr>
            <a:xfrm>
              <a:off x="-1867723" y="2950059"/>
              <a:ext cx="90137" cy="255098"/>
            </a:xfrm>
            <a:custGeom>
              <a:avLst/>
              <a:gdLst/>
              <a:ahLst/>
              <a:cxnLst/>
              <a:rect l="l" t="t" r="r" b="b"/>
              <a:pathLst>
                <a:path w="571" h="1616" extrusionOk="0">
                  <a:moveTo>
                    <a:pt x="295" y="48"/>
                  </a:moveTo>
                  <a:cubicBezTo>
                    <a:pt x="295" y="0"/>
                    <a:pt x="366" y="0"/>
                    <a:pt x="366" y="48"/>
                  </a:cubicBezTo>
                  <a:lnTo>
                    <a:pt x="366" y="868"/>
                  </a:lnTo>
                  <a:lnTo>
                    <a:pt x="536" y="770"/>
                  </a:lnTo>
                  <a:cubicBezTo>
                    <a:pt x="546" y="764"/>
                    <a:pt x="559" y="768"/>
                    <a:pt x="565" y="779"/>
                  </a:cubicBezTo>
                  <a:cubicBezTo>
                    <a:pt x="571" y="788"/>
                    <a:pt x="567" y="802"/>
                    <a:pt x="557" y="808"/>
                  </a:cubicBezTo>
                  <a:lnTo>
                    <a:pt x="366" y="917"/>
                  </a:lnTo>
                  <a:lnTo>
                    <a:pt x="366" y="1616"/>
                  </a:lnTo>
                  <a:lnTo>
                    <a:pt x="263" y="1616"/>
                  </a:lnTo>
                  <a:lnTo>
                    <a:pt x="25" y="1478"/>
                  </a:lnTo>
                  <a:cubicBezTo>
                    <a:pt x="1" y="1464"/>
                    <a:pt x="23" y="1428"/>
                    <a:pt x="48" y="1442"/>
                  </a:cubicBezTo>
                  <a:lnTo>
                    <a:pt x="295" y="1584"/>
                  </a:lnTo>
                  <a:lnTo>
                    <a:pt x="295" y="644"/>
                  </a:lnTo>
                  <a:lnTo>
                    <a:pt x="133" y="552"/>
                  </a:lnTo>
                  <a:cubicBezTo>
                    <a:pt x="111" y="536"/>
                    <a:pt x="131" y="503"/>
                    <a:pt x="155" y="514"/>
                  </a:cubicBezTo>
                  <a:lnTo>
                    <a:pt x="295"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0"/>
            <p:cNvSpPr/>
            <p:nvPr/>
          </p:nvSpPr>
          <p:spPr>
            <a:xfrm>
              <a:off x="-1991326" y="2816510"/>
              <a:ext cx="203952" cy="388645"/>
            </a:xfrm>
            <a:custGeom>
              <a:avLst/>
              <a:gdLst/>
              <a:ahLst/>
              <a:cxnLst/>
              <a:rect l="l" t="t" r="r" b="b"/>
              <a:pathLst>
                <a:path w="1292" h="2462" extrusionOk="0">
                  <a:moveTo>
                    <a:pt x="674" y="30"/>
                  </a:moveTo>
                  <a:lnTo>
                    <a:pt x="1290" y="2455"/>
                  </a:lnTo>
                  <a:cubicBezTo>
                    <a:pt x="1290" y="2456"/>
                    <a:pt x="1290" y="2457"/>
                    <a:pt x="1292" y="2458"/>
                  </a:cubicBezTo>
                  <a:lnTo>
                    <a:pt x="1292" y="2462"/>
                  </a:lnTo>
                  <a:lnTo>
                    <a:pt x="2" y="2462"/>
                  </a:lnTo>
                  <a:lnTo>
                    <a:pt x="2" y="2458"/>
                  </a:lnTo>
                  <a:cubicBezTo>
                    <a:pt x="0" y="2457"/>
                    <a:pt x="0" y="2456"/>
                    <a:pt x="2" y="2455"/>
                  </a:cubicBezTo>
                  <a:lnTo>
                    <a:pt x="618" y="30"/>
                  </a:lnTo>
                  <a:cubicBezTo>
                    <a:pt x="625" y="1"/>
                    <a:pt x="666" y="1"/>
                    <a:pt x="67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0"/>
            <p:cNvSpPr/>
            <p:nvPr/>
          </p:nvSpPr>
          <p:spPr>
            <a:xfrm>
              <a:off x="-1934970" y="2890704"/>
              <a:ext cx="101502" cy="314294"/>
            </a:xfrm>
            <a:custGeom>
              <a:avLst/>
              <a:gdLst/>
              <a:ahLst/>
              <a:cxnLst/>
              <a:rect l="l" t="t" r="r" b="b"/>
              <a:pathLst>
                <a:path w="643" h="1991" extrusionOk="0">
                  <a:moveTo>
                    <a:pt x="268" y="30"/>
                  </a:moveTo>
                  <a:cubicBezTo>
                    <a:pt x="268" y="1"/>
                    <a:pt x="311" y="1"/>
                    <a:pt x="311" y="30"/>
                  </a:cubicBezTo>
                  <a:lnTo>
                    <a:pt x="311" y="527"/>
                  </a:lnTo>
                  <a:lnTo>
                    <a:pt x="415" y="468"/>
                  </a:lnTo>
                  <a:cubicBezTo>
                    <a:pt x="429" y="458"/>
                    <a:pt x="442" y="481"/>
                    <a:pt x="428" y="490"/>
                  </a:cubicBezTo>
                  <a:lnTo>
                    <a:pt x="312" y="556"/>
                  </a:lnTo>
                  <a:lnTo>
                    <a:pt x="312" y="1266"/>
                  </a:lnTo>
                  <a:lnTo>
                    <a:pt x="616" y="1092"/>
                  </a:lnTo>
                  <a:cubicBezTo>
                    <a:pt x="622" y="1087"/>
                    <a:pt x="630" y="1090"/>
                    <a:pt x="632" y="1097"/>
                  </a:cubicBezTo>
                  <a:cubicBezTo>
                    <a:pt x="637" y="1103"/>
                    <a:pt x="635" y="1111"/>
                    <a:pt x="628" y="1115"/>
                  </a:cubicBezTo>
                  <a:lnTo>
                    <a:pt x="312" y="1297"/>
                  </a:lnTo>
                  <a:lnTo>
                    <a:pt x="312" y="1978"/>
                  </a:lnTo>
                  <a:lnTo>
                    <a:pt x="616" y="1802"/>
                  </a:lnTo>
                  <a:cubicBezTo>
                    <a:pt x="630" y="1794"/>
                    <a:pt x="643" y="1817"/>
                    <a:pt x="628" y="1826"/>
                  </a:cubicBezTo>
                  <a:lnTo>
                    <a:pt x="342" y="1991"/>
                  </a:lnTo>
                  <a:lnTo>
                    <a:pt x="268" y="1991"/>
                  </a:lnTo>
                  <a:lnTo>
                    <a:pt x="268" y="1591"/>
                  </a:lnTo>
                  <a:lnTo>
                    <a:pt x="9" y="1440"/>
                  </a:lnTo>
                  <a:cubicBezTo>
                    <a:pt x="2" y="1437"/>
                    <a:pt x="1" y="1428"/>
                    <a:pt x="4" y="1423"/>
                  </a:cubicBezTo>
                  <a:cubicBezTo>
                    <a:pt x="8" y="1417"/>
                    <a:pt x="15" y="1414"/>
                    <a:pt x="22" y="1418"/>
                  </a:cubicBezTo>
                  <a:lnTo>
                    <a:pt x="268" y="1560"/>
                  </a:lnTo>
                  <a:lnTo>
                    <a:pt x="268" y="991"/>
                  </a:lnTo>
                  <a:lnTo>
                    <a:pt x="106" y="897"/>
                  </a:lnTo>
                  <a:cubicBezTo>
                    <a:pt x="90" y="888"/>
                    <a:pt x="103" y="865"/>
                    <a:pt x="117" y="873"/>
                  </a:cubicBezTo>
                  <a:lnTo>
                    <a:pt x="268" y="960"/>
                  </a:lnTo>
                  <a:lnTo>
                    <a:pt x="268" y="391"/>
                  </a:lnTo>
                  <a:lnTo>
                    <a:pt x="170" y="335"/>
                  </a:lnTo>
                  <a:cubicBezTo>
                    <a:pt x="164" y="331"/>
                    <a:pt x="162" y="323"/>
                    <a:pt x="165" y="317"/>
                  </a:cubicBezTo>
                  <a:cubicBezTo>
                    <a:pt x="169" y="311"/>
                    <a:pt x="177" y="309"/>
                    <a:pt x="183" y="313"/>
                  </a:cubicBezTo>
                  <a:lnTo>
                    <a:pt x="268"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0"/>
            <p:cNvSpPr/>
            <p:nvPr/>
          </p:nvSpPr>
          <p:spPr>
            <a:xfrm>
              <a:off x="-2274208" y="2886915"/>
              <a:ext cx="168276" cy="318241"/>
            </a:xfrm>
            <a:custGeom>
              <a:avLst/>
              <a:gdLst/>
              <a:ahLst/>
              <a:cxnLst/>
              <a:rect l="l" t="t" r="r" b="b"/>
              <a:pathLst>
                <a:path w="1066" h="2016" extrusionOk="0">
                  <a:moveTo>
                    <a:pt x="561" y="28"/>
                  </a:moveTo>
                  <a:lnTo>
                    <a:pt x="1066" y="2016"/>
                  </a:lnTo>
                  <a:lnTo>
                    <a:pt x="0" y="2016"/>
                  </a:lnTo>
                  <a:lnTo>
                    <a:pt x="506" y="28"/>
                  </a:lnTo>
                  <a:cubicBezTo>
                    <a:pt x="513" y="0"/>
                    <a:pt x="553" y="0"/>
                    <a:pt x="561"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0"/>
            <p:cNvSpPr/>
            <p:nvPr/>
          </p:nvSpPr>
          <p:spPr>
            <a:xfrm>
              <a:off x="-2235848" y="2960951"/>
              <a:ext cx="101345" cy="244206"/>
            </a:xfrm>
            <a:custGeom>
              <a:avLst/>
              <a:gdLst/>
              <a:ahLst/>
              <a:cxnLst/>
              <a:rect l="l" t="t" r="r" b="b"/>
              <a:pathLst>
                <a:path w="642" h="1547" extrusionOk="0">
                  <a:moveTo>
                    <a:pt x="269" y="30"/>
                  </a:moveTo>
                  <a:cubicBezTo>
                    <a:pt x="269" y="0"/>
                    <a:pt x="312" y="0"/>
                    <a:pt x="312" y="30"/>
                  </a:cubicBezTo>
                  <a:lnTo>
                    <a:pt x="312" y="526"/>
                  </a:lnTo>
                  <a:lnTo>
                    <a:pt x="416" y="467"/>
                  </a:lnTo>
                  <a:cubicBezTo>
                    <a:pt x="422" y="464"/>
                    <a:pt x="429" y="466"/>
                    <a:pt x="433" y="472"/>
                  </a:cubicBezTo>
                  <a:cubicBezTo>
                    <a:pt x="436" y="479"/>
                    <a:pt x="435" y="486"/>
                    <a:pt x="428" y="491"/>
                  </a:cubicBezTo>
                  <a:lnTo>
                    <a:pt x="314" y="557"/>
                  </a:lnTo>
                  <a:lnTo>
                    <a:pt x="314" y="1267"/>
                  </a:lnTo>
                  <a:lnTo>
                    <a:pt x="616" y="1092"/>
                  </a:lnTo>
                  <a:cubicBezTo>
                    <a:pt x="630" y="1086"/>
                    <a:pt x="642" y="1106"/>
                    <a:pt x="629" y="1115"/>
                  </a:cubicBezTo>
                  <a:lnTo>
                    <a:pt x="314" y="1297"/>
                  </a:lnTo>
                  <a:lnTo>
                    <a:pt x="314" y="1547"/>
                  </a:lnTo>
                  <a:lnTo>
                    <a:pt x="269" y="1547"/>
                  </a:lnTo>
                  <a:lnTo>
                    <a:pt x="269" y="991"/>
                  </a:lnTo>
                  <a:lnTo>
                    <a:pt x="105" y="896"/>
                  </a:lnTo>
                  <a:cubicBezTo>
                    <a:pt x="91" y="888"/>
                    <a:pt x="104" y="866"/>
                    <a:pt x="118" y="874"/>
                  </a:cubicBezTo>
                  <a:lnTo>
                    <a:pt x="269" y="961"/>
                  </a:lnTo>
                  <a:lnTo>
                    <a:pt x="269" y="391"/>
                  </a:lnTo>
                  <a:lnTo>
                    <a:pt x="171" y="334"/>
                  </a:lnTo>
                  <a:cubicBezTo>
                    <a:pt x="165" y="331"/>
                    <a:pt x="163" y="323"/>
                    <a:pt x="167" y="317"/>
                  </a:cubicBezTo>
                  <a:cubicBezTo>
                    <a:pt x="170" y="311"/>
                    <a:pt x="178" y="309"/>
                    <a:pt x="184" y="312"/>
                  </a:cubicBezTo>
                  <a:lnTo>
                    <a:pt x="269" y="361"/>
                  </a:lnTo>
                  <a:lnTo>
                    <a:pt x="269" y="30"/>
                  </a:lnTo>
                  <a:close/>
                  <a:moveTo>
                    <a:pt x="192" y="1547"/>
                  </a:moveTo>
                  <a:lnTo>
                    <a:pt x="244" y="1547"/>
                  </a:lnTo>
                  <a:lnTo>
                    <a:pt x="22" y="1417"/>
                  </a:lnTo>
                  <a:cubicBezTo>
                    <a:pt x="16" y="1414"/>
                    <a:pt x="8" y="1416"/>
                    <a:pt x="4" y="1422"/>
                  </a:cubicBezTo>
                  <a:cubicBezTo>
                    <a:pt x="1" y="1429"/>
                    <a:pt x="3" y="1436"/>
                    <a:pt x="9" y="14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0"/>
            <p:cNvSpPr/>
            <p:nvPr/>
          </p:nvSpPr>
          <p:spPr>
            <a:xfrm>
              <a:off x="-2508154" y="2987629"/>
              <a:ext cx="116972" cy="217528"/>
            </a:xfrm>
            <a:custGeom>
              <a:avLst/>
              <a:gdLst/>
              <a:ahLst/>
              <a:cxnLst/>
              <a:rect l="l" t="t" r="r" b="b"/>
              <a:pathLst>
                <a:path w="741" h="1378" extrusionOk="0">
                  <a:moveTo>
                    <a:pt x="398" y="30"/>
                  </a:moveTo>
                  <a:lnTo>
                    <a:pt x="740" y="1378"/>
                  </a:lnTo>
                  <a:lnTo>
                    <a:pt x="1" y="1378"/>
                  </a:lnTo>
                  <a:lnTo>
                    <a:pt x="343" y="30"/>
                  </a:lnTo>
                  <a:cubicBezTo>
                    <a:pt x="350" y="1"/>
                    <a:pt x="391" y="1"/>
                    <a:pt x="398"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0"/>
            <p:cNvSpPr/>
            <p:nvPr/>
          </p:nvSpPr>
          <p:spPr>
            <a:xfrm>
              <a:off x="-2480213" y="3061980"/>
              <a:ext cx="54619" cy="143177"/>
            </a:xfrm>
            <a:custGeom>
              <a:avLst/>
              <a:gdLst/>
              <a:ahLst/>
              <a:cxnLst/>
              <a:rect l="l" t="t" r="r" b="b"/>
              <a:pathLst>
                <a:path w="346" h="907" extrusionOk="0">
                  <a:moveTo>
                    <a:pt x="172" y="30"/>
                  </a:moveTo>
                  <a:cubicBezTo>
                    <a:pt x="172" y="0"/>
                    <a:pt x="215" y="0"/>
                    <a:pt x="215" y="30"/>
                  </a:cubicBezTo>
                  <a:lnTo>
                    <a:pt x="215" y="526"/>
                  </a:lnTo>
                  <a:lnTo>
                    <a:pt x="318" y="467"/>
                  </a:lnTo>
                  <a:cubicBezTo>
                    <a:pt x="333" y="458"/>
                    <a:pt x="346" y="481"/>
                    <a:pt x="330" y="489"/>
                  </a:cubicBezTo>
                  <a:lnTo>
                    <a:pt x="215" y="556"/>
                  </a:lnTo>
                  <a:lnTo>
                    <a:pt x="215" y="907"/>
                  </a:lnTo>
                  <a:lnTo>
                    <a:pt x="172" y="907"/>
                  </a:lnTo>
                  <a:lnTo>
                    <a:pt x="172" y="391"/>
                  </a:lnTo>
                  <a:lnTo>
                    <a:pt x="74" y="334"/>
                  </a:lnTo>
                  <a:cubicBezTo>
                    <a:pt x="68" y="331"/>
                    <a:pt x="66" y="322"/>
                    <a:pt x="69" y="316"/>
                  </a:cubicBezTo>
                  <a:cubicBezTo>
                    <a:pt x="73" y="311"/>
                    <a:pt x="81" y="308"/>
                    <a:pt x="87" y="312"/>
                  </a:cubicBezTo>
                  <a:lnTo>
                    <a:pt x="172" y="360"/>
                  </a:lnTo>
                  <a:close/>
                  <a:moveTo>
                    <a:pt x="28" y="907"/>
                  </a:moveTo>
                  <a:lnTo>
                    <a:pt x="81" y="907"/>
                  </a:lnTo>
                  <a:lnTo>
                    <a:pt x="22" y="873"/>
                  </a:lnTo>
                  <a:cubicBezTo>
                    <a:pt x="15" y="869"/>
                    <a:pt x="8" y="871"/>
                    <a:pt x="5" y="877"/>
                  </a:cubicBezTo>
                  <a:cubicBezTo>
                    <a:pt x="0" y="884"/>
                    <a:pt x="2" y="891"/>
                    <a:pt x="9"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0"/>
            <p:cNvSpPr/>
            <p:nvPr/>
          </p:nvSpPr>
          <p:spPr>
            <a:xfrm>
              <a:off x="-2366713" y="2931589"/>
              <a:ext cx="145702" cy="273567"/>
            </a:xfrm>
            <a:custGeom>
              <a:avLst/>
              <a:gdLst/>
              <a:ahLst/>
              <a:cxnLst/>
              <a:rect l="l" t="t" r="r" b="b"/>
              <a:pathLst>
                <a:path w="923" h="1733" extrusionOk="0">
                  <a:moveTo>
                    <a:pt x="489" y="29"/>
                  </a:moveTo>
                  <a:lnTo>
                    <a:pt x="923" y="1733"/>
                  </a:lnTo>
                  <a:lnTo>
                    <a:pt x="1" y="1733"/>
                  </a:lnTo>
                  <a:lnTo>
                    <a:pt x="433" y="29"/>
                  </a:lnTo>
                  <a:cubicBezTo>
                    <a:pt x="442" y="1"/>
                    <a:pt x="482" y="1"/>
                    <a:pt x="489"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0"/>
            <p:cNvSpPr/>
            <p:nvPr/>
          </p:nvSpPr>
          <p:spPr>
            <a:xfrm>
              <a:off x="-2324407" y="3006730"/>
              <a:ext cx="86348" cy="198427"/>
            </a:xfrm>
            <a:custGeom>
              <a:avLst/>
              <a:gdLst/>
              <a:ahLst/>
              <a:cxnLst/>
              <a:rect l="l" t="t" r="r" b="b"/>
              <a:pathLst>
                <a:path w="547" h="1257" extrusionOk="0">
                  <a:moveTo>
                    <a:pt x="172" y="23"/>
                  </a:moveTo>
                  <a:cubicBezTo>
                    <a:pt x="171" y="11"/>
                    <a:pt x="182" y="1"/>
                    <a:pt x="194" y="2"/>
                  </a:cubicBezTo>
                  <a:cubicBezTo>
                    <a:pt x="205" y="2"/>
                    <a:pt x="215" y="11"/>
                    <a:pt x="215" y="23"/>
                  </a:cubicBezTo>
                  <a:lnTo>
                    <a:pt x="215" y="519"/>
                  </a:lnTo>
                  <a:lnTo>
                    <a:pt x="318" y="461"/>
                  </a:lnTo>
                  <a:cubicBezTo>
                    <a:pt x="324" y="457"/>
                    <a:pt x="332" y="459"/>
                    <a:pt x="336" y="467"/>
                  </a:cubicBezTo>
                  <a:cubicBezTo>
                    <a:pt x="339" y="472"/>
                    <a:pt x="337" y="479"/>
                    <a:pt x="331" y="484"/>
                  </a:cubicBezTo>
                  <a:lnTo>
                    <a:pt x="216" y="550"/>
                  </a:lnTo>
                  <a:lnTo>
                    <a:pt x="216" y="1257"/>
                  </a:lnTo>
                  <a:lnTo>
                    <a:pt x="172" y="1257"/>
                  </a:lnTo>
                  <a:lnTo>
                    <a:pt x="172" y="984"/>
                  </a:lnTo>
                  <a:lnTo>
                    <a:pt x="9" y="890"/>
                  </a:lnTo>
                  <a:cubicBezTo>
                    <a:pt x="3" y="886"/>
                    <a:pt x="1" y="878"/>
                    <a:pt x="4" y="872"/>
                  </a:cubicBezTo>
                  <a:cubicBezTo>
                    <a:pt x="8" y="866"/>
                    <a:pt x="16" y="864"/>
                    <a:pt x="22" y="868"/>
                  </a:cubicBezTo>
                  <a:lnTo>
                    <a:pt x="172" y="955"/>
                  </a:lnTo>
                  <a:lnTo>
                    <a:pt x="172" y="384"/>
                  </a:lnTo>
                  <a:lnTo>
                    <a:pt x="75" y="329"/>
                  </a:lnTo>
                  <a:cubicBezTo>
                    <a:pt x="69" y="325"/>
                    <a:pt x="67" y="317"/>
                    <a:pt x="70" y="311"/>
                  </a:cubicBezTo>
                  <a:cubicBezTo>
                    <a:pt x="74" y="304"/>
                    <a:pt x="82" y="302"/>
                    <a:pt x="88" y="305"/>
                  </a:cubicBezTo>
                  <a:lnTo>
                    <a:pt x="172" y="355"/>
                  </a:lnTo>
                  <a:lnTo>
                    <a:pt x="172" y="23"/>
                  </a:lnTo>
                  <a:close/>
                  <a:moveTo>
                    <a:pt x="222" y="1257"/>
                  </a:moveTo>
                  <a:lnTo>
                    <a:pt x="274" y="1257"/>
                  </a:lnTo>
                  <a:lnTo>
                    <a:pt x="531" y="1107"/>
                  </a:lnTo>
                  <a:cubicBezTo>
                    <a:pt x="546" y="1099"/>
                    <a:pt x="534" y="1077"/>
                    <a:pt x="518" y="10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0"/>
            <p:cNvSpPr/>
            <p:nvPr/>
          </p:nvSpPr>
          <p:spPr>
            <a:xfrm>
              <a:off x="-2128031" y="2860395"/>
              <a:ext cx="183588" cy="344761"/>
            </a:xfrm>
            <a:custGeom>
              <a:avLst/>
              <a:gdLst/>
              <a:ahLst/>
              <a:cxnLst/>
              <a:rect l="l" t="t" r="r" b="b"/>
              <a:pathLst>
                <a:path w="1163" h="2184" extrusionOk="0">
                  <a:moveTo>
                    <a:pt x="617" y="37"/>
                  </a:moveTo>
                  <a:lnTo>
                    <a:pt x="1163" y="2184"/>
                  </a:lnTo>
                  <a:lnTo>
                    <a:pt x="1" y="2184"/>
                  </a:lnTo>
                  <a:lnTo>
                    <a:pt x="547" y="37"/>
                  </a:lnTo>
                  <a:cubicBezTo>
                    <a:pt x="556" y="0"/>
                    <a:pt x="608" y="0"/>
                    <a:pt x="617"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0"/>
            <p:cNvSpPr/>
            <p:nvPr/>
          </p:nvSpPr>
          <p:spPr>
            <a:xfrm>
              <a:off x="-2076411" y="2954321"/>
              <a:ext cx="109395" cy="250836"/>
            </a:xfrm>
            <a:custGeom>
              <a:avLst/>
              <a:gdLst/>
              <a:ahLst/>
              <a:cxnLst/>
              <a:rect l="l" t="t" r="r" b="b"/>
              <a:pathLst>
                <a:path w="693" h="1589" extrusionOk="0">
                  <a:moveTo>
                    <a:pt x="228" y="37"/>
                  </a:moveTo>
                  <a:cubicBezTo>
                    <a:pt x="228" y="0"/>
                    <a:pt x="282" y="0"/>
                    <a:pt x="282" y="37"/>
                  </a:cubicBezTo>
                  <a:lnTo>
                    <a:pt x="282" y="667"/>
                  </a:lnTo>
                  <a:lnTo>
                    <a:pt x="412" y="592"/>
                  </a:lnTo>
                  <a:cubicBezTo>
                    <a:pt x="430" y="583"/>
                    <a:pt x="445" y="609"/>
                    <a:pt x="428" y="621"/>
                  </a:cubicBezTo>
                  <a:lnTo>
                    <a:pt x="282" y="704"/>
                  </a:lnTo>
                  <a:lnTo>
                    <a:pt x="282" y="1589"/>
                  </a:lnTo>
                  <a:lnTo>
                    <a:pt x="228" y="1589"/>
                  </a:lnTo>
                  <a:lnTo>
                    <a:pt x="228" y="1255"/>
                  </a:lnTo>
                  <a:lnTo>
                    <a:pt x="22" y="1135"/>
                  </a:lnTo>
                  <a:cubicBezTo>
                    <a:pt x="1" y="1125"/>
                    <a:pt x="18" y="1094"/>
                    <a:pt x="38" y="1107"/>
                  </a:cubicBezTo>
                  <a:lnTo>
                    <a:pt x="228" y="1216"/>
                  </a:lnTo>
                  <a:lnTo>
                    <a:pt x="228" y="495"/>
                  </a:lnTo>
                  <a:lnTo>
                    <a:pt x="104" y="423"/>
                  </a:lnTo>
                  <a:cubicBezTo>
                    <a:pt x="85" y="413"/>
                    <a:pt x="102" y="385"/>
                    <a:pt x="121" y="395"/>
                  </a:cubicBezTo>
                  <a:lnTo>
                    <a:pt x="228" y="458"/>
                  </a:lnTo>
                  <a:lnTo>
                    <a:pt x="228" y="38"/>
                  </a:lnTo>
                  <a:close/>
                  <a:moveTo>
                    <a:pt x="309" y="1589"/>
                  </a:moveTo>
                  <a:lnTo>
                    <a:pt x="375" y="1589"/>
                  </a:lnTo>
                  <a:lnTo>
                    <a:pt x="682" y="1411"/>
                  </a:lnTo>
                  <a:cubicBezTo>
                    <a:pt x="690" y="1406"/>
                    <a:pt x="692" y="1396"/>
                    <a:pt x="688" y="1389"/>
                  </a:cubicBezTo>
                  <a:cubicBezTo>
                    <a:pt x="683" y="1381"/>
                    <a:pt x="673" y="1377"/>
                    <a:pt x="665"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0"/>
            <p:cNvSpPr/>
            <p:nvPr/>
          </p:nvSpPr>
          <p:spPr>
            <a:xfrm>
              <a:off x="-1041650" y="2616030"/>
              <a:ext cx="276882" cy="589124"/>
            </a:xfrm>
            <a:custGeom>
              <a:avLst/>
              <a:gdLst/>
              <a:ahLst/>
              <a:cxnLst/>
              <a:rect l="l" t="t" r="r" b="b"/>
              <a:pathLst>
                <a:path w="1754" h="3732" extrusionOk="0">
                  <a:moveTo>
                    <a:pt x="915" y="39"/>
                  </a:moveTo>
                  <a:lnTo>
                    <a:pt x="1745" y="3308"/>
                  </a:lnTo>
                  <a:cubicBezTo>
                    <a:pt x="1745" y="3310"/>
                    <a:pt x="1747" y="3312"/>
                    <a:pt x="1747" y="3313"/>
                  </a:cubicBezTo>
                  <a:cubicBezTo>
                    <a:pt x="1754" y="3395"/>
                    <a:pt x="1744" y="3478"/>
                    <a:pt x="1717" y="3555"/>
                  </a:cubicBezTo>
                  <a:cubicBezTo>
                    <a:pt x="1694" y="3626"/>
                    <a:pt x="1649" y="3688"/>
                    <a:pt x="1589" y="3732"/>
                  </a:cubicBezTo>
                  <a:lnTo>
                    <a:pt x="166" y="3732"/>
                  </a:lnTo>
                  <a:cubicBezTo>
                    <a:pt x="106" y="3688"/>
                    <a:pt x="61" y="3626"/>
                    <a:pt x="38" y="3555"/>
                  </a:cubicBezTo>
                  <a:cubicBezTo>
                    <a:pt x="11" y="3478"/>
                    <a:pt x="0" y="3395"/>
                    <a:pt x="9" y="3313"/>
                  </a:cubicBezTo>
                  <a:cubicBezTo>
                    <a:pt x="9" y="3312"/>
                    <a:pt x="9" y="3310"/>
                    <a:pt x="9" y="3308"/>
                  </a:cubicBezTo>
                  <a:lnTo>
                    <a:pt x="840" y="39"/>
                  </a:lnTo>
                  <a:cubicBezTo>
                    <a:pt x="849" y="1"/>
                    <a:pt x="905" y="1"/>
                    <a:pt x="914"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a:off x="-966667" y="2716113"/>
              <a:ext cx="138599" cy="489043"/>
            </a:xfrm>
            <a:custGeom>
              <a:avLst/>
              <a:gdLst/>
              <a:ahLst/>
              <a:cxnLst/>
              <a:rect l="l" t="t" r="r" b="b"/>
              <a:pathLst>
                <a:path w="878" h="3098" extrusionOk="0">
                  <a:moveTo>
                    <a:pt x="373" y="39"/>
                  </a:moveTo>
                  <a:cubicBezTo>
                    <a:pt x="373" y="0"/>
                    <a:pt x="432" y="0"/>
                    <a:pt x="432" y="39"/>
                  </a:cubicBezTo>
                  <a:lnTo>
                    <a:pt x="432" y="708"/>
                  </a:lnTo>
                  <a:lnTo>
                    <a:pt x="570" y="630"/>
                  </a:lnTo>
                  <a:cubicBezTo>
                    <a:pt x="590" y="618"/>
                    <a:pt x="607" y="647"/>
                    <a:pt x="587" y="659"/>
                  </a:cubicBezTo>
                  <a:lnTo>
                    <a:pt x="432" y="749"/>
                  </a:lnTo>
                  <a:lnTo>
                    <a:pt x="432" y="1707"/>
                  </a:lnTo>
                  <a:lnTo>
                    <a:pt x="840" y="1471"/>
                  </a:lnTo>
                  <a:cubicBezTo>
                    <a:pt x="860" y="1461"/>
                    <a:pt x="878" y="1490"/>
                    <a:pt x="858" y="1502"/>
                  </a:cubicBezTo>
                  <a:lnTo>
                    <a:pt x="432" y="1748"/>
                  </a:lnTo>
                  <a:lnTo>
                    <a:pt x="432" y="2666"/>
                  </a:lnTo>
                  <a:lnTo>
                    <a:pt x="840" y="2431"/>
                  </a:lnTo>
                  <a:cubicBezTo>
                    <a:pt x="860" y="2419"/>
                    <a:pt x="876" y="2449"/>
                    <a:pt x="858" y="2460"/>
                  </a:cubicBezTo>
                  <a:lnTo>
                    <a:pt x="431" y="2707"/>
                  </a:lnTo>
                  <a:lnTo>
                    <a:pt x="431" y="3098"/>
                  </a:lnTo>
                  <a:lnTo>
                    <a:pt x="372" y="3098"/>
                  </a:lnTo>
                  <a:lnTo>
                    <a:pt x="372" y="2951"/>
                  </a:lnTo>
                  <a:lnTo>
                    <a:pt x="23" y="2750"/>
                  </a:lnTo>
                  <a:cubicBezTo>
                    <a:pt x="15" y="2745"/>
                    <a:pt x="12" y="2734"/>
                    <a:pt x="17" y="2725"/>
                  </a:cubicBezTo>
                  <a:cubicBezTo>
                    <a:pt x="22" y="2717"/>
                    <a:pt x="32" y="2714"/>
                    <a:pt x="40" y="2719"/>
                  </a:cubicBezTo>
                  <a:lnTo>
                    <a:pt x="372" y="2911"/>
                  </a:lnTo>
                  <a:lnTo>
                    <a:pt x="372" y="2142"/>
                  </a:lnTo>
                  <a:lnTo>
                    <a:pt x="24" y="1941"/>
                  </a:lnTo>
                  <a:cubicBezTo>
                    <a:pt x="0" y="1930"/>
                    <a:pt x="20" y="1896"/>
                    <a:pt x="40" y="1910"/>
                  </a:cubicBezTo>
                  <a:lnTo>
                    <a:pt x="373" y="2102"/>
                  </a:lnTo>
                  <a:lnTo>
                    <a:pt x="373" y="1334"/>
                  </a:lnTo>
                  <a:lnTo>
                    <a:pt x="152" y="1207"/>
                  </a:lnTo>
                  <a:cubicBezTo>
                    <a:pt x="132" y="1195"/>
                    <a:pt x="150" y="1165"/>
                    <a:pt x="170" y="1176"/>
                  </a:cubicBezTo>
                  <a:lnTo>
                    <a:pt x="372" y="1294"/>
                  </a:lnTo>
                  <a:lnTo>
                    <a:pt x="372" y="526"/>
                  </a:lnTo>
                  <a:lnTo>
                    <a:pt x="241" y="450"/>
                  </a:lnTo>
                  <a:cubicBezTo>
                    <a:pt x="220" y="439"/>
                    <a:pt x="238" y="408"/>
                    <a:pt x="258" y="420"/>
                  </a:cubicBezTo>
                  <a:lnTo>
                    <a:pt x="372"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a:off x="-949303" y="2972475"/>
              <a:ext cx="124707" cy="232682"/>
            </a:xfrm>
            <a:custGeom>
              <a:avLst/>
              <a:gdLst/>
              <a:ahLst/>
              <a:cxnLst/>
              <a:rect l="l" t="t" r="r" b="b"/>
              <a:pathLst>
                <a:path w="790" h="1474" extrusionOk="0">
                  <a:moveTo>
                    <a:pt x="423" y="29"/>
                  </a:moveTo>
                  <a:lnTo>
                    <a:pt x="790" y="1474"/>
                  </a:lnTo>
                  <a:lnTo>
                    <a:pt x="1" y="1474"/>
                  </a:lnTo>
                  <a:lnTo>
                    <a:pt x="368" y="29"/>
                  </a:lnTo>
                  <a:cubicBezTo>
                    <a:pt x="375" y="0"/>
                    <a:pt x="416" y="0"/>
                    <a:pt x="42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a:off x="-918362" y="3046826"/>
              <a:ext cx="56039" cy="158331"/>
            </a:xfrm>
            <a:custGeom>
              <a:avLst/>
              <a:gdLst/>
              <a:ahLst/>
              <a:cxnLst/>
              <a:rect l="l" t="t" r="r" b="b"/>
              <a:pathLst>
                <a:path w="355" h="1003" extrusionOk="0">
                  <a:moveTo>
                    <a:pt x="178" y="30"/>
                  </a:moveTo>
                  <a:cubicBezTo>
                    <a:pt x="177" y="1"/>
                    <a:pt x="221" y="1"/>
                    <a:pt x="221" y="30"/>
                  </a:cubicBezTo>
                  <a:lnTo>
                    <a:pt x="221" y="530"/>
                  </a:lnTo>
                  <a:lnTo>
                    <a:pt x="325" y="471"/>
                  </a:lnTo>
                  <a:cubicBezTo>
                    <a:pt x="340" y="461"/>
                    <a:pt x="354" y="487"/>
                    <a:pt x="338" y="495"/>
                  </a:cubicBezTo>
                  <a:lnTo>
                    <a:pt x="221" y="562"/>
                  </a:lnTo>
                  <a:lnTo>
                    <a:pt x="221" y="1003"/>
                  </a:lnTo>
                  <a:lnTo>
                    <a:pt x="178" y="1003"/>
                  </a:lnTo>
                  <a:lnTo>
                    <a:pt x="178" y="998"/>
                  </a:lnTo>
                  <a:lnTo>
                    <a:pt x="13" y="903"/>
                  </a:lnTo>
                  <a:cubicBezTo>
                    <a:pt x="0" y="895"/>
                    <a:pt x="12" y="873"/>
                    <a:pt x="26" y="880"/>
                  </a:cubicBezTo>
                  <a:lnTo>
                    <a:pt x="178" y="967"/>
                  </a:lnTo>
                  <a:lnTo>
                    <a:pt x="178" y="395"/>
                  </a:lnTo>
                  <a:lnTo>
                    <a:pt x="79" y="337"/>
                  </a:lnTo>
                  <a:cubicBezTo>
                    <a:pt x="73" y="334"/>
                    <a:pt x="71" y="327"/>
                    <a:pt x="74" y="320"/>
                  </a:cubicBezTo>
                  <a:cubicBezTo>
                    <a:pt x="78" y="314"/>
                    <a:pt x="86" y="311"/>
                    <a:pt x="92" y="315"/>
                  </a:cubicBezTo>
                  <a:lnTo>
                    <a:pt x="178"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a:off x="-2470426" y="2946270"/>
              <a:ext cx="137652" cy="258886"/>
            </a:xfrm>
            <a:custGeom>
              <a:avLst/>
              <a:gdLst/>
              <a:ahLst/>
              <a:cxnLst/>
              <a:rect l="l" t="t" r="r" b="b"/>
              <a:pathLst>
                <a:path w="872" h="1640" extrusionOk="0">
                  <a:moveTo>
                    <a:pt x="465" y="41"/>
                  </a:moveTo>
                  <a:lnTo>
                    <a:pt x="872" y="1640"/>
                  </a:lnTo>
                  <a:lnTo>
                    <a:pt x="0" y="1640"/>
                  </a:lnTo>
                  <a:lnTo>
                    <a:pt x="406" y="41"/>
                  </a:lnTo>
                  <a:cubicBezTo>
                    <a:pt x="406" y="1"/>
                    <a:pt x="465" y="1"/>
                    <a:pt x="46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a:off x="-2434750" y="3026304"/>
              <a:ext cx="57302" cy="178853"/>
            </a:xfrm>
            <a:custGeom>
              <a:avLst/>
              <a:gdLst/>
              <a:ahLst/>
              <a:cxnLst/>
              <a:rect l="l" t="t" r="r" b="b"/>
              <a:pathLst>
                <a:path w="363" h="1133" extrusionOk="0">
                  <a:moveTo>
                    <a:pt x="187" y="29"/>
                  </a:moveTo>
                  <a:cubicBezTo>
                    <a:pt x="189" y="0"/>
                    <a:pt x="231" y="0"/>
                    <a:pt x="233" y="29"/>
                  </a:cubicBezTo>
                  <a:lnTo>
                    <a:pt x="233" y="552"/>
                  </a:lnTo>
                  <a:lnTo>
                    <a:pt x="340" y="490"/>
                  </a:lnTo>
                  <a:cubicBezTo>
                    <a:pt x="347" y="486"/>
                    <a:pt x="355" y="488"/>
                    <a:pt x="359" y="495"/>
                  </a:cubicBezTo>
                  <a:cubicBezTo>
                    <a:pt x="362" y="501"/>
                    <a:pt x="360" y="510"/>
                    <a:pt x="354" y="514"/>
                  </a:cubicBezTo>
                  <a:lnTo>
                    <a:pt x="233" y="584"/>
                  </a:lnTo>
                  <a:lnTo>
                    <a:pt x="233" y="1133"/>
                  </a:lnTo>
                  <a:lnTo>
                    <a:pt x="187" y="1133"/>
                  </a:lnTo>
                  <a:lnTo>
                    <a:pt x="187" y="1041"/>
                  </a:lnTo>
                  <a:lnTo>
                    <a:pt x="15" y="942"/>
                  </a:lnTo>
                  <a:cubicBezTo>
                    <a:pt x="0" y="933"/>
                    <a:pt x="13" y="909"/>
                    <a:pt x="28" y="919"/>
                  </a:cubicBezTo>
                  <a:lnTo>
                    <a:pt x="187" y="1009"/>
                  </a:lnTo>
                  <a:lnTo>
                    <a:pt x="187" y="410"/>
                  </a:lnTo>
                  <a:lnTo>
                    <a:pt x="84" y="351"/>
                  </a:lnTo>
                  <a:cubicBezTo>
                    <a:pt x="78" y="347"/>
                    <a:pt x="75" y="339"/>
                    <a:pt x="79" y="332"/>
                  </a:cubicBezTo>
                  <a:cubicBezTo>
                    <a:pt x="82" y="326"/>
                    <a:pt x="91" y="324"/>
                    <a:pt x="98" y="327"/>
                  </a:cubicBezTo>
                  <a:lnTo>
                    <a:pt x="187" y="3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0"/>
            <p:cNvSpPr/>
            <p:nvPr/>
          </p:nvSpPr>
          <p:spPr>
            <a:xfrm>
              <a:off x="-2555669" y="3030882"/>
              <a:ext cx="94715" cy="174275"/>
            </a:xfrm>
            <a:custGeom>
              <a:avLst/>
              <a:gdLst/>
              <a:ahLst/>
              <a:cxnLst/>
              <a:rect l="l" t="t" r="r" b="b"/>
              <a:pathLst>
                <a:path w="600" h="1104" extrusionOk="0">
                  <a:moveTo>
                    <a:pt x="329" y="40"/>
                  </a:moveTo>
                  <a:lnTo>
                    <a:pt x="599" y="1104"/>
                  </a:lnTo>
                  <a:lnTo>
                    <a:pt x="1" y="1104"/>
                  </a:lnTo>
                  <a:lnTo>
                    <a:pt x="271" y="40"/>
                  </a:lnTo>
                  <a:cubicBezTo>
                    <a:pt x="271" y="1"/>
                    <a:pt x="330" y="1"/>
                    <a:pt x="330"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0"/>
            <p:cNvSpPr/>
            <p:nvPr/>
          </p:nvSpPr>
          <p:spPr>
            <a:xfrm>
              <a:off x="-2530728" y="3110601"/>
              <a:ext cx="48147" cy="94557"/>
            </a:xfrm>
            <a:custGeom>
              <a:avLst/>
              <a:gdLst/>
              <a:ahLst/>
              <a:cxnLst/>
              <a:rect l="l" t="t" r="r" b="b"/>
              <a:pathLst>
                <a:path w="305" h="599" extrusionOk="0">
                  <a:moveTo>
                    <a:pt x="119" y="31"/>
                  </a:moveTo>
                  <a:cubicBezTo>
                    <a:pt x="119" y="0"/>
                    <a:pt x="165" y="0"/>
                    <a:pt x="165" y="31"/>
                  </a:cubicBezTo>
                  <a:lnTo>
                    <a:pt x="165" y="554"/>
                  </a:lnTo>
                  <a:lnTo>
                    <a:pt x="273" y="492"/>
                  </a:lnTo>
                  <a:cubicBezTo>
                    <a:pt x="288" y="480"/>
                    <a:pt x="305" y="507"/>
                    <a:pt x="286" y="515"/>
                  </a:cubicBezTo>
                  <a:lnTo>
                    <a:pt x="165" y="586"/>
                  </a:lnTo>
                  <a:lnTo>
                    <a:pt x="165" y="599"/>
                  </a:lnTo>
                  <a:lnTo>
                    <a:pt x="119" y="599"/>
                  </a:lnTo>
                  <a:lnTo>
                    <a:pt x="119" y="412"/>
                  </a:lnTo>
                  <a:lnTo>
                    <a:pt x="15" y="353"/>
                  </a:lnTo>
                  <a:cubicBezTo>
                    <a:pt x="0" y="344"/>
                    <a:pt x="13" y="320"/>
                    <a:pt x="30" y="329"/>
                  </a:cubicBezTo>
                  <a:lnTo>
                    <a:pt x="119"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0"/>
            <p:cNvSpPr/>
            <p:nvPr/>
          </p:nvSpPr>
          <p:spPr>
            <a:xfrm>
              <a:off x="-1774902" y="2784150"/>
              <a:ext cx="224000" cy="421006"/>
            </a:xfrm>
            <a:custGeom>
              <a:avLst/>
              <a:gdLst/>
              <a:ahLst/>
              <a:cxnLst/>
              <a:rect l="l" t="t" r="r" b="b"/>
              <a:pathLst>
                <a:path w="1419" h="2667" extrusionOk="0">
                  <a:moveTo>
                    <a:pt x="753" y="44"/>
                  </a:moveTo>
                  <a:lnTo>
                    <a:pt x="1419" y="2667"/>
                  </a:lnTo>
                  <a:lnTo>
                    <a:pt x="1" y="2667"/>
                  </a:lnTo>
                  <a:lnTo>
                    <a:pt x="667" y="44"/>
                  </a:lnTo>
                  <a:cubicBezTo>
                    <a:pt x="679" y="1"/>
                    <a:pt x="740" y="1"/>
                    <a:pt x="752"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0"/>
            <p:cNvSpPr/>
            <p:nvPr/>
          </p:nvSpPr>
          <p:spPr>
            <a:xfrm>
              <a:off x="-788445" y="2748158"/>
              <a:ext cx="240733" cy="456997"/>
            </a:xfrm>
            <a:custGeom>
              <a:avLst/>
              <a:gdLst/>
              <a:ahLst/>
              <a:cxnLst/>
              <a:rect l="l" t="t" r="r" b="b"/>
              <a:pathLst>
                <a:path w="1525" h="2895" extrusionOk="0">
                  <a:moveTo>
                    <a:pt x="798" y="37"/>
                  </a:moveTo>
                  <a:lnTo>
                    <a:pt x="1524" y="2895"/>
                  </a:lnTo>
                  <a:lnTo>
                    <a:pt x="0" y="2895"/>
                  </a:lnTo>
                  <a:lnTo>
                    <a:pt x="726" y="37"/>
                  </a:lnTo>
                  <a:cubicBezTo>
                    <a:pt x="735" y="1"/>
                    <a:pt x="788" y="1"/>
                    <a:pt x="798"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0"/>
            <p:cNvSpPr/>
            <p:nvPr/>
          </p:nvSpPr>
          <p:spPr>
            <a:xfrm>
              <a:off x="-727196" y="2844294"/>
              <a:ext cx="131022" cy="360862"/>
            </a:xfrm>
            <a:custGeom>
              <a:avLst/>
              <a:gdLst/>
              <a:ahLst/>
              <a:cxnLst/>
              <a:rect l="l" t="t" r="r" b="b"/>
              <a:pathLst>
                <a:path w="830" h="2286" extrusionOk="0">
                  <a:moveTo>
                    <a:pt x="346" y="35"/>
                  </a:moveTo>
                  <a:cubicBezTo>
                    <a:pt x="348" y="1"/>
                    <a:pt x="400" y="1"/>
                    <a:pt x="402" y="35"/>
                  </a:cubicBezTo>
                  <a:lnTo>
                    <a:pt x="402" y="677"/>
                  </a:lnTo>
                  <a:lnTo>
                    <a:pt x="534" y="601"/>
                  </a:lnTo>
                  <a:cubicBezTo>
                    <a:pt x="554" y="590"/>
                    <a:pt x="571" y="619"/>
                    <a:pt x="552" y="630"/>
                  </a:cubicBezTo>
                  <a:lnTo>
                    <a:pt x="402" y="716"/>
                  </a:lnTo>
                  <a:lnTo>
                    <a:pt x="402" y="1633"/>
                  </a:lnTo>
                  <a:lnTo>
                    <a:pt x="794" y="1409"/>
                  </a:lnTo>
                  <a:cubicBezTo>
                    <a:pt x="813" y="1397"/>
                    <a:pt x="829" y="1426"/>
                    <a:pt x="811" y="1438"/>
                  </a:cubicBezTo>
                  <a:lnTo>
                    <a:pt x="402" y="1673"/>
                  </a:lnTo>
                  <a:lnTo>
                    <a:pt x="402" y="2286"/>
                  </a:lnTo>
                  <a:lnTo>
                    <a:pt x="346" y="2286"/>
                  </a:lnTo>
                  <a:lnTo>
                    <a:pt x="346" y="2051"/>
                  </a:lnTo>
                  <a:lnTo>
                    <a:pt x="12" y="1858"/>
                  </a:lnTo>
                  <a:cubicBezTo>
                    <a:pt x="4" y="1853"/>
                    <a:pt x="0" y="1842"/>
                    <a:pt x="5" y="1835"/>
                  </a:cubicBezTo>
                  <a:cubicBezTo>
                    <a:pt x="10" y="1827"/>
                    <a:pt x="20" y="1824"/>
                    <a:pt x="29" y="1828"/>
                  </a:cubicBezTo>
                  <a:lnTo>
                    <a:pt x="346" y="2013"/>
                  </a:lnTo>
                  <a:lnTo>
                    <a:pt x="346" y="1278"/>
                  </a:lnTo>
                  <a:lnTo>
                    <a:pt x="136" y="1156"/>
                  </a:lnTo>
                  <a:cubicBezTo>
                    <a:pt x="128" y="1151"/>
                    <a:pt x="125" y="1140"/>
                    <a:pt x="130" y="1133"/>
                  </a:cubicBezTo>
                  <a:cubicBezTo>
                    <a:pt x="134" y="1125"/>
                    <a:pt x="145" y="1122"/>
                    <a:pt x="153" y="1126"/>
                  </a:cubicBezTo>
                  <a:lnTo>
                    <a:pt x="346" y="1239"/>
                  </a:lnTo>
                  <a:lnTo>
                    <a:pt x="346" y="504"/>
                  </a:lnTo>
                  <a:lnTo>
                    <a:pt x="220" y="431"/>
                  </a:lnTo>
                  <a:cubicBezTo>
                    <a:pt x="201" y="420"/>
                    <a:pt x="218" y="390"/>
                    <a:pt x="237" y="402"/>
                  </a:cubicBezTo>
                  <a:lnTo>
                    <a:pt x="346"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0"/>
            <p:cNvSpPr/>
            <p:nvPr/>
          </p:nvSpPr>
          <p:spPr>
            <a:xfrm>
              <a:off x="-1709864" y="2898597"/>
              <a:ext cx="132600" cy="306559"/>
            </a:xfrm>
            <a:custGeom>
              <a:avLst/>
              <a:gdLst/>
              <a:ahLst/>
              <a:cxnLst/>
              <a:rect l="l" t="t" r="r" b="b"/>
              <a:pathLst>
                <a:path w="840" h="1942" extrusionOk="0">
                  <a:moveTo>
                    <a:pt x="265" y="45"/>
                  </a:moveTo>
                  <a:cubicBezTo>
                    <a:pt x="265" y="0"/>
                    <a:pt x="332" y="0"/>
                    <a:pt x="332" y="45"/>
                  </a:cubicBezTo>
                  <a:lnTo>
                    <a:pt x="332" y="812"/>
                  </a:lnTo>
                  <a:lnTo>
                    <a:pt x="489" y="721"/>
                  </a:lnTo>
                  <a:cubicBezTo>
                    <a:pt x="513" y="707"/>
                    <a:pt x="533" y="742"/>
                    <a:pt x="509" y="755"/>
                  </a:cubicBezTo>
                  <a:lnTo>
                    <a:pt x="332" y="859"/>
                  </a:lnTo>
                  <a:lnTo>
                    <a:pt x="332" y="1942"/>
                  </a:lnTo>
                  <a:lnTo>
                    <a:pt x="265" y="1942"/>
                  </a:lnTo>
                  <a:lnTo>
                    <a:pt x="265" y="1529"/>
                  </a:lnTo>
                  <a:lnTo>
                    <a:pt x="13" y="1383"/>
                  </a:lnTo>
                  <a:cubicBezTo>
                    <a:pt x="4" y="1377"/>
                    <a:pt x="0" y="1366"/>
                    <a:pt x="5" y="1356"/>
                  </a:cubicBezTo>
                  <a:cubicBezTo>
                    <a:pt x="11" y="1346"/>
                    <a:pt x="24" y="1343"/>
                    <a:pt x="33" y="1348"/>
                  </a:cubicBezTo>
                  <a:lnTo>
                    <a:pt x="265" y="1482"/>
                  </a:lnTo>
                  <a:lnTo>
                    <a:pt x="265" y="604"/>
                  </a:lnTo>
                  <a:lnTo>
                    <a:pt x="114" y="517"/>
                  </a:lnTo>
                  <a:cubicBezTo>
                    <a:pt x="93" y="502"/>
                    <a:pt x="112" y="471"/>
                    <a:pt x="134" y="481"/>
                  </a:cubicBezTo>
                  <a:lnTo>
                    <a:pt x="265" y="557"/>
                  </a:lnTo>
                  <a:close/>
                  <a:moveTo>
                    <a:pt x="355" y="1942"/>
                  </a:moveTo>
                  <a:lnTo>
                    <a:pt x="436" y="1942"/>
                  </a:lnTo>
                  <a:lnTo>
                    <a:pt x="820" y="1721"/>
                  </a:lnTo>
                  <a:cubicBezTo>
                    <a:pt x="840" y="1707"/>
                    <a:pt x="822" y="1675"/>
                    <a:pt x="800" y="16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0"/>
            <p:cNvSpPr/>
            <p:nvPr/>
          </p:nvSpPr>
          <p:spPr>
            <a:xfrm>
              <a:off x="-1266598" y="2866078"/>
              <a:ext cx="181378" cy="339078"/>
            </a:xfrm>
            <a:custGeom>
              <a:avLst/>
              <a:gdLst/>
              <a:ahLst/>
              <a:cxnLst/>
              <a:rect l="l" t="t" r="r" b="b"/>
              <a:pathLst>
                <a:path w="1149" h="2148" extrusionOk="0">
                  <a:moveTo>
                    <a:pt x="614" y="41"/>
                  </a:moveTo>
                  <a:lnTo>
                    <a:pt x="1149" y="2148"/>
                  </a:lnTo>
                  <a:lnTo>
                    <a:pt x="0" y="2148"/>
                  </a:lnTo>
                  <a:lnTo>
                    <a:pt x="536" y="41"/>
                  </a:lnTo>
                  <a:cubicBezTo>
                    <a:pt x="546" y="1"/>
                    <a:pt x="603" y="1"/>
                    <a:pt x="614"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0"/>
            <p:cNvSpPr/>
            <p:nvPr/>
          </p:nvSpPr>
          <p:spPr>
            <a:xfrm>
              <a:off x="-1220030" y="2969791"/>
              <a:ext cx="78297" cy="235366"/>
            </a:xfrm>
            <a:custGeom>
              <a:avLst/>
              <a:gdLst/>
              <a:ahLst/>
              <a:cxnLst/>
              <a:rect l="l" t="t" r="r" b="b"/>
              <a:pathLst>
                <a:path w="496" h="1491" extrusionOk="0">
                  <a:moveTo>
                    <a:pt x="250" y="44"/>
                  </a:moveTo>
                  <a:cubicBezTo>
                    <a:pt x="246" y="1"/>
                    <a:pt x="313" y="1"/>
                    <a:pt x="311" y="44"/>
                  </a:cubicBezTo>
                  <a:lnTo>
                    <a:pt x="311" y="741"/>
                  </a:lnTo>
                  <a:lnTo>
                    <a:pt x="454" y="658"/>
                  </a:lnTo>
                  <a:cubicBezTo>
                    <a:pt x="475" y="643"/>
                    <a:pt x="495" y="678"/>
                    <a:pt x="472" y="690"/>
                  </a:cubicBezTo>
                  <a:lnTo>
                    <a:pt x="311" y="783"/>
                  </a:lnTo>
                  <a:lnTo>
                    <a:pt x="311" y="1491"/>
                  </a:lnTo>
                  <a:lnTo>
                    <a:pt x="250" y="1491"/>
                  </a:lnTo>
                  <a:lnTo>
                    <a:pt x="250" y="1392"/>
                  </a:lnTo>
                  <a:lnTo>
                    <a:pt x="20" y="1260"/>
                  </a:lnTo>
                  <a:cubicBezTo>
                    <a:pt x="0" y="1247"/>
                    <a:pt x="18" y="1218"/>
                    <a:pt x="38" y="1229"/>
                  </a:cubicBezTo>
                  <a:lnTo>
                    <a:pt x="250" y="1350"/>
                  </a:lnTo>
                  <a:lnTo>
                    <a:pt x="250" y="550"/>
                  </a:lnTo>
                  <a:lnTo>
                    <a:pt x="112" y="471"/>
                  </a:lnTo>
                  <a:cubicBezTo>
                    <a:pt x="91" y="459"/>
                    <a:pt x="110" y="428"/>
                    <a:pt x="131" y="439"/>
                  </a:cubicBezTo>
                  <a:lnTo>
                    <a:pt x="250"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0"/>
            <p:cNvSpPr/>
            <p:nvPr/>
          </p:nvSpPr>
          <p:spPr>
            <a:xfrm>
              <a:off x="-1455081" y="2987155"/>
              <a:ext cx="119182" cy="218001"/>
            </a:xfrm>
            <a:custGeom>
              <a:avLst/>
              <a:gdLst/>
              <a:ahLst/>
              <a:cxnLst/>
              <a:rect l="l" t="t" r="r" b="b"/>
              <a:pathLst>
                <a:path w="755" h="1381" extrusionOk="0">
                  <a:moveTo>
                    <a:pt x="411" y="25"/>
                  </a:moveTo>
                  <a:lnTo>
                    <a:pt x="754" y="1381"/>
                  </a:lnTo>
                  <a:lnTo>
                    <a:pt x="1" y="1381"/>
                  </a:lnTo>
                  <a:lnTo>
                    <a:pt x="345" y="25"/>
                  </a:lnTo>
                  <a:cubicBezTo>
                    <a:pt x="349" y="11"/>
                    <a:pt x="363" y="0"/>
                    <a:pt x="378" y="0"/>
                  </a:cubicBezTo>
                  <a:cubicBezTo>
                    <a:pt x="393" y="0"/>
                    <a:pt x="406" y="11"/>
                    <a:pt x="411"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a:off x="-1419247" y="3072873"/>
              <a:ext cx="50830" cy="132285"/>
            </a:xfrm>
            <a:custGeom>
              <a:avLst/>
              <a:gdLst/>
              <a:ahLst/>
              <a:cxnLst/>
              <a:rect l="l" t="t" r="r" b="b"/>
              <a:pathLst>
                <a:path w="322" h="838" extrusionOk="0">
                  <a:moveTo>
                    <a:pt x="125" y="35"/>
                  </a:moveTo>
                  <a:cubicBezTo>
                    <a:pt x="125" y="1"/>
                    <a:pt x="177" y="1"/>
                    <a:pt x="177" y="35"/>
                  </a:cubicBezTo>
                  <a:lnTo>
                    <a:pt x="177" y="619"/>
                  </a:lnTo>
                  <a:lnTo>
                    <a:pt x="297" y="550"/>
                  </a:lnTo>
                  <a:cubicBezTo>
                    <a:pt x="304" y="545"/>
                    <a:pt x="313" y="547"/>
                    <a:pt x="318" y="554"/>
                  </a:cubicBezTo>
                  <a:cubicBezTo>
                    <a:pt x="322" y="563"/>
                    <a:pt x="319" y="571"/>
                    <a:pt x="312" y="576"/>
                  </a:cubicBezTo>
                  <a:lnTo>
                    <a:pt x="177" y="654"/>
                  </a:lnTo>
                  <a:lnTo>
                    <a:pt x="177" y="838"/>
                  </a:lnTo>
                  <a:lnTo>
                    <a:pt x="125" y="838"/>
                  </a:lnTo>
                  <a:lnTo>
                    <a:pt x="125" y="460"/>
                  </a:lnTo>
                  <a:lnTo>
                    <a:pt x="11" y="393"/>
                  </a:lnTo>
                  <a:cubicBezTo>
                    <a:pt x="3" y="390"/>
                    <a:pt x="1" y="380"/>
                    <a:pt x="5" y="373"/>
                  </a:cubicBezTo>
                  <a:cubicBezTo>
                    <a:pt x="9" y="365"/>
                    <a:pt x="18" y="363"/>
                    <a:pt x="25" y="367"/>
                  </a:cubicBezTo>
                  <a:lnTo>
                    <a:pt x="125" y="42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0"/>
            <p:cNvSpPr/>
            <p:nvPr/>
          </p:nvSpPr>
          <p:spPr>
            <a:xfrm>
              <a:off x="-611170" y="2569778"/>
              <a:ext cx="333711" cy="635376"/>
            </a:xfrm>
            <a:custGeom>
              <a:avLst/>
              <a:gdLst/>
              <a:ahLst/>
              <a:cxnLst/>
              <a:rect l="l" t="t" r="r" b="b"/>
              <a:pathLst>
                <a:path w="2114" h="4025" extrusionOk="0">
                  <a:moveTo>
                    <a:pt x="1102" y="48"/>
                  </a:moveTo>
                  <a:lnTo>
                    <a:pt x="2113" y="4025"/>
                  </a:lnTo>
                  <a:lnTo>
                    <a:pt x="0" y="4025"/>
                  </a:lnTo>
                  <a:lnTo>
                    <a:pt x="1010" y="48"/>
                  </a:lnTo>
                  <a:cubicBezTo>
                    <a:pt x="1022" y="1"/>
                    <a:pt x="1090" y="1"/>
                    <a:pt x="110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0"/>
            <p:cNvSpPr/>
            <p:nvPr/>
          </p:nvSpPr>
          <p:spPr>
            <a:xfrm>
              <a:off x="-521664" y="2692276"/>
              <a:ext cx="168592" cy="512879"/>
            </a:xfrm>
            <a:custGeom>
              <a:avLst/>
              <a:gdLst/>
              <a:ahLst/>
              <a:cxnLst/>
              <a:rect l="l" t="t" r="r" b="b"/>
              <a:pathLst>
                <a:path w="1068" h="3249" extrusionOk="0">
                  <a:moveTo>
                    <a:pt x="453" y="49"/>
                  </a:moveTo>
                  <a:cubicBezTo>
                    <a:pt x="453" y="1"/>
                    <a:pt x="525" y="1"/>
                    <a:pt x="525" y="49"/>
                  </a:cubicBezTo>
                  <a:lnTo>
                    <a:pt x="525" y="869"/>
                  </a:lnTo>
                  <a:lnTo>
                    <a:pt x="694" y="771"/>
                  </a:lnTo>
                  <a:cubicBezTo>
                    <a:pt x="719" y="755"/>
                    <a:pt x="742" y="795"/>
                    <a:pt x="715" y="808"/>
                  </a:cubicBezTo>
                  <a:lnTo>
                    <a:pt x="525" y="918"/>
                  </a:lnTo>
                  <a:lnTo>
                    <a:pt x="525" y="2090"/>
                  </a:lnTo>
                  <a:lnTo>
                    <a:pt x="1024" y="1801"/>
                  </a:lnTo>
                  <a:cubicBezTo>
                    <a:pt x="1035" y="1795"/>
                    <a:pt x="1048" y="1799"/>
                    <a:pt x="1054" y="1809"/>
                  </a:cubicBezTo>
                  <a:cubicBezTo>
                    <a:pt x="1060" y="1820"/>
                    <a:pt x="1056" y="1833"/>
                    <a:pt x="1047" y="1839"/>
                  </a:cubicBezTo>
                  <a:lnTo>
                    <a:pt x="526" y="2140"/>
                  </a:lnTo>
                  <a:lnTo>
                    <a:pt x="526" y="3249"/>
                  </a:lnTo>
                  <a:lnTo>
                    <a:pt x="454" y="3249"/>
                  </a:lnTo>
                  <a:lnTo>
                    <a:pt x="454" y="2623"/>
                  </a:lnTo>
                  <a:lnTo>
                    <a:pt x="25" y="2376"/>
                  </a:lnTo>
                  <a:cubicBezTo>
                    <a:pt x="0" y="2362"/>
                    <a:pt x="21" y="2324"/>
                    <a:pt x="46" y="2339"/>
                  </a:cubicBezTo>
                  <a:lnTo>
                    <a:pt x="454" y="2574"/>
                  </a:lnTo>
                  <a:lnTo>
                    <a:pt x="454" y="1634"/>
                  </a:lnTo>
                  <a:lnTo>
                    <a:pt x="185" y="1479"/>
                  </a:lnTo>
                  <a:cubicBezTo>
                    <a:pt x="159" y="1465"/>
                    <a:pt x="181" y="1427"/>
                    <a:pt x="206" y="1441"/>
                  </a:cubicBezTo>
                  <a:lnTo>
                    <a:pt x="454" y="1585"/>
                  </a:lnTo>
                  <a:lnTo>
                    <a:pt x="454" y="645"/>
                  </a:lnTo>
                  <a:lnTo>
                    <a:pt x="292" y="552"/>
                  </a:lnTo>
                  <a:cubicBezTo>
                    <a:pt x="267" y="538"/>
                    <a:pt x="288" y="501"/>
                    <a:pt x="313" y="515"/>
                  </a:cubicBezTo>
                  <a:lnTo>
                    <a:pt x="453" y="596"/>
                  </a:lnTo>
                  <a:lnTo>
                    <a:pt x="453" y="49"/>
                  </a:lnTo>
                  <a:close/>
                  <a:moveTo>
                    <a:pt x="552" y="3249"/>
                  </a:moveTo>
                  <a:lnTo>
                    <a:pt x="637" y="3249"/>
                  </a:lnTo>
                  <a:lnTo>
                    <a:pt x="1047" y="3012"/>
                  </a:lnTo>
                  <a:cubicBezTo>
                    <a:pt x="1068" y="2998"/>
                    <a:pt x="1049" y="2964"/>
                    <a:pt x="1024"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0"/>
            <p:cNvSpPr/>
            <p:nvPr/>
          </p:nvSpPr>
          <p:spPr>
            <a:xfrm>
              <a:off x="-1400462" y="2987155"/>
              <a:ext cx="64564" cy="218001"/>
            </a:xfrm>
            <a:custGeom>
              <a:avLst/>
              <a:gdLst/>
              <a:ahLst/>
              <a:cxnLst/>
              <a:rect l="l" t="t" r="r" b="b"/>
              <a:pathLst>
                <a:path w="409" h="1381" extrusionOk="0">
                  <a:moveTo>
                    <a:pt x="0" y="25"/>
                  </a:moveTo>
                  <a:lnTo>
                    <a:pt x="345" y="1381"/>
                  </a:lnTo>
                  <a:lnTo>
                    <a:pt x="408" y="1381"/>
                  </a:lnTo>
                  <a:lnTo>
                    <a:pt x="65" y="25"/>
                  </a:lnTo>
                  <a:cubicBezTo>
                    <a:pt x="60" y="11"/>
                    <a:pt x="47" y="0"/>
                    <a:pt x="32" y="0"/>
                  </a:cubicBezTo>
                  <a:cubicBezTo>
                    <a:pt x="17" y="0"/>
                    <a:pt x="4" y="10"/>
                    <a:pt x="0" y="24"/>
                  </a:cubicBezTo>
                  <a:cubicBezTo>
                    <a:pt x="0" y="24"/>
                    <a:pt x="0" y="25"/>
                    <a:pt x="0"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0"/>
            <p:cNvSpPr/>
            <p:nvPr/>
          </p:nvSpPr>
          <p:spPr>
            <a:xfrm>
              <a:off x="-1182775" y="2866078"/>
              <a:ext cx="97556" cy="339078"/>
            </a:xfrm>
            <a:custGeom>
              <a:avLst/>
              <a:gdLst/>
              <a:ahLst/>
              <a:cxnLst/>
              <a:rect l="l" t="t" r="r" b="b"/>
              <a:pathLst>
                <a:path w="618" h="2148" extrusionOk="0">
                  <a:moveTo>
                    <a:pt x="1" y="56"/>
                  </a:moveTo>
                  <a:lnTo>
                    <a:pt x="532" y="2148"/>
                  </a:lnTo>
                  <a:lnTo>
                    <a:pt x="618" y="2148"/>
                  </a:lnTo>
                  <a:lnTo>
                    <a:pt x="83" y="41"/>
                  </a:lnTo>
                  <a:cubicBezTo>
                    <a:pt x="72" y="1"/>
                    <a:pt x="15" y="1"/>
                    <a:pt x="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0"/>
            <p:cNvSpPr/>
            <p:nvPr/>
          </p:nvSpPr>
          <p:spPr>
            <a:xfrm>
              <a:off x="-2146500" y="2946902"/>
              <a:ext cx="141282" cy="258255"/>
            </a:xfrm>
            <a:custGeom>
              <a:avLst/>
              <a:gdLst/>
              <a:ahLst/>
              <a:cxnLst/>
              <a:rect l="l" t="t" r="r" b="b"/>
              <a:pathLst>
                <a:path w="895" h="1636" extrusionOk="0">
                  <a:moveTo>
                    <a:pt x="490" y="44"/>
                  </a:moveTo>
                  <a:lnTo>
                    <a:pt x="894" y="1636"/>
                  </a:lnTo>
                  <a:lnTo>
                    <a:pt x="0" y="1636"/>
                  </a:lnTo>
                  <a:lnTo>
                    <a:pt x="405" y="44"/>
                  </a:lnTo>
                  <a:cubicBezTo>
                    <a:pt x="417" y="0"/>
                    <a:pt x="479" y="0"/>
                    <a:pt x="490"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0"/>
            <p:cNvSpPr/>
            <p:nvPr/>
          </p:nvSpPr>
          <p:spPr>
            <a:xfrm>
              <a:off x="-2108614" y="3061191"/>
              <a:ext cx="70089" cy="143966"/>
            </a:xfrm>
            <a:custGeom>
              <a:avLst/>
              <a:gdLst/>
              <a:ahLst/>
              <a:cxnLst/>
              <a:rect l="l" t="t" r="r" b="b"/>
              <a:pathLst>
                <a:path w="444" h="912" extrusionOk="0">
                  <a:moveTo>
                    <a:pt x="174" y="45"/>
                  </a:moveTo>
                  <a:cubicBezTo>
                    <a:pt x="174" y="0"/>
                    <a:pt x="241" y="0"/>
                    <a:pt x="241" y="45"/>
                  </a:cubicBezTo>
                  <a:lnTo>
                    <a:pt x="241" y="813"/>
                  </a:lnTo>
                  <a:lnTo>
                    <a:pt x="399" y="722"/>
                  </a:lnTo>
                  <a:cubicBezTo>
                    <a:pt x="422" y="706"/>
                    <a:pt x="444" y="744"/>
                    <a:pt x="419" y="757"/>
                  </a:cubicBezTo>
                  <a:lnTo>
                    <a:pt x="241" y="860"/>
                  </a:lnTo>
                  <a:lnTo>
                    <a:pt x="241" y="912"/>
                  </a:lnTo>
                  <a:lnTo>
                    <a:pt x="174" y="912"/>
                  </a:lnTo>
                  <a:lnTo>
                    <a:pt x="174" y="604"/>
                  </a:lnTo>
                  <a:lnTo>
                    <a:pt x="24" y="517"/>
                  </a:lnTo>
                  <a:cubicBezTo>
                    <a:pt x="0" y="504"/>
                    <a:pt x="20" y="470"/>
                    <a:pt x="43" y="483"/>
                  </a:cubicBezTo>
                  <a:lnTo>
                    <a:pt x="174"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0"/>
            <p:cNvSpPr/>
            <p:nvPr/>
          </p:nvSpPr>
          <p:spPr>
            <a:xfrm>
              <a:off x="-6529596" y="3936832"/>
              <a:ext cx="640112" cy="1206505"/>
            </a:xfrm>
            <a:custGeom>
              <a:avLst/>
              <a:gdLst/>
              <a:ahLst/>
              <a:cxnLst/>
              <a:rect l="l" t="t" r="r" b="b"/>
              <a:pathLst>
                <a:path w="4055" h="7643" extrusionOk="0">
                  <a:moveTo>
                    <a:pt x="2141" y="117"/>
                  </a:moveTo>
                  <a:lnTo>
                    <a:pt x="4054" y="7642"/>
                  </a:lnTo>
                  <a:lnTo>
                    <a:pt x="1" y="7642"/>
                  </a:lnTo>
                  <a:lnTo>
                    <a:pt x="1914" y="117"/>
                  </a:lnTo>
                  <a:cubicBezTo>
                    <a:pt x="1945" y="0"/>
                    <a:pt x="2109" y="0"/>
                    <a:pt x="2141"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0"/>
            <p:cNvSpPr/>
            <p:nvPr/>
          </p:nvSpPr>
          <p:spPr>
            <a:xfrm>
              <a:off x="-6339534" y="4245603"/>
              <a:ext cx="358810" cy="897736"/>
            </a:xfrm>
            <a:custGeom>
              <a:avLst/>
              <a:gdLst/>
              <a:ahLst/>
              <a:cxnLst/>
              <a:rect l="l" t="t" r="r" b="b"/>
              <a:pathLst>
                <a:path w="2273" h="5687" extrusionOk="0">
                  <a:moveTo>
                    <a:pt x="734" y="95"/>
                  </a:moveTo>
                  <a:cubicBezTo>
                    <a:pt x="732" y="43"/>
                    <a:pt x="772" y="1"/>
                    <a:pt x="823" y="1"/>
                  </a:cubicBezTo>
                  <a:cubicBezTo>
                    <a:pt x="873" y="1"/>
                    <a:pt x="915" y="43"/>
                    <a:pt x="912" y="95"/>
                  </a:cubicBezTo>
                  <a:lnTo>
                    <a:pt x="912" y="2138"/>
                  </a:lnTo>
                  <a:lnTo>
                    <a:pt x="1334" y="1894"/>
                  </a:lnTo>
                  <a:cubicBezTo>
                    <a:pt x="1397" y="1857"/>
                    <a:pt x="1452" y="1952"/>
                    <a:pt x="1387" y="1987"/>
                  </a:cubicBezTo>
                  <a:lnTo>
                    <a:pt x="912" y="2262"/>
                  </a:lnTo>
                  <a:lnTo>
                    <a:pt x="912" y="5184"/>
                  </a:lnTo>
                  <a:lnTo>
                    <a:pt x="2159" y="4465"/>
                  </a:lnTo>
                  <a:cubicBezTo>
                    <a:pt x="2220" y="4429"/>
                    <a:pt x="2273" y="4522"/>
                    <a:pt x="2212" y="4558"/>
                  </a:cubicBezTo>
                  <a:lnTo>
                    <a:pt x="912" y="5307"/>
                  </a:lnTo>
                  <a:lnTo>
                    <a:pt x="912" y="5686"/>
                  </a:lnTo>
                  <a:lnTo>
                    <a:pt x="734" y="5686"/>
                  </a:lnTo>
                  <a:lnTo>
                    <a:pt x="734" y="4046"/>
                  </a:lnTo>
                  <a:lnTo>
                    <a:pt x="63" y="3659"/>
                  </a:lnTo>
                  <a:cubicBezTo>
                    <a:pt x="1" y="3624"/>
                    <a:pt x="54" y="3531"/>
                    <a:pt x="116" y="3566"/>
                  </a:cubicBezTo>
                  <a:lnTo>
                    <a:pt x="734" y="3923"/>
                  </a:lnTo>
                  <a:lnTo>
                    <a:pt x="734" y="1581"/>
                  </a:lnTo>
                  <a:lnTo>
                    <a:pt x="331" y="1349"/>
                  </a:lnTo>
                  <a:cubicBezTo>
                    <a:pt x="270" y="1313"/>
                    <a:pt x="323" y="1220"/>
                    <a:pt x="385" y="1257"/>
                  </a:cubicBezTo>
                  <a:lnTo>
                    <a:pt x="734" y="145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0"/>
            <p:cNvSpPr/>
            <p:nvPr/>
          </p:nvSpPr>
          <p:spPr>
            <a:xfrm>
              <a:off x="-1836467" y="2532997"/>
              <a:ext cx="845958" cy="1831936"/>
            </a:xfrm>
            <a:custGeom>
              <a:avLst/>
              <a:gdLst/>
              <a:ahLst/>
              <a:cxnLst/>
              <a:rect l="l" t="t" r="r" b="b"/>
              <a:pathLst>
                <a:path w="5359" h="11605" extrusionOk="0">
                  <a:moveTo>
                    <a:pt x="2794" y="117"/>
                  </a:moveTo>
                  <a:lnTo>
                    <a:pt x="5329" y="10094"/>
                  </a:lnTo>
                  <a:cubicBezTo>
                    <a:pt x="5330" y="10099"/>
                    <a:pt x="5332" y="10103"/>
                    <a:pt x="5333" y="10108"/>
                  </a:cubicBezTo>
                  <a:cubicBezTo>
                    <a:pt x="5359" y="10337"/>
                    <a:pt x="5321" y="10634"/>
                    <a:pt x="5243" y="10848"/>
                  </a:cubicBezTo>
                  <a:cubicBezTo>
                    <a:pt x="5052" y="11374"/>
                    <a:pt x="4619" y="11605"/>
                    <a:pt x="4072" y="11605"/>
                  </a:cubicBezTo>
                  <a:lnTo>
                    <a:pt x="1288" y="11605"/>
                  </a:lnTo>
                  <a:cubicBezTo>
                    <a:pt x="741" y="11605"/>
                    <a:pt x="307" y="11374"/>
                    <a:pt x="117" y="10848"/>
                  </a:cubicBezTo>
                  <a:cubicBezTo>
                    <a:pt x="39" y="10634"/>
                    <a:pt x="0" y="10337"/>
                    <a:pt x="27" y="10108"/>
                  </a:cubicBezTo>
                  <a:cubicBezTo>
                    <a:pt x="28" y="10103"/>
                    <a:pt x="28" y="10099"/>
                    <a:pt x="29" y="10094"/>
                  </a:cubicBezTo>
                  <a:lnTo>
                    <a:pt x="2566" y="117"/>
                  </a:lnTo>
                  <a:cubicBezTo>
                    <a:pt x="2597" y="1"/>
                    <a:pt x="2761" y="1"/>
                    <a:pt x="2793"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0"/>
            <p:cNvSpPr/>
            <p:nvPr/>
          </p:nvSpPr>
          <p:spPr>
            <a:xfrm>
              <a:off x="-1606467" y="2842715"/>
              <a:ext cx="422427" cy="1821360"/>
            </a:xfrm>
            <a:custGeom>
              <a:avLst/>
              <a:gdLst/>
              <a:ahLst/>
              <a:cxnLst/>
              <a:rect l="l" t="t" r="r" b="b"/>
              <a:pathLst>
                <a:path w="2676" h="11538" extrusionOk="0">
                  <a:moveTo>
                    <a:pt x="1132" y="90"/>
                  </a:moveTo>
                  <a:cubicBezTo>
                    <a:pt x="1132" y="40"/>
                    <a:pt x="1172" y="0"/>
                    <a:pt x="1222" y="0"/>
                  </a:cubicBezTo>
                  <a:cubicBezTo>
                    <a:pt x="1271" y="0"/>
                    <a:pt x="1311" y="40"/>
                    <a:pt x="1311" y="90"/>
                  </a:cubicBezTo>
                  <a:lnTo>
                    <a:pt x="1311" y="2132"/>
                  </a:lnTo>
                  <a:lnTo>
                    <a:pt x="1732" y="1890"/>
                  </a:lnTo>
                  <a:cubicBezTo>
                    <a:pt x="1794" y="1855"/>
                    <a:pt x="1847" y="1947"/>
                    <a:pt x="1785" y="1983"/>
                  </a:cubicBezTo>
                  <a:lnTo>
                    <a:pt x="1311" y="2256"/>
                  </a:lnTo>
                  <a:lnTo>
                    <a:pt x="1311" y="5178"/>
                  </a:lnTo>
                  <a:lnTo>
                    <a:pt x="2558" y="4458"/>
                  </a:lnTo>
                  <a:cubicBezTo>
                    <a:pt x="2619" y="4423"/>
                    <a:pt x="2673" y="4516"/>
                    <a:pt x="2611" y="4551"/>
                  </a:cubicBezTo>
                  <a:lnTo>
                    <a:pt x="1311" y="5301"/>
                  </a:lnTo>
                  <a:lnTo>
                    <a:pt x="1311" y="8104"/>
                  </a:lnTo>
                  <a:lnTo>
                    <a:pt x="2558" y="7384"/>
                  </a:lnTo>
                  <a:cubicBezTo>
                    <a:pt x="2620" y="7346"/>
                    <a:pt x="2675" y="7442"/>
                    <a:pt x="2611" y="7477"/>
                  </a:cubicBezTo>
                  <a:lnTo>
                    <a:pt x="1311" y="8226"/>
                  </a:lnTo>
                  <a:lnTo>
                    <a:pt x="1311" y="11448"/>
                  </a:lnTo>
                  <a:cubicBezTo>
                    <a:pt x="1311" y="11497"/>
                    <a:pt x="1271" y="11537"/>
                    <a:pt x="1222" y="11537"/>
                  </a:cubicBezTo>
                  <a:cubicBezTo>
                    <a:pt x="1172" y="11537"/>
                    <a:pt x="1132" y="11497"/>
                    <a:pt x="1132" y="11448"/>
                  </a:cubicBezTo>
                  <a:lnTo>
                    <a:pt x="1132" y="8974"/>
                  </a:lnTo>
                  <a:lnTo>
                    <a:pt x="66" y="8358"/>
                  </a:lnTo>
                  <a:cubicBezTo>
                    <a:pt x="0" y="8323"/>
                    <a:pt x="56" y="8225"/>
                    <a:pt x="119" y="8265"/>
                  </a:cubicBezTo>
                  <a:lnTo>
                    <a:pt x="1134" y="8850"/>
                  </a:lnTo>
                  <a:lnTo>
                    <a:pt x="1134" y="6508"/>
                  </a:lnTo>
                  <a:lnTo>
                    <a:pt x="67" y="5892"/>
                  </a:lnTo>
                  <a:cubicBezTo>
                    <a:pt x="5" y="5856"/>
                    <a:pt x="58" y="5764"/>
                    <a:pt x="120" y="5799"/>
                  </a:cubicBezTo>
                  <a:lnTo>
                    <a:pt x="1134" y="6384"/>
                  </a:lnTo>
                  <a:lnTo>
                    <a:pt x="1134" y="4042"/>
                  </a:lnTo>
                  <a:lnTo>
                    <a:pt x="463" y="3654"/>
                  </a:lnTo>
                  <a:cubicBezTo>
                    <a:pt x="401" y="3619"/>
                    <a:pt x="454" y="3526"/>
                    <a:pt x="516" y="3561"/>
                  </a:cubicBezTo>
                  <a:lnTo>
                    <a:pt x="1134" y="3919"/>
                  </a:lnTo>
                  <a:lnTo>
                    <a:pt x="1134" y="1576"/>
                  </a:lnTo>
                  <a:lnTo>
                    <a:pt x="731" y="1344"/>
                  </a:lnTo>
                  <a:cubicBezTo>
                    <a:pt x="670" y="1309"/>
                    <a:pt x="723" y="1216"/>
                    <a:pt x="784" y="1252"/>
                  </a:cubicBezTo>
                  <a:lnTo>
                    <a:pt x="1132" y="145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0"/>
            <p:cNvSpPr/>
            <p:nvPr/>
          </p:nvSpPr>
          <p:spPr>
            <a:xfrm>
              <a:off x="-4415399" y="3619221"/>
              <a:ext cx="801443" cy="1524114"/>
            </a:xfrm>
            <a:custGeom>
              <a:avLst/>
              <a:gdLst/>
              <a:ahLst/>
              <a:cxnLst/>
              <a:rect l="l" t="t" r="r" b="b"/>
              <a:pathLst>
                <a:path w="5077" h="9655" extrusionOk="0">
                  <a:moveTo>
                    <a:pt x="2652" y="118"/>
                  </a:moveTo>
                  <a:lnTo>
                    <a:pt x="5077" y="9654"/>
                  </a:lnTo>
                  <a:lnTo>
                    <a:pt x="0" y="9654"/>
                  </a:lnTo>
                  <a:lnTo>
                    <a:pt x="2425" y="117"/>
                  </a:lnTo>
                  <a:cubicBezTo>
                    <a:pt x="2456" y="0"/>
                    <a:pt x="2621" y="0"/>
                    <a:pt x="265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0"/>
            <p:cNvSpPr/>
            <p:nvPr/>
          </p:nvSpPr>
          <p:spPr>
            <a:xfrm>
              <a:off x="-4207183" y="3928939"/>
              <a:ext cx="421480" cy="1214398"/>
            </a:xfrm>
            <a:custGeom>
              <a:avLst/>
              <a:gdLst/>
              <a:ahLst/>
              <a:cxnLst/>
              <a:rect l="l" t="t" r="r" b="b"/>
              <a:pathLst>
                <a:path w="2670" h="7693" extrusionOk="0">
                  <a:moveTo>
                    <a:pt x="1131" y="90"/>
                  </a:moveTo>
                  <a:cubicBezTo>
                    <a:pt x="1131" y="41"/>
                    <a:pt x="1171" y="1"/>
                    <a:pt x="1220" y="1"/>
                  </a:cubicBezTo>
                  <a:cubicBezTo>
                    <a:pt x="1269" y="1"/>
                    <a:pt x="1309" y="41"/>
                    <a:pt x="1309" y="90"/>
                  </a:cubicBezTo>
                  <a:lnTo>
                    <a:pt x="1309" y="2133"/>
                  </a:lnTo>
                  <a:lnTo>
                    <a:pt x="1730" y="1891"/>
                  </a:lnTo>
                  <a:cubicBezTo>
                    <a:pt x="1791" y="1855"/>
                    <a:pt x="1844" y="1947"/>
                    <a:pt x="1783" y="1982"/>
                  </a:cubicBezTo>
                  <a:lnTo>
                    <a:pt x="1309" y="2256"/>
                  </a:lnTo>
                  <a:lnTo>
                    <a:pt x="1309" y="5180"/>
                  </a:lnTo>
                  <a:lnTo>
                    <a:pt x="2555" y="4459"/>
                  </a:lnTo>
                  <a:cubicBezTo>
                    <a:pt x="2615" y="4427"/>
                    <a:pt x="2665" y="4515"/>
                    <a:pt x="2608" y="4552"/>
                  </a:cubicBezTo>
                  <a:lnTo>
                    <a:pt x="1308" y="5301"/>
                  </a:lnTo>
                  <a:lnTo>
                    <a:pt x="1308" y="7692"/>
                  </a:lnTo>
                  <a:lnTo>
                    <a:pt x="1129" y="7692"/>
                  </a:lnTo>
                  <a:lnTo>
                    <a:pt x="1129" y="6508"/>
                  </a:lnTo>
                  <a:lnTo>
                    <a:pt x="63" y="5892"/>
                  </a:lnTo>
                  <a:cubicBezTo>
                    <a:pt x="1" y="5857"/>
                    <a:pt x="54" y="5764"/>
                    <a:pt x="116" y="5799"/>
                  </a:cubicBezTo>
                  <a:lnTo>
                    <a:pt x="1129" y="6385"/>
                  </a:lnTo>
                  <a:lnTo>
                    <a:pt x="1129" y="4042"/>
                  </a:lnTo>
                  <a:lnTo>
                    <a:pt x="459" y="3654"/>
                  </a:lnTo>
                  <a:cubicBezTo>
                    <a:pt x="397" y="3619"/>
                    <a:pt x="451" y="3526"/>
                    <a:pt x="512" y="3563"/>
                  </a:cubicBezTo>
                  <a:lnTo>
                    <a:pt x="1129" y="3919"/>
                  </a:lnTo>
                  <a:lnTo>
                    <a:pt x="1129" y="1577"/>
                  </a:lnTo>
                  <a:lnTo>
                    <a:pt x="727" y="1345"/>
                  </a:lnTo>
                  <a:cubicBezTo>
                    <a:pt x="661" y="1311"/>
                    <a:pt x="718" y="1211"/>
                    <a:pt x="781" y="1252"/>
                  </a:cubicBezTo>
                  <a:lnTo>
                    <a:pt x="1129" y="1453"/>
                  </a:lnTo>
                  <a:lnTo>
                    <a:pt x="1129" y="90"/>
                  </a:lnTo>
                  <a:close/>
                  <a:moveTo>
                    <a:pt x="2022" y="7692"/>
                  </a:moveTo>
                  <a:lnTo>
                    <a:pt x="2235" y="7692"/>
                  </a:lnTo>
                  <a:lnTo>
                    <a:pt x="2608" y="7477"/>
                  </a:lnTo>
                  <a:cubicBezTo>
                    <a:pt x="2670" y="7442"/>
                    <a:pt x="2617" y="7349"/>
                    <a:pt x="2555" y="7384"/>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0"/>
            <p:cNvSpPr/>
            <p:nvPr/>
          </p:nvSpPr>
          <p:spPr>
            <a:xfrm>
              <a:off x="-4167245" y="3959406"/>
              <a:ext cx="3975168" cy="1184089"/>
            </a:xfrm>
            <a:custGeom>
              <a:avLst/>
              <a:gdLst/>
              <a:ahLst/>
              <a:cxnLst/>
              <a:rect l="l" t="t" r="r" b="b"/>
              <a:pathLst>
                <a:path w="25182" h="7501" extrusionOk="0">
                  <a:moveTo>
                    <a:pt x="25181" y="1"/>
                  </a:moveTo>
                  <a:lnTo>
                    <a:pt x="25181" y="5763"/>
                  </a:lnTo>
                  <a:cubicBezTo>
                    <a:pt x="25181" y="6719"/>
                    <a:pt x="24399" y="7501"/>
                    <a:pt x="23444" y="7501"/>
                  </a:cubicBezTo>
                  <a:lnTo>
                    <a:pt x="14557" y="7501"/>
                  </a:lnTo>
                  <a:lnTo>
                    <a:pt x="25181" y="1"/>
                  </a:lnTo>
                  <a:close/>
                  <a:moveTo>
                    <a:pt x="0" y="7499"/>
                  </a:moveTo>
                  <a:lnTo>
                    <a:pt x="6476" y="6266"/>
                  </a:lnTo>
                  <a:lnTo>
                    <a:pt x="11756" y="749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0"/>
            <p:cNvSpPr/>
            <p:nvPr/>
          </p:nvSpPr>
          <p:spPr>
            <a:xfrm>
              <a:off x="-1402356" y="2779098"/>
              <a:ext cx="1036019" cy="2243629"/>
            </a:xfrm>
            <a:custGeom>
              <a:avLst/>
              <a:gdLst/>
              <a:ahLst/>
              <a:cxnLst/>
              <a:rect l="l" t="t" r="r" b="b"/>
              <a:pathLst>
                <a:path w="6563" h="14213" extrusionOk="0">
                  <a:moveTo>
                    <a:pt x="3420" y="143"/>
                  </a:moveTo>
                  <a:lnTo>
                    <a:pt x="6526" y="12360"/>
                  </a:lnTo>
                  <a:cubicBezTo>
                    <a:pt x="6528" y="12366"/>
                    <a:pt x="6528" y="12372"/>
                    <a:pt x="6529" y="12379"/>
                  </a:cubicBezTo>
                  <a:cubicBezTo>
                    <a:pt x="6562" y="12660"/>
                    <a:pt x="6515" y="13022"/>
                    <a:pt x="6420" y="13284"/>
                  </a:cubicBezTo>
                  <a:cubicBezTo>
                    <a:pt x="6186" y="13930"/>
                    <a:pt x="5655" y="14212"/>
                    <a:pt x="4986" y="14212"/>
                  </a:cubicBezTo>
                  <a:lnTo>
                    <a:pt x="1576" y="14212"/>
                  </a:lnTo>
                  <a:cubicBezTo>
                    <a:pt x="907" y="14212"/>
                    <a:pt x="377" y="13930"/>
                    <a:pt x="143" y="13284"/>
                  </a:cubicBezTo>
                  <a:cubicBezTo>
                    <a:pt x="48" y="13022"/>
                    <a:pt x="1" y="12660"/>
                    <a:pt x="33" y="12379"/>
                  </a:cubicBezTo>
                  <a:cubicBezTo>
                    <a:pt x="35" y="12372"/>
                    <a:pt x="36" y="12366"/>
                    <a:pt x="37" y="12360"/>
                  </a:cubicBezTo>
                  <a:lnTo>
                    <a:pt x="3143" y="143"/>
                  </a:lnTo>
                  <a:cubicBezTo>
                    <a:pt x="3179" y="0"/>
                    <a:pt x="3384" y="0"/>
                    <a:pt x="3420" y="14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0"/>
            <p:cNvSpPr/>
            <p:nvPr/>
          </p:nvSpPr>
          <p:spPr>
            <a:xfrm>
              <a:off x="-1119948" y="3157643"/>
              <a:ext cx="515247" cy="1985689"/>
            </a:xfrm>
            <a:custGeom>
              <a:avLst/>
              <a:gdLst/>
              <a:ahLst/>
              <a:cxnLst/>
              <a:rect l="l" t="t" r="r" b="b"/>
              <a:pathLst>
                <a:path w="3264" h="12579" extrusionOk="0">
                  <a:moveTo>
                    <a:pt x="1383" y="115"/>
                  </a:moveTo>
                  <a:cubicBezTo>
                    <a:pt x="1381" y="53"/>
                    <a:pt x="1430" y="1"/>
                    <a:pt x="1492" y="1"/>
                  </a:cubicBezTo>
                  <a:cubicBezTo>
                    <a:pt x="1555" y="1"/>
                    <a:pt x="1604" y="53"/>
                    <a:pt x="1602" y="115"/>
                  </a:cubicBezTo>
                  <a:lnTo>
                    <a:pt x="1602" y="2616"/>
                  </a:lnTo>
                  <a:lnTo>
                    <a:pt x="2117" y="2319"/>
                  </a:lnTo>
                  <a:cubicBezTo>
                    <a:pt x="2191" y="2281"/>
                    <a:pt x="2252" y="2388"/>
                    <a:pt x="2181" y="2433"/>
                  </a:cubicBezTo>
                  <a:lnTo>
                    <a:pt x="1602" y="2768"/>
                  </a:lnTo>
                  <a:lnTo>
                    <a:pt x="1602" y="6346"/>
                  </a:lnTo>
                  <a:lnTo>
                    <a:pt x="3127" y="5465"/>
                  </a:lnTo>
                  <a:cubicBezTo>
                    <a:pt x="3201" y="5427"/>
                    <a:pt x="3263" y="5534"/>
                    <a:pt x="3193" y="5578"/>
                  </a:cubicBezTo>
                  <a:lnTo>
                    <a:pt x="1602" y="6498"/>
                  </a:lnTo>
                  <a:lnTo>
                    <a:pt x="1602" y="9929"/>
                  </a:lnTo>
                  <a:lnTo>
                    <a:pt x="3127" y="9048"/>
                  </a:lnTo>
                  <a:cubicBezTo>
                    <a:pt x="3201" y="9010"/>
                    <a:pt x="3263" y="9117"/>
                    <a:pt x="3193" y="9161"/>
                  </a:cubicBezTo>
                  <a:lnTo>
                    <a:pt x="1602" y="10080"/>
                  </a:lnTo>
                  <a:lnTo>
                    <a:pt x="1602" y="12578"/>
                  </a:lnTo>
                  <a:lnTo>
                    <a:pt x="1383" y="12578"/>
                  </a:lnTo>
                  <a:lnTo>
                    <a:pt x="1383" y="10992"/>
                  </a:lnTo>
                  <a:lnTo>
                    <a:pt x="77" y="10238"/>
                  </a:lnTo>
                  <a:cubicBezTo>
                    <a:pt x="1" y="10195"/>
                    <a:pt x="66" y="10081"/>
                    <a:pt x="141" y="10124"/>
                  </a:cubicBezTo>
                  <a:lnTo>
                    <a:pt x="1383" y="10842"/>
                  </a:lnTo>
                  <a:lnTo>
                    <a:pt x="1383" y="7974"/>
                  </a:lnTo>
                  <a:lnTo>
                    <a:pt x="77" y="7219"/>
                  </a:lnTo>
                  <a:cubicBezTo>
                    <a:pt x="0" y="7175"/>
                    <a:pt x="66" y="7062"/>
                    <a:pt x="141" y="7106"/>
                  </a:cubicBezTo>
                  <a:lnTo>
                    <a:pt x="1383" y="7822"/>
                  </a:lnTo>
                  <a:lnTo>
                    <a:pt x="1383" y="4954"/>
                  </a:lnTo>
                  <a:lnTo>
                    <a:pt x="561" y="4480"/>
                  </a:lnTo>
                  <a:cubicBezTo>
                    <a:pt x="486" y="4436"/>
                    <a:pt x="550" y="4322"/>
                    <a:pt x="626" y="4366"/>
                  </a:cubicBezTo>
                  <a:lnTo>
                    <a:pt x="1383" y="4802"/>
                  </a:lnTo>
                  <a:lnTo>
                    <a:pt x="1383" y="1935"/>
                  </a:lnTo>
                  <a:lnTo>
                    <a:pt x="891" y="1651"/>
                  </a:lnTo>
                  <a:cubicBezTo>
                    <a:pt x="815" y="1607"/>
                    <a:pt x="881" y="1494"/>
                    <a:pt x="956" y="1538"/>
                  </a:cubicBezTo>
                  <a:lnTo>
                    <a:pt x="1383" y="178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0"/>
            <p:cNvSpPr/>
            <p:nvPr/>
          </p:nvSpPr>
          <p:spPr>
            <a:xfrm>
              <a:off x="-1959596" y="3520086"/>
              <a:ext cx="857482" cy="1623249"/>
            </a:xfrm>
            <a:custGeom>
              <a:avLst/>
              <a:gdLst/>
              <a:ahLst/>
              <a:cxnLst/>
              <a:rect l="l" t="t" r="r" b="b"/>
              <a:pathLst>
                <a:path w="5432" h="10283" extrusionOk="0">
                  <a:moveTo>
                    <a:pt x="2856" y="145"/>
                  </a:moveTo>
                  <a:lnTo>
                    <a:pt x="5432" y="10282"/>
                  </a:lnTo>
                  <a:lnTo>
                    <a:pt x="0" y="10282"/>
                  </a:lnTo>
                  <a:lnTo>
                    <a:pt x="2577" y="144"/>
                  </a:lnTo>
                  <a:cubicBezTo>
                    <a:pt x="2613" y="0"/>
                    <a:pt x="2819" y="0"/>
                    <a:pt x="285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0"/>
            <p:cNvSpPr/>
            <p:nvPr/>
          </p:nvSpPr>
          <p:spPr>
            <a:xfrm>
              <a:off x="-1767325" y="3898946"/>
              <a:ext cx="517299" cy="1244391"/>
            </a:xfrm>
            <a:custGeom>
              <a:avLst/>
              <a:gdLst/>
              <a:ahLst/>
              <a:cxnLst/>
              <a:rect l="l" t="t" r="r" b="b"/>
              <a:pathLst>
                <a:path w="3277" h="7883" extrusionOk="0">
                  <a:moveTo>
                    <a:pt x="1389" y="113"/>
                  </a:moveTo>
                  <a:cubicBezTo>
                    <a:pt x="1387" y="52"/>
                    <a:pt x="1436" y="0"/>
                    <a:pt x="1499" y="0"/>
                  </a:cubicBezTo>
                  <a:cubicBezTo>
                    <a:pt x="1560" y="0"/>
                    <a:pt x="1611" y="52"/>
                    <a:pt x="1608" y="113"/>
                  </a:cubicBezTo>
                  <a:lnTo>
                    <a:pt x="1608" y="2616"/>
                  </a:lnTo>
                  <a:lnTo>
                    <a:pt x="2122" y="2318"/>
                  </a:lnTo>
                  <a:cubicBezTo>
                    <a:pt x="2198" y="2271"/>
                    <a:pt x="2267" y="2389"/>
                    <a:pt x="2188" y="2431"/>
                  </a:cubicBezTo>
                  <a:lnTo>
                    <a:pt x="1607" y="2766"/>
                  </a:lnTo>
                  <a:lnTo>
                    <a:pt x="1607" y="6344"/>
                  </a:lnTo>
                  <a:lnTo>
                    <a:pt x="3133" y="5464"/>
                  </a:lnTo>
                  <a:cubicBezTo>
                    <a:pt x="3209" y="5417"/>
                    <a:pt x="3277" y="5534"/>
                    <a:pt x="3198" y="5576"/>
                  </a:cubicBezTo>
                  <a:lnTo>
                    <a:pt x="1607" y="6495"/>
                  </a:lnTo>
                  <a:lnTo>
                    <a:pt x="1607" y="7882"/>
                  </a:lnTo>
                  <a:lnTo>
                    <a:pt x="1234" y="7882"/>
                  </a:lnTo>
                  <a:lnTo>
                    <a:pt x="82" y="7217"/>
                  </a:lnTo>
                  <a:cubicBezTo>
                    <a:pt x="1" y="7175"/>
                    <a:pt x="70" y="7055"/>
                    <a:pt x="147" y="7104"/>
                  </a:cubicBezTo>
                  <a:lnTo>
                    <a:pt x="1388" y="7820"/>
                  </a:lnTo>
                  <a:lnTo>
                    <a:pt x="1388" y="4952"/>
                  </a:lnTo>
                  <a:lnTo>
                    <a:pt x="566" y="4478"/>
                  </a:lnTo>
                  <a:cubicBezTo>
                    <a:pt x="491" y="4435"/>
                    <a:pt x="557" y="4322"/>
                    <a:pt x="632" y="4365"/>
                  </a:cubicBezTo>
                  <a:lnTo>
                    <a:pt x="1388" y="4802"/>
                  </a:lnTo>
                  <a:lnTo>
                    <a:pt x="1388" y="1934"/>
                  </a:lnTo>
                  <a:lnTo>
                    <a:pt x="897" y="1650"/>
                  </a:lnTo>
                  <a:cubicBezTo>
                    <a:pt x="825" y="1605"/>
                    <a:pt x="887" y="1496"/>
                    <a:pt x="963" y="1537"/>
                  </a:cubicBezTo>
                  <a:lnTo>
                    <a:pt x="1388" y="178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0"/>
            <p:cNvSpPr/>
            <p:nvPr/>
          </p:nvSpPr>
          <p:spPr>
            <a:xfrm>
              <a:off x="-2465374" y="3922625"/>
              <a:ext cx="652899" cy="1220712"/>
            </a:xfrm>
            <a:custGeom>
              <a:avLst/>
              <a:gdLst/>
              <a:ahLst/>
              <a:cxnLst/>
              <a:rect l="l" t="t" r="r" b="b"/>
              <a:pathLst>
                <a:path w="4136" h="7733" extrusionOk="0">
                  <a:moveTo>
                    <a:pt x="2207" y="145"/>
                  </a:moveTo>
                  <a:lnTo>
                    <a:pt x="4136" y="7732"/>
                  </a:lnTo>
                  <a:lnTo>
                    <a:pt x="0" y="7732"/>
                  </a:lnTo>
                  <a:lnTo>
                    <a:pt x="1929" y="145"/>
                  </a:lnTo>
                  <a:cubicBezTo>
                    <a:pt x="1966" y="1"/>
                    <a:pt x="2171" y="1"/>
                    <a:pt x="2207"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0"/>
            <p:cNvSpPr/>
            <p:nvPr/>
          </p:nvSpPr>
          <p:spPr>
            <a:xfrm>
              <a:off x="-2297255" y="4302274"/>
              <a:ext cx="279092" cy="841065"/>
            </a:xfrm>
            <a:custGeom>
              <a:avLst/>
              <a:gdLst/>
              <a:ahLst/>
              <a:cxnLst/>
              <a:rect l="l" t="t" r="r" b="b"/>
              <a:pathLst>
                <a:path w="1768" h="5328" extrusionOk="0">
                  <a:moveTo>
                    <a:pt x="894" y="110"/>
                  </a:moveTo>
                  <a:cubicBezTo>
                    <a:pt x="894" y="49"/>
                    <a:pt x="942" y="1"/>
                    <a:pt x="1004" y="1"/>
                  </a:cubicBezTo>
                  <a:cubicBezTo>
                    <a:pt x="1064" y="1"/>
                    <a:pt x="1113" y="49"/>
                    <a:pt x="1113" y="110"/>
                  </a:cubicBezTo>
                  <a:lnTo>
                    <a:pt x="1113" y="2611"/>
                  </a:lnTo>
                  <a:lnTo>
                    <a:pt x="1628" y="2315"/>
                  </a:lnTo>
                  <a:cubicBezTo>
                    <a:pt x="1703" y="2271"/>
                    <a:pt x="1768" y="2384"/>
                    <a:pt x="1693" y="2428"/>
                  </a:cubicBezTo>
                  <a:lnTo>
                    <a:pt x="1113" y="2763"/>
                  </a:lnTo>
                  <a:lnTo>
                    <a:pt x="1113" y="5327"/>
                  </a:lnTo>
                  <a:lnTo>
                    <a:pt x="894" y="5327"/>
                  </a:lnTo>
                  <a:lnTo>
                    <a:pt x="894" y="4949"/>
                  </a:lnTo>
                  <a:lnTo>
                    <a:pt x="72" y="4474"/>
                  </a:lnTo>
                  <a:cubicBezTo>
                    <a:pt x="0" y="4430"/>
                    <a:pt x="63" y="4321"/>
                    <a:pt x="137" y="4361"/>
                  </a:cubicBezTo>
                  <a:lnTo>
                    <a:pt x="894" y="4797"/>
                  </a:lnTo>
                  <a:lnTo>
                    <a:pt x="894" y="1929"/>
                  </a:lnTo>
                  <a:lnTo>
                    <a:pt x="403" y="1646"/>
                  </a:lnTo>
                  <a:cubicBezTo>
                    <a:pt x="330" y="1601"/>
                    <a:pt x="392" y="1492"/>
                    <a:pt x="467" y="1532"/>
                  </a:cubicBezTo>
                  <a:lnTo>
                    <a:pt x="894"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0"/>
            <p:cNvSpPr/>
            <p:nvPr/>
          </p:nvSpPr>
          <p:spPr>
            <a:xfrm>
              <a:off x="-3317967" y="3689152"/>
              <a:ext cx="771607" cy="1454183"/>
            </a:xfrm>
            <a:custGeom>
              <a:avLst/>
              <a:gdLst/>
              <a:ahLst/>
              <a:cxnLst/>
              <a:rect l="l" t="t" r="r" b="b"/>
              <a:pathLst>
                <a:path w="4888" h="9212" extrusionOk="0">
                  <a:moveTo>
                    <a:pt x="2582" y="145"/>
                  </a:moveTo>
                  <a:lnTo>
                    <a:pt x="4887" y="9211"/>
                  </a:lnTo>
                  <a:lnTo>
                    <a:pt x="0" y="9211"/>
                  </a:lnTo>
                  <a:lnTo>
                    <a:pt x="2304" y="145"/>
                  </a:lnTo>
                  <a:cubicBezTo>
                    <a:pt x="2340" y="1"/>
                    <a:pt x="2546" y="1"/>
                    <a:pt x="2582"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0"/>
            <p:cNvSpPr/>
            <p:nvPr/>
          </p:nvSpPr>
          <p:spPr>
            <a:xfrm>
              <a:off x="-3091756" y="4069275"/>
              <a:ext cx="439002" cy="1074062"/>
            </a:xfrm>
            <a:custGeom>
              <a:avLst/>
              <a:gdLst/>
              <a:ahLst/>
              <a:cxnLst/>
              <a:rect l="l" t="t" r="r" b="b"/>
              <a:pathLst>
                <a:path w="2781" h="6804" extrusionOk="0">
                  <a:moveTo>
                    <a:pt x="901" y="105"/>
                  </a:moveTo>
                  <a:cubicBezTo>
                    <a:pt x="903" y="47"/>
                    <a:pt x="951" y="1"/>
                    <a:pt x="1011" y="1"/>
                  </a:cubicBezTo>
                  <a:cubicBezTo>
                    <a:pt x="1070" y="1"/>
                    <a:pt x="1118" y="47"/>
                    <a:pt x="1120" y="105"/>
                  </a:cubicBezTo>
                  <a:lnTo>
                    <a:pt x="1120" y="2608"/>
                  </a:lnTo>
                  <a:lnTo>
                    <a:pt x="1635" y="2310"/>
                  </a:lnTo>
                  <a:cubicBezTo>
                    <a:pt x="1709" y="2270"/>
                    <a:pt x="1772" y="2380"/>
                    <a:pt x="1700" y="2423"/>
                  </a:cubicBezTo>
                  <a:lnTo>
                    <a:pt x="1120" y="2758"/>
                  </a:lnTo>
                  <a:lnTo>
                    <a:pt x="1120" y="6337"/>
                  </a:lnTo>
                  <a:lnTo>
                    <a:pt x="2645" y="5456"/>
                  </a:lnTo>
                  <a:cubicBezTo>
                    <a:pt x="2719" y="5417"/>
                    <a:pt x="2780" y="5525"/>
                    <a:pt x="2710" y="5570"/>
                  </a:cubicBezTo>
                  <a:lnTo>
                    <a:pt x="1120" y="6488"/>
                  </a:lnTo>
                  <a:lnTo>
                    <a:pt x="1120" y="6803"/>
                  </a:lnTo>
                  <a:lnTo>
                    <a:pt x="901" y="6803"/>
                  </a:lnTo>
                  <a:lnTo>
                    <a:pt x="901" y="4946"/>
                  </a:lnTo>
                  <a:lnTo>
                    <a:pt x="79" y="4470"/>
                  </a:lnTo>
                  <a:cubicBezTo>
                    <a:pt x="1" y="4428"/>
                    <a:pt x="68" y="4311"/>
                    <a:pt x="144" y="4358"/>
                  </a:cubicBezTo>
                  <a:lnTo>
                    <a:pt x="901" y="4794"/>
                  </a:lnTo>
                  <a:lnTo>
                    <a:pt x="901" y="1926"/>
                  </a:lnTo>
                  <a:lnTo>
                    <a:pt x="409" y="1642"/>
                  </a:lnTo>
                  <a:cubicBezTo>
                    <a:pt x="338" y="1598"/>
                    <a:pt x="400" y="1490"/>
                    <a:pt x="475" y="1528"/>
                  </a:cubicBezTo>
                  <a:lnTo>
                    <a:pt x="900" y="177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0"/>
            <p:cNvSpPr/>
            <p:nvPr/>
          </p:nvSpPr>
          <p:spPr>
            <a:xfrm>
              <a:off x="-3969922" y="4157202"/>
              <a:ext cx="533874" cy="986136"/>
            </a:xfrm>
            <a:custGeom>
              <a:avLst/>
              <a:gdLst/>
              <a:ahLst/>
              <a:cxnLst/>
              <a:rect l="l" t="t" r="r" b="b"/>
              <a:pathLst>
                <a:path w="3382" h="6247" extrusionOk="0">
                  <a:moveTo>
                    <a:pt x="1830" y="145"/>
                  </a:moveTo>
                  <a:lnTo>
                    <a:pt x="3381" y="6246"/>
                  </a:lnTo>
                  <a:lnTo>
                    <a:pt x="0" y="6246"/>
                  </a:lnTo>
                  <a:lnTo>
                    <a:pt x="1551" y="145"/>
                  </a:lnTo>
                  <a:cubicBezTo>
                    <a:pt x="1588" y="0"/>
                    <a:pt x="1792" y="0"/>
                    <a:pt x="1829"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0"/>
            <p:cNvSpPr/>
            <p:nvPr/>
          </p:nvSpPr>
          <p:spPr>
            <a:xfrm>
              <a:off x="-3810170" y="4536536"/>
              <a:ext cx="227946" cy="606804"/>
            </a:xfrm>
            <a:custGeom>
              <a:avLst/>
              <a:gdLst/>
              <a:ahLst/>
              <a:cxnLst/>
              <a:rect l="l" t="t" r="r" b="b"/>
              <a:pathLst>
                <a:path w="1444" h="3844" extrusionOk="0">
                  <a:moveTo>
                    <a:pt x="569" y="110"/>
                  </a:moveTo>
                  <a:cubicBezTo>
                    <a:pt x="569" y="50"/>
                    <a:pt x="618" y="1"/>
                    <a:pt x="678" y="1"/>
                  </a:cubicBezTo>
                  <a:cubicBezTo>
                    <a:pt x="739" y="1"/>
                    <a:pt x="788" y="50"/>
                    <a:pt x="788" y="110"/>
                  </a:cubicBezTo>
                  <a:lnTo>
                    <a:pt x="788" y="2612"/>
                  </a:lnTo>
                  <a:lnTo>
                    <a:pt x="1303" y="2315"/>
                  </a:lnTo>
                  <a:cubicBezTo>
                    <a:pt x="1378" y="2271"/>
                    <a:pt x="1444" y="2384"/>
                    <a:pt x="1367" y="2428"/>
                  </a:cubicBezTo>
                  <a:lnTo>
                    <a:pt x="788" y="2763"/>
                  </a:lnTo>
                  <a:lnTo>
                    <a:pt x="788" y="3843"/>
                  </a:lnTo>
                  <a:lnTo>
                    <a:pt x="569" y="3843"/>
                  </a:lnTo>
                  <a:lnTo>
                    <a:pt x="569" y="1930"/>
                  </a:lnTo>
                  <a:lnTo>
                    <a:pt x="77" y="1646"/>
                  </a:lnTo>
                  <a:cubicBezTo>
                    <a:pt x="1" y="1602"/>
                    <a:pt x="67" y="1489"/>
                    <a:pt x="142" y="1533"/>
                  </a:cubicBezTo>
                  <a:lnTo>
                    <a:pt x="569"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0"/>
            <p:cNvSpPr/>
            <p:nvPr/>
          </p:nvSpPr>
          <p:spPr>
            <a:xfrm>
              <a:off x="-4851246" y="3664052"/>
              <a:ext cx="784394" cy="1479283"/>
            </a:xfrm>
            <a:custGeom>
              <a:avLst/>
              <a:gdLst/>
              <a:ahLst/>
              <a:cxnLst/>
              <a:rect l="l" t="t" r="r" b="b"/>
              <a:pathLst>
                <a:path w="4969" h="9371" extrusionOk="0">
                  <a:moveTo>
                    <a:pt x="2624" y="145"/>
                  </a:moveTo>
                  <a:lnTo>
                    <a:pt x="4968" y="9370"/>
                  </a:lnTo>
                  <a:lnTo>
                    <a:pt x="0" y="9370"/>
                  </a:lnTo>
                  <a:lnTo>
                    <a:pt x="2345" y="144"/>
                  </a:lnTo>
                  <a:cubicBezTo>
                    <a:pt x="2381" y="1"/>
                    <a:pt x="2586" y="1"/>
                    <a:pt x="2624"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0"/>
            <p:cNvSpPr/>
            <p:nvPr/>
          </p:nvSpPr>
          <p:spPr>
            <a:xfrm>
              <a:off x="-4618878" y="4043544"/>
              <a:ext cx="439317" cy="1099793"/>
            </a:xfrm>
            <a:custGeom>
              <a:avLst/>
              <a:gdLst/>
              <a:ahLst/>
              <a:cxnLst/>
              <a:rect l="l" t="t" r="r" b="b"/>
              <a:pathLst>
                <a:path w="2783" h="6967" extrusionOk="0">
                  <a:moveTo>
                    <a:pt x="904" y="110"/>
                  </a:moveTo>
                  <a:cubicBezTo>
                    <a:pt x="904" y="50"/>
                    <a:pt x="952" y="0"/>
                    <a:pt x="1013" y="0"/>
                  </a:cubicBezTo>
                  <a:cubicBezTo>
                    <a:pt x="1073" y="0"/>
                    <a:pt x="1122" y="50"/>
                    <a:pt x="1122" y="110"/>
                  </a:cubicBezTo>
                  <a:lnTo>
                    <a:pt x="1122" y="2612"/>
                  </a:lnTo>
                  <a:lnTo>
                    <a:pt x="1636" y="2315"/>
                  </a:lnTo>
                  <a:cubicBezTo>
                    <a:pt x="1711" y="2271"/>
                    <a:pt x="1777" y="2384"/>
                    <a:pt x="1702" y="2427"/>
                  </a:cubicBezTo>
                  <a:lnTo>
                    <a:pt x="1122" y="2763"/>
                  </a:lnTo>
                  <a:lnTo>
                    <a:pt x="1122" y="6341"/>
                  </a:lnTo>
                  <a:lnTo>
                    <a:pt x="2647" y="5460"/>
                  </a:lnTo>
                  <a:cubicBezTo>
                    <a:pt x="2721" y="5421"/>
                    <a:pt x="2783" y="5528"/>
                    <a:pt x="2712" y="5573"/>
                  </a:cubicBezTo>
                  <a:lnTo>
                    <a:pt x="1122" y="6491"/>
                  </a:lnTo>
                  <a:lnTo>
                    <a:pt x="1122" y="6966"/>
                  </a:lnTo>
                  <a:lnTo>
                    <a:pt x="904" y="6966"/>
                  </a:lnTo>
                  <a:lnTo>
                    <a:pt x="904" y="4949"/>
                  </a:lnTo>
                  <a:lnTo>
                    <a:pt x="82" y="4475"/>
                  </a:lnTo>
                  <a:cubicBezTo>
                    <a:pt x="0" y="4432"/>
                    <a:pt x="70" y="4312"/>
                    <a:pt x="146" y="4362"/>
                  </a:cubicBezTo>
                  <a:lnTo>
                    <a:pt x="902" y="4798"/>
                  </a:lnTo>
                  <a:lnTo>
                    <a:pt x="902" y="1930"/>
                  </a:lnTo>
                  <a:lnTo>
                    <a:pt x="411" y="1645"/>
                  </a:lnTo>
                  <a:cubicBezTo>
                    <a:pt x="331" y="1603"/>
                    <a:pt x="399" y="1483"/>
                    <a:pt x="477" y="1533"/>
                  </a:cubicBezTo>
                  <a:lnTo>
                    <a:pt x="902" y="177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0"/>
            <p:cNvSpPr/>
            <p:nvPr/>
          </p:nvSpPr>
          <p:spPr>
            <a:xfrm>
              <a:off x="-5633118" y="3991609"/>
              <a:ext cx="618012" cy="1151728"/>
            </a:xfrm>
            <a:custGeom>
              <a:avLst/>
              <a:gdLst/>
              <a:ahLst/>
              <a:cxnLst/>
              <a:rect l="l" t="t" r="r" b="b"/>
              <a:pathLst>
                <a:path w="3915" h="7296" extrusionOk="0">
                  <a:moveTo>
                    <a:pt x="2096" y="145"/>
                  </a:moveTo>
                  <a:lnTo>
                    <a:pt x="3915" y="7295"/>
                  </a:lnTo>
                  <a:lnTo>
                    <a:pt x="0" y="7295"/>
                  </a:lnTo>
                  <a:lnTo>
                    <a:pt x="1818" y="144"/>
                  </a:lnTo>
                  <a:cubicBezTo>
                    <a:pt x="1855" y="0"/>
                    <a:pt x="2059" y="0"/>
                    <a:pt x="209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0"/>
            <p:cNvSpPr/>
            <p:nvPr/>
          </p:nvSpPr>
          <p:spPr>
            <a:xfrm>
              <a:off x="-5484100" y="4370943"/>
              <a:ext cx="281144" cy="772397"/>
            </a:xfrm>
            <a:custGeom>
              <a:avLst/>
              <a:gdLst/>
              <a:ahLst/>
              <a:cxnLst/>
              <a:rect l="l" t="t" r="r" b="b"/>
              <a:pathLst>
                <a:path w="1781" h="4893" extrusionOk="0">
                  <a:moveTo>
                    <a:pt x="904" y="110"/>
                  </a:moveTo>
                  <a:cubicBezTo>
                    <a:pt x="904" y="50"/>
                    <a:pt x="953" y="1"/>
                    <a:pt x="1013" y="1"/>
                  </a:cubicBezTo>
                  <a:cubicBezTo>
                    <a:pt x="1073" y="1"/>
                    <a:pt x="1122" y="50"/>
                    <a:pt x="1122" y="110"/>
                  </a:cubicBezTo>
                  <a:lnTo>
                    <a:pt x="1122" y="2611"/>
                  </a:lnTo>
                  <a:lnTo>
                    <a:pt x="1637" y="2315"/>
                  </a:lnTo>
                  <a:cubicBezTo>
                    <a:pt x="1713" y="2268"/>
                    <a:pt x="1781" y="2385"/>
                    <a:pt x="1702" y="2428"/>
                  </a:cubicBezTo>
                  <a:lnTo>
                    <a:pt x="1122" y="2763"/>
                  </a:lnTo>
                  <a:lnTo>
                    <a:pt x="1122" y="4892"/>
                  </a:lnTo>
                  <a:lnTo>
                    <a:pt x="806" y="4892"/>
                  </a:lnTo>
                  <a:lnTo>
                    <a:pt x="82" y="4474"/>
                  </a:lnTo>
                  <a:cubicBezTo>
                    <a:pt x="1" y="4433"/>
                    <a:pt x="70" y="4313"/>
                    <a:pt x="146" y="4361"/>
                  </a:cubicBezTo>
                  <a:lnTo>
                    <a:pt x="902" y="4797"/>
                  </a:lnTo>
                  <a:lnTo>
                    <a:pt x="902" y="1930"/>
                  </a:lnTo>
                  <a:lnTo>
                    <a:pt x="411" y="1646"/>
                  </a:lnTo>
                  <a:cubicBezTo>
                    <a:pt x="336" y="1602"/>
                    <a:pt x="400" y="1489"/>
                    <a:pt x="477" y="1533"/>
                  </a:cubicBezTo>
                  <a:lnTo>
                    <a:pt x="902"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0"/>
            <p:cNvSpPr/>
            <p:nvPr/>
          </p:nvSpPr>
          <p:spPr>
            <a:xfrm>
              <a:off x="-5860118" y="3957985"/>
              <a:ext cx="621327" cy="1185352"/>
            </a:xfrm>
            <a:custGeom>
              <a:avLst/>
              <a:gdLst/>
              <a:ahLst/>
              <a:cxnLst/>
              <a:rect l="l" t="t" r="r" b="b"/>
              <a:pathLst>
                <a:path w="3936" h="7509" extrusionOk="0">
                  <a:moveTo>
                    <a:pt x="2052" y="88"/>
                  </a:moveTo>
                  <a:lnTo>
                    <a:pt x="3934" y="7490"/>
                  </a:lnTo>
                  <a:cubicBezTo>
                    <a:pt x="3935" y="7493"/>
                    <a:pt x="3936" y="7497"/>
                    <a:pt x="3936" y="7501"/>
                  </a:cubicBezTo>
                  <a:lnTo>
                    <a:pt x="3936" y="7508"/>
                  </a:lnTo>
                  <a:lnTo>
                    <a:pt x="0" y="7508"/>
                  </a:lnTo>
                  <a:lnTo>
                    <a:pt x="0" y="7501"/>
                  </a:lnTo>
                  <a:cubicBezTo>
                    <a:pt x="0" y="7497"/>
                    <a:pt x="1" y="7493"/>
                    <a:pt x="2" y="7490"/>
                  </a:cubicBezTo>
                  <a:lnTo>
                    <a:pt x="1884" y="88"/>
                  </a:lnTo>
                  <a:cubicBezTo>
                    <a:pt x="1906" y="0"/>
                    <a:pt x="2031" y="0"/>
                    <a:pt x="2053" y="8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0"/>
            <p:cNvSpPr/>
            <p:nvPr/>
          </p:nvSpPr>
          <p:spPr>
            <a:xfrm>
              <a:off x="-5692157" y="4187195"/>
              <a:ext cx="312558" cy="956143"/>
            </a:xfrm>
            <a:custGeom>
              <a:avLst/>
              <a:gdLst/>
              <a:ahLst/>
              <a:cxnLst/>
              <a:rect l="l" t="t" r="r" b="b"/>
              <a:pathLst>
                <a:path w="1980" h="6057" extrusionOk="0">
                  <a:moveTo>
                    <a:pt x="838" y="72"/>
                  </a:moveTo>
                  <a:cubicBezTo>
                    <a:pt x="835" y="33"/>
                    <a:pt x="866" y="1"/>
                    <a:pt x="905" y="1"/>
                  </a:cubicBezTo>
                  <a:cubicBezTo>
                    <a:pt x="942" y="1"/>
                    <a:pt x="973" y="33"/>
                    <a:pt x="970" y="72"/>
                  </a:cubicBezTo>
                  <a:lnTo>
                    <a:pt x="970" y="1588"/>
                  </a:lnTo>
                  <a:lnTo>
                    <a:pt x="1282" y="1408"/>
                  </a:lnTo>
                  <a:cubicBezTo>
                    <a:pt x="1328" y="1381"/>
                    <a:pt x="1368" y="1450"/>
                    <a:pt x="1322" y="1476"/>
                  </a:cubicBezTo>
                  <a:lnTo>
                    <a:pt x="970" y="1680"/>
                  </a:lnTo>
                  <a:lnTo>
                    <a:pt x="970" y="3847"/>
                  </a:lnTo>
                  <a:lnTo>
                    <a:pt x="1895" y="3314"/>
                  </a:lnTo>
                  <a:cubicBezTo>
                    <a:pt x="1939" y="3290"/>
                    <a:pt x="1978" y="3355"/>
                    <a:pt x="1935" y="3382"/>
                  </a:cubicBezTo>
                  <a:lnTo>
                    <a:pt x="970" y="3939"/>
                  </a:lnTo>
                  <a:lnTo>
                    <a:pt x="970" y="6018"/>
                  </a:lnTo>
                  <a:lnTo>
                    <a:pt x="1895" y="5484"/>
                  </a:lnTo>
                  <a:cubicBezTo>
                    <a:pt x="1941" y="5458"/>
                    <a:pt x="1979" y="5526"/>
                    <a:pt x="1935" y="5553"/>
                  </a:cubicBezTo>
                  <a:lnTo>
                    <a:pt x="1060" y="6056"/>
                  </a:lnTo>
                  <a:lnTo>
                    <a:pt x="838" y="6056"/>
                  </a:lnTo>
                  <a:lnTo>
                    <a:pt x="838" y="4832"/>
                  </a:lnTo>
                  <a:lnTo>
                    <a:pt x="46" y="4375"/>
                  </a:lnTo>
                  <a:cubicBezTo>
                    <a:pt x="0" y="4349"/>
                    <a:pt x="40" y="4281"/>
                    <a:pt x="86" y="4307"/>
                  </a:cubicBezTo>
                  <a:lnTo>
                    <a:pt x="838" y="4741"/>
                  </a:lnTo>
                  <a:lnTo>
                    <a:pt x="838" y="3004"/>
                  </a:lnTo>
                  <a:lnTo>
                    <a:pt x="340" y="2716"/>
                  </a:lnTo>
                  <a:cubicBezTo>
                    <a:pt x="294" y="2690"/>
                    <a:pt x="334" y="2620"/>
                    <a:pt x="380" y="2647"/>
                  </a:cubicBezTo>
                  <a:lnTo>
                    <a:pt x="838" y="2912"/>
                  </a:lnTo>
                  <a:lnTo>
                    <a:pt x="838" y="1174"/>
                  </a:lnTo>
                  <a:lnTo>
                    <a:pt x="540" y="1002"/>
                  </a:lnTo>
                  <a:cubicBezTo>
                    <a:pt x="497" y="975"/>
                    <a:pt x="534" y="909"/>
                    <a:pt x="580" y="934"/>
                  </a:cubicBezTo>
                  <a:lnTo>
                    <a:pt x="839" y="10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0"/>
            <p:cNvSpPr/>
            <p:nvPr/>
          </p:nvSpPr>
          <p:spPr>
            <a:xfrm>
              <a:off x="-6723919" y="4172357"/>
              <a:ext cx="513510" cy="970981"/>
            </a:xfrm>
            <a:custGeom>
              <a:avLst/>
              <a:gdLst/>
              <a:ahLst/>
              <a:cxnLst/>
              <a:rect l="l" t="t" r="r" b="b"/>
              <a:pathLst>
                <a:path w="3253" h="6151" extrusionOk="0">
                  <a:moveTo>
                    <a:pt x="1710" y="87"/>
                  </a:moveTo>
                  <a:lnTo>
                    <a:pt x="3252" y="6150"/>
                  </a:lnTo>
                  <a:lnTo>
                    <a:pt x="1" y="6150"/>
                  </a:lnTo>
                  <a:lnTo>
                    <a:pt x="1542" y="87"/>
                  </a:lnTo>
                  <a:cubicBezTo>
                    <a:pt x="1563" y="0"/>
                    <a:pt x="1688" y="0"/>
                    <a:pt x="1710"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0"/>
            <p:cNvSpPr/>
            <p:nvPr/>
          </p:nvSpPr>
          <p:spPr>
            <a:xfrm>
              <a:off x="-6610735" y="4401251"/>
              <a:ext cx="313505" cy="742088"/>
            </a:xfrm>
            <a:custGeom>
              <a:avLst/>
              <a:gdLst/>
              <a:ahLst/>
              <a:cxnLst/>
              <a:rect l="l" t="t" r="r" b="b"/>
              <a:pathLst>
                <a:path w="1986" h="4701" extrusionOk="0">
                  <a:moveTo>
                    <a:pt x="843" y="73"/>
                  </a:moveTo>
                  <a:cubicBezTo>
                    <a:pt x="839" y="34"/>
                    <a:pt x="870" y="0"/>
                    <a:pt x="909" y="0"/>
                  </a:cubicBezTo>
                  <a:cubicBezTo>
                    <a:pt x="948" y="0"/>
                    <a:pt x="979" y="34"/>
                    <a:pt x="975" y="73"/>
                  </a:cubicBezTo>
                  <a:lnTo>
                    <a:pt x="975" y="1589"/>
                  </a:lnTo>
                  <a:lnTo>
                    <a:pt x="1289" y="1408"/>
                  </a:lnTo>
                  <a:cubicBezTo>
                    <a:pt x="1334" y="1380"/>
                    <a:pt x="1376" y="1451"/>
                    <a:pt x="1327" y="1477"/>
                  </a:cubicBezTo>
                  <a:lnTo>
                    <a:pt x="976" y="1680"/>
                  </a:lnTo>
                  <a:lnTo>
                    <a:pt x="976" y="3848"/>
                  </a:lnTo>
                  <a:lnTo>
                    <a:pt x="1900" y="3314"/>
                  </a:lnTo>
                  <a:cubicBezTo>
                    <a:pt x="1946" y="3288"/>
                    <a:pt x="1986" y="3356"/>
                    <a:pt x="1940" y="3383"/>
                  </a:cubicBezTo>
                  <a:lnTo>
                    <a:pt x="976" y="3940"/>
                  </a:lnTo>
                  <a:lnTo>
                    <a:pt x="976" y="4700"/>
                  </a:lnTo>
                  <a:lnTo>
                    <a:pt x="844" y="4700"/>
                  </a:lnTo>
                  <a:lnTo>
                    <a:pt x="844" y="3005"/>
                  </a:lnTo>
                  <a:lnTo>
                    <a:pt x="347" y="2718"/>
                  </a:lnTo>
                  <a:cubicBezTo>
                    <a:pt x="301" y="2691"/>
                    <a:pt x="340" y="2623"/>
                    <a:pt x="385" y="2648"/>
                  </a:cubicBezTo>
                  <a:lnTo>
                    <a:pt x="844" y="2913"/>
                  </a:lnTo>
                  <a:lnTo>
                    <a:pt x="844" y="1176"/>
                  </a:lnTo>
                  <a:lnTo>
                    <a:pt x="547" y="1003"/>
                  </a:lnTo>
                  <a:cubicBezTo>
                    <a:pt x="501" y="978"/>
                    <a:pt x="540" y="909"/>
                    <a:pt x="585" y="935"/>
                  </a:cubicBezTo>
                  <a:lnTo>
                    <a:pt x="843" y="1085"/>
                  </a:lnTo>
                  <a:close/>
                  <a:moveTo>
                    <a:pt x="612" y="4700"/>
                  </a:moveTo>
                  <a:lnTo>
                    <a:pt x="770" y="4700"/>
                  </a:lnTo>
                  <a:lnTo>
                    <a:pt x="90" y="4308"/>
                  </a:lnTo>
                  <a:cubicBezTo>
                    <a:pt x="43" y="4278"/>
                    <a:pt x="1" y="4351"/>
                    <a:pt x="51" y="437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0"/>
            <p:cNvSpPr/>
            <p:nvPr/>
          </p:nvSpPr>
          <p:spPr>
            <a:xfrm>
              <a:off x="-7438070" y="4480181"/>
              <a:ext cx="357074" cy="663159"/>
            </a:xfrm>
            <a:custGeom>
              <a:avLst/>
              <a:gdLst/>
              <a:ahLst/>
              <a:cxnLst/>
              <a:rect l="l" t="t" r="r" b="b"/>
              <a:pathLst>
                <a:path w="2262" h="4201" extrusionOk="0">
                  <a:moveTo>
                    <a:pt x="1216" y="87"/>
                  </a:moveTo>
                  <a:lnTo>
                    <a:pt x="2261" y="4200"/>
                  </a:lnTo>
                  <a:lnTo>
                    <a:pt x="1" y="4200"/>
                  </a:lnTo>
                  <a:lnTo>
                    <a:pt x="1046" y="87"/>
                  </a:lnTo>
                  <a:cubicBezTo>
                    <a:pt x="1069" y="0"/>
                    <a:pt x="1193" y="0"/>
                    <a:pt x="1214"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0"/>
            <p:cNvSpPr/>
            <p:nvPr/>
          </p:nvSpPr>
          <p:spPr>
            <a:xfrm>
              <a:off x="-7355511" y="4708917"/>
              <a:ext cx="169223" cy="434424"/>
            </a:xfrm>
            <a:custGeom>
              <a:avLst/>
              <a:gdLst/>
              <a:ahLst/>
              <a:cxnLst/>
              <a:rect l="l" t="t" r="r" b="b"/>
              <a:pathLst>
                <a:path w="1072" h="2752" extrusionOk="0">
                  <a:moveTo>
                    <a:pt x="542" y="73"/>
                  </a:moveTo>
                  <a:cubicBezTo>
                    <a:pt x="537" y="34"/>
                    <a:pt x="569" y="1"/>
                    <a:pt x="608" y="1"/>
                  </a:cubicBezTo>
                  <a:cubicBezTo>
                    <a:pt x="647" y="1"/>
                    <a:pt x="677" y="34"/>
                    <a:pt x="674" y="73"/>
                  </a:cubicBezTo>
                  <a:lnTo>
                    <a:pt x="674" y="1588"/>
                  </a:lnTo>
                  <a:lnTo>
                    <a:pt x="985" y="1409"/>
                  </a:lnTo>
                  <a:cubicBezTo>
                    <a:pt x="1031" y="1383"/>
                    <a:pt x="1071" y="1451"/>
                    <a:pt x="1025" y="1477"/>
                  </a:cubicBezTo>
                  <a:lnTo>
                    <a:pt x="674" y="1680"/>
                  </a:lnTo>
                  <a:lnTo>
                    <a:pt x="674" y="2751"/>
                  </a:lnTo>
                  <a:lnTo>
                    <a:pt x="542" y="2751"/>
                  </a:lnTo>
                  <a:lnTo>
                    <a:pt x="542" y="1176"/>
                  </a:lnTo>
                  <a:lnTo>
                    <a:pt x="245" y="1004"/>
                  </a:lnTo>
                  <a:cubicBezTo>
                    <a:pt x="194" y="978"/>
                    <a:pt x="236" y="905"/>
                    <a:pt x="283" y="935"/>
                  </a:cubicBezTo>
                  <a:lnTo>
                    <a:pt x="542" y="1084"/>
                  </a:lnTo>
                  <a:lnTo>
                    <a:pt x="542" y="73"/>
                  </a:lnTo>
                  <a:close/>
                  <a:moveTo>
                    <a:pt x="103" y="2751"/>
                  </a:moveTo>
                  <a:lnTo>
                    <a:pt x="262" y="2751"/>
                  </a:lnTo>
                  <a:lnTo>
                    <a:pt x="84" y="2649"/>
                  </a:lnTo>
                  <a:cubicBezTo>
                    <a:pt x="38" y="2624"/>
                    <a:pt x="0" y="2690"/>
                    <a:pt x="44" y="271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0"/>
            <p:cNvSpPr/>
            <p:nvPr/>
          </p:nvSpPr>
          <p:spPr>
            <a:xfrm>
              <a:off x="-7005854" y="4308746"/>
              <a:ext cx="443737" cy="834593"/>
            </a:xfrm>
            <a:custGeom>
              <a:avLst/>
              <a:gdLst/>
              <a:ahLst/>
              <a:cxnLst/>
              <a:rect l="l" t="t" r="r" b="b"/>
              <a:pathLst>
                <a:path w="2811" h="5287" extrusionOk="0">
                  <a:moveTo>
                    <a:pt x="1490" y="89"/>
                  </a:moveTo>
                  <a:lnTo>
                    <a:pt x="2811" y="5286"/>
                  </a:lnTo>
                  <a:lnTo>
                    <a:pt x="0" y="5286"/>
                  </a:lnTo>
                  <a:lnTo>
                    <a:pt x="1322" y="89"/>
                  </a:lnTo>
                  <a:cubicBezTo>
                    <a:pt x="1343" y="1"/>
                    <a:pt x="1468" y="1"/>
                    <a:pt x="1490" y="8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0"/>
            <p:cNvSpPr/>
            <p:nvPr/>
          </p:nvSpPr>
          <p:spPr>
            <a:xfrm>
              <a:off x="-6880830" y="4536536"/>
              <a:ext cx="266779" cy="606804"/>
            </a:xfrm>
            <a:custGeom>
              <a:avLst/>
              <a:gdLst/>
              <a:ahLst/>
              <a:cxnLst/>
              <a:rect l="l" t="t" r="r" b="b"/>
              <a:pathLst>
                <a:path w="1690" h="3844" extrusionOk="0">
                  <a:moveTo>
                    <a:pt x="548" y="81"/>
                  </a:moveTo>
                  <a:cubicBezTo>
                    <a:pt x="555" y="1"/>
                    <a:pt x="672" y="1"/>
                    <a:pt x="679" y="81"/>
                  </a:cubicBezTo>
                  <a:lnTo>
                    <a:pt x="679" y="1596"/>
                  </a:lnTo>
                  <a:lnTo>
                    <a:pt x="991" y="1416"/>
                  </a:lnTo>
                  <a:cubicBezTo>
                    <a:pt x="1037" y="1389"/>
                    <a:pt x="1077" y="1459"/>
                    <a:pt x="1031" y="1485"/>
                  </a:cubicBezTo>
                  <a:lnTo>
                    <a:pt x="679" y="1688"/>
                  </a:lnTo>
                  <a:lnTo>
                    <a:pt x="679" y="3843"/>
                  </a:lnTo>
                  <a:lnTo>
                    <a:pt x="548" y="3843"/>
                  </a:lnTo>
                  <a:lnTo>
                    <a:pt x="548" y="3012"/>
                  </a:lnTo>
                  <a:lnTo>
                    <a:pt x="49" y="2725"/>
                  </a:lnTo>
                  <a:cubicBezTo>
                    <a:pt x="1" y="2699"/>
                    <a:pt x="42" y="2628"/>
                    <a:pt x="89" y="2656"/>
                  </a:cubicBezTo>
                  <a:lnTo>
                    <a:pt x="548" y="2920"/>
                  </a:lnTo>
                  <a:lnTo>
                    <a:pt x="548" y="1184"/>
                  </a:lnTo>
                  <a:lnTo>
                    <a:pt x="249" y="1011"/>
                  </a:lnTo>
                  <a:cubicBezTo>
                    <a:pt x="203" y="985"/>
                    <a:pt x="243" y="917"/>
                    <a:pt x="289" y="942"/>
                  </a:cubicBezTo>
                  <a:lnTo>
                    <a:pt x="548" y="1092"/>
                  </a:lnTo>
                  <a:lnTo>
                    <a:pt x="548" y="81"/>
                  </a:lnTo>
                  <a:close/>
                  <a:moveTo>
                    <a:pt x="701" y="3843"/>
                  </a:moveTo>
                  <a:lnTo>
                    <a:pt x="859" y="3843"/>
                  </a:lnTo>
                  <a:lnTo>
                    <a:pt x="1644" y="3391"/>
                  </a:lnTo>
                  <a:cubicBezTo>
                    <a:pt x="1690" y="3364"/>
                    <a:pt x="1650" y="3295"/>
                    <a:pt x="1604" y="332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0"/>
            <p:cNvSpPr/>
            <p:nvPr/>
          </p:nvSpPr>
          <p:spPr>
            <a:xfrm>
              <a:off x="-6277496" y="4091533"/>
              <a:ext cx="559605" cy="1051805"/>
            </a:xfrm>
            <a:custGeom>
              <a:avLst/>
              <a:gdLst/>
              <a:ahLst/>
              <a:cxnLst/>
              <a:rect l="l" t="t" r="r" b="b"/>
              <a:pathLst>
                <a:path w="3545" h="6663" extrusionOk="0">
                  <a:moveTo>
                    <a:pt x="1879" y="111"/>
                  </a:moveTo>
                  <a:lnTo>
                    <a:pt x="3545" y="6662"/>
                  </a:lnTo>
                  <a:lnTo>
                    <a:pt x="1" y="6662"/>
                  </a:lnTo>
                  <a:lnTo>
                    <a:pt x="1666" y="111"/>
                  </a:lnTo>
                  <a:cubicBezTo>
                    <a:pt x="1694" y="1"/>
                    <a:pt x="1850" y="1"/>
                    <a:pt x="1879" y="11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0"/>
            <p:cNvSpPr/>
            <p:nvPr/>
          </p:nvSpPr>
          <p:spPr>
            <a:xfrm>
              <a:off x="-6119637" y="4382782"/>
              <a:ext cx="336710" cy="760715"/>
            </a:xfrm>
            <a:custGeom>
              <a:avLst/>
              <a:gdLst/>
              <a:ahLst/>
              <a:cxnLst/>
              <a:rect l="l" t="t" r="r" b="b"/>
              <a:pathLst>
                <a:path w="2133" h="4819" extrusionOk="0">
                  <a:moveTo>
                    <a:pt x="688" y="84"/>
                  </a:moveTo>
                  <a:cubicBezTo>
                    <a:pt x="688" y="39"/>
                    <a:pt x="726" y="1"/>
                    <a:pt x="773" y="1"/>
                  </a:cubicBezTo>
                  <a:cubicBezTo>
                    <a:pt x="819" y="1"/>
                    <a:pt x="856" y="39"/>
                    <a:pt x="856" y="84"/>
                  </a:cubicBezTo>
                  <a:lnTo>
                    <a:pt x="856" y="2003"/>
                  </a:lnTo>
                  <a:lnTo>
                    <a:pt x="1251" y="1775"/>
                  </a:lnTo>
                  <a:cubicBezTo>
                    <a:pt x="1309" y="1746"/>
                    <a:pt x="1356" y="1828"/>
                    <a:pt x="1302" y="1862"/>
                  </a:cubicBezTo>
                  <a:lnTo>
                    <a:pt x="856" y="2120"/>
                  </a:lnTo>
                  <a:lnTo>
                    <a:pt x="856" y="4817"/>
                  </a:lnTo>
                  <a:lnTo>
                    <a:pt x="688" y="4817"/>
                  </a:lnTo>
                  <a:lnTo>
                    <a:pt x="688" y="3797"/>
                  </a:lnTo>
                  <a:lnTo>
                    <a:pt x="58" y="3432"/>
                  </a:lnTo>
                  <a:cubicBezTo>
                    <a:pt x="0" y="3399"/>
                    <a:pt x="50" y="3312"/>
                    <a:pt x="108" y="3346"/>
                  </a:cubicBezTo>
                  <a:lnTo>
                    <a:pt x="688" y="3682"/>
                  </a:lnTo>
                  <a:lnTo>
                    <a:pt x="688" y="1481"/>
                  </a:lnTo>
                  <a:lnTo>
                    <a:pt x="311" y="1263"/>
                  </a:lnTo>
                  <a:cubicBezTo>
                    <a:pt x="253" y="1230"/>
                    <a:pt x="304" y="1143"/>
                    <a:pt x="361" y="1176"/>
                  </a:cubicBezTo>
                  <a:lnTo>
                    <a:pt x="688" y="1365"/>
                  </a:lnTo>
                  <a:lnTo>
                    <a:pt x="688" y="84"/>
                  </a:lnTo>
                  <a:close/>
                  <a:moveTo>
                    <a:pt x="939" y="4819"/>
                  </a:moveTo>
                  <a:lnTo>
                    <a:pt x="1138" y="4819"/>
                  </a:lnTo>
                  <a:lnTo>
                    <a:pt x="2077" y="4277"/>
                  </a:lnTo>
                  <a:cubicBezTo>
                    <a:pt x="2132" y="4242"/>
                    <a:pt x="2084" y="4159"/>
                    <a:pt x="2027" y="419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0"/>
            <p:cNvSpPr/>
            <p:nvPr/>
          </p:nvSpPr>
          <p:spPr>
            <a:xfrm>
              <a:off x="-2962944" y="3346283"/>
              <a:ext cx="845958" cy="1797050"/>
            </a:xfrm>
            <a:custGeom>
              <a:avLst/>
              <a:gdLst/>
              <a:ahLst/>
              <a:cxnLst/>
              <a:rect l="l" t="t" r="r" b="b"/>
              <a:pathLst>
                <a:path w="5359" h="11384" extrusionOk="0">
                  <a:moveTo>
                    <a:pt x="2793" y="117"/>
                  </a:moveTo>
                  <a:lnTo>
                    <a:pt x="5329" y="10093"/>
                  </a:lnTo>
                  <a:cubicBezTo>
                    <a:pt x="5330" y="10098"/>
                    <a:pt x="5331" y="10103"/>
                    <a:pt x="5332" y="10108"/>
                  </a:cubicBezTo>
                  <a:cubicBezTo>
                    <a:pt x="5358" y="10337"/>
                    <a:pt x="5320" y="10633"/>
                    <a:pt x="5243" y="10847"/>
                  </a:cubicBezTo>
                  <a:cubicBezTo>
                    <a:pt x="5157" y="11084"/>
                    <a:pt x="5022" y="11260"/>
                    <a:pt x="4851" y="11383"/>
                  </a:cubicBezTo>
                  <a:lnTo>
                    <a:pt x="508" y="11383"/>
                  </a:lnTo>
                  <a:cubicBezTo>
                    <a:pt x="336" y="11260"/>
                    <a:pt x="202" y="11084"/>
                    <a:pt x="116" y="10847"/>
                  </a:cubicBezTo>
                  <a:cubicBezTo>
                    <a:pt x="38" y="10633"/>
                    <a:pt x="1" y="10337"/>
                    <a:pt x="27" y="10108"/>
                  </a:cubicBezTo>
                  <a:cubicBezTo>
                    <a:pt x="28" y="10103"/>
                    <a:pt x="29" y="10098"/>
                    <a:pt x="30" y="10093"/>
                  </a:cubicBezTo>
                  <a:lnTo>
                    <a:pt x="2565" y="117"/>
                  </a:lnTo>
                  <a:cubicBezTo>
                    <a:pt x="2597" y="1"/>
                    <a:pt x="2762" y="1"/>
                    <a:pt x="279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0"/>
            <p:cNvSpPr/>
            <p:nvPr/>
          </p:nvSpPr>
          <p:spPr>
            <a:xfrm>
              <a:off x="-2732786" y="3656002"/>
              <a:ext cx="421795" cy="1487333"/>
            </a:xfrm>
            <a:custGeom>
              <a:avLst/>
              <a:gdLst/>
              <a:ahLst/>
              <a:cxnLst/>
              <a:rect l="l" t="t" r="r" b="b"/>
              <a:pathLst>
                <a:path w="2672" h="9422" extrusionOk="0">
                  <a:moveTo>
                    <a:pt x="1132" y="89"/>
                  </a:moveTo>
                  <a:cubicBezTo>
                    <a:pt x="1132" y="40"/>
                    <a:pt x="1172" y="0"/>
                    <a:pt x="1221" y="0"/>
                  </a:cubicBezTo>
                  <a:cubicBezTo>
                    <a:pt x="1271" y="0"/>
                    <a:pt x="1311" y="40"/>
                    <a:pt x="1311" y="89"/>
                  </a:cubicBezTo>
                  <a:lnTo>
                    <a:pt x="1311" y="2132"/>
                  </a:lnTo>
                  <a:lnTo>
                    <a:pt x="1732" y="1890"/>
                  </a:lnTo>
                  <a:cubicBezTo>
                    <a:pt x="1793" y="1853"/>
                    <a:pt x="1847" y="1946"/>
                    <a:pt x="1785" y="1981"/>
                  </a:cubicBezTo>
                  <a:lnTo>
                    <a:pt x="1311" y="2255"/>
                  </a:lnTo>
                  <a:lnTo>
                    <a:pt x="1311" y="5178"/>
                  </a:lnTo>
                  <a:lnTo>
                    <a:pt x="2557" y="4458"/>
                  </a:lnTo>
                  <a:cubicBezTo>
                    <a:pt x="2618" y="4423"/>
                    <a:pt x="2671" y="4516"/>
                    <a:pt x="2610" y="4551"/>
                  </a:cubicBezTo>
                  <a:lnTo>
                    <a:pt x="1311" y="5301"/>
                  </a:lnTo>
                  <a:lnTo>
                    <a:pt x="1311" y="8103"/>
                  </a:lnTo>
                  <a:lnTo>
                    <a:pt x="2557" y="7384"/>
                  </a:lnTo>
                  <a:cubicBezTo>
                    <a:pt x="2618" y="7351"/>
                    <a:pt x="2669" y="7440"/>
                    <a:pt x="2610" y="7476"/>
                  </a:cubicBezTo>
                  <a:lnTo>
                    <a:pt x="1311" y="8226"/>
                  </a:lnTo>
                  <a:lnTo>
                    <a:pt x="1311" y="9421"/>
                  </a:lnTo>
                  <a:lnTo>
                    <a:pt x="1132" y="9421"/>
                  </a:lnTo>
                  <a:lnTo>
                    <a:pt x="1132" y="8972"/>
                  </a:lnTo>
                  <a:lnTo>
                    <a:pt x="65" y="8356"/>
                  </a:lnTo>
                  <a:cubicBezTo>
                    <a:pt x="3" y="8321"/>
                    <a:pt x="57" y="8228"/>
                    <a:pt x="118" y="8263"/>
                  </a:cubicBezTo>
                  <a:lnTo>
                    <a:pt x="1133" y="8849"/>
                  </a:lnTo>
                  <a:lnTo>
                    <a:pt x="1133" y="6508"/>
                  </a:lnTo>
                  <a:lnTo>
                    <a:pt x="65" y="5891"/>
                  </a:lnTo>
                  <a:cubicBezTo>
                    <a:pt x="1" y="5856"/>
                    <a:pt x="56" y="5760"/>
                    <a:pt x="118" y="5798"/>
                  </a:cubicBezTo>
                  <a:lnTo>
                    <a:pt x="1133" y="6384"/>
                  </a:lnTo>
                  <a:lnTo>
                    <a:pt x="1133" y="4042"/>
                  </a:lnTo>
                  <a:lnTo>
                    <a:pt x="461" y="3654"/>
                  </a:lnTo>
                  <a:cubicBezTo>
                    <a:pt x="399" y="3618"/>
                    <a:pt x="452" y="3525"/>
                    <a:pt x="514" y="3561"/>
                  </a:cubicBezTo>
                  <a:lnTo>
                    <a:pt x="1131" y="3918"/>
                  </a:lnTo>
                  <a:lnTo>
                    <a:pt x="1131" y="1576"/>
                  </a:lnTo>
                  <a:lnTo>
                    <a:pt x="730" y="1344"/>
                  </a:lnTo>
                  <a:cubicBezTo>
                    <a:pt x="669" y="1308"/>
                    <a:pt x="722" y="1216"/>
                    <a:pt x="783" y="1251"/>
                  </a:cubicBezTo>
                  <a:lnTo>
                    <a:pt x="1131" y="1452"/>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0"/>
            <p:cNvSpPr/>
            <p:nvPr/>
          </p:nvSpPr>
          <p:spPr>
            <a:xfrm>
              <a:off x="-2680693" y="4433770"/>
              <a:ext cx="380594" cy="709569"/>
            </a:xfrm>
            <a:custGeom>
              <a:avLst/>
              <a:gdLst/>
              <a:ahLst/>
              <a:cxnLst/>
              <a:rect l="l" t="t" r="r" b="b"/>
              <a:pathLst>
                <a:path w="2411" h="4495" extrusionOk="0">
                  <a:moveTo>
                    <a:pt x="1290" y="86"/>
                  </a:moveTo>
                  <a:lnTo>
                    <a:pt x="2411" y="4494"/>
                  </a:lnTo>
                  <a:lnTo>
                    <a:pt x="0" y="4494"/>
                  </a:lnTo>
                  <a:lnTo>
                    <a:pt x="1121" y="86"/>
                  </a:lnTo>
                  <a:cubicBezTo>
                    <a:pt x="1144" y="0"/>
                    <a:pt x="1265" y="0"/>
                    <a:pt x="1290" y="8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0"/>
            <p:cNvSpPr/>
            <p:nvPr/>
          </p:nvSpPr>
          <p:spPr>
            <a:xfrm>
              <a:off x="-2587399" y="4660613"/>
              <a:ext cx="170644" cy="482728"/>
            </a:xfrm>
            <a:custGeom>
              <a:avLst/>
              <a:gdLst/>
              <a:ahLst/>
              <a:cxnLst/>
              <a:rect l="l" t="t" r="r" b="b"/>
              <a:pathLst>
                <a:path w="1081" h="3058" extrusionOk="0">
                  <a:moveTo>
                    <a:pt x="547" y="93"/>
                  </a:moveTo>
                  <a:cubicBezTo>
                    <a:pt x="543" y="0"/>
                    <a:pt x="685" y="0"/>
                    <a:pt x="680" y="93"/>
                  </a:cubicBezTo>
                  <a:lnTo>
                    <a:pt x="680" y="1618"/>
                  </a:lnTo>
                  <a:lnTo>
                    <a:pt x="994" y="1437"/>
                  </a:lnTo>
                  <a:cubicBezTo>
                    <a:pt x="1040" y="1410"/>
                    <a:pt x="1080" y="1479"/>
                    <a:pt x="1034" y="1505"/>
                  </a:cubicBezTo>
                  <a:lnTo>
                    <a:pt x="680" y="1710"/>
                  </a:lnTo>
                  <a:lnTo>
                    <a:pt x="680" y="3057"/>
                  </a:lnTo>
                  <a:lnTo>
                    <a:pt x="547" y="3057"/>
                  </a:lnTo>
                  <a:lnTo>
                    <a:pt x="547" y="3043"/>
                  </a:lnTo>
                  <a:lnTo>
                    <a:pt x="46" y="2754"/>
                  </a:lnTo>
                  <a:cubicBezTo>
                    <a:pt x="1" y="2727"/>
                    <a:pt x="41" y="2658"/>
                    <a:pt x="86" y="2685"/>
                  </a:cubicBezTo>
                  <a:lnTo>
                    <a:pt x="547" y="2950"/>
                  </a:lnTo>
                  <a:lnTo>
                    <a:pt x="547" y="1202"/>
                  </a:lnTo>
                  <a:lnTo>
                    <a:pt x="247" y="1029"/>
                  </a:lnTo>
                  <a:cubicBezTo>
                    <a:pt x="199" y="1003"/>
                    <a:pt x="240" y="931"/>
                    <a:pt x="287" y="960"/>
                  </a:cubicBezTo>
                  <a:lnTo>
                    <a:pt x="547" y="111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0"/>
            <p:cNvSpPr/>
            <p:nvPr/>
          </p:nvSpPr>
          <p:spPr>
            <a:xfrm>
              <a:off x="-7322676" y="4358314"/>
              <a:ext cx="419743" cy="785025"/>
            </a:xfrm>
            <a:custGeom>
              <a:avLst/>
              <a:gdLst/>
              <a:ahLst/>
              <a:cxnLst/>
              <a:rect l="l" t="t" r="r" b="b"/>
              <a:pathLst>
                <a:path w="2659" h="4973" extrusionOk="0">
                  <a:moveTo>
                    <a:pt x="1418" y="92"/>
                  </a:moveTo>
                  <a:lnTo>
                    <a:pt x="2659" y="4972"/>
                  </a:lnTo>
                  <a:lnTo>
                    <a:pt x="0" y="4972"/>
                  </a:lnTo>
                  <a:lnTo>
                    <a:pt x="1240" y="92"/>
                  </a:lnTo>
                  <a:cubicBezTo>
                    <a:pt x="1263" y="1"/>
                    <a:pt x="1394" y="1"/>
                    <a:pt x="1418" y="92"/>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0"/>
            <p:cNvSpPr/>
            <p:nvPr/>
          </p:nvSpPr>
          <p:spPr>
            <a:xfrm>
              <a:off x="-7213912" y="4599995"/>
              <a:ext cx="178379" cy="543346"/>
            </a:xfrm>
            <a:custGeom>
              <a:avLst/>
              <a:gdLst/>
              <a:ahLst/>
              <a:cxnLst/>
              <a:rect l="l" t="t" r="r" b="b"/>
              <a:pathLst>
                <a:path w="1130" h="3442" extrusionOk="0">
                  <a:moveTo>
                    <a:pt x="571" y="74"/>
                  </a:moveTo>
                  <a:cubicBezTo>
                    <a:pt x="568" y="34"/>
                    <a:pt x="600" y="1"/>
                    <a:pt x="640" y="1"/>
                  </a:cubicBezTo>
                  <a:cubicBezTo>
                    <a:pt x="680" y="1"/>
                    <a:pt x="712" y="34"/>
                    <a:pt x="709" y="74"/>
                  </a:cubicBezTo>
                  <a:lnTo>
                    <a:pt x="709" y="1672"/>
                  </a:lnTo>
                  <a:lnTo>
                    <a:pt x="1039" y="1481"/>
                  </a:lnTo>
                  <a:cubicBezTo>
                    <a:pt x="1087" y="1454"/>
                    <a:pt x="1129" y="1526"/>
                    <a:pt x="1081" y="1554"/>
                  </a:cubicBezTo>
                  <a:lnTo>
                    <a:pt x="709" y="1768"/>
                  </a:lnTo>
                  <a:lnTo>
                    <a:pt x="709" y="3441"/>
                  </a:lnTo>
                  <a:lnTo>
                    <a:pt x="571" y="3441"/>
                  </a:lnTo>
                  <a:lnTo>
                    <a:pt x="571" y="3164"/>
                  </a:lnTo>
                  <a:lnTo>
                    <a:pt x="45" y="2861"/>
                  </a:lnTo>
                  <a:cubicBezTo>
                    <a:pt x="0" y="2832"/>
                    <a:pt x="39" y="2764"/>
                    <a:pt x="87" y="2789"/>
                  </a:cubicBezTo>
                  <a:lnTo>
                    <a:pt x="571" y="3068"/>
                  </a:lnTo>
                  <a:lnTo>
                    <a:pt x="571" y="1237"/>
                  </a:lnTo>
                  <a:lnTo>
                    <a:pt x="257" y="1056"/>
                  </a:lnTo>
                  <a:cubicBezTo>
                    <a:pt x="208" y="1027"/>
                    <a:pt x="250" y="956"/>
                    <a:pt x="298" y="983"/>
                  </a:cubicBezTo>
                  <a:lnTo>
                    <a:pt x="571" y="114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0"/>
            <p:cNvSpPr/>
            <p:nvPr/>
          </p:nvSpPr>
          <p:spPr>
            <a:xfrm>
              <a:off x="-7582827" y="4616255"/>
              <a:ext cx="288721" cy="527086"/>
            </a:xfrm>
            <a:custGeom>
              <a:avLst/>
              <a:gdLst/>
              <a:ahLst/>
              <a:cxnLst/>
              <a:rect l="l" t="t" r="r" b="b"/>
              <a:pathLst>
                <a:path w="1829" h="3339" extrusionOk="0">
                  <a:moveTo>
                    <a:pt x="1003" y="93"/>
                  </a:moveTo>
                  <a:lnTo>
                    <a:pt x="1828" y="3338"/>
                  </a:lnTo>
                  <a:lnTo>
                    <a:pt x="1" y="3338"/>
                  </a:lnTo>
                  <a:lnTo>
                    <a:pt x="825" y="93"/>
                  </a:lnTo>
                  <a:cubicBezTo>
                    <a:pt x="849" y="0"/>
                    <a:pt x="980" y="0"/>
                    <a:pt x="1003" y="9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0"/>
            <p:cNvSpPr/>
            <p:nvPr/>
          </p:nvSpPr>
          <p:spPr>
            <a:xfrm>
              <a:off x="-7506265" y="4855568"/>
              <a:ext cx="144282" cy="287774"/>
            </a:xfrm>
            <a:custGeom>
              <a:avLst/>
              <a:gdLst/>
              <a:ahLst/>
              <a:cxnLst/>
              <a:rect l="l" t="t" r="r" b="b"/>
              <a:pathLst>
                <a:path w="914" h="1823" extrusionOk="0">
                  <a:moveTo>
                    <a:pt x="360" y="90"/>
                  </a:moveTo>
                  <a:cubicBezTo>
                    <a:pt x="364" y="1"/>
                    <a:pt x="495" y="1"/>
                    <a:pt x="499" y="90"/>
                  </a:cubicBezTo>
                  <a:lnTo>
                    <a:pt x="499" y="1687"/>
                  </a:lnTo>
                  <a:lnTo>
                    <a:pt x="828" y="1498"/>
                  </a:lnTo>
                  <a:cubicBezTo>
                    <a:pt x="875" y="1474"/>
                    <a:pt x="914" y="1541"/>
                    <a:pt x="869" y="1570"/>
                  </a:cubicBezTo>
                  <a:lnTo>
                    <a:pt x="499" y="1784"/>
                  </a:lnTo>
                  <a:lnTo>
                    <a:pt x="499" y="1822"/>
                  </a:lnTo>
                  <a:lnTo>
                    <a:pt x="360" y="1822"/>
                  </a:lnTo>
                  <a:lnTo>
                    <a:pt x="360" y="1251"/>
                  </a:lnTo>
                  <a:lnTo>
                    <a:pt x="46" y="1070"/>
                  </a:lnTo>
                  <a:cubicBezTo>
                    <a:pt x="0" y="1042"/>
                    <a:pt x="40" y="973"/>
                    <a:pt x="87" y="998"/>
                  </a:cubicBezTo>
                  <a:lnTo>
                    <a:pt x="360" y="115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0"/>
            <p:cNvSpPr/>
            <p:nvPr/>
          </p:nvSpPr>
          <p:spPr>
            <a:xfrm>
              <a:off x="-5199955" y="3858850"/>
              <a:ext cx="683523" cy="1284486"/>
            </a:xfrm>
            <a:custGeom>
              <a:avLst/>
              <a:gdLst/>
              <a:ahLst/>
              <a:cxnLst/>
              <a:rect l="l" t="t" r="r" b="b"/>
              <a:pathLst>
                <a:path w="4330" h="8137" extrusionOk="0">
                  <a:moveTo>
                    <a:pt x="2295" y="136"/>
                  </a:moveTo>
                  <a:lnTo>
                    <a:pt x="4329" y="8136"/>
                  </a:lnTo>
                  <a:lnTo>
                    <a:pt x="1" y="8136"/>
                  </a:lnTo>
                  <a:lnTo>
                    <a:pt x="2035" y="134"/>
                  </a:lnTo>
                  <a:cubicBezTo>
                    <a:pt x="2069" y="0"/>
                    <a:pt x="2261" y="0"/>
                    <a:pt x="2295" y="134"/>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0"/>
            <p:cNvSpPr/>
            <p:nvPr/>
          </p:nvSpPr>
          <p:spPr>
            <a:xfrm>
              <a:off x="-2189754" y="3749138"/>
              <a:ext cx="734037" cy="1394197"/>
            </a:xfrm>
            <a:custGeom>
              <a:avLst/>
              <a:gdLst/>
              <a:ahLst/>
              <a:cxnLst/>
              <a:rect l="l" t="t" r="r" b="b"/>
              <a:pathLst>
                <a:path w="4650" h="8832" extrusionOk="0">
                  <a:moveTo>
                    <a:pt x="2434" y="113"/>
                  </a:moveTo>
                  <a:lnTo>
                    <a:pt x="4650" y="8831"/>
                  </a:lnTo>
                  <a:lnTo>
                    <a:pt x="0" y="8831"/>
                  </a:lnTo>
                  <a:lnTo>
                    <a:pt x="2217" y="113"/>
                  </a:lnTo>
                  <a:cubicBezTo>
                    <a:pt x="2245" y="0"/>
                    <a:pt x="2405" y="0"/>
                    <a:pt x="2434" y="11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0"/>
            <p:cNvSpPr/>
            <p:nvPr/>
          </p:nvSpPr>
          <p:spPr>
            <a:xfrm>
              <a:off x="-2005691" y="4042281"/>
              <a:ext cx="400958" cy="1101056"/>
            </a:xfrm>
            <a:custGeom>
              <a:avLst/>
              <a:gdLst/>
              <a:ahLst/>
              <a:cxnLst/>
              <a:rect l="l" t="t" r="r" b="b"/>
              <a:pathLst>
                <a:path w="2540" h="6975" extrusionOk="0">
                  <a:moveTo>
                    <a:pt x="1073" y="111"/>
                  </a:moveTo>
                  <a:cubicBezTo>
                    <a:pt x="1077" y="0"/>
                    <a:pt x="1239" y="0"/>
                    <a:pt x="1244" y="111"/>
                  </a:cubicBezTo>
                  <a:lnTo>
                    <a:pt x="1244" y="2066"/>
                  </a:lnTo>
                  <a:lnTo>
                    <a:pt x="1647" y="1835"/>
                  </a:lnTo>
                  <a:cubicBezTo>
                    <a:pt x="1704" y="1809"/>
                    <a:pt x="1748" y="1886"/>
                    <a:pt x="1698" y="1923"/>
                  </a:cubicBezTo>
                  <a:lnTo>
                    <a:pt x="1244" y="2184"/>
                  </a:lnTo>
                  <a:lnTo>
                    <a:pt x="1244" y="4984"/>
                  </a:lnTo>
                  <a:lnTo>
                    <a:pt x="2437" y="4295"/>
                  </a:lnTo>
                  <a:cubicBezTo>
                    <a:pt x="2494" y="4269"/>
                    <a:pt x="2540" y="4346"/>
                    <a:pt x="2489" y="4383"/>
                  </a:cubicBezTo>
                  <a:lnTo>
                    <a:pt x="1244" y="5101"/>
                  </a:lnTo>
                  <a:lnTo>
                    <a:pt x="1244" y="6974"/>
                  </a:lnTo>
                  <a:lnTo>
                    <a:pt x="1073" y="6974"/>
                  </a:lnTo>
                  <a:lnTo>
                    <a:pt x="1073" y="6256"/>
                  </a:lnTo>
                  <a:lnTo>
                    <a:pt x="51" y="5667"/>
                  </a:lnTo>
                  <a:cubicBezTo>
                    <a:pt x="1" y="5630"/>
                    <a:pt x="46" y="5552"/>
                    <a:pt x="102" y="5579"/>
                  </a:cubicBezTo>
                  <a:lnTo>
                    <a:pt x="1073" y="6138"/>
                  </a:lnTo>
                  <a:lnTo>
                    <a:pt x="1073" y="3895"/>
                  </a:lnTo>
                  <a:lnTo>
                    <a:pt x="431" y="3524"/>
                  </a:lnTo>
                  <a:cubicBezTo>
                    <a:pt x="379" y="3488"/>
                    <a:pt x="425" y="3410"/>
                    <a:pt x="482" y="3436"/>
                  </a:cubicBezTo>
                  <a:lnTo>
                    <a:pt x="1073" y="3777"/>
                  </a:lnTo>
                  <a:lnTo>
                    <a:pt x="1073" y="1534"/>
                  </a:lnTo>
                  <a:lnTo>
                    <a:pt x="689" y="1311"/>
                  </a:lnTo>
                  <a:cubicBezTo>
                    <a:pt x="621" y="1280"/>
                    <a:pt x="679" y="1180"/>
                    <a:pt x="740" y="1223"/>
                  </a:cubicBezTo>
                  <a:lnTo>
                    <a:pt x="1073" y="1416"/>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0"/>
            <p:cNvSpPr/>
            <p:nvPr/>
          </p:nvSpPr>
          <p:spPr>
            <a:xfrm>
              <a:off x="-5006736" y="4211663"/>
              <a:ext cx="410114" cy="931675"/>
            </a:xfrm>
            <a:custGeom>
              <a:avLst/>
              <a:gdLst/>
              <a:ahLst/>
              <a:cxnLst/>
              <a:rect l="l" t="t" r="r" b="b"/>
              <a:pathLst>
                <a:path w="2598" h="5902" extrusionOk="0">
                  <a:moveTo>
                    <a:pt x="839" y="116"/>
                  </a:moveTo>
                  <a:cubicBezTo>
                    <a:pt x="832" y="55"/>
                    <a:pt x="879" y="1"/>
                    <a:pt x="941" y="1"/>
                  </a:cubicBezTo>
                  <a:cubicBezTo>
                    <a:pt x="1003" y="1"/>
                    <a:pt x="1050" y="55"/>
                    <a:pt x="1043" y="116"/>
                  </a:cubicBezTo>
                  <a:lnTo>
                    <a:pt x="1043" y="2456"/>
                  </a:lnTo>
                  <a:lnTo>
                    <a:pt x="1525" y="2177"/>
                  </a:lnTo>
                  <a:cubicBezTo>
                    <a:pt x="1597" y="2135"/>
                    <a:pt x="1659" y="2243"/>
                    <a:pt x="1586" y="2284"/>
                  </a:cubicBezTo>
                  <a:lnTo>
                    <a:pt x="1043" y="2597"/>
                  </a:lnTo>
                  <a:lnTo>
                    <a:pt x="1043" y="5901"/>
                  </a:lnTo>
                  <a:lnTo>
                    <a:pt x="839" y="5901"/>
                  </a:lnTo>
                  <a:lnTo>
                    <a:pt x="839" y="4642"/>
                  </a:lnTo>
                  <a:lnTo>
                    <a:pt x="70" y="4199"/>
                  </a:lnTo>
                  <a:cubicBezTo>
                    <a:pt x="1" y="4158"/>
                    <a:pt x="61" y="4053"/>
                    <a:pt x="131" y="4092"/>
                  </a:cubicBezTo>
                  <a:lnTo>
                    <a:pt x="839" y="4501"/>
                  </a:lnTo>
                  <a:lnTo>
                    <a:pt x="839" y="1819"/>
                  </a:lnTo>
                  <a:lnTo>
                    <a:pt x="378" y="1553"/>
                  </a:lnTo>
                  <a:cubicBezTo>
                    <a:pt x="310" y="1512"/>
                    <a:pt x="370" y="1407"/>
                    <a:pt x="440" y="1447"/>
                  </a:cubicBezTo>
                  <a:lnTo>
                    <a:pt x="839" y="1678"/>
                  </a:lnTo>
                  <a:close/>
                  <a:moveTo>
                    <a:pt x="1117" y="5901"/>
                  </a:moveTo>
                  <a:lnTo>
                    <a:pt x="1361" y="5901"/>
                  </a:lnTo>
                  <a:lnTo>
                    <a:pt x="2532" y="5225"/>
                  </a:lnTo>
                  <a:cubicBezTo>
                    <a:pt x="2597" y="5184"/>
                    <a:pt x="2540" y="5083"/>
                    <a:pt x="2470" y="5119"/>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0"/>
            <p:cNvSpPr/>
            <p:nvPr/>
          </p:nvSpPr>
          <p:spPr>
            <a:xfrm>
              <a:off x="-3648838" y="4109213"/>
              <a:ext cx="553291" cy="1034124"/>
            </a:xfrm>
            <a:custGeom>
              <a:avLst/>
              <a:gdLst/>
              <a:ahLst/>
              <a:cxnLst/>
              <a:rect l="l" t="t" r="r" b="b"/>
              <a:pathLst>
                <a:path w="3505" h="6551" extrusionOk="0">
                  <a:moveTo>
                    <a:pt x="1870" y="123"/>
                  </a:moveTo>
                  <a:lnTo>
                    <a:pt x="3505" y="6550"/>
                  </a:lnTo>
                  <a:lnTo>
                    <a:pt x="1" y="6550"/>
                  </a:lnTo>
                  <a:lnTo>
                    <a:pt x="1634" y="123"/>
                  </a:lnTo>
                  <a:cubicBezTo>
                    <a:pt x="1665" y="1"/>
                    <a:pt x="1839" y="1"/>
                    <a:pt x="1870" y="12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0"/>
            <p:cNvSpPr/>
            <p:nvPr/>
          </p:nvSpPr>
          <p:spPr>
            <a:xfrm>
              <a:off x="-3506608" y="4431876"/>
              <a:ext cx="237260" cy="711464"/>
            </a:xfrm>
            <a:custGeom>
              <a:avLst/>
              <a:gdLst/>
              <a:ahLst/>
              <a:cxnLst/>
              <a:rect l="l" t="t" r="r" b="b"/>
              <a:pathLst>
                <a:path w="1503" h="4507" extrusionOk="0">
                  <a:moveTo>
                    <a:pt x="759" y="93"/>
                  </a:moveTo>
                  <a:cubicBezTo>
                    <a:pt x="759" y="42"/>
                    <a:pt x="800" y="0"/>
                    <a:pt x="852" y="0"/>
                  </a:cubicBezTo>
                  <a:cubicBezTo>
                    <a:pt x="902" y="0"/>
                    <a:pt x="945" y="42"/>
                    <a:pt x="945" y="93"/>
                  </a:cubicBezTo>
                  <a:lnTo>
                    <a:pt x="945" y="2220"/>
                  </a:lnTo>
                  <a:lnTo>
                    <a:pt x="1382" y="1968"/>
                  </a:lnTo>
                  <a:cubicBezTo>
                    <a:pt x="1447" y="1931"/>
                    <a:pt x="1502" y="2028"/>
                    <a:pt x="1437" y="2064"/>
                  </a:cubicBezTo>
                  <a:lnTo>
                    <a:pt x="945" y="2349"/>
                  </a:lnTo>
                  <a:lnTo>
                    <a:pt x="945" y="4506"/>
                  </a:lnTo>
                  <a:lnTo>
                    <a:pt x="759" y="4506"/>
                  </a:lnTo>
                  <a:lnTo>
                    <a:pt x="759" y="4208"/>
                  </a:lnTo>
                  <a:lnTo>
                    <a:pt x="59" y="3804"/>
                  </a:lnTo>
                  <a:cubicBezTo>
                    <a:pt x="0" y="3767"/>
                    <a:pt x="52" y="3676"/>
                    <a:pt x="116" y="3708"/>
                  </a:cubicBezTo>
                  <a:lnTo>
                    <a:pt x="759" y="4080"/>
                  </a:lnTo>
                  <a:lnTo>
                    <a:pt x="759" y="1641"/>
                  </a:lnTo>
                  <a:lnTo>
                    <a:pt x="340" y="1399"/>
                  </a:lnTo>
                  <a:cubicBezTo>
                    <a:pt x="276" y="1362"/>
                    <a:pt x="331" y="1266"/>
                    <a:pt x="396" y="1302"/>
                  </a:cubicBezTo>
                  <a:lnTo>
                    <a:pt x="759" y="151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0"/>
            <p:cNvSpPr/>
            <p:nvPr/>
          </p:nvSpPr>
          <p:spPr>
            <a:xfrm>
              <a:off x="-4223916" y="4474340"/>
              <a:ext cx="363230" cy="669000"/>
            </a:xfrm>
            <a:custGeom>
              <a:avLst/>
              <a:gdLst/>
              <a:ahLst/>
              <a:cxnLst/>
              <a:rect l="l" t="t" r="r" b="b"/>
              <a:pathLst>
                <a:path w="2301" h="4238" extrusionOk="0">
                  <a:moveTo>
                    <a:pt x="1250" y="103"/>
                  </a:moveTo>
                  <a:lnTo>
                    <a:pt x="2301" y="4237"/>
                  </a:lnTo>
                  <a:lnTo>
                    <a:pt x="1" y="4237"/>
                  </a:lnTo>
                  <a:lnTo>
                    <a:pt x="1052" y="103"/>
                  </a:lnTo>
                  <a:cubicBezTo>
                    <a:pt x="1078" y="1"/>
                    <a:pt x="1224" y="1"/>
                    <a:pt x="1250" y="10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0"/>
            <p:cNvSpPr/>
            <p:nvPr/>
          </p:nvSpPr>
          <p:spPr>
            <a:xfrm>
              <a:off x="-4117836" y="4740963"/>
              <a:ext cx="161015" cy="402379"/>
            </a:xfrm>
            <a:custGeom>
              <a:avLst/>
              <a:gdLst/>
              <a:ahLst/>
              <a:cxnLst/>
              <a:rect l="l" t="t" r="r" b="b"/>
              <a:pathLst>
                <a:path w="1020" h="2549" extrusionOk="0">
                  <a:moveTo>
                    <a:pt x="401" y="100"/>
                  </a:moveTo>
                  <a:cubicBezTo>
                    <a:pt x="405" y="0"/>
                    <a:pt x="553" y="0"/>
                    <a:pt x="556" y="100"/>
                  </a:cubicBezTo>
                  <a:lnTo>
                    <a:pt x="556" y="1882"/>
                  </a:lnTo>
                  <a:lnTo>
                    <a:pt x="923" y="1670"/>
                  </a:lnTo>
                  <a:cubicBezTo>
                    <a:pt x="976" y="1642"/>
                    <a:pt x="1020" y="1718"/>
                    <a:pt x="969" y="1750"/>
                  </a:cubicBezTo>
                  <a:lnTo>
                    <a:pt x="556" y="1989"/>
                  </a:lnTo>
                  <a:lnTo>
                    <a:pt x="556" y="2548"/>
                  </a:lnTo>
                  <a:lnTo>
                    <a:pt x="401" y="2548"/>
                  </a:lnTo>
                  <a:lnTo>
                    <a:pt x="401" y="1395"/>
                  </a:lnTo>
                  <a:lnTo>
                    <a:pt x="51" y="1194"/>
                  </a:lnTo>
                  <a:cubicBezTo>
                    <a:pt x="0" y="1162"/>
                    <a:pt x="45" y="1086"/>
                    <a:pt x="98" y="1113"/>
                  </a:cubicBezTo>
                  <a:lnTo>
                    <a:pt x="401" y="128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0"/>
            <p:cNvSpPr/>
            <p:nvPr/>
          </p:nvSpPr>
          <p:spPr>
            <a:xfrm>
              <a:off x="-1649089" y="3204842"/>
              <a:ext cx="1017865" cy="1938490"/>
            </a:xfrm>
            <a:custGeom>
              <a:avLst/>
              <a:gdLst/>
              <a:ahLst/>
              <a:cxnLst/>
              <a:rect l="l" t="t" r="r" b="b"/>
              <a:pathLst>
                <a:path w="6448" h="12280" extrusionOk="0">
                  <a:moveTo>
                    <a:pt x="3363" y="145"/>
                  </a:moveTo>
                  <a:lnTo>
                    <a:pt x="6447" y="12279"/>
                  </a:lnTo>
                  <a:lnTo>
                    <a:pt x="1" y="12279"/>
                  </a:lnTo>
                  <a:lnTo>
                    <a:pt x="3085" y="145"/>
                  </a:lnTo>
                  <a:cubicBezTo>
                    <a:pt x="3122" y="1"/>
                    <a:pt x="3326" y="1"/>
                    <a:pt x="3363" y="145"/>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0"/>
            <p:cNvSpPr/>
            <p:nvPr/>
          </p:nvSpPr>
          <p:spPr>
            <a:xfrm>
              <a:off x="-1375836" y="3584965"/>
              <a:ext cx="515878" cy="1558369"/>
            </a:xfrm>
            <a:custGeom>
              <a:avLst/>
              <a:gdLst/>
              <a:ahLst/>
              <a:cxnLst/>
              <a:rect l="l" t="t" r="r" b="b"/>
              <a:pathLst>
                <a:path w="3268" h="9872" extrusionOk="0">
                  <a:moveTo>
                    <a:pt x="1384" y="106"/>
                  </a:moveTo>
                  <a:cubicBezTo>
                    <a:pt x="1386" y="47"/>
                    <a:pt x="1434" y="1"/>
                    <a:pt x="1493" y="1"/>
                  </a:cubicBezTo>
                  <a:cubicBezTo>
                    <a:pt x="1552" y="1"/>
                    <a:pt x="1600" y="47"/>
                    <a:pt x="1602" y="106"/>
                  </a:cubicBezTo>
                  <a:lnTo>
                    <a:pt x="1602" y="2608"/>
                  </a:lnTo>
                  <a:lnTo>
                    <a:pt x="2116" y="2310"/>
                  </a:lnTo>
                  <a:cubicBezTo>
                    <a:pt x="2190" y="2272"/>
                    <a:pt x="2253" y="2379"/>
                    <a:pt x="2182" y="2423"/>
                  </a:cubicBezTo>
                  <a:lnTo>
                    <a:pt x="1601" y="2758"/>
                  </a:lnTo>
                  <a:lnTo>
                    <a:pt x="1601" y="6337"/>
                  </a:lnTo>
                  <a:lnTo>
                    <a:pt x="3127" y="5456"/>
                  </a:lnTo>
                  <a:cubicBezTo>
                    <a:pt x="3203" y="5412"/>
                    <a:pt x="3267" y="5526"/>
                    <a:pt x="3192" y="5570"/>
                  </a:cubicBezTo>
                  <a:lnTo>
                    <a:pt x="1601" y="6488"/>
                  </a:lnTo>
                  <a:lnTo>
                    <a:pt x="1601" y="9871"/>
                  </a:lnTo>
                  <a:lnTo>
                    <a:pt x="1382" y="9871"/>
                  </a:lnTo>
                  <a:lnTo>
                    <a:pt x="1382" y="7964"/>
                  </a:lnTo>
                  <a:lnTo>
                    <a:pt x="76" y="7210"/>
                  </a:lnTo>
                  <a:cubicBezTo>
                    <a:pt x="1" y="7167"/>
                    <a:pt x="65" y="7053"/>
                    <a:pt x="142" y="7096"/>
                  </a:cubicBezTo>
                  <a:lnTo>
                    <a:pt x="1382" y="7814"/>
                  </a:lnTo>
                  <a:lnTo>
                    <a:pt x="1382" y="4946"/>
                  </a:lnTo>
                  <a:lnTo>
                    <a:pt x="562" y="4470"/>
                  </a:lnTo>
                  <a:cubicBezTo>
                    <a:pt x="480" y="4428"/>
                    <a:pt x="550" y="4308"/>
                    <a:pt x="626" y="4358"/>
                  </a:cubicBezTo>
                  <a:lnTo>
                    <a:pt x="1382" y="4794"/>
                  </a:lnTo>
                  <a:lnTo>
                    <a:pt x="1382" y="1926"/>
                  </a:lnTo>
                  <a:lnTo>
                    <a:pt x="891" y="1642"/>
                  </a:lnTo>
                  <a:cubicBezTo>
                    <a:pt x="818" y="1598"/>
                    <a:pt x="881" y="1488"/>
                    <a:pt x="957" y="1528"/>
                  </a:cubicBezTo>
                  <a:lnTo>
                    <a:pt x="1382" y="1775"/>
                  </a:lnTo>
                  <a:lnTo>
                    <a:pt x="1382" y="106"/>
                  </a:lnTo>
                  <a:close/>
                  <a:moveTo>
                    <a:pt x="1683" y="9871"/>
                  </a:moveTo>
                  <a:lnTo>
                    <a:pt x="1944" y="9871"/>
                  </a:lnTo>
                  <a:lnTo>
                    <a:pt x="3192" y="9152"/>
                  </a:lnTo>
                  <a:cubicBezTo>
                    <a:pt x="3264" y="9107"/>
                    <a:pt x="3202" y="8998"/>
                    <a:pt x="3127" y="9038"/>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0"/>
            <p:cNvSpPr/>
            <p:nvPr/>
          </p:nvSpPr>
          <p:spPr>
            <a:xfrm>
              <a:off x="-1201718" y="2334253"/>
              <a:ext cx="1009657" cy="2809074"/>
            </a:xfrm>
            <a:custGeom>
              <a:avLst/>
              <a:gdLst/>
              <a:ahLst/>
              <a:cxnLst/>
              <a:rect l="l" t="t" r="r" b="b"/>
              <a:pathLst>
                <a:path w="6396" h="17795" extrusionOk="0">
                  <a:moveTo>
                    <a:pt x="4522" y="191"/>
                  </a:moveTo>
                  <a:lnTo>
                    <a:pt x="6395" y="7563"/>
                  </a:lnTo>
                  <a:lnTo>
                    <a:pt x="6395" y="16058"/>
                  </a:lnTo>
                  <a:cubicBezTo>
                    <a:pt x="6395" y="17012"/>
                    <a:pt x="5613" y="17794"/>
                    <a:pt x="4658" y="17794"/>
                  </a:cubicBezTo>
                  <a:lnTo>
                    <a:pt x="285" y="17794"/>
                  </a:lnTo>
                  <a:cubicBezTo>
                    <a:pt x="249" y="17722"/>
                    <a:pt x="216" y="17645"/>
                    <a:pt x="189" y="17568"/>
                  </a:cubicBezTo>
                  <a:cubicBezTo>
                    <a:pt x="63" y="17221"/>
                    <a:pt x="1" y="16741"/>
                    <a:pt x="44" y="16369"/>
                  </a:cubicBezTo>
                  <a:cubicBezTo>
                    <a:pt x="44" y="16361"/>
                    <a:pt x="47" y="16353"/>
                    <a:pt x="49" y="16345"/>
                  </a:cubicBezTo>
                  <a:lnTo>
                    <a:pt x="4154" y="191"/>
                  </a:lnTo>
                  <a:cubicBezTo>
                    <a:pt x="4203" y="1"/>
                    <a:pt x="4473" y="1"/>
                    <a:pt x="4522" y="191"/>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0"/>
            <p:cNvSpPr/>
            <p:nvPr/>
          </p:nvSpPr>
          <p:spPr>
            <a:xfrm>
              <a:off x="-821753" y="2836716"/>
              <a:ext cx="629694" cy="2306614"/>
            </a:xfrm>
            <a:custGeom>
              <a:avLst/>
              <a:gdLst/>
              <a:ahLst/>
              <a:cxnLst/>
              <a:rect l="l" t="t" r="r" b="b"/>
              <a:pathLst>
                <a:path w="3989" h="14612" extrusionOk="0">
                  <a:moveTo>
                    <a:pt x="1786" y="141"/>
                  </a:moveTo>
                  <a:cubicBezTo>
                    <a:pt x="1788" y="62"/>
                    <a:pt x="1853" y="1"/>
                    <a:pt x="1930" y="1"/>
                  </a:cubicBezTo>
                  <a:cubicBezTo>
                    <a:pt x="2009" y="1"/>
                    <a:pt x="2073" y="62"/>
                    <a:pt x="2076" y="141"/>
                  </a:cubicBezTo>
                  <a:lnTo>
                    <a:pt x="2076" y="3449"/>
                  </a:lnTo>
                  <a:lnTo>
                    <a:pt x="2757" y="3056"/>
                  </a:lnTo>
                  <a:cubicBezTo>
                    <a:pt x="2798" y="3032"/>
                    <a:pt x="2851" y="3046"/>
                    <a:pt x="2875" y="3088"/>
                  </a:cubicBezTo>
                  <a:cubicBezTo>
                    <a:pt x="2898" y="3129"/>
                    <a:pt x="2884" y="3182"/>
                    <a:pt x="2843" y="3205"/>
                  </a:cubicBezTo>
                  <a:lnTo>
                    <a:pt x="2076" y="3648"/>
                  </a:lnTo>
                  <a:lnTo>
                    <a:pt x="2076" y="8380"/>
                  </a:lnTo>
                  <a:lnTo>
                    <a:pt x="3988" y="7276"/>
                  </a:lnTo>
                  <a:lnTo>
                    <a:pt x="3988" y="7475"/>
                  </a:lnTo>
                  <a:lnTo>
                    <a:pt x="2076" y="8580"/>
                  </a:lnTo>
                  <a:lnTo>
                    <a:pt x="2076" y="13117"/>
                  </a:lnTo>
                  <a:lnTo>
                    <a:pt x="3988" y="12013"/>
                  </a:lnTo>
                  <a:lnTo>
                    <a:pt x="3988" y="12213"/>
                  </a:lnTo>
                  <a:lnTo>
                    <a:pt x="2076" y="13317"/>
                  </a:lnTo>
                  <a:lnTo>
                    <a:pt x="2076" y="14611"/>
                  </a:lnTo>
                  <a:lnTo>
                    <a:pt x="1786" y="14611"/>
                  </a:lnTo>
                  <a:lnTo>
                    <a:pt x="1786" y="14523"/>
                  </a:lnTo>
                  <a:lnTo>
                    <a:pt x="58" y="13526"/>
                  </a:lnTo>
                  <a:cubicBezTo>
                    <a:pt x="16" y="13503"/>
                    <a:pt x="1" y="13448"/>
                    <a:pt x="24" y="13406"/>
                  </a:cubicBezTo>
                  <a:cubicBezTo>
                    <a:pt x="49" y="13364"/>
                    <a:pt x="103" y="13351"/>
                    <a:pt x="145" y="13376"/>
                  </a:cubicBezTo>
                  <a:lnTo>
                    <a:pt x="1786" y="14323"/>
                  </a:lnTo>
                  <a:lnTo>
                    <a:pt x="1786" y="10531"/>
                  </a:lnTo>
                  <a:lnTo>
                    <a:pt x="58" y="9534"/>
                  </a:lnTo>
                  <a:cubicBezTo>
                    <a:pt x="16" y="9510"/>
                    <a:pt x="1" y="9456"/>
                    <a:pt x="24" y="9414"/>
                  </a:cubicBezTo>
                  <a:cubicBezTo>
                    <a:pt x="49" y="9373"/>
                    <a:pt x="103" y="9359"/>
                    <a:pt x="145" y="9383"/>
                  </a:cubicBezTo>
                  <a:lnTo>
                    <a:pt x="1786" y="10331"/>
                  </a:lnTo>
                  <a:lnTo>
                    <a:pt x="1786" y="6539"/>
                  </a:lnTo>
                  <a:lnTo>
                    <a:pt x="700" y="5912"/>
                  </a:lnTo>
                  <a:cubicBezTo>
                    <a:pt x="658" y="5889"/>
                    <a:pt x="644" y="5836"/>
                    <a:pt x="668" y="5793"/>
                  </a:cubicBezTo>
                  <a:cubicBezTo>
                    <a:pt x="692" y="5752"/>
                    <a:pt x="745" y="5738"/>
                    <a:pt x="786" y="5762"/>
                  </a:cubicBezTo>
                  <a:lnTo>
                    <a:pt x="1786" y="6340"/>
                  </a:lnTo>
                  <a:lnTo>
                    <a:pt x="1786" y="2547"/>
                  </a:lnTo>
                  <a:lnTo>
                    <a:pt x="1136" y="2171"/>
                  </a:lnTo>
                  <a:cubicBezTo>
                    <a:pt x="1094" y="2148"/>
                    <a:pt x="1080" y="2095"/>
                    <a:pt x="1104" y="2054"/>
                  </a:cubicBezTo>
                  <a:cubicBezTo>
                    <a:pt x="1127" y="2013"/>
                    <a:pt x="1180" y="1999"/>
                    <a:pt x="1221" y="2022"/>
                  </a:cubicBezTo>
                  <a:lnTo>
                    <a:pt x="1786" y="234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0"/>
            <p:cNvSpPr/>
            <p:nvPr/>
          </p:nvSpPr>
          <p:spPr>
            <a:xfrm>
              <a:off x="-4057692" y="4474498"/>
              <a:ext cx="197006" cy="668842"/>
            </a:xfrm>
            <a:custGeom>
              <a:avLst/>
              <a:gdLst/>
              <a:ahLst/>
              <a:cxnLst/>
              <a:rect l="l" t="t" r="r" b="b"/>
              <a:pathLst>
                <a:path w="1248" h="4237" extrusionOk="0">
                  <a:moveTo>
                    <a:pt x="1" y="102"/>
                  </a:moveTo>
                  <a:lnTo>
                    <a:pt x="1053" y="4236"/>
                  </a:lnTo>
                  <a:lnTo>
                    <a:pt x="1248" y="4236"/>
                  </a:lnTo>
                  <a:lnTo>
                    <a:pt x="197" y="102"/>
                  </a:lnTo>
                  <a:cubicBezTo>
                    <a:pt x="170" y="4"/>
                    <a:pt x="33" y="1"/>
                    <a:pt x="0" y="97"/>
                  </a:cubicBezTo>
                  <a:cubicBezTo>
                    <a:pt x="1" y="98"/>
                    <a:pt x="1" y="101"/>
                    <a:pt x="1" y="102"/>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0"/>
            <p:cNvSpPr/>
            <p:nvPr/>
          </p:nvSpPr>
          <p:spPr>
            <a:xfrm>
              <a:off x="-3392792" y="4109055"/>
              <a:ext cx="297246" cy="1034282"/>
            </a:xfrm>
            <a:custGeom>
              <a:avLst/>
              <a:gdLst/>
              <a:ahLst/>
              <a:cxnLst/>
              <a:rect l="l" t="t" r="r" b="b"/>
              <a:pathLst>
                <a:path w="1883" h="6552" extrusionOk="0">
                  <a:moveTo>
                    <a:pt x="0" y="170"/>
                  </a:moveTo>
                  <a:lnTo>
                    <a:pt x="1622" y="6551"/>
                  </a:lnTo>
                  <a:lnTo>
                    <a:pt x="1883" y="6551"/>
                  </a:lnTo>
                  <a:lnTo>
                    <a:pt x="248" y="124"/>
                  </a:lnTo>
                  <a:cubicBezTo>
                    <a:pt x="218" y="0"/>
                    <a:pt x="44" y="0"/>
                    <a:pt x="12" y="124"/>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0"/>
            <p:cNvSpPr/>
            <p:nvPr/>
          </p:nvSpPr>
          <p:spPr>
            <a:xfrm>
              <a:off x="-6334325" y="4355157"/>
              <a:ext cx="431109" cy="788182"/>
            </a:xfrm>
            <a:custGeom>
              <a:avLst/>
              <a:gdLst/>
              <a:ahLst/>
              <a:cxnLst/>
              <a:rect l="l" t="t" r="r" b="b"/>
              <a:pathLst>
                <a:path w="2731" h="4993" extrusionOk="0">
                  <a:moveTo>
                    <a:pt x="1495" y="136"/>
                  </a:moveTo>
                  <a:lnTo>
                    <a:pt x="2730" y="4992"/>
                  </a:lnTo>
                  <a:lnTo>
                    <a:pt x="1" y="4992"/>
                  </a:lnTo>
                  <a:lnTo>
                    <a:pt x="1236" y="136"/>
                  </a:lnTo>
                  <a:cubicBezTo>
                    <a:pt x="1270" y="1"/>
                    <a:pt x="1461" y="1"/>
                    <a:pt x="1495" y="13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0"/>
            <p:cNvSpPr/>
            <p:nvPr/>
          </p:nvSpPr>
          <p:spPr>
            <a:xfrm>
              <a:off x="-6219404" y="4706707"/>
              <a:ext cx="213739" cy="436634"/>
            </a:xfrm>
            <a:custGeom>
              <a:avLst/>
              <a:gdLst/>
              <a:ahLst/>
              <a:cxnLst/>
              <a:rect l="l" t="t" r="r" b="b"/>
              <a:pathLst>
                <a:path w="1354" h="2766" extrusionOk="0">
                  <a:moveTo>
                    <a:pt x="535" y="124"/>
                  </a:moveTo>
                  <a:cubicBezTo>
                    <a:pt x="548" y="1"/>
                    <a:pt x="727" y="1"/>
                    <a:pt x="740" y="124"/>
                  </a:cubicBezTo>
                  <a:lnTo>
                    <a:pt x="740" y="2464"/>
                  </a:lnTo>
                  <a:lnTo>
                    <a:pt x="1221" y="2186"/>
                  </a:lnTo>
                  <a:cubicBezTo>
                    <a:pt x="1293" y="2146"/>
                    <a:pt x="1353" y="2252"/>
                    <a:pt x="1282" y="2293"/>
                  </a:cubicBezTo>
                  <a:lnTo>
                    <a:pt x="740" y="2606"/>
                  </a:lnTo>
                  <a:lnTo>
                    <a:pt x="740" y="2765"/>
                  </a:lnTo>
                  <a:lnTo>
                    <a:pt x="535" y="2765"/>
                  </a:lnTo>
                  <a:lnTo>
                    <a:pt x="535" y="1826"/>
                  </a:lnTo>
                  <a:lnTo>
                    <a:pt x="75" y="1560"/>
                  </a:lnTo>
                  <a:cubicBezTo>
                    <a:pt x="1" y="1521"/>
                    <a:pt x="64" y="1410"/>
                    <a:pt x="136" y="1454"/>
                  </a:cubicBezTo>
                  <a:lnTo>
                    <a:pt x="535" y="168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0"/>
            <p:cNvSpPr/>
            <p:nvPr/>
          </p:nvSpPr>
          <p:spPr>
            <a:xfrm>
              <a:off x="-3012985" y="228895"/>
              <a:ext cx="642954" cy="643111"/>
            </a:xfrm>
            <a:custGeom>
              <a:avLst/>
              <a:gdLst/>
              <a:ahLst/>
              <a:cxnLst/>
              <a:rect l="l" t="t" r="r" b="b"/>
              <a:pathLst>
                <a:path w="4073" h="4074" extrusionOk="0">
                  <a:moveTo>
                    <a:pt x="2037" y="4074"/>
                  </a:moveTo>
                  <a:cubicBezTo>
                    <a:pt x="3158" y="4074"/>
                    <a:pt x="4072" y="3159"/>
                    <a:pt x="4072" y="2037"/>
                  </a:cubicBezTo>
                  <a:cubicBezTo>
                    <a:pt x="4072" y="915"/>
                    <a:pt x="3158" y="0"/>
                    <a:pt x="2037" y="0"/>
                  </a:cubicBezTo>
                  <a:cubicBezTo>
                    <a:pt x="915" y="0"/>
                    <a:pt x="0" y="915"/>
                    <a:pt x="0" y="2037"/>
                  </a:cubicBezTo>
                  <a:cubicBezTo>
                    <a:pt x="0" y="3159"/>
                    <a:pt x="915" y="4074"/>
                    <a:pt x="2037" y="4074"/>
                  </a:cubicBezTo>
                  <a:close/>
                </a:path>
              </a:pathLst>
            </a:custGeom>
            <a:gradFill>
              <a:gsLst>
                <a:gs pos="0">
                  <a:schemeClr val="lt1"/>
                </a:gs>
                <a:gs pos="100000">
                  <a:srgbClr val="A998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0"/>
            <p:cNvSpPr/>
            <p:nvPr/>
          </p:nvSpPr>
          <p:spPr>
            <a:xfrm>
              <a:off x="-3036822" y="1150473"/>
              <a:ext cx="66616" cy="66616"/>
            </a:xfrm>
            <a:custGeom>
              <a:avLst/>
              <a:gdLst/>
              <a:ahLst/>
              <a:cxnLst/>
              <a:rect l="l" t="t" r="r" b="b"/>
              <a:pathLst>
                <a:path w="422" h="422" extrusionOk="0">
                  <a:moveTo>
                    <a:pt x="181" y="422"/>
                  </a:moveTo>
                  <a:cubicBezTo>
                    <a:pt x="342" y="422"/>
                    <a:pt x="422" y="228"/>
                    <a:pt x="308" y="115"/>
                  </a:cubicBezTo>
                  <a:cubicBezTo>
                    <a:pt x="195" y="1"/>
                    <a:pt x="1" y="81"/>
                    <a:pt x="2" y="242"/>
                  </a:cubicBezTo>
                  <a:cubicBezTo>
                    <a:pt x="2" y="341"/>
                    <a:pt x="82" y="421"/>
                    <a:pt x="181" y="4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0"/>
            <p:cNvSpPr/>
            <p:nvPr/>
          </p:nvSpPr>
          <p:spPr>
            <a:xfrm>
              <a:off x="-3310706" y="706259"/>
              <a:ext cx="33150" cy="33466"/>
            </a:xfrm>
            <a:custGeom>
              <a:avLst/>
              <a:gdLst/>
              <a:ahLst/>
              <a:cxnLst/>
              <a:rect l="l" t="t" r="r" b="b"/>
              <a:pathLst>
                <a:path w="210" h="212" extrusionOk="0">
                  <a:moveTo>
                    <a:pt x="89" y="211"/>
                  </a:moveTo>
                  <a:cubicBezTo>
                    <a:pt x="169" y="211"/>
                    <a:pt x="209" y="114"/>
                    <a:pt x="153" y="57"/>
                  </a:cubicBezTo>
                  <a:cubicBezTo>
                    <a:pt x="96" y="1"/>
                    <a:pt x="0" y="41"/>
                    <a:pt x="0" y="121"/>
                  </a:cubicBezTo>
                  <a:cubicBezTo>
                    <a:pt x="0" y="170"/>
                    <a:pt x="40" y="210"/>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0"/>
            <p:cNvSpPr/>
            <p:nvPr/>
          </p:nvSpPr>
          <p:spPr>
            <a:xfrm>
              <a:off x="-895157" y="398908"/>
              <a:ext cx="66300" cy="66458"/>
            </a:xfrm>
            <a:custGeom>
              <a:avLst/>
              <a:gdLst/>
              <a:ahLst/>
              <a:cxnLst/>
              <a:rect l="l" t="t" r="r" b="b"/>
              <a:pathLst>
                <a:path w="420" h="421" extrusionOk="0">
                  <a:moveTo>
                    <a:pt x="180" y="420"/>
                  </a:moveTo>
                  <a:cubicBezTo>
                    <a:pt x="340" y="420"/>
                    <a:pt x="420" y="227"/>
                    <a:pt x="307" y="113"/>
                  </a:cubicBezTo>
                  <a:cubicBezTo>
                    <a:pt x="193" y="0"/>
                    <a:pt x="0" y="80"/>
                    <a:pt x="0" y="242"/>
                  </a:cubicBezTo>
                  <a:cubicBezTo>
                    <a:pt x="0" y="340"/>
                    <a:pt x="80"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0"/>
            <p:cNvSpPr/>
            <p:nvPr/>
          </p:nvSpPr>
          <p:spPr>
            <a:xfrm>
              <a:off x="-4374671" y="616280"/>
              <a:ext cx="66616" cy="66616"/>
            </a:xfrm>
            <a:custGeom>
              <a:avLst/>
              <a:gdLst/>
              <a:ahLst/>
              <a:cxnLst/>
              <a:rect l="l" t="t" r="r" b="b"/>
              <a:pathLst>
                <a:path w="422" h="422" extrusionOk="0">
                  <a:moveTo>
                    <a:pt x="181" y="421"/>
                  </a:moveTo>
                  <a:cubicBezTo>
                    <a:pt x="342" y="421"/>
                    <a:pt x="422" y="227"/>
                    <a:pt x="308" y="115"/>
                  </a:cubicBezTo>
                  <a:cubicBezTo>
                    <a:pt x="195" y="0"/>
                    <a:pt x="1" y="82"/>
                    <a:pt x="2" y="242"/>
                  </a:cubicBezTo>
                  <a:cubicBezTo>
                    <a:pt x="2" y="340"/>
                    <a:pt x="82" y="421"/>
                    <a:pt x="181" y="4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0"/>
            <p:cNvSpPr/>
            <p:nvPr/>
          </p:nvSpPr>
          <p:spPr>
            <a:xfrm>
              <a:off x="-6047970" y="2100780"/>
              <a:ext cx="66616" cy="66458"/>
            </a:xfrm>
            <a:custGeom>
              <a:avLst/>
              <a:gdLst/>
              <a:ahLst/>
              <a:cxnLst/>
              <a:rect l="l" t="t" r="r" b="b"/>
              <a:pathLst>
                <a:path w="422" h="421" extrusionOk="0">
                  <a:moveTo>
                    <a:pt x="180" y="420"/>
                  </a:moveTo>
                  <a:cubicBezTo>
                    <a:pt x="340" y="420"/>
                    <a:pt x="421" y="227"/>
                    <a:pt x="307" y="113"/>
                  </a:cubicBezTo>
                  <a:cubicBezTo>
                    <a:pt x="194" y="0"/>
                    <a:pt x="0" y="80"/>
                    <a:pt x="0" y="241"/>
                  </a:cubicBezTo>
                  <a:cubicBezTo>
                    <a:pt x="0" y="340"/>
                    <a:pt x="81"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0"/>
            <p:cNvSpPr/>
            <p:nvPr/>
          </p:nvSpPr>
          <p:spPr>
            <a:xfrm>
              <a:off x="-4724327" y="1637624"/>
              <a:ext cx="33150" cy="33150"/>
            </a:xfrm>
            <a:custGeom>
              <a:avLst/>
              <a:gdLst/>
              <a:ahLst/>
              <a:cxnLst/>
              <a:rect l="l" t="t" r="r" b="b"/>
              <a:pathLst>
                <a:path w="210" h="210" extrusionOk="0">
                  <a:moveTo>
                    <a:pt x="90" y="210"/>
                  </a:moveTo>
                  <a:cubicBezTo>
                    <a:pt x="170" y="210"/>
                    <a:pt x="210" y="113"/>
                    <a:pt x="153" y="57"/>
                  </a:cubicBezTo>
                  <a:cubicBezTo>
                    <a:pt x="97" y="0"/>
                    <a:pt x="1" y="40"/>
                    <a:pt x="1" y="120"/>
                  </a:cubicBezTo>
                  <a:cubicBezTo>
                    <a:pt x="1" y="170"/>
                    <a:pt x="40"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0"/>
            <p:cNvSpPr/>
            <p:nvPr/>
          </p:nvSpPr>
          <p:spPr>
            <a:xfrm>
              <a:off x="-3684199" y="408380"/>
              <a:ext cx="33308" cy="33308"/>
            </a:xfrm>
            <a:custGeom>
              <a:avLst/>
              <a:gdLst/>
              <a:ahLst/>
              <a:cxnLst/>
              <a:rect l="l" t="t" r="r" b="b"/>
              <a:pathLst>
                <a:path w="211" h="211" extrusionOk="0">
                  <a:moveTo>
                    <a:pt x="89" y="211"/>
                  </a:moveTo>
                  <a:cubicBezTo>
                    <a:pt x="169" y="211"/>
                    <a:pt x="211" y="115"/>
                    <a:pt x="153" y="58"/>
                  </a:cubicBezTo>
                  <a:cubicBezTo>
                    <a:pt x="97" y="0"/>
                    <a:pt x="0" y="40"/>
                    <a:pt x="0" y="122"/>
                  </a:cubicBezTo>
                  <a:cubicBezTo>
                    <a:pt x="0" y="171"/>
                    <a:pt x="40" y="211"/>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0"/>
            <p:cNvSpPr/>
            <p:nvPr/>
          </p:nvSpPr>
          <p:spPr>
            <a:xfrm>
              <a:off x="-1803001" y="379965"/>
              <a:ext cx="33466" cy="33466"/>
            </a:xfrm>
            <a:custGeom>
              <a:avLst/>
              <a:gdLst/>
              <a:ahLst/>
              <a:cxnLst/>
              <a:rect l="l" t="t" r="r" b="b"/>
              <a:pathLst>
                <a:path w="212" h="212" extrusionOk="0">
                  <a:moveTo>
                    <a:pt x="91" y="211"/>
                  </a:moveTo>
                  <a:cubicBezTo>
                    <a:pt x="171" y="211"/>
                    <a:pt x="211" y="115"/>
                    <a:pt x="155" y="58"/>
                  </a:cubicBezTo>
                  <a:cubicBezTo>
                    <a:pt x="99" y="1"/>
                    <a:pt x="1" y="42"/>
                    <a:pt x="1" y="122"/>
                  </a:cubicBezTo>
                  <a:cubicBezTo>
                    <a:pt x="2" y="171"/>
                    <a:pt x="42"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0"/>
            <p:cNvSpPr/>
            <p:nvPr/>
          </p:nvSpPr>
          <p:spPr>
            <a:xfrm>
              <a:off x="-2388971" y="1022923"/>
              <a:ext cx="33466" cy="33466"/>
            </a:xfrm>
            <a:custGeom>
              <a:avLst/>
              <a:gdLst/>
              <a:ahLst/>
              <a:cxnLst/>
              <a:rect l="l" t="t" r="r" b="b"/>
              <a:pathLst>
                <a:path w="212" h="212" extrusionOk="0">
                  <a:moveTo>
                    <a:pt x="91" y="211"/>
                  </a:moveTo>
                  <a:cubicBezTo>
                    <a:pt x="171" y="211"/>
                    <a:pt x="211" y="114"/>
                    <a:pt x="155" y="57"/>
                  </a:cubicBezTo>
                  <a:cubicBezTo>
                    <a:pt x="97" y="1"/>
                    <a:pt x="1" y="41"/>
                    <a:pt x="1" y="121"/>
                  </a:cubicBezTo>
                  <a:cubicBezTo>
                    <a:pt x="1" y="171"/>
                    <a:pt x="41"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0"/>
            <p:cNvSpPr/>
            <p:nvPr/>
          </p:nvSpPr>
          <p:spPr>
            <a:xfrm>
              <a:off x="-592701" y="937995"/>
              <a:ext cx="33308" cy="33150"/>
            </a:xfrm>
            <a:custGeom>
              <a:avLst/>
              <a:gdLst/>
              <a:ahLst/>
              <a:cxnLst/>
              <a:rect l="l" t="t" r="r" b="b"/>
              <a:pathLst>
                <a:path w="211" h="210" extrusionOk="0">
                  <a:moveTo>
                    <a:pt x="90" y="210"/>
                  </a:moveTo>
                  <a:cubicBezTo>
                    <a:pt x="170" y="210"/>
                    <a:pt x="210" y="113"/>
                    <a:pt x="154" y="57"/>
                  </a:cubicBezTo>
                  <a:cubicBezTo>
                    <a:pt x="97" y="0"/>
                    <a:pt x="1" y="40"/>
                    <a:pt x="1" y="120"/>
                  </a:cubicBezTo>
                  <a:cubicBezTo>
                    <a:pt x="1" y="170"/>
                    <a:pt x="41"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0"/>
            <p:cNvSpPr/>
            <p:nvPr/>
          </p:nvSpPr>
          <p:spPr>
            <a:xfrm>
              <a:off x="-5433427" y="1552380"/>
              <a:ext cx="33150" cy="33466"/>
            </a:xfrm>
            <a:custGeom>
              <a:avLst/>
              <a:gdLst/>
              <a:ahLst/>
              <a:cxnLst/>
              <a:rect l="l" t="t" r="r" b="b"/>
              <a:pathLst>
                <a:path w="210" h="212" extrusionOk="0">
                  <a:moveTo>
                    <a:pt x="90" y="211"/>
                  </a:moveTo>
                  <a:cubicBezTo>
                    <a:pt x="170" y="211"/>
                    <a:pt x="210" y="115"/>
                    <a:pt x="153" y="57"/>
                  </a:cubicBezTo>
                  <a:cubicBezTo>
                    <a:pt x="97" y="1"/>
                    <a:pt x="1" y="41"/>
                    <a:pt x="1" y="122"/>
                  </a:cubicBezTo>
                  <a:cubicBezTo>
                    <a:pt x="1" y="171"/>
                    <a:pt x="41"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0"/>
            <p:cNvSpPr/>
            <p:nvPr/>
          </p:nvSpPr>
          <p:spPr>
            <a:xfrm>
              <a:off x="-5433427" y="2318309"/>
              <a:ext cx="33466" cy="33308"/>
            </a:xfrm>
            <a:custGeom>
              <a:avLst/>
              <a:gdLst/>
              <a:ahLst/>
              <a:cxnLst/>
              <a:rect l="l" t="t" r="r" b="b"/>
              <a:pathLst>
                <a:path w="212" h="211" extrusionOk="0">
                  <a:moveTo>
                    <a:pt x="90" y="211"/>
                  </a:moveTo>
                  <a:cubicBezTo>
                    <a:pt x="170" y="210"/>
                    <a:pt x="211" y="113"/>
                    <a:pt x="153" y="57"/>
                  </a:cubicBezTo>
                  <a:cubicBezTo>
                    <a:pt x="97" y="0"/>
                    <a:pt x="1" y="40"/>
                    <a:pt x="1" y="120"/>
                  </a:cubicBezTo>
                  <a:cubicBezTo>
                    <a:pt x="1" y="170"/>
                    <a:pt x="41" y="210"/>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0"/>
            <p:cNvSpPr/>
            <p:nvPr/>
          </p:nvSpPr>
          <p:spPr>
            <a:xfrm>
              <a:off x="-7220226" y="2261480"/>
              <a:ext cx="33150" cy="33466"/>
            </a:xfrm>
            <a:custGeom>
              <a:avLst/>
              <a:gdLst/>
              <a:ahLst/>
              <a:cxnLst/>
              <a:rect l="l" t="t" r="r" b="b"/>
              <a:pathLst>
                <a:path w="210" h="212" extrusionOk="0">
                  <a:moveTo>
                    <a:pt x="90" y="211"/>
                  </a:moveTo>
                  <a:cubicBezTo>
                    <a:pt x="170" y="211"/>
                    <a:pt x="210" y="115"/>
                    <a:pt x="153" y="57"/>
                  </a:cubicBezTo>
                  <a:cubicBezTo>
                    <a:pt x="97" y="1"/>
                    <a:pt x="0" y="41"/>
                    <a:pt x="0" y="122"/>
                  </a:cubicBezTo>
                  <a:cubicBezTo>
                    <a:pt x="0" y="171"/>
                    <a:pt x="40"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0"/>
            <p:cNvSpPr/>
            <p:nvPr/>
          </p:nvSpPr>
          <p:spPr>
            <a:xfrm>
              <a:off x="-7957740" y="2469538"/>
              <a:ext cx="33308" cy="33308"/>
            </a:xfrm>
            <a:custGeom>
              <a:avLst/>
              <a:gdLst/>
              <a:ahLst/>
              <a:cxnLst/>
              <a:rect l="l" t="t" r="r" b="b"/>
              <a:pathLst>
                <a:path w="211" h="211" extrusionOk="0">
                  <a:moveTo>
                    <a:pt x="91" y="210"/>
                  </a:moveTo>
                  <a:cubicBezTo>
                    <a:pt x="171" y="210"/>
                    <a:pt x="211" y="114"/>
                    <a:pt x="154" y="57"/>
                  </a:cubicBezTo>
                  <a:cubicBezTo>
                    <a:pt x="98" y="1"/>
                    <a:pt x="0" y="41"/>
                    <a:pt x="0" y="121"/>
                  </a:cubicBezTo>
                  <a:cubicBezTo>
                    <a:pt x="0" y="170"/>
                    <a:pt x="40" y="210"/>
                    <a:pt x="91"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0"/>
            <p:cNvSpPr/>
            <p:nvPr/>
          </p:nvSpPr>
          <p:spPr>
            <a:xfrm>
              <a:off x="-6983912" y="1940238"/>
              <a:ext cx="33150" cy="33150"/>
            </a:xfrm>
            <a:custGeom>
              <a:avLst/>
              <a:gdLst/>
              <a:ahLst/>
              <a:cxnLst/>
              <a:rect l="l" t="t" r="r" b="b"/>
              <a:pathLst>
                <a:path w="210" h="210" extrusionOk="0">
                  <a:moveTo>
                    <a:pt x="90" y="209"/>
                  </a:moveTo>
                  <a:cubicBezTo>
                    <a:pt x="170" y="209"/>
                    <a:pt x="209" y="113"/>
                    <a:pt x="153" y="57"/>
                  </a:cubicBezTo>
                  <a:cubicBezTo>
                    <a:pt x="97" y="0"/>
                    <a:pt x="0" y="40"/>
                    <a:pt x="0" y="120"/>
                  </a:cubicBezTo>
                  <a:cubicBezTo>
                    <a:pt x="0" y="169"/>
                    <a:pt x="40" y="209"/>
                    <a:pt x="90" y="2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5" name="Google Shape;1565;p20"/>
          <p:cNvSpPr/>
          <p:nvPr/>
        </p:nvSpPr>
        <p:spPr>
          <a:xfrm>
            <a:off x="4103425" y="0"/>
            <a:ext cx="5662165" cy="5165218"/>
          </a:xfrm>
          <a:custGeom>
            <a:avLst/>
            <a:gdLst/>
            <a:ahLst/>
            <a:cxnLst/>
            <a:rect l="l" t="t" r="r" b="b"/>
            <a:pathLst>
              <a:path w="99831" h="81058" extrusionOk="0">
                <a:moveTo>
                  <a:pt x="0" y="0"/>
                </a:moveTo>
                <a:lnTo>
                  <a:pt x="0" y="81058"/>
                </a:lnTo>
                <a:cubicBezTo>
                  <a:pt x="151" y="80914"/>
                  <a:pt x="296" y="80762"/>
                  <a:pt x="447" y="80618"/>
                </a:cubicBezTo>
                <a:cubicBezTo>
                  <a:pt x="1089" y="79991"/>
                  <a:pt x="1680" y="79443"/>
                  <a:pt x="2256" y="78945"/>
                </a:cubicBezTo>
                <a:cubicBezTo>
                  <a:pt x="2884" y="78405"/>
                  <a:pt x="3453" y="77929"/>
                  <a:pt x="4008" y="77504"/>
                </a:cubicBezTo>
                <a:cubicBezTo>
                  <a:pt x="4736" y="76941"/>
                  <a:pt x="5385" y="76473"/>
                  <a:pt x="5991" y="76062"/>
                </a:cubicBezTo>
                <a:cubicBezTo>
                  <a:pt x="6676" y="75593"/>
                  <a:pt x="7303" y="75197"/>
                  <a:pt x="7894" y="74844"/>
                </a:cubicBezTo>
                <a:cubicBezTo>
                  <a:pt x="8608" y="74425"/>
                  <a:pt x="9256" y="74065"/>
                  <a:pt x="9876" y="73741"/>
                </a:cubicBezTo>
                <a:cubicBezTo>
                  <a:pt x="10597" y="73373"/>
                  <a:pt x="11268" y="73056"/>
                  <a:pt x="11909" y="72775"/>
                </a:cubicBezTo>
                <a:cubicBezTo>
                  <a:pt x="12385" y="72573"/>
                  <a:pt x="12767" y="72414"/>
                  <a:pt x="13128" y="72277"/>
                </a:cubicBezTo>
                <a:cubicBezTo>
                  <a:pt x="13445" y="72147"/>
                  <a:pt x="13798" y="72010"/>
                  <a:pt x="14180" y="71881"/>
                </a:cubicBezTo>
                <a:cubicBezTo>
                  <a:pt x="14598" y="71737"/>
                  <a:pt x="15081" y="71571"/>
                  <a:pt x="15564" y="71427"/>
                </a:cubicBezTo>
                <a:cubicBezTo>
                  <a:pt x="16040" y="71290"/>
                  <a:pt x="16487" y="71160"/>
                  <a:pt x="16948" y="71037"/>
                </a:cubicBezTo>
                <a:cubicBezTo>
                  <a:pt x="17518" y="70893"/>
                  <a:pt x="17950" y="70792"/>
                  <a:pt x="18354" y="70706"/>
                </a:cubicBezTo>
                <a:cubicBezTo>
                  <a:pt x="18909" y="70583"/>
                  <a:pt x="19356" y="70489"/>
                  <a:pt x="19745" y="70424"/>
                </a:cubicBezTo>
                <a:cubicBezTo>
                  <a:pt x="20697" y="70251"/>
                  <a:pt x="21641" y="70107"/>
                  <a:pt x="22550" y="69999"/>
                </a:cubicBezTo>
                <a:cubicBezTo>
                  <a:pt x="23595" y="69877"/>
                  <a:pt x="24626" y="69776"/>
                  <a:pt x="25606" y="69704"/>
                </a:cubicBezTo>
                <a:cubicBezTo>
                  <a:pt x="26551" y="69632"/>
                  <a:pt x="27502" y="69574"/>
                  <a:pt x="28432" y="69523"/>
                </a:cubicBezTo>
                <a:cubicBezTo>
                  <a:pt x="29463" y="69473"/>
                  <a:pt x="30487" y="69430"/>
                  <a:pt x="31511" y="69386"/>
                </a:cubicBezTo>
                <a:lnTo>
                  <a:pt x="31820" y="69372"/>
                </a:lnTo>
                <a:lnTo>
                  <a:pt x="32130" y="69358"/>
                </a:lnTo>
                <a:lnTo>
                  <a:pt x="32426" y="69350"/>
                </a:lnTo>
                <a:lnTo>
                  <a:pt x="32700" y="69336"/>
                </a:lnTo>
                <a:cubicBezTo>
                  <a:pt x="33248" y="69314"/>
                  <a:pt x="33796" y="69293"/>
                  <a:pt x="34351" y="69264"/>
                </a:cubicBezTo>
                <a:cubicBezTo>
                  <a:pt x="35338" y="69213"/>
                  <a:pt x="36391" y="69156"/>
                  <a:pt x="37429" y="69084"/>
                </a:cubicBezTo>
                <a:cubicBezTo>
                  <a:pt x="38539" y="68997"/>
                  <a:pt x="39412" y="68918"/>
                  <a:pt x="40262" y="68817"/>
                </a:cubicBezTo>
                <a:cubicBezTo>
                  <a:pt x="40760" y="68759"/>
                  <a:pt x="41235" y="68702"/>
                  <a:pt x="41718" y="68629"/>
                </a:cubicBezTo>
                <a:cubicBezTo>
                  <a:pt x="42201" y="68557"/>
                  <a:pt x="42533" y="68500"/>
                  <a:pt x="42836" y="68449"/>
                </a:cubicBezTo>
                <a:cubicBezTo>
                  <a:pt x="43203" y="68384"/>
                  <a:pt x="43578" y="68312"/>
                  <a:pt x="43939" y="68233"/>
                </a:cubicBezTo>
                <a:cubicBezTo>
                  <a:pt x="44292" y="68161"/>
                  <a:pt x="44660" y="68082"/>
                  <a:pt x="45035" y="67988"/>
                </a:cubicBezTo>
                <a:cubicBezTo>
                  <a:pt x="45907" y="67779"/>
                  <a:pt x="46664" y="67577"/>
                  <a:pt x="47356" y="67361"/>
                </a:cubicBezTo>
                <a:cubicBezTo>
                  <a:pt x="48207" y="67087"/>
                  <a:pt x="48956" y="66834"/>
                  <a:pt x="49641" y="66568"/>
                </a:cubicBezTo>
                <a:cubicBezTo>
                  <a:pt x="50427" y="66258"/>
                  <a:pt x="51148" y="65948"/>
                  <a:pt x="51854" y="65623"/>
                </a:cubicBezTo>
                <a:cubicBezTo>
                  <a:pt x="52294" y="65414"/>
                  <a:pt x="52662" y="65227"/>
                  <a:pt x="53015" y="65047"/>
                </a:cubicBezTo>
                <a:cubicBezTo>
                  <a:pt x="53339" y="64881"/>
                  <a:pt x="53664" y="64701"/>
                  <a:pt x="53988" y="64520"/>
                </a:cubicBezTo>
                <a:cubicBezTo>
                  <a:pt x="54680" y="64131"/>
                  <a:pt x="55293" y="63756"/>
                  <a:pt x="55870" y="63381"/>
                </a:cubicBezTo>
                <a:cubicBezTo>
                  <a:pt x="56475" y="62985"/>
                  <a:pt x="57023" y="62603"/>
                  <a:pt x="57535" y="62213"/>
                </a:cubicBezTo>
                <a:cubicBezTo>
                  <a:pt x="58162" y="61738"/>
                  <a:pt x="58681" y="61320"/>
                  <a:pt x="59128" y="60930"/>
                </a:cubicBezTo>
                <a:cubicBezTo>
                  <a:pt x="59359" y="60728"/>
                  <a:pt x="59669" y="60469"/>
                  <a:pt x="59964" y="60188"/>
                </a:cubicBezTo>
                <a:cubicBezTo>
                  <a:pt x="60195" y="59979"/>
                  <a:pt x="60419" y="59762"/>
                  <a:pt x="60642" y="59546"/>
                </a:cubicBezTo>
                <a:cubicBezTo>
                  <a:pt x="61139" y="59056"/>
                  <a:pt x="61608" y="58566"/>
                  <a:pt x="62069" y="58054"/>
                </a:cubicBezTo>
                <a:cubicBezTo>
                  <a:pt x="62560" y="57499"/>
                  <a:pt x="62999" y="56965"/>
                  <a:pt x="63410" y="56446"/>
                </a:cubicBezTo>
                <a:cubicBezTo>
                  <a:pt x="63879" y="55826"/>
                  <a:pt x="64290" y="55264"/>
                  <a:pt x="64657" y="54723"/>
                </a:cubicBezTo>
                <a:cubicBezTo>
                  <a:pt x="64838" y="54449"/>
                  <a:pt x="65018" y="54183"/>
                  <a:pt x="65191" y="53902"/>
                </a:cubicBezTo>
                <a:cubicBezTo>
                  <a:pt x="65364" y="53620"/>
                  <a:pt x="65537" y="53339"/>
                  <a:pt x="65703" y="53058"/>
                </a:cubicBezTo>
                <a:cubicBezTo>
                  <a:pt x="66157" y="52294"/>
                  <a:pt x="66525" y="51587"/>
                  <a:pt x="66849" y="50917"/>
                </a:cubicBezTo>
                <a:cubicBezTo>
                  <a:pt x="67245" y="50102"/>
                  <a:pt x="67577" y="49345"/>
                  <a:pt x="67873" y="48610"/>
                </a:cubicBezTo>
                <a:cubicBezTo>
                  <a:pt x="68211" y="47759"/>
                  <a:pt x="68500" y="46966"/>
                  <a:pt x="68731" y="46246"/>
                </a:cubicBezTo>
                <a:cubicBezTo>
                  <a:pt x="68853" y="45885"/>
                  <a:pt x="68968" y="45525"/>
                  <a:pt x="69077" y="45164"/>
                </a:cubicBezTo>
                <a:cubicBezTo>
                  <a:pt x="69192" y="44797"/>
                  <a:pt x="69300" y="44429"/>
                  <a:pt x="69401" y="44061"/>
                </a:cubicBezTo>
                <a:cubicBezTo>
                  <a:pt x="69596" y="43384"/>
                  <a:pt x="69761" y="42735"/>
                  <a:pt x="69927" y="42086"/>
                </a:cubicBezTo>
                <a:cubicBezTo>
                  <a:pt x="70107" y="41372"/>
                  <a:pt x="70266" y="40695"/>
                  <a:pt x="70410" y="40075"/>
                </a:cubicBezTo>
                <a:cubicBezTo>
                  <a:pt x="70699" y="38806"/>
                  <a:pt x="70987" y="37436"/>
                  <a:pt x="71232" y="36254"/>
                </a:cubicBezTo>
                <a:lnTo>
                  <a:pt x="71319" y="35850"/>
                </a:lnTo>
                <a:lnTo>
                  <a:pt x="71319" y="35821"/>
                </a:lnTo>
                <a:lnTo>
                  <a:pt x="71340" y="35728"/>
                </a:lnTo>
                <a:lnTo>
                  <a:pt x="71383" y="35533"/>
                </a:lnTo>
                <a:lnTo>
                  <a:pt x="71448" y="35223"/>
                </a:lnTo>
                <a:lnTo>
                  <a:pt x="71499" y="34985"/>
                </a:lnTo>
                <a:cubicBezTo>
                  <a:pt x="71679" y="34135"/>
                  <a:pt x="71852" y="33269"/>
                  <a:pt x="72039" y="32426"/>
                </a:cubicBezTo>
                <a:cubicBezTo>
                  <a:pt x="72328" y="31100"/>
                  <a:pt x="72587" y="29982"/>
                  <a:pt x="72905" y="28821"/>
                </a:cubicBezTo>
                <a:cubicBezTo>
                  <a:pt x="73222" y="27661"/>
                  <a:pt x="73539" y="26623"/>
                  <a:pt x="73863" y="25664"/>
                </a:cubicBezTo>
                <a:cubicBezTo>
                  <a:pt x="74274" y="24474"/>
                  <a:pt x="74678" y="23436"/>
                  <a:pt x="75082" y="22492"/>
                </a:cubicBezTo>
                <a:cubicBezTo>
                  <a:pt x="75565" y="21375"/>
                  <a:pt x="76040" y="20380"/>
                  <a:pt x="76531" y="19464"/>
                </a:cubicBezTo>
                <a:cubicBezTo>
                  <a:pt x="77071" y="18462"/>
                  <a:pt x="77590" y="17568"/>
                  <a:pt x="78131" y="16739"/>
                </a:cubicBezTo>
                <a:cubicBezTo>
                  <a:pt x="78643" y="15939"/>
                  <a:pt x="79133" y="15247"/>
                  <a:pt x="79609" y="14613"/>
                </a:cubicBezTo>
                <a:cubicBezTo>
                  <a:pt x="80142" y="13906"/>
                  <a:pt x="80640" y="13286"/>
                  <a:pt x="81123" y="12717"/>
                </a:cubicBezTo>
                <a:cubicBezTo>
                  <a:pt x="81757" y="11989"/>
                  <a:pt x="82348" y="11340"/>
                  <a:pt x="82947" y="10727"/>
                </a:cubicBezTo>
                <a:cubicBezTo>
                  <a:pt x="83516" y="10150"/>
                  <a:pt x="84042" y="9638"/>
                  <a:pt x="84561" y="9170"/>
                </a:cubicBezTo>
                <a:cubicBezTo>
                  <a:pt x="85254" y="8535"/>
                  <a:pt x="85902" y="7980"/>
                  <a:pt x="86551" y="7469"/>
                </a:cubicBezTo>
                <a:cubicBezTo>
                  <a:pt x="87250" y="6913"/>
                  <a:pt x="87885" y="6430"/>
                  <a:pt x="88498" y="5991"/>
                </a:cubicBezTo>
                <a:cubicBezTo>
                  <a:pt x="89269" y="5443"/>
                  <a:pt x="89997" y="4953"/>
                  <a:pt x="90725" y="4498"/>
                </a:cubicBezTo>
                <a:cubicBezTo>
                  <a:pt x="91482" y="4023"/>
                  <a:pt x="92181" y="3612"/>
                  <a:pt x="92859" y="3230"/>
                </a:cubicBezTo>
                <a:cubicBezTo>
                  <a:pt x="93659" y="2775"/>
                  <a:pt x="94387" y="2401"/>
                  <a:pt x="95087" y="2055"/>
                </a:cubicBezTo>
                <a:cubicBezTo>
                  <a:pt x="95952" y="1636"/>
                  <a:pt x="96687" y="1290"/>
                  <a:pt x="97357" y="1002"/>
                </a:cubicBezTo>
                <a:cubicBezTo>
                  <a:pt x="98230" y="627"/>
                  <a:pt x="99037" y="303"/>
                  <a:pt x="99830" y="14"/>
                </a:cubicBezTo>
                <a:lnTo>
                  <a:pt x="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0"/>
          <p:cNvSpPr txBox="1">
            <a:spLocks noGrp="1"/>
          </p:cNvSpPr>
          <p:nvPr>
            <p:ph type="title"/>
          </p:nvPr>
        </p:nvSpPr>
        <p:spPr>
          <a:xfrm>
            <a:off x="720000" y="421475"/>
            <a:ext cx="7704000" cy="4881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2">
  <p:cSld name="CUSTOM_8">
    <p:spTree>
      <p:nvGrpSpPr>
        <p:cNvPr id="1" name="Shape 1567"/>
        <p:cNvGrpSpPr/>
        <p:nvPr/>
      </p:nvGrpSpPr>
      <p:grpSpPr>
        <a:xfrm>
          <a:off x="0" y="0"/>
          <a:ext cx="0" cy="0"/>
          <a:chOff x="0" y="0"/>
          <a:chExt cx="0" cy="0"/>
        </a:xfrm>
      </p:grpSpPr>
      <p:grpSp>
        <p:nvGrpSpPr>
          <p:cNvPr id="1568" name="Google Shape;1568;p21"/>
          <p:cNvGrpSpPr/>
          <p:nvPr/>
        </p:nvGrpSpPr>
        <p:grpSpPr>
          <a:xfrm>
            <a:off x="-395885" y="-6198892"/>
            <a:ext cx="10760499" cy="11686065"/>
            <a:chOff x="-8552573" y="-1106629"/>
            <a:chExt cx="5838895" cy="6341128"/>
          </a:xfrm>
        </p:grpSpPr>
        <p:sp>
          <p:nvSpPr>
            <p:cNvPr id="1569" name="Google Shape;1569;p21"/>
            <p:cNvSpPr/>
            <p:nvPr/>
          </p:nvSpPr>
          <p:spPr>
            <a:xfrm>
              <a:off x="-3185819" y="-154165"/>
              <a:ext cx="35660" cy="36058"/>
            </a:xfrm>
            <a:custGeom>
              <a:avLst/>
              <a:gdLst/>
              <a:ahLst/>
              <a:cxnLst/>
              <a:rect l="l" t="t" r="r" b="b"/>
              <a:pathLst>
                <a:path w="179" h="181" extrusionOk="0">
                  <a:moveTo>
                    <a:pt x="90" y="0"/>
                  </a:moveTo>
                  <a:cubicBezTo>
                    <a:pt x="40" y="0"/>
                    <a:pt x="0" y="40"/>
                    <a:pt x="0" y="90"/>
                  </a:cubicBezTo>
                  <a:cubicBezTo>
                    <a:pt x="0" y="140"/>
                    <a:pt x="40" y="180"/>
                    <a:pt x="90" y="180"/>
                  </a:cubicBezTo>
                  <a:cubicBezTo>
                    <a:pt x="139" y="180"/>
                    <a:pt x="179" y="140"/>
                    <a:pt x="179" y="90"/>
                  </a:cubicBezTo>
                  <a:cubicBezTo>
                    <a:pt x="179" y="40"/>
                    <a:pt x="139" y="0"/>
                    <a:pt x="90" y="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1"/>
            <p:cNvSpPr/>
            <p:nvPr/>
          </p:nvSpPr>
          <p:spPr>
            <a:xfrm>
              <a:off x="-3466518" y="2366549"/>
              <a:ext cx="199217" cy="1040314"/>
            </a:xfrm>
            <a:custGeom>
              <a:avLst/>
              <a:gdLst/>
              <a:ahLst/>
              <a:cxnLst/>
              <a:rect l="l" t="t" r="r" b="b"/>
              <a:pathLst>
                <a:path w="1000" h="5222" extrusionOk="0">
                  <a:moveTo>
                    <a:pt x="1000" y="5221"/>
                  </a:moveTo>
                  <a:lnTo>
                    <a:pt x="0" y="5221"/>
                  </a:lnTo>
                  <a:lnTo>
                    <a:pt x="223" y="0"/>
                  </a:lnTo>
                  <a:lnTo>
                    <a:pt x="778" y="0"/>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1"/>
            <p:cNvSpPr/>
            <p:nvPr/>
          </p:nvSpPr>
          <p:spPr>
            <a:xfrm>
              <a:off x="-3366909" y="3489744"/>
              <a:ext cx="199018" cy="1040115"/>
            </a:xfrm>
            <a:custGeom>
              <a:avLst/>
              <a:gdLst/>
              <a:ahLst/>
              <a:cxnLst/>
              <a:rect l="l" t="t" r="r" b="b"/>
              <a:pathLst>
                <a:path w="999" h="5221" extrusionOk="0">
                  <a:moveTo>
                    <a:pt x="999" y="5221"/>
                  </a:moveTo>
                  <a:lnTo>
                    <a:pt x="0" y="5221"/>
                  </a:lnTo>
                  <a:lnTo>
                    <a:pt x="221" y="1"/>
                  </a:lnTo>
                  <a:lnTo>
                    <a:pt x="778" y="1"/>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1"/>
            <p:cNvSpPr/>
            <p:nvPr/>
          </p:nvSpPr>
          <p:spPr>
            <a:xfrm>
              <a:off x="-3219886" y="3232154"/>
              <a:ext cx="205194" cy="1072189"/>
            </a:xfrm>
            <a:custGeom>
              <a:avLst/>
              <a:gdLst/>
              <a:ahLst/>
              <a:cxnLst/>
              <a:rect l="l" t="t" r="r" b="b"/>
              <a:pathLst>
                <a:path w="1030" h="5382" extrusionOk="0">
                  <a:moveTo>
                    <a:pt x="1030" y="5381"/>
                  </a:moveTo>
                  <a:lnTo>
                    <a:pt x="1" y="5381"/>
                  </a:lnTo>
                  <a:lnTo>
                    <a:pt x="229" y="0"/>
                  </a:lnTo>
                  <a:lnTo>
                    <a:pt x="802" y="0"/>
                  </a:lnTo>
                  <a:close/>
                </a:path>
              </a:pathLst>
            </a:custGeom>
            <a:solidFill>
              <a:srgbClr val="684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1"/>
            <p:cNvSpPr/>
            <p:nvPr/>
          </p:nvSpPr>
          <p:spPr>
            <a:xfrm>
              <a:off x="-3681077" y="2219326"/>
              <a:ext cx="919787" cy="434294"/>
            </a:xfrm>
            <a:custGeom>
              <a:avLst/>
              <a:gdLst/>
              <a:ahLst/>
              <a:cxnLst/>
              <a:rect l="l" t="t" r="r" b="b"/>
              <a:pathLst>
                <a:path w="4617" h="2180" extrusionOk="0">
                  <a:moveTo>
                    <a:pt x="478" y="1469"/>
                  </a:moveTo>
                  <a:cubicBezTo>
                    <a:pt x="685" y="1287"/>
                    <a:pt x="960" y="879"/>
                    <a:pt x="1206" y="476"/>
                  </a:cubicBezTo>
                  <a:lnTo>
                    <a:pt x="4177" y="1"/>
                  </a:lnTo>
                  <a:cubicBezTo>
                    <a:pt x="4305" y="225"/>
                    <a:pt x="4459" y="490"/>
                    <a:pt x="4617" y="734"/>
                  </a:cubicBezTo>
                  <a:lnTo>
                    <a:pt x="956" y="2087"/>
                  </a:lnTo>
                  <a:cubicBezTo>
                    <a:pt x="989" y="1992"/>
                    <a:pt x="1016" y="1894"/>
                    <a:pt x="1036" y="1795"/>
                  </a:cubicBezTo>
                  <a:cubicBezTo>
                    <a:pt x="606" y="2180"/>
                    <a:pt x="0" y="1888"/>
                    <a:pt x="478" y="1469"/>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1"/>
            <p:cNvSpPr/>
            <p:nvPr/>
          </p:nvSpPr>
          <p:spPr>
            <a:xfrm>
              <a:off x="-3729288" y="2790885"/>
              <a:ext cx="1007443" cy="392060"/>
            </a:xfrm>
            <a:custGeom>
              <a:avLst/>
              <a:gdLst/>
              <a:ahLst/>
              <a:cxnLst/>
              <a:rect l="l" t="t" r="r" b="b"/>
              <a:pathLst>
                <a:path w="5057" h="1968" extrusionOk="0">
                  <a:moveTo>
                    <a:pt x="5057" y="1"/>
                  </a:moveTo>
                  <a:lnTo>
                    <a:pt x="5057" y="1417"/>
                  </a:lnTo>
                  <a:cubicBezTo>
                    <a:pt x="3523" y="1595"/>
                    <a:pt x="1858" y="1790"/>
                    <a:pt x="341" y="1967"/>
                  </a:cubicBezTo>
                  <a:cubicBezTo>
                    <a:pt x="670" y="1416"/>
                    <a:pt x="884" y="805"/>
                    <a:pt x="894" y="779"/>
                  </a:cubicBezTo>
                  <a:cubicBezTo>
                    <a:pt x="871" y="797"/>
                    <a:pt x="147" y="1379"/>
                    <a:pt x="44" y="1058"/>
                  </a:cubicBezTo>
                  <a:cubicBezTo>
                    <a:pt x="0" y="921"/>
                    <a:pt x="171" y="725"/>
                    <a:pt x="400" y="460"/>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1"/>
            <p:cNvSpPr/>
            <p:nvPr/>
          </p:nvSpPr>
          <p:spPr>
            <a:xfrm>
              <a:off x="-3647807" y="4670712"/>
              <a:ext cx="925963" cy="563786"/>
            </a:xfrm>
            <a:custGeom>
              <a:avLst/>
              <a:gdLst/>
              <a:ahLst/>
              <a:cxnLst/>
              <a:rect l="l" t="t" r="r" b="b"/>
              <a:pathLst>
                <a:path w="4648" h="2830" extrusionOk="0">
                  <a:moveTo>
                    <a:pt x="4648" y="152"/>
                  </a:moveTo>
                  <a:lnTo>
                    <a:pt x="4648" y="2830"/>
                  </a:lnTo>
                  <a:lnTo>
                    <a:pt x="0" y="2830"/>
                  </a:lnTo>
                  <a:cubicBezTo>
                    <a:pt x="136" y="2162"/>
                    <a:pt x="713" y="2301"/>
                    <a:pt x="713" y="2301"/>
                  </a:cubicBezTo>
                  <a:cubicBezTo>
                    <a:pt x="713" y="2301"/>
                    <a:pt x="572" y="1630"/>
                    <a:pt x="1129" y="1397"/>
                  </a:cubicBezTo>
                  <a:cubicBezTo>
                    <a:pt x="1687" y="1163"/>
                    <a:pt x="2025" y="1637"/>
                    <a:pt x="2025" y="1637"/>
                  </a:cubicBezTo>
                  <a:cubicBezTo>
                    <a:pt x="2025" y="1637"/>
                    <a:pt x="1997" y="1129"/>
                    <a:pt x="2329" y="988"/>
                  </a:cubicBezTo>
                  <a:cubicBezTo>
                    <a:pt x="2660" y="847"/>
                    <a:pt x="2830" y="1167"/>
                    <a:pt x="2830" y="1167"/>
                  </a:cubicBezTo>
                  <a:cubicBezTo>
                    <a:pt x="2830" y="1167"/>
                    <a:pt x="2710" y="851"/>
                    <a:pt x="2845" y="764"/>
                  </a:cubicBezTo>
                  <a:cubicBezTo>
                    <a:pt x="2979" y="678"/>
                    <a:pt x="3055" y="981"/>
                    <a:pt x="3055" y="981"/>
                  </a:cubicBezTo>
                  <a:cubicBezTo>
                    <a:pt x="3055" y="981"/>
                    <a:pt x="3071" y="508"/>
                    <a:pt x="3226" y="459"/>
                  </a:cubicBezTo>
                  <a:cubicBezTo>
                    <a:pt x="3380" y="410"/>
                    <a:pt x="3416" y="826"/>
                    <a:pt x="3416" y="826"/>
                  </a:cubicBezTo>
                  <a:cubicBezTo>
                    <a:pt x="3416" y="826"/>
                    <a:pt x="3619" y="0"/>
                    <a:pt x="4648" y="152"/>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 name="Google Shape;1576;p21"/>
            <p:cNvGrpSpPr/>
            <p:nvPr/>
          </p:nvGrpSpPr>
          <p:grpSpPr>
            <a:xfrm>
              <a:off x="-8552573" y="-1106629"/>
              <a:ext cx="5838895" cy="6341128"/>
              <a:chOff x="-8552573" y="-1106629"/>
              <a:chExt cx="5838895" cy="6341128"/>
            </a:xfrm>
          </p:grpSpPr>
          <p:sp>
            <p:nvSpPr>
              <p:cNvPr id="1577" name="Google Shape;1577;p21"/>
              <p:cNvSpPr/>
              <p:nvPr/>
            </p:nvSpPr>
            <p:spPr>
              <a:xfrm>
                <a:off x="-8552573" y="-1106629"/>
                <a:ext cx="5830698" cy="6341093"/>
              </a:xfrm>
              <a:custGeom>
                <a:avLst/>
                <a:gdLst/>
                <a:ahLst/>
                <a:cxnLst/>
                <a:rect l="l" t="t" r="r" b="b"/>
                <a:pathLst>
                  <a:path w="29268" h="31830" extrusionOk="0">
                    <a:moveTo>
                      <a:pt x="29268" y="0"/>
                    </a:moveTo>
                    <a:lnTo>
                      <a:pt x="29268" y="31830"/>
                    </a:lnTo>
                    <a:lnTo>
                      <a:pt x="0" y="31830"/>
                    </a:lnTo>
                    <a:cubicBezTo>
                      <a:pt x="191" y="30870"/>
                      <a:pt x="580" y="30047"/>
                      <a:pt x="1075" y="29294"/>
                    </a:cubicBezTo>
                    <a:cubicBezTo>
                      <a:pt x="1735" y="28291"/>
                      <a:pt x="2581" y="27414"/>
                      <a:pt x="3390" y="26509"/>
                    </a:cubicBezTo>
                    <a:lnTo>
                      <a:pt x="3405" y="26492"/>
                    </a:lnTo>
                    <a:cubicBezTo>
                      <a:pt x="3735" y="26123"/>
                      <a:pt x="4057" y="25748"/>
                      <a:pt x="4358" y="25357"/>
                    </a:cubicBezTo>
                    <a:cubicBezTo>
                      <a:pt x="4700" y="24915"/>
                      <a:pt x="5014" y="24453"/>
                      <a:pt x="5278" y="23956"/>
                    </a:cubicBezTo>
                    <a:cubicBezTo>
                      <a:pt x="5385" y="23754"/>
                      <a:pt x="5482" y="23547"/>
                      <a:pt x="5572" y="23333"/>
                    </a:cubicBezTo>
                    <a:cubicBezTo>
                      <a:pt x="5680" y="23073"/>
                      <a:pt x="5772" y="22806"/>
                      <a:pt x="5847" y="22534"/>
                    </a:cubicBezTo>
                    <a:lnTo>
                      <a:pt x="5847" y="22534"/>
                    </a:lnTo>
                    <a:cubicBezTo>
                      <a:pt x="5862" y="22480"/>
                      <a:pt x="5876" y="22424"/>
                      <a:pt x="5890" y="22367"/>
                    </a:cubicBezTo>
                    <a:cubicBezTo>
                      <a:pt x="5905" y="22314"/>
                      <a:pt x="5916" y="22261"/>
                      <a:pt x="5928" y="22207"/>
                    </a:cubicBezTo>
                    <a:cubicBezTo>
                      <a:pt x="5967" y="22032"/>
                      <a:pt x="5999" y="21846"/>
                      <a:pt x="6023" y="21651"/>
                    </a:cubicBezTo>
                    <a:cubicBezTo>
                      <a:pt x="6039" y="21530"/>
                      <a:pt x="6052" y="21405"/>
                      <a:pt x="6062" y="21278"/>
                    </a:cubicBezTo>
                    <a:cubicBezTo>
                      <a:pt x="6070" y="21176"/>
                      <a:pt x="6077" y="21071"/>
                      <a:pt x="6085" y="20964"/>
                    </a:cubicBezTo>
                    <a:cubicBezTo>
                      <a:pt x="6089" y="20876"/>
                      <a:pt x="6093" y="20784"/>
                      <a:pt x="6096" y="20693"/>
                    </a:cubicBezTo>
                    <a:cubicBezTo>
                      <a:pt x="6102" y="20524"/>
                      <a:pt x="6106" y="20352"/>
                      <a:pt x="6107" y="20174"/>
                    </a:cubicBezTo>
                    <a:lnTo>
                      <a:pt x="6107" y="20064"/>
                    </a:lnTo>
                    <a:cubicBezTo>
                      <a:pt x="6107" y="19844"/>
                      <a:pt x="6103" y="19619"/>
                      <a:pt x="6097" y="19387"/>
                    </a:cubicBezTo>
                    <a:cubicBezTo>
                      <a:pt x="6079" y="18662"/>
                      <a:pt x="6035" y="17881"/>
                      <a:pt x="5993" y="17068"/>
                    </a:cubicBezTo>
                    <a:cubicBezTo>
                      <a:pt x="5985" y="16909"/>
                      <a:pt x="5976" y="16747"/>
                      <a:pt x="5968" y="16585"/>
                    </a:cubicBezTo>
                    <a:cubicBezTo>
                      <a:pt x="5963" y="16495"/>
                      <a:pt x="5960" y="16404"/>
                      <a:pt x="5955" y="16312"/>
                    </a:cubicBezTo>
                    <a:cubicBezTo>
                      <a:pt x="5949" y="16190"/>
                      <a:pt x="5943" y="16067"/>
                      <a:pt x="5939" y="15943"/>
                    </a:cubicBezTo>
                    <a:cubicBezTo>
                      <a:pt x="5916" y="15440"/>
                      <a:pt x="5899" y="14931"/>
                      <a:pt x="5890" y="14417"/>
                    </a:cubicBezTo>
                    <a:cubicBezTo>
                      <a:pt x="5872" y="13254"/>
                      <a:pt x="5903" y="12074"/>
                      <a:pt x="6048" y="10937"/>
                    </a:cubicBezTo>
                    <a:cubicBezTo>
                      <a:pt x="6109" y="10439"/>
                      <a:pt x="6197" y="9945"/>
                      <a:pt x="6310" y="9456"/>
                    </a:cubicBezTo>
                    <a:cubicBezTo>
                      <a:pt x="6360" y="9246"/>
                      <a:pt x="6414" y="9039"/>
                      <a:pt x="6475" y="8836"/>
                    </a:cubicBezTo>
                    <a:cubicBezTo>
                      <a:pt x="6657" y="8216"/>
                      <a:pt x="6891" y="7624"/>
                      <a:pt x="7190" y="7069"/>
                    </a:cubicBezTo>
                    <a:cubicBezTo>
                      <a:pt x="7397" y="6683"/>
                      <a:pt x="7638" y="6316"/>
                      <a:pt x="7908" y="5973"/>
                    </a:cubicBezTo>
                    <a:cubicBezTo>
                      <a:pt x="8547" y="5167"/>
                      <a:pt x="9378" y="4482"/>
                      <a:pt x="10454" y="3964"/>
                    </a:cubicBezTo>
                    <a:cubicBezTo>
                      <a:pt x="10796" y="3799"/>
                      <a:pt x="11122" y="3638"/>
                      <a:pt x="11431" y="3481"/>
                    </a:cubicBezTo>
                    <a:cubicBezTo>
                      <a:pt x="14416" y="1964"/>
                      <a:pt x="15903" y="795"/>
                      <a:pt x="16645" y="0"/>
                    </a:cubicBezTo>
                    <a:close/>
                  </a:path>
                </a:pathLst>
              </a:custGeom>
              <a:gradFill>
                <a:gsLst>
                  <a:gs pos="0">
                    <a:srgbClr val="9579A7"/>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1"/>
              <p:cNvSpPr/>
              <p:nvPr/>
            </p:nvSpPr>
            <p:spPr>
              <a:xfrm>
                <a:off x="-6434480" y="255628"/>
                <a:ext cx="3712617" cy="925365"/>
              </a:xfrm>
              <a:custGeom>
                <a:avLst/>
                <a:gdLst/>
                <a:ahLst/>
                <a:cxnLst/>
                <a:rect l="l" t="t" r="r" b="b"/>
                <a:pathLst>
                  <a:path w="18636" h="4645" extrusionOk="0">
                    <a:moveTo>
                      <a:pt x="18636" y="220"/>
                    </a:moveTo>
                    <a:lnTo>
                      <a:pt x="18636" y="4645"/>
                    </a:lnTo>
                    <a:cubicBezTo>
                      <a:pt x="12336" y="4390"/>
                      <a:pt x="1" y="3886"/>
                      <a:pt x="1" y="3886"/>
                    </a:cubicBezTo>
                    <a:cubicBezTo>
                      <a:pt x="1" y="3886"/>
                      <a:pt x="7621" y="3896"/>
                      <a:pt x="8625" y="4002"/>
                    </a:cubicBezTo>
                    <a:cubicBezTo>
                      <a:pt x="9628" y="4107"/>
                      <a:pt x="9940" y="3831"/>
                      <a:pt x="10102" y="3580"/>
                    </a:cubicBezTo>
                    <a:cubicBezTo>
                      <a:pt x="10265" y="3328"/>
                      <a:pt x="11357" y="3635"/>
                      <a:pt x="11882" y="3603"/>
                    </a:cubicBezTo>
                    <a:cubicBezTo>
                      <a:pt x="12407" y="3571"/>
                      <a:pt x="11994" y="3271"/>
                      <a:pt x="12843" y="2727"/>
                    </a:cubicBezTo>
                    <a:cubicBezTo>
                      <a:pt x="13692" y="2183"/>
                      <a:pt x="14408" y="2875"/>
                      <a:pt x="14408" y="2875"/>
                    </a:cubicBezTo>
                    <a:cubicBezTo>
                      <a:pt x="14408" y="2875"/>
                      <a:pt x="14340" y="2398"/>
                      <a:pt x="14930" y="1930"/>
                    </a:cubicBezTo>
                    <a:cubicBezTo>
                      <a:pt x="15521" y="1462"/>
                      <a:pt x="16063" y="2151"/>
                      <a:pt x="16063" y="2151"/>
                    </a:cubicBezTo>
                    <a:cubicBezTo>
                      <a:pt x="16063" y="2151"/>
                      <a:pt x="15946" y="927"/>
                      <a:pt x="16909" y="463"/>
                    </a:cubicBezTo>
                    <a:cubicBezTo>
                      <a:pt x="17871" y="0"/>
                      <a:pt x="18497" y="708"/>
                      <a:pt x="18497" y="708"/>
                    </a:cubicBezTo>
                    <a:cubicBezTo>
                      <a:pt x="18532" y="542"/>
                      <a:pt x="18578" y="379"/>
                      <a:pt x="18636" y="22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1"/>
              <p:cNvSpPr/>
              <p:nvPr/>
            </p:nvSpPr>
            <p:spPr>
              <a:xfrm>
                <a:off x="-7262831" y="301448"/>
                <a:ext cx="2716530" cy="372537"/>
              </a:xfrm>
              <a:custGeom>
                <a:avLst/>
                <a:gdLst/>
                <a:ahLst/>
                <a:cxnLst/>
                <a:rect l="l" t="t" r="r" b="b"/>
                <a:pathLst>
                  <a:path w="13636" h="1870" extrusionOk="0">
                    <a:moveTo>
                      <a:pt x="13636" y="1869"/>
                    </a:moveTo>
                    <a:cubicBezTo>
                      <a:pt x="13636" y="1869"/>
                      <a:pt x="6261" y="1815"/>
                      <a:pt x="1" y="1768"/>
                    </a:cubicBezTo>
                    <a:cubicBezTo>
                      <a:pt x="183" y="1148"/>
                      <a:pt x="417" y="556"/>
                      <a:pt x="716" y="1"/>
                    </a:cubicBezTo>
                    <a:cubicBezTo>
                      <a:pt x="766" y="29"/>
                      <a:pt x="816" y="59"/>
                      <a:pt x="864" y="92"/>
                    </a:cubicBezTo>
                    <a:cubicBezTo>
                      <a:pt x="1686" y="677"/>
                      <a:pt x="1259" y="958"/>
                      <a:pt x="1782" y="1014"/>
                    </a:cubicBezTo>
                    <a:cubicBezTo>
                      <a:pt x="2305" y="1072"/>
                      <a:pt x="3410" y="817"/>
                      <a:pt x="3560" y="1076"/>
                    </a:cubicBezTo>
                    <a:cubicBezTo>
                      <a:pt x="3711" y="1335"/>
                      <a:pt x="4008" y="1626"/>
                      <a:pt x="5016" y="1568"/>
                    </a:cubicBezTo>
                    <a:cubicBezTo>
                      <a:pt x="6024" y="1510"/>
                      <a:pt x="13636" y="1869"/>
                      <a:pt x="13636" y="1869"/>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1"/>
              <p:cNvSpPr/>
              <p:nvPr/>
            </p:nvSpPr>
            <p:spPr>
              <a:xfrm>
                <a:off x="-4964444" y="-172095"/>
                <a:ext cx="36058" cy="35859"/>
              </a:xfrm>
              <a:custGeom>
                <a:avLst/>
                <a:gdLst/>
                <a:ahLst/>
                <a:cxnLst/>
                <a:rect l="l" t="t" r="r" b="b"/>
                <a:pathLst>
                  <a:path w="181" h="180" extrusionOk="0">
                    <a:moveTo>
                      <a:pt x="90" y="1"/>
                    </a:moveTo>
                    <a:cubicBezTo>
                      <a:pt x="41" y="1"/>
                      <a:pt x="1" y="41"/>
                      <a:pt x="1" y="90"/>
                    </a:cubicBezTo>
                    <a:cubicBezTo>
                      <a:pt x="1" y="140"/>
                      <a:pt x="41" y="180"/>
                      <a:pt x="90" y="180"/>
                    </a:cubicBezTo>
                    <a:cubicBezTo>
                      <a:pt x="141" y="180"/>
                      <a:pt x="181" y="140"/>
                      <a:pt x="181" y="90"/>
                    </a:cubicBezTo>
                    <a:cubicBezTo>
                      <a:pt x="181" y="41"/>
                      <a:pt x="141" y="1"/>
                      <a:pt x="90" y="1"/>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1"/>
              <p:cNvSpPr/>
              <p:nvPr/>
            </p:nvSpPr>
            <p:spPr>
              <a:xfrm>
                <a:off x="-5901370" y="93862"/>
                <a:ext cx="42035" cy="36258"/>
              </a:xfrm>
              <a:custGeom>
                <a:avLst/>
                <a:gdLst/>
                <a:ahLst/>
                <a:cxnLst/>
                <a:rect l="l" t="t" r="r" b="b"/>
                <a:pathLst>
                  <a:path w="211" h="182" extrusionOk="0">
                    <a:moveTo>
                      <a:pt x="121" y="1"/>
                    </a:moveTo>
                    <a:cubicBezTo>
                      <a:pt x="41" y="1"/>
                      <a:pt x="0" y="98"/>
                      <a:pt x="58" y="155"/>
                    </a:cubicBezTo>
                    <a:cubicBezTo>
                      <a:pt x="76" y="173"/>
                      <a:pt x="98" y="181"/>
                      <a:pt x="120" y="181"/>
                    </a:cubicBezTo>
                    <a:cubicBezTo>
                      <a:pt x="166" y="181"/>
                      <a:pt x="211" y="145"/>
                      <a:pt x="211" y="91"/>
                    </a:cubicBezTo>
                    <a:cubicBezTo>
                      <a:pt x="211" y="41"/>
                      <a:pt x="171"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1"/>
              <p:cNvSpPr/>
              <p:nvPr/>
            </p:nvSpPr>
            <p:spPr>
              <a:xfrm>
                <a:off x="-3925518" y="-499411"/>
                <a:ext cx="36058" cy="35859"/>
              </a:xfrm>
              <a:custGeom>
                <a:avLst/>
                <a:gdLst/>
                <a:ahLst/>
                <a:cxnLst/>
                <a:rect l="l" t="t" r="r" b="b"/>
                <a:pathLst>
                  <a:path w="181" h="180" extrusionOk="0">
                    <a:moveTo>
                      <a:pt x="90" y="0"/>
                    </a:moveTo>
                    <a:cubicBezTo>
                      <a:pt x="41" y="0"/>
                      <a:pt x="1" y="40"/>
                      <a:pt x="1" y="89"/>
                    </a:cubicBezTo>
                    <a:cubicBezTo>
                      <a:pt x="1" y="139"/>
                      <a:pt x="41" y="180"/>
                      <a:pt x="90" y="180"/>
                    </a:cubicBezTo>
                    <a:cubicBezTo>
                      <a:pt x="141" y="180"/>
                      <a:pt x="181" y="139"/>
                      <a:pt x="181" y="89"/>
                    </a:cubicBezTo>
                    <a:cubicBezTo>
                      <a:pt x="181" y="40"/>
                      <a:pt x="141" y="0"/>
                      <a:pt x="90" y="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1"/>
              <p:cNvSpPr/>
              <p:nvPr/>
            </p:nvSpPr>
            <p:spPr>
              <a:xfrm>
                <a:off x="-4835351" y="-697633"/>
                <a:ext cx="42234" cy="36058"/>
              </a:xfrm>
              <a:custGeom>
                <a:avLst/>
                <a:gdLst/>
                <a:ahLst/>
                <a:cxnLst/>
                <a:rect l="l" t="t" r="r" b="b"/>
                <a:pathLst>
                  <a:path w="212" h="181" extrusionOk="0">
                    <a:moveTo>
                      <a:pt x="121" y="0"/>
                    </a:moveTo>
                    <a:cubicBezTo>
                      <a:pt x="41" y="0"/>
                      <a:pt x="1" y="97"/>
                      <a:pt x="57" y="153"/>
                    </a:cubicBezTo>
                    <a:cubicBezTo>
                      <a:pt x="76" y="172"/>
                      <a:pt x="98" y="180"/>
                      <a:pt x="121" y="180"/>
                    </a:cubicBezTo>
                    <a:cubicBezTo>
                      <a:pt x="167" y="180"/>
                      <a:pt x="211" y="144"/>
                      <a:pt x="211" y="90"/>
                    </a:cubicBezTo>
                    <a:cubicBezTo>
                      <a:pt x="211" y="40"/>
                      <a:pt x="171" y="0"/>
                      <a:pt x="121" y="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1"/>
              <p:cNvSpPr/>
              <p:nvPr/>
            </p:nvSpPr>
            <p:spPr>
              <a:xfrm>
                <a:off x="-4087284" y="1322444"/>
                <a:ext cx="36058" cy="35660"/>
              </a:xfrm>
              <a:custGeom>
                <a:avLst/>
                <a:gdLst/>
                <a:ahLst/>
                <a:cxnLst/>
                <a:rect l="l" t="t" r="r" b="b"/>
                <a:pathLst>
                  <a:path w="181" h="179" extrusionOk="0">
                    <a:moveTo>
                      <a:pt x="91" y="0"/>
                    </a:moveTo>
                    <a:cubicBezTo>
                      <a:pt x="41" y="0"/>
                      <a:pt x="0" y="40"/>
                      <a:pt x="0" y="90"/>
                    </a:cubicBezTo>
                    <a:cubicBezTo>
                      <a:pt x="0" y="139"/>
                      <a:pt x="41" y="179"/>
                      <a:pt x="91" y="179"/>
                    </a:cubicBezTo>
                    <a:cubicBezTo>
                      <a:pt x="140" y="179"/>
                      <a:pt x="180" y="139"/>
                      <a:pt x="180" y="90"/>
                    </a:cubicBezTo>
                    <a:cubicBezTo>
                      <a:pt x="180" y="40"/>
                      <a:pt x="140"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1"/>
              <p:cNvSpPr/>
              <p:nvPr/>
            </p:nvSpPr>
            <p:spPr>
              <a:xfrm>
                <a:off x="-4233311" y="213991"/>
                <a:ext cx="35859" cy="36058"/>
              </a:xfrm>
              <a:custGeom>
                <a:avLst/>
                <a:gdLst/>
                <a:ahLst/>
                <a:cxnLst/>
                <a:rect l="l" t="t" r="r" b="b"/>
                <a:pathLst>
                  <a:path w="180" h="181" extrusionOk="0">
                    <a:moveTo>
                      <a:pt x="90" y="1"/>
                    </a:moveTo>
                    <a:cubicBezTo>
                      <a:pt x="41" y="1"/>
                      <a:pt x="1" y="41"/>
                      <a:pt x="1" y="90"/>
                    </a:cubicBezTo>
                    <a:cubicBezTo>
                      <a:pt x="1" y="141"/>
                      <a:pt x="41" y="181"/>
                      <a:pt x="90" y="181"/>
                    </a:cubicBezTo>
                    <a:cubicBezTo>
                      <a:pt x="139" y="181"/>
                      <a:pt x="179" y="141"/>
                      <a:pt x="179" y="90"/>
                    </a:cubicBezTo>
                    <a:cubicBezTo>
                      <a:pt x="179" y="41"/>
                      <a:pt x="139"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1"/>
              <p:cNvSpPr/>
              <p:nvPr/>
            </p:nvSpPr>
            <p:spPr>
              <a:xfrm>
                <a:off x="-6998269" y="1043538"/>
                <a:ext cx="87656" cy="75105"/>
              </a:xfrm>
              <a:custGeom>
                <a:avLst/>
                <a:gdLst/>
                <a:ahLst/>
                <a:cxnLst/>
                <a:rect l="l" t="t" r="r" b="b"/>
                <a:pathLst>
                  <a:path w="440" h="377" extrusionOk="0">
                    <a:moveTo>
                      <a:pt x="251" y="1"/>
                    </a:moveTo>
                    <a:cubicBezTo>
                      <a:pt x="84" y="1"/>
                      <a:pt x="1" y="203"/>
                      <a:pt x="118" y="321"/>
                    </a:cubicBezTo>
                    <a:cubicBezTo>
                      <a:pt x="156" y="359"/>
                      <a:pt x="204" y="376"/>
                      <a:pt x="250" y="376"/>
                    </a:cubicBezTo>
                    <a:cubicBezTo>
                      <a:pt x="346" y="376"/>
                      <a:pt x="439" y="301"/>
                      <a:pt x="439" y="188"/>
                    </a:cubicBezTo>
                    <a:cubicBezTo>
                      <a:pt x="439" y="84"/>
                      <a:pt x="354" y="1"/>
                      <a:pt x="251" y="1"/>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1"/>
              <p:cNvSpPr/>
              <p:nvPr/>
            </p:nvSpPr>
            <p:spPr>
              <a:xfrm>
                <a:off x="-6035644" y="3005642"/>
                <a:ext cx="248623" cy="1298699"/>
              </a:xfrm>
              <a:custGeom>
                <a:avLst/>
                <a:gdLst/>
                <a:ahLst/>
                <a:cxnLst/>
                <a:rect l="l" t="t" r="r" b="b"/>
                <a:pathLst>
                  <a:path w="1248" h="6519" extrusionOk="0">
                    <a:moveTo>
                      <a:pt x="1248" y="6518"/>
                    </a:moveTo>
                    <a:lnTo>
                      <a:pt x="0" y="6518"/>
                    </a:lnTo>
                    <a:lnTo>
                      <a:pt x="278" y="0"/>
                    </a:lnTo>
                    <a:lnTo>
                      <a:pt x="972" y="0"/>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1"/>
              <p:cNvSpPr/>
              <p:nvPr/>
            </p:nvSpPr>
            <p:spPr>
              <a:xfrm>
                <a:off x="-6827737" y="1052901"/>
                <a:ext cx="1832801" cy="2446391"/>
              </a:xfrm>
              <a:custGeom>
                <a:avLst/>
                <a:gdLst/>
                <a:ahLst/>
                <a:cxnLst/>
                <a:rect l="l" t="t" r="r" b="b"/>
                <a:pathLst>
                  <a:path w="9200" h="12280" extrusionOk="0">
                    <a:moveTo>
                      <a:pt x="7676" y="10685"/>
                    </a:moveTo>
                    <a:cubicBezTo>
                      <a:pt x="7211" y="10205"/>
                      <a:pt x="7055" y="10008"/>
                      <a:pt x="7055" y="10008"/>
                    </a:cubicBezTo>
                    <a:cubicBezTo>
                      <a:pt x="7055" y="10008"/>
                      <a:pt x="7141" y="10953"/>
                      <a:pt x="7605" y="11447"/>
                    </a:cubicBezTo>
                    <a:cubicBezTo>
                      <a:pt x="8071" y="11941"/>
                      <a:pt x="7393" y="12280"/>
                      <a:pt x="6802" y="11772"/>
                    </a:cubicBezTo>
                    <a:cubicBezTo>
                      <a:pt x="6777" y="11751"/>
                      <a:pt x="6750" y="11729"/>
                      <a:pt x="6722" y="11707"/>
                    </a:cubicBezTo>
                    <a:cubicBezTo>
                      <a:pt x="5483" y="10724"/>
                      <a:pt x="3718" y="10724"/>
                      <a:pt x="2478" y="11707"/>
                    </a:cubicBezTo>
                    <a:cubicBezTo>
                      <a:pt x="2450" y="11729"/>
                      <a:pt x="2424" y="11751"/>
                      <a:pt x="2399" y="11772"/>
                    </a:cubicBezTo>
                    <a:cubicBezTo>
                      <a:pt x="1807" y="12280"/>
                      <a:pt x="1129" y="11941"/>
                      <a:pt x="1595" y="11447"/>
                    </a:cubicBezTo>
                    <a:cubicBezTo>
                      <a:pt x="2061" y="10953"/>
                      <a:pt x="2145" y="10008"/>
                      <a:pt x="2145" y="10008"/>
                    </a:cubicBezTo>
                    <a:cubicBezTo>
                      <a:pt x="2145" y="10008"/>
                      <a:pt x="1990" y="10205"/>
                      <a:pt x="1525" y="10685"/>
                    </a:cubicBezTo>
                    <a:cubicBezTo>
                      <a:pt x="1059" y="11165"/>
                      <a:pt x="1" y="10925"/>
                      <a:pt x="720" y="10248"/>
                    </a:cubicBezTo>
                    <a:cubicBezTo>
                      <a:pt x="1440" y="9570"/>
                      <a:pt x="1962" y="8062"/>
                      <a:pt x="1962" y="8062"/>
                    </a:cubicBezTo>
                    <a:cubicBezTo>
                      <a:pt x="1962" y="8062"/>
                      <a:pt x="1059" y="8795"/>
                      <a:pt x="932" y="8399"/>
                    </a:cubicBezTo>
                    <a:cubicBezTo>
                      <a:pt x="805" y="8004"/>
                      <a:pt x="2145" y="7214"/>
                      <a:pt x="2428" y="5817"/>
                    </a:cubicBezTo>
                    <a:cubicBezTo>
                      <a:pt x="1906" y="6283"/>
                      <a:pt x="1172" y="5930"/>
                      <a:pt x="1750" y="5422"/>
                    </a:cubicBezTo>
                    <a:cubicBezTo>
                      <a:pt x="2329" y="4915"/>
                      <a:pt x="3345" y="2952"/>
                      <a:pt x="3345" y="2952"/>
                    </a:cubicBezTo>
                    <a:cubicBezTo>
                      <a:pt x="3345" y="2952"/>
                      <a:pt x="2696" y="3333"/>
                      <a:pt x="2498" y="3065"/>
                    </a:cubicBezTo>
                    <a:cubicBezTo>
                      <a:pt x="2330" y="2837"/>
                      <a:pt x="3740" y="1472"/>
                      <a:pt x="4361" y="200"/>
                    </a:cubicBezTo>
                    <a:cubicBezTo>
                      <a:pt x="4457" y="1"/>
                      <a:pt x="4743" y="1"/>
                      <a:pt x="4841" y="200"/>
                    </a:cubicBezTo>
                    <a:cubicBezTo>
                      <a:pt x="5461" y="1471"/>
                      <a:pt x="6871" y="2837"/>
                      <a:pt x="6702" y="3065"/>
                    </a:cubicBezTo>
                    <a:cubicBezTo>
                      <a:pt x="6506" y="3333"/>
                      <a:pt x="5857" y="2952"/>
                      <a:pt x="5857" y="2952"/>
                    </a:cubicBezTo>
                    <a:cubicBezTo>
                      <a:pt x="5857" y="2952"/>
                      <a:pt x="6873" y="4914"/>
                      <a:pt x="7451" y="5422"/>
                    </a:cubicBezTo>
                    <a:cubicBezTo>
                      <a:pt x="8030" y="5931"/>
                      <a:pt x="7296" y="6283"/>
                      <a:pt x="6774" y="5817"/>
                    </a:cubicBezTo>
                    <a:cubicBezTo>
                      <a:pt x="7055" y="7214"/>
                      <a:pt x="8397" y="8004"/>
                      <a:pt x="8268" y="8399"/>
                    </a:cubicBezTo>
                    <a:cubicBezTo>
                      <a:pt x="8141" y="8794"/>
                      <a:pt x="7239" y="8062"/>
                      <a:pt x="7239" y="8062"/>
                    </a:cubicBezTo>
                    <a:cubicBezTo>
                      <a:pt x="7239" y="8062"/>
                      <a:pt x="7762" y="9570"/>
                      <a:pt x="8481" y="10248"/>
                    </a:cubicBezTo>
                    <a:cubicBezTo>
                      <a:pt x="9200" y="10925"/>
                      <a:pt x="8143" y="11165"/>
                      <a:pt x="7676" y="10685"/>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1"/>
              <p:cNvSpPr/>
              <p:nvPr/>
            </p:nvSpPr>
            <p:spPr>
              <a:xfrm>
                <a:off x="-7155452" y="3203068"/>
                <a:ext cx="199018" cy="1040314"/>
              </a:xfrm>
              <a:custGeom>
                <a:avLst/>
                <a:gdLst/>
                <a:ahLst/>
                <a:cxnLst/>
                <a:rect l="l" t="t" r="r" b="b"/>
                <a:pathLst>
                  <a:path w="999" h="5222" extrusionOk="0">
                    <a:moveTo>
                      <a:pt x="999" y="5221"/>
                    </a:moveTo>
                    <a:lnTo>
                      <a:pt x="0" y="5221"/>
                    </a:lnTo>
                    <a:lnTo>
                      <a:pt x="222" y="0"/>
                    </a:lnTo>
                    <a:lnTo>
                      <a:pt x="778" y="0"/>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1"/>
              <p:cNvSpPr/>
              <p:nvPr/>
            </p:nvSpPr>
            <p:spPr>
              <a:xfrm>
                <a:off x="-7442726" y="1639600"/>
                <a:ext cx="1055454" cy="1949742"/>
              </a:xfrm>
              <a:custGeom>
                <a:avLst/>
                <a:gdLst/>
                <a:ahLst/>
                <a:cxnLst/>
                <a:rect l="l" t="t" r="r" b="b"/>
                <a:pathLst>
                  <a:path w="5298" h="9787" extrusionOk="0">
                    <a:moveTo>
                      <a:pt x="5102" y="8721"/>
                    </a:moveTo>
                    <a:cubicBezTo>
                      <a:pt x="5077" y="8731"/>
                      <a:pt x="5051" y="8740"/>
                      <a:pt x="5025" y="8744"/>
                    </a:cubicBezTo>
                    <a:lnTo>
                      <a:pt x="5025" y="8744"/>
                    </a:lnTo>
                    <a:cubicBezTo>
                      <a:pt x="4918" y="8769"/>
                      <a:pt x="4786" y="8760"/>
                      <a:pt x="4660" y="8715"/>
                    </a:cubicBezTo>
                    <a:cubicBezTo>
                      <a:pt x="4626" y="8704"/>
                      <a:pt x="4594" y="8690"/>
                      <a:pt x="4562" y="8673"/>
                    </a:cubicBezTo>
                    <a:lnTo>
                      <a:pt x="4561" y="8673"/>
                    </a:lnTo>
                    <a:cubicBezTo>
                      <a:pt x="4561" y="8673"/>
                      <a:pt x="4561" y="8673"/>
                      <a:pt x="4560" y="8673"/>
                    </a:cubicBezTo>
                    <a:cubicBezTo>
                      <a:pt x="4502" y="8642"/>
                      <a:pt x="4450" y="8603"/>
                      <a:pt x="4405" y="8556"/>
                    </a:cubicBezTo>
                    <a:cubicBezTo>
                      <a:pt x="4032" y="8173"/>
                      <a:pt x="3908" y="8014"/>
                      <a:pt x="3908" y="8014"/>
                    </a:cubicBezTo>
                    <a:cubicBezTo>
                      <a:pt x="3933" y="8236"/>
                      <a:pt x="3982" y="8455"/>
                      <a:pt x="4058" y="8666"/>
                    </a:cubicBezTo>
                    <a:cubicBezTo>
                      <a:pt x="4125" y="8846"/>
                      <a:pt x="4218" y="9029"/>
                      <a:pt x="4348" y="9168"/>
                    </a:cubicBezTo>
                    <a:cubicBezTo>
                      <a:pt x="4689" y="9529"/>
                      <a:pt x="4265" y="9786"/>
                      <a:pt x="3827" y="9517"/>
                    </a:cubicBezTo>
                    <a:cubicBezTo>
                      <a:pt x="3784" y="9490"/>
                      <a:pt x="3744" y="9461"/>
                      <a:pt x="3705" y="9428"/>
                    </a:cubicBezTo>
                    <a:cubicBezTo>
                      <a:pt x="3685" y="9410"/>
                      <a:pt x="3664" y="9392"/>
                      <a:pt x="3641" y="9375"/>
                    </a:cubicBezTo>
                    <a:cubicBezTo>
                      <a:pt x="3243" y="9060"/>
                      <a:pt x="2764" y="8862"/>
                      <a:pt x="2260" y="8803"/>
                    </a:cubicBezTo>
                    <a:cubicBezTo>
                      <a:pt x="2048" y="8779"/>
                      <a:pt x="1834" y="8779"/>
                      <a:pt x="1622" y="8803"/>
                    </a:cubicBezTo>
                    <a:cubicBezTo>
                      <a:pt x="1621" y="8803"/>
                      <a:pt x="1620" y="8803"/>
                      <a:pt x="1619" y="8803"/>
                    </a:cubicBezTo>
                    <a:cubicBezTo>
                      <a:pt x="1571" y="8809"/>
                      <a:pt x="1524" y="8816"/>
                      <a:pt x="1475" y="8824"/>
                    </a:cubicBezTo>
                    <a:cubicBezTo>
                      <a:pt x="1025" y="8901"/>
                      <a:pt x="601" y="9090"/>
                      <a:pt x="242" y="9375"/>
                    </a:cubicBezTo>
                    <a:cubicBezTo>
                      <a:pt x="220" y="9392"/>
                      <a:pt x="197" y="9410"/>
                      <a:pt x="178" y="9426"/>
                    </a:cubicBezTo>
                    <a:cubicBezTo>
                      <a:pt x="124" y="9473"/>
                      <a:pt x="64" y="9515"/>
                      <a:pt x="1" y="9548"/>
                    </a:cubicBezTo>
                    <a:cubicBezTo>
                      <a:pt x="109" y="9288"/>
                      <a:pt x="201" y="9021"/>
                      <a:pt x="276" y="8749"/>
                    </a:cubicBezTo>
                    <a:lnTo>
                      <a:pt x="276" y="8749"/>
                    </a:lnTo>
                    <a:cubicBezTo>
                      <a:pt x="291" y="8695"/>
                      <a:pt x="305" y="8639"/>
                      <a:pt x="319" y="8582"/>
                    </a:cubicBezTo>
                    <a:cubicBezTo>
                      <a:pt x="334" y="8529"/>
                      <a:pt x="345" y="8476"/>
                      <a:pt x="357" y="8422"/>
                    </a:cubicBezTo>
                    <a:cubicBezTo>
                      <a:pt x="396" y="8247"/>
                      <a:pt x="428" y="8061"/>
                      <a:pt x="452" y="7866"/>
                    </a:cubicBezTo>
                    <a:cubicBezTo>
                      <a:pt x="468" y="7745"/>
                      <a:pt x="481" y="7620"/>
                      <a:pt x="491" y="7493"/>
                    </a:cubicBezTo>
                    <a:cubicBezTo>
                      <a:pt x="499" y="7391"/>
                      <a:pt x="506" y="7286"/>
                      <a:pt x="514" y="7179"/>
                    </a:cubicBezTo>
                    <a:cubicBezTo>
                      <a:pt x="518" y="7090"/>
                      <a:pt x="522" y="6999"/>
                      <a:pt x="525" y="6908"/>
                    </a:cubicBezTo>
                    <a:cubicBezTo>
                      <a:pt x="531" y="6739"/>
                      <a:pt x="535" y="6567"/>
                      <a:pt x="536" y="6389"/>
                    </a:cubicBezTo>
                    <a:lnTo>
                      <a:pt x="536" y="6279"/>
                    </a:lnTo>
                    <a:cubicBezTo>
                      <a:pt x="536" y="6059"/>
                      <a:pt x="532" y="5834"/>
                      <a:pt x="525" y="5602"/>
                    </a:cubicBezTo>
                    <a:cubicBezTo>
                      <a:pt x="508" y="4877"/>
                      <a:pt x="464" y="4096"/>
                      <a:pt x="422" y="3282"/>
                    </a:cubicBezTo>
                    <a:cubicBezTo>
                      <a:pt x="706" y="2807"/>
                      <a:pt x="936" y="2365"/>
                      <a:pt x="936" y="2365"/>
                    </a:cubicBezTo>
                    <a:cubicBezTo>
                      <a:pt x="936" y="2365"/>
                      <a:pt x="598" y="2564"/>
                      <a:pt x="384" y="2526"/>
                    </a:cubicBezTo>
                    <a:cubicBezTo>
                      <a:pt x="378" y="2404"/>
                      <a:pt x="372" y="2280"/>
                      <a:pt x="368" y="2157"/>
                    </a:cubicBezTo>
                    <a:cubicBezTo>
                      <a:pt x="653" y="1723"/>
                      <a:pt x="1378" y="921"/>
                      <a:pt x="1749" y="159"/>
                    </a:cubicBezTo>
                    <a:cubicBezTo>
                      <a:pt x="1827" y="0"/>
                      <a:pt x="2054" y="0"/>
                      <a:pt x="2133" y="159"/>
                    </a:cubicBezTo>
                    <a:cubicBezTo>
                      <a:pt x="2175" y="245"/>
                      <a:pt x="2221" y="332"/>
                      <a:pt x="2271" y="418"/>
                    </a:cubicBezTo>
                    <a:cubicBezTo>
                      <a:pt x="2351" y="557"/>
                      <a:pt x="2440" y="696"/>
                      <a:pt x="2533" y="832"/>
                    </a:cubicBezTo>
                    <a:cubicBezTo>
                      <a:pt x="2601" y="932"/>
                      <a:pt x="2671" y="1030"/>
                      <a:pt x="2742" y="1126"/>
                    </a:cubicBezTo>
                    <a:cubicBezTo>
                      <a:pt x="2935" y="1390"/>
                      <a:pt x="3130" y="1636"/>
                      <a:pt x="3289" y="1844"/>
                    </a:cubicBezTo>
                    <a:cubicBezTo>
                      <a:pt x="3525" y="2155"/>
                      <a:pt x="3679" y="2379"/>
                      <a:pt x="3624" y="2453"/>
                    </a:cubicBezTo>
                    <a:cubicBezTo>
                      <a:pt x="3466" y="2668"/>
                      <a:pt x="2946" y="2364"/>
                      <a:pt x="2946" y="2364"/>
                    </a:cubicBezTo>
                    <a:cubicBezTo>
                      <a:pt x="2946" y="2364"/>
                      <a:pt x="3156" y="2766"/>
                      <a:pt x="3422" y="3218"/>
                    </a:cubicBezTo>
                    <a:cubicBezTo>
                      <a:pt x="3579" y="3482"/>
                      <a:pt x="3755" y="3764"/>
                      <a:pt x="3921" y="3990"/>
                    </a:cubicBezTo>
                    <a:cubicBezTo>
                      <a:pt x="4029" y="4137"/>
                      <a:pt x="4134" y="4261"/>
                      <a:pt x="4223" y="4341"/>
                    </a:cubicBezTo>
                    <a:cubicBezTo>
                      <a:pt x="4687" y="4747"/>
                      <a:pt x="4099" y="5030"/>
                      <a:pt x="3681" y="4657"/>
                    </a:cubicBezTo>
                    <a:cubicBezTo>
                      <a:pt x="3785" y="5164"/>
                      <a:pt x="4060" y="5571"/>
                      <a:pt x="4322" y="5894"/>
                    </a:cubicBezTo>
                    <a:cubicBezTo>
                      <a:pt x="4412" y="6005"/>
                      <a:pt x="4499" y="6104"/>
                      <a:pt x="4577" y="6195"/>
                    </a:cubicBezTo>
                    <a:cubicBezTo>
                      <a:pt x="4777" y="6428"/>
                      <a:pt x="4918" y="6601"/>
                      <a:pt x="4878" y="6724"/>
                    </a:cubicBezTo>
                    <a:cubicBezTo>
                      <a:pt x="4819" y="6912"/>
                      <a:pt x="4540" y="6782"/>
                      <a:pt x="4323" y="6645"/>
                    </a:cubicBezTo>
                    <a:cubicBezTo>
                      <a:pt x="4180" y="6555"/>
                      <a:pt x="4064" y="6461"/>
                      <a:pt x="4054" y="6454"/>
                    </a:cubicBezTo>
                    <a:cubicBezTo>
                      <a:pt x="4059" y="6467"/>
                      <a:pt x="4111" y="6616"/>
                      <a:pt x="4201" y="6829"/>
                    </a:cubicBezTo>
                    <a:cubicBezTo>
                      <a:pt x="4296" y="7055"/>
                      <a:pt x="4403" y="7275"/>
                      <a:pt x="4522" y="7489"/>
                    </a:cubicBezTo>
                    <a:cubicBezTo>
                      <a:pt x="4527" y="7496"/>
                      <a:pt x="4530" y="7504"/>
                      <a:pt x="4535" y="7510"/>
                    </a:cubicBezTo>
                    <a:cubicBezTo>
                      <a:pt x="4560" y="7554"/>
                      <a:pt x="4586" y="7598"/>
                      <a:pt x="4613" y="7643"/>
                    </a:cubicBezTo>
                    <a:cubicBezTo>
                      <a:pt x="4624" y="7661"/>
                      <a:pt x="4636" y="7680"/>
                      <a:pt x="4649" y="7700"/>
                    </a:cubicBezTo>
                    <a:cubicBezTo>
                      <a:pt x="4736" y="7841"/>
                      <a:pt x="4837" y="7977"/>
                      <a:pt x="4948" y="8101"/>
                    </a:cubicBezTo>
                    <a:cubicBezTo>
                      <a:pt x="4981" y="8138"/>
                      <a:pt x="5014" y="8172"/>
                      <a:pt x="5049" y="8203"/>
                    </a:cubicBezTo>
                    <a:cubicBezTo>
                      <a:pt x="5102" y="8253"/>
                      <a:pt x="5149" y="8307"/>
                      <a:pt x="5188" y="8368"/>
                    </a:cubicBezTo>
                    <a:cubicBezTo>
                      <a:pt x="5297" y="8543"/>
                      <a:pt x="5235" y="8664"/>
                      <a:pt x="5102" y="8721"/>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1"/>
              <p:cNvSpPr/>
              <p:nvPr/>
            </p:nvSpPr>
            <p:spPr>
              <a:xfrm>
                <a:off x="-4100632" y="803280"/>
                <a:ext cx="1378784" cy="1958906"/>
              </a:xfrm>
              <a:custGeom>
                <a:avLst/>
                <a:gdLst/>
                <a:ahLst/>
                <a:cxnLst/>
                <a:rect l="l" t="t" r="r" b="b"/>
                <a:pathLst>
                  <a:path w="6921" h="9833" extrusionOk="0">
                    <a:moveTo>
                      <a:pt x="6921" y="8354"/>
                    </a:moveTo>
                    <a:lnTo>
                      <a:pt x="6921" y="8673"/>
                    </a:lnTo>
                    <a:cubicBezTo>
                      <a:pt x="6764" y="8809"/>
                      <a:pt x="6370" y="8786"/>
                      <a:pt x="6146" y="8555"/>
                    </a:cubicBezTo>
                    <a:cubicBezTo>
                      <a:pt x="5970" y="8375"/>
                      <a:pt x="5850" y="8243"/>
                      <a:pt x="5773" y="8156"/>
                    </a:cubicBezTo>
                    <a:cubicBezTo>
                      <a:pt x="5685" y="8058"/>
                      <a:pt x="5649" y="8013"/>
                      <a:pt x="5649" y="8013"/>
                    </a:cubicBezTo>
                    <a:cubicBezTo>
                      <a:pt x="5649" y="8013"/>
                      <a:pt x="5654" y="8073"/>
                      <a:pt x="5671" y="8168"/>
                    </a:cubicBezTo>
                    <a:cubicBezTo>
                      <a:pt x="5712" y="8410"/>
                      <a:pt x="5822" y="8882"/>
                      <a:pt x="6090" y="9165"/>
                    </a:cubicBezTo>
                    <a:cubicBezTo>
                      <a:pt x="6258" y="9345"/>
                      <a:pt x="6240" y="9499"/>
                      <a:pt x="6123" y="9575"/>
                    </a:cubicBezTo>
                    <a:cubicBezTo>
                      <a:pt x="5984" y="9667"/>
                      <a:pt x="5705" y="9648"/>
                      <a:pt x="5446" y="9425"/>
                    </a:cubicBezTo>
                    <a:cubicBezTo>
                      <a:pt x="5426" y="9409"/>
                      <a:pt x="5405" y="9391"/>
                      <a:pt x="5382" y="9374"/>
                    </a:cubicBezTo>
                    <a:cubicBezTo>
                      <a:pt x="4386" y="8586"/>
                      <a:pt x="2980" y="8586"/>
                      <a:pt x="1984" y="9374"/>
                    </a:cubicBezTo>
                    <a:cubicBezTo>
                      <a:pt x="1962" y="9391"/>
                      <a:pt x="1939" y="9409"/>
                      <a:pt x="1921" y="9425"/>
                    </a:cubicBezTo>
                    <a:cubicBezTo>
                      <a:pt x="1445" y="9832"/>
                      <a:pt x="903" y="9560"/>
                      <a:pt x="1276" y="9165"/>
                    </a:cubicBezTo>
                    <a:cubicBezTo>
                      <a:pt x="1650" y="8770"/>
                      <a:pt x="1717" y="8013"/>
                      <a:pt x="1717" y="8013"/>
                    </a:cubicBezTo>
                    <a:cubicBezTo>
                      <a:pt x="1717" y="8013"/>
                      <a:pt x="1594" y="8172"/>
                      <a:pt x="1221" y="8556"/>
                    </a:cubicBezTo>
                    <a:cubicBezTo>
                      <a:pt x="848" y="8940"/>
                      <a:pt x="0" y="8748"/>
                      <a:pt x="576" y="8206"/>
                    </a:cubicBezTo>
                    <a:cubicBezTo>
                      <a:pt x="1143" y="7671"/>
                      <a:pt x="1557" y="6493"/>
                      <a:pt x="1570" y="6455"/>
                    </a:cubicBezTo>
                    <a:cubicBezTo>
                      <a:pt x="1548" y="6473"/>
                      <a:pt x="846" y="7037"/>
                      <a:pt x="746" y="6725"/>
                    </a:cubicBezTo>
                    <a:cubicBezTo>
                      <a:pt x="644" y="6409"/>
                      <a:pt x="1717" y="5776"/>
                      <a:pt x="1944" y="4658"/>
                    </a:cubicBezTo>
                    <a:cubicBezTo>
                      <a:pt x="1525" y="5031"/>
                      <a:pt x="938" y="4747"/>
                      <a:pt x="1401" y="4342"/>
                    </a:cubicBezTo>
                    <a:cubicBezTo>
                      <a:pt x="1864" y="3935"/>
                      <a:pt x="2678" y="2364"/>
                      <a:pt x="2678" y="2364"/>
                    </a:cubicBezTo>
                    <a:cubicBezTo>
                      <a:pt x="2678" y="2364"/>
                      <a:pt x="2158" y="2668"/>
                      <a:pt x="2001" y="2454"/>
                    </a:cubicBezTo>
                    <a:cubicBezTo>
                      <a:pt x="1865" y="2271"/>
                      <a:pt x="2994" y="1177"/>
                      <a:pt x="3492" y="159"/>
                    </a:cubicBezTo>
                    <a:cubicBezTo>
                      <a:pt x="3570" y="0"/>
                      <a:pt x="3797" y="0"/>
                      <a:pt x="3876" y="159"/>
                    </a:cubicBezTo>
                    <a:cubicBezTo>
                      <a:pt x="4374" y="1177"/>
                      <a:pt x="5502" y="2271"/>
                      <a:pt x="5367" y="2454"/>
                    </a:cubicBezTo>
                    <a:cubicBezTo>
                      <a:pt x="5210" y="2668"/>
                      <a:pt x="4690" y="2364"/>
                      <a:pt x="4690" y="2364"/>
                    </a:cubicBezTo>
                    <a:cubicBezTo>
                      <a:pt x="4690" y="2364"/>
                      <a:pt x="5502" y="3935"/>
                      <a:pt x="5966" y="4342"/>
                    </a:cubicBezTo>
                    <a:cubicBezTo>
                      <a:pt x="6430" y="4749"/>
                      <a:pt x="5841" y="5031"/>
                      <a:pt x="5424" y="4658"/>
                    </a:cubicBezTo>
                    <a:cubicBezTo>
                      <a:pt x="5649" y="5776"/>
                      <a:pt x="6723" y="6409"/>
                      <a:pt x="6621" y="6725"/>
                    </a:cubicBezTo>
                    <a:cubicBezTo>
                      <a:pt x="6521" y="7037"/>
                      <a:pt x="5819" y="6473"/>
                      <a:pt x="5796" y="6455"/>
                    </a:cubicBezTo>
                    <a:cubicBezTo>
                      <a:pt x="5809" y="6493"/>
                      <a:pt x="6223" y="7671"/>
                      <a:pt x="6791" y="8206"/>
                    </a:cubicBezTo>
                    <a:cubicBezTo>
                      <a:pt x="6839" y="8249"/>
                      <a:pt x="6883" y="8300"/>
                      <a:pt x="6921" y="835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1"/>
              <p:cNvSpPr/>
              <p:nvPr/>
            </p:nvSpPr>
            <p:spPr>
              <a:xfrm>
                <a:off x="-4001421" y="1926276"/>
                <a:ext cx="1287742" cy="1959105"/>
              </a:xfrm>
              <a:custGeom>
                <a:avLst/>
                <a:gdLst/>
                <a:ahLst/>
                <a:cxnLst/>
                <a:rect l="l" t="t" r="r" b="b"/>
                <a:pathLst>
                  <a:path w="6464" h="9834" extrusionOk="0">
                    <a:moveTo>
                      <a:pt x="6423" y="6813"/>
                    </a:moveTo>
                    <a:cubicBezTo>
                      <a:pt x="6180" y="6763"/>
                      <a:pt x="5813" y="6468"/>
                      <a:pt x="5798" y="6456"/>
                    </a:cubicBezTo>
                    <a:cubicBezTo>
                      <a:pt x="5808" y="6485"/>
                      <a:pt x="6053" y="7184"/>
                      <a:pt x="6423" y="7750"/>
                    </a:cubicBezTo>
                    <a:lnTo>
                      <a:pt x="6423" y="8722"/>
                    </a:lnTo>
                    <a:cubicBezTo>
                      <a:pt x="6319" y="8691"/>
                      <a:pt x="6224" y="8633"/>
                      <a:pt x="6147" y="8557"/>
                    </a:cubicBezTo>
                    <a:cubicBezTo>
                      <a:pt x="5775" y="8172"/>
                      <a:pt x="5650" y="8014"/>
                      <a:pt x="5650" y="8014"/>
                    </a:cubicBezTo>
                    <a:cubicBezTo>
                      <a:pt x="5650" y="8014"/>
                      <a:pt x="5718" y="8771"/>
                      <a:pt x="6091" y="9167"/>
                    </a:cubicBezTo>
                    <a:cubicBezTo>
                      <a:pt x="6464" y="9562"/>
                      <a:pt x="5922" y="9834"/>
                      <a:pt x="5448" y="9427"/>
                    </a:cubicBezTo>
                    <a:cubicBezTo>
                      <a:pt x="5428" y="9410"/>
                      <a:pt x="5407" y="9393"/>
                      <a:pt x="5384" y="9375"/>
                    </a:cubicBezTo>
                    <a:cubicBezTo>
                      <a:pt x="4986" y="9059"/>
                      <a:pt x="4507" y="8861"/>
                      <a:pt x="4003" y="8804"/>
                    </a:cubicBezTo>
                    <a:cubicBezTo>
                      <a:pt x="3791" y="8779"/>
                      <a:pt x="3577" y="8779"/>
                      <a:pt x="3365" y="8804"/>
                    </a:cubicBezTo>
                    <a:cubicBezTo>
                      <a:pt x="2861" y="8861"/>
                      <a:pt x="2382" y="9059"/>
                      <a:pt x="1985" y="9375"/>
                    </a:cubicBezTo>
                    <a:cubicBezTo>
                      <a:pt x="1962" y="9393"/>
                      <a:pt x="1940" y="9410"/>
                      <a:pt x="1921" y="9427"/>
                    </a:cubicBezTo>
                    <a:cubicBezTo>
                      <a:pt x="1447" y="9834"/>
                      <a:pt x="904" y="9562"/>
                      <a:pt x="1277" y="9167"/>
                    </a:cubicBezTo>
                    <a:cubicBezTo>
                      <a:pt x="1651" y="8772"/>
                      <a:pt x="1718" y="8014"/>
                      <a:pt x="1718" y="8014"/>
                    </a:cubicBezTo>
                    <a:cubicBezTo>
                      <a:pt x="1718" y="8014"/>
                      <a:pt x="1594" y="8172"/>
                      <a:pt x="1220" y="8557"/>
                    </a:cubicBezTo>
                    <a:cubicBezTo>
                      <a:pt x="848" y="8940"/>
                      <a:pt x="1" y="8748"/>
                      <a:pt x="577" y="8206"/>
                    </a:cubicBezTo>
                    <a:cubicBezTo>
                      <a:pt x="1144" y="7672"/>
                      <a:pt x="1558" y="6493"/>
                      <a:pt x="1571" y="6456"/>
                    </a:cubicBezTo>
                    <a:cubicBezTo>
                      <a:pt x="1548" y="6473"/>
                      <a:pt x="846" y="7038"/>
                      <a:pt x="746" y="6726"/>
                    </a:cubicBezTo>
                    <a:cubicBezTo>
                      <a:pt x="645" y="6409"/>
                      <a:pt x="1718" y="5777"/>
                      <a:pt x="1943" y="4658"/>
                    </a:cubicBezTo>
                    <a:cubicBezTo>
                      <a:pt x="1526" y="5031"/>
                      <a:pt x="938" y="4749"/>
                      <a:pt x="1401" y="4342"/>
                    </a:cubicBezTo>
                    <a:cubicBezTo>
                      <a:pt x="1606" y="4163"/>
                      <a:pt x="1876" y="3759"/>
                      <a:pt x="2118" y="3363"/>
                    </a:cubicBezTo>
                    <a:cubicBezTo>
                      <a:pt x="2423" y="2857"/>
                      <a:pt x="2678" y="2365"/>
                      <a:pt x="2678" y="2365"/>
                    </a:cubicBezTo>
                    <a:cubicBezTo>
                      <a:pt x="2678" y="2365"/>
                      <a:pt x="2159" y="2670"/>
                      <a:pt x="2001" y="2455"/>
                    </a:cubicBezTo>
                    <a:cubicBezTo>
                      <a:pt x="1866" y="2273"/>
                      <a:pt x="2995" y="1179"/>
                      <a:pt x="3492" y="159"/>
                    </a:cubicBezTo>
                    <a:cubicBezTo>
                      <a:pt x="3571" y="1"/>
                      <a:pt x="3798" y="1"/>
                      <a:pt x="3877" y="159"/>
                    </a:cubicBezTo>
                    <a:cubicBezTo>
                      <a:pt x="4373" y="1179"/>
                      <a:pt x="5502" y="2273"/>
                      <a:pt x="5368" y="2455"/>
                    </a:cubicBezTo>
                    <a:cubicBezTo>
                      <a:pt x="5344" y="2487"/>
                      <a:pt x="5311" y="2509"/>
                      <a:pt x="5274" y="2519"/>
                    </a:cubicBezTo>
                    <a:cubicBezTo>
                      <a:pt x="5241" y="2529"/>
                      <a:pt x="5207" y="2534"/>
                      <a:pt x="5173" y="2531"/>
                    </a:cubicBezTo>
                    <a:cubicBezTo>
                      <a:pt x="4962" y="2524"/>
                      <a:pt x="4690" y="2365"/>
                      <a:pt x="4690" y="2365"/>
                    </a:cubicBezTo>
                    <a:cubicBezTo>
                      <a:pt x="4690" y="2365"/>
                      <a:pt x="5187" y="3325"/>
                      <a:pt x="5625" y="3938"/>
                    </a:cubicBezTo>
                    <a:cubicBezTo>
                      <a:pt x="5748" y="4109"/>
                      <a:pt x="5865" y="4253"/>
                      <a:pt x="5966" y="4342"/>
                    </a:cubicBezTo>
                    <a:cubicBezTo>
                      <a:pt x="6430" y="4748"/>
                      <a:pt x="5842" y="5031"/>
                      <a:pt x="5424" y="4658"/>
                    </a:cubicBezTo>
                    <a:cubicBezTo>
                      <a:pt x="5577" y="5417"/>
                      <a:pt x="6120" y="5952"/>
                      <a:pt x="6421" y="6316"/>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1"/>
              <p:cNvSpPr/>
              <p:nvPr/>
            </p:nvSpPr>
            <p:spPr>
              <a:xfrm>
                <a:off x="-5580030" y="3561662"/>
                <a:ext cx="248823" cy="1298898"/>
              </a:xfrm>
              <a:custGeom>
                <a:avLst/>
                <a:gdLst/>
                <a:ahLst/>
                <a:cxnLst/>
                <a:rect l="l" t="t" r="r" b="b"/>
                <a:pathLst>
                  <a:path w="1249" h="6520" extrusionOk="0">
                    <a:moveTo>
                      <a:pt x="277" y="1"/>
                    </a:moveTo>
                    <a:lnTo>
                      <a:pt x="0" y="6520"/>
                    </a:lnTo>
                    <a:lnTo>
                      <a:pt x="1248" y="6520"/>
                    </a:lnTo>
                    <a:lnTo>
                      <a:pt x="971"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1"/>
              <p:cNvSpPr/>
              <p:nvPr/>
            </p:nvSpPr>
            <p:spPr>
              <a:xfrm>
                <a:off x="-6372124" y="1609319"/>
                <a:ext cx="1832602" cy="2446391"/>
              </a:xfrm>
              <a:custGeom>
                <a:avLst/>
                <a:gdLst/>
                <a:ahLst/>
                <a:cxnLst/>
                <a:rect l="l" t="t" r="r" b="b"/>
                <a:pathLst>
                  <a:path w="9199" h="12280" extrusionOk="0">
                    <a:moveTo>
                      <a:pt x="7676" y="10685"/>
                    </a:moveTo>
                    <a:cubicBezTo>
                      <a:pt x="7210" y="10205"/>
                      <a:pt x="7055" y="10008"/>
                      <a:pt x="7055" y="10008"/>
                    </a:cubicBezTo>
                    <a:cubicBezTo>
                      <a:pt x="7055" y="10008"/>
                      <a:pt x="7140" y="10953"/>
                      <a:pt x="7605" y="11447"/>
                    </a:cubicBezTo>
                    <a:cubicBezTo>
                      <a:pt x="8071" y="11941"/>
                      <a:pt x="7394" y="12280"/>
                      <a:pt x="6801" y="11772"/>
                    </a:cubicBezTo>
                    <a:cubicBezTo>
                      <a:pt x="6776" y="11750"/>
                      <a:pt x="6750" y="11728"/>
                      <a:pt x="6722" y="11706"/>
                    </a:cubicBezTo>
                    <a:cubicBezTo>
                      <a:pt x="5483" y="10724"/>
                      <a:pt x="3718" y="10724"/>
                      <a:pt x="2478" y="11706"/>
                    </a:cubicBezTo>
                    <a:cubicBezTo>
                      <a:pt x="2450" y="11728"/>
                      <a:pt x="2423" y="11750"/>
                      <a:pt x="2398" y="11772"/>
                    </a:cubicBezTo>
                    <a:cubicBezTo>
                      <a:pt x="1807" y="12280"/>
                      <a:pt x="1130" y="11941"/>
                      <a:pt x="1595" y="11447"/>
                    </a:cubicBezTo>
                    <a:cubicBezTo>
                      <a:pt x="2060" y="10953"/>
                      <a:pt x="2146" y="10008"/>
                      <a:pt x="2146" y="10008"/>
                    </a:cubicBezTo>
                    <a:cubicBezTo>
                      <a:pt x="2146" y="10008"/>
                      <a:pt x="1989" y="10205"/>
                      <a:pt x="1525" y="10685"/>
                    </a:cubicBezTo>
                    <a:cubicBezTo>
                      <a:pt x="1059" y="11164"/>
                      <a:pt x="1" y="10925"/>
                      <a:pt x="719" y="10248"/>
                    </a:cubicBezTo>
                    <a:cubicBezTo>
                      <a:pt x="1439" y="9570"/>
                      <a:pt x="1961" y="8060"/>
                      <a:pt x="1961" y="8060"/>
                    </a:cubicBezTo>
                    <a:cubicBezTo>
                      <a:pt x="1961" y="8060"/>
                      <a:pt x="1058" y="8794"/>
                      <a:pt x="932" y="8399"/>
                    </a:cubicBezTo>
                    <a:cubicBezTo>
                      <a:pt x="897" y="8291"/>
                      <a:pt x="972" y="8152"/>
                      <a:pt x="1106" y="7980"/>
                    </a:cubicBezTo>
                    <a:cubicBezTo>
                      <a:pt x="1460" y="7525"/>
                      <a:pt x="2223" y="6830"/>
                      <a:pt x="2428" y="5817"/>
                    </a:cubicBezTo>
                    <a:cubicBezTo>
                      <a:pt x="2149" y="6065"/>
                      <a:pt x="1810" y="6080"/>
                      <a:pt x="1642" y="5964"/>
                    </a:cubicBezTo>
                    <a:cubicBezTo>
                      <a:pt x="1495" y="5863"/>
                      <a:pt x="1480" y="5659"/>
                      <a:pt x="1749" y="5422"/>
                    </a:cubicBezTo>
                    <a:cubicBezTo>
                      <a:pt x="1870" y="5316"/>
                      <a:pt x="2009" y="5149"/>
                      <a:pt x="2154" y="4948"/>
                    </a:cubicBezTo>
                    <a:cubicBezTo>
                      <a:pt x="2369" y="4650"/>
                      <a:pt x="2597" y="4282"/>
                      <a:pt x="2795" y="3943"/>
                    </a:cubicBezTo>
                    <a:cubicBezTo>
                      <a:pt x="2857" y="3836"/>
                      <a:pt x="2917" y="3734"/>
                      <a:pt x="2971" y="3637"/>
                    </a:cubicBezTo>
                    <a:cubicBezTo>
                      <a:pt x="3192" y="3246"/>
                      <a:pt x="3344" y="2952"/>
                      <a:pt x="3344" y="2952"/>
                    </a:cubicBezTo>
                    <a:cubicBezTo>
                      <a:pt x="3344" y="2952"/>
                      <a:pt x="2695" y="3333"/>
                      <a:pt x="2497" y="3065"/>
                    </a:cubicBezTo>
                    <a:cubicBezTo>
                      <a:pt x="2414" y="2952"/>
                      <a:pt x="2723" y="2555"/>
                      <a:pt x="3130" y="2027"/>
                    </a:cubicBezTo>
                    <a:cubicBezTo>
                      <a:pt x="3539" y="1498"/>
                      <a:pt x="4048" y="837"/>
                      <a:pt x="4360" y="199"/>
                    </a:cubicBezTo>
                    <a:cubicBezTo>
                      <a:pt x="4456" y="1"/>
                      <a:pt x="4742" y="1"/>
                      <a:pt x="4840" y="199"/>
                    </a:cubicBezTo>
                    <a:cubicBezTo>
                      <a:pt x="5032" y="596"/>
                      <a:pt x="5303" y="1001"/>
                      <a:pt x="5578" y="1379"/>
                    </a:cubicBezTo>
                    <a:cubicBezTo>
                      <a:pt x="5758" y="1625"/>
                      <a:pt x="5939" y="1860"/>
                      <a:pt x="6104" y="2071"/>
                    </a:cubicBezTo>
                    <a:cubicBezTo>
                      <a:pt x="6494" y="2577"/>
                      <a:pt x="6783" y="2955"/>
                      <a:pt x="6701" y="3065"/>
                    </a:cubicBezTo>
                    <a:cubicBezTo>
                      <a:pt x="6505" y="3333"/>
                      <a:pt x="5856" y="2952"/>
                      <a:pt x="5856" y="2952"/>
                    </a:cubicBezTo>
                    <a:cubicBezTo>
                      <a:pt x="5856" y="2952"/>
                      <a:pt x="6105" y="3435"/>
                      <a:pt x="6428" y="3985"/>
                    </a:cubicBezTo>
                    <a:cubicBezTo>
                      <a:pt x="6687" y="4424"/>
                      <a:pt x="6991" y="4905"/>
                      <a:pt x="7251" y="5215"/>
                    </a:cubicBezTo>
                    <a:cubicBezTo>
                      <a:pt x="7312" y="5288"/>
                      <a:pt x="7378" y="5357"/>
                      <a:pt x="7450" y="5422"/>
                    </a:cubicBezTo>
                    <a:cubicBezTo>
                      <a:pt x="8027" y="5930"/>
                      <a:pt x="7294" y="6282"/>
                      <a:pt x="6773" y="5817"/>
                    </a:cubicBezTo>
                    <a:cubicBezTo>
                      <a:pt x="7054" y="7214"/>
                      <a:pt x="8396" y="8004"/>
                      <a:pt x="8267" y="8399"/>
                    </a:cubicBezTo>
                    <a:cubicBezTo>
                      <a:pt x="8140" y="8794"/>
                      <a:pt x="7237" y="8062"/>
                      <a:pt x="7237" y="8062"/>
                    </a:cubicBezTo>
                    <a:cubicBezTo>
                      <a:pt x="7237" y="8062"/>
                      <a:pt x="7761" y="9570"/>
                      <a:pt x="8479" y="10248"/>
                    </a:cubicBezTo>
                    <a:cubicBezTo>
                      <a:pt x="9199" y="10925"/>
                      <a:pt x="8142" y="11165"/>
                      <a:pt x="7676" y="10685"/>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t>
                </a:r>
                <a:endParaRPr/>
              </a:p>
            </p:txBody>
          </p:sp>
          <p:sp>
            <p:nvSpPr>
              <p:cNvPr id="1595" name="Google Shape;1595;p21"/>
              <p:cNvSpPr/>
              <p:nvPr/>
            </p:nvSpPr>
            <p:spPr>
              <a:xfrm>
                <a:off x="-5891409" y="1883842"/>
                <a:ext cx="735312" cy="450032"/>
              </a:xfrm>
              <a:custGeom>
                <a:avLst/>
                <a:gdLst/>
                <a:ahLst/>
                <a:cxnLst/>
                <a:rect l="l" t="t" r="r" b="b"/>
                <a:pathLst>
                  <a:path w="3691" h="2259" extrusionOk="0">
                    <a:moveTo>
                      <a:pt x="85" y="1687"/>
                    </a:moveTo>
                    <a:cubicBezTo>
                      <a:pt x="1" y="1574"/>
                      <a:pt x="310" y="1177"/>
                      <a:pt x="717" y="650"/>
                    </a:cubicBezTo>
                    <a:cubicBezTo>
                      <a:pt x="1852" y="610"/>
                      <a:pt x="2643" y="311"/>
                      <a:pt x="3165" y="1"/>
                    </a:cubicBezTo>
                    <a:cubicBezTo>
                      <a:pt x="3345" y="248"/>
                      <a:pt x="3527" y="482"/>
                      <a:pt x="3691" y="695"/>
                    </a:cubicBezTo>
                    <a:cubicBezTo>
                      <a:pt x="3006" y="1278"/>
                      <a:pt x="1926" y="2001"/>
                      <a:pt x="558" y="2259"/>
                    </a:cubicBezTo>
                    <a:cubicBezTo>
                      <a:pt x="779" y="1868"/>
                      <a:pt x="931" y="1575"/>
                      <a:pt x="931" y="1575"/>
                    </a:cubicBezTo>
                    <a:cubicBezTo>
                      <a:pt x="931" y="1575"/>
                      <a:pt x="282" y="1955"/>
                      <a:pt x="85" y="1687"/>
                    </a:cubicBezTo>
                    <a:close/>
                  </a:path>
                </a:pathLst>
              </a:custGeom>
              <a:solidFill>
                <a:srgbClr val="332859">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1"/>
              <p:cNvSpPr/>
              <p:nvPr/>
            </p:nvSpPr>
            <p:spPr>
              <a:xfrm>
                <a:off x="-6151788" y="2394838"/>
                <a:ext cx="1224590" cy="804639"/>
              </a:xfrm>
              <a:custGeom>
                <a:avLst/>
                <a:gdLst/>
                <a:ahLst/>
                <a:cxnLst/>
                <a:rect l="l" t="t" r="r" b="b"/>
                <a:pathLst>
                  <a:path w="6147" h="4039" extrusionOk="0">
                    <a:moveTo>
                      <a:pt x="0" y="4039"/>
                    </a:moveTo>
                    <a:cubicBezTo>
                      <a:pt x="354" y="3582"/>
                      <a:pt x="1117" y="2889"/>
                      <a:pt x="1322" y="1874"/>
                    </a:cubicBezTo>
                    <a:cubicBezTo>
                      <a:pt x="1043" y="2123"/>
                      <a:pt x="704" y="2138"/>
                      <a:pt x="536" y="2021"/>
                    </a:cubicBezTo>
                    <a:lnTo>
                      <a:pt x="3494" y="857"/>
                    </a:lnTo>
                    <a:lnTo>
                      <a:pt x="1048" y="1006"/>
                    </a:lnTo>
                    <a:cubicBezTo>
                      <a:pt x="1263" y="708"/>
                      <a:pt x="1491" y="340"/>
                      <a:pt x="1689" y="0"/>
                    </a:cubicBezTo>
                    <a:cubicBezTo>
                      <a:pt x="2825" y="92"/>
                      <a:pt x="4205" y="146"/>
                      <a:pt x="5323" y="43"/>
                    </a:cubicBezTo>
                    <a:cubicBezTo>
                      <a:pt x="5582" y="481"/>
                      <a:pt x="5887" y="962"/>
                      <a:pt x="6147" y="1272"/>
                    </a:cubicBezTo>
                    <a:close/>
                  </a:path>
                </a:pathLst>
              </a:custGeom>
              <a:solidFill>
                <a:srgbClr val="332859">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1"/>
              <p:cNvSpPr/>
              <p:nvPr/>
            </p:nvSpPr>
            <p:spPr>
              <a:xfrm>
                <a:off x="-7435554" y="3723626"/>
                <a:ext cx="128097" cy="669172"/>
              </a:xfrm>
              <a:custGeom>
                <a:avLst/>
                <a:gdLst/>
                <a:ahLst/>
                <a:cxnLst/>
                <a:rect l="l" t="t" r="r" b="b"/>
                <a:pathLst>
                  <a:path w="643" h="3359" extrusionOk="0">
                    <a:moveTo>
                      <a:pt x="642" y="3359"/>
                    </a:moveTo>
                    <a:lnTo>
                      <a:pt x="0" y="3359"/>
                    </a:lnTo>
                    <a:lnTo>
                      <a:pt x="142" y="0"/>
                    </a:lnTo>
                    <a:lnTo>
                      <a:pt x="500" y="0"/>
                    </a:lnTo>
                    <a:close/>
                  </a:path>
                </a:pathLst>
              </a:custGeom>
              <a:solidFill>
                <a:srgbClr val="684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1"/>
              <p:cNvSpPr/>
              <p:nvPr/>
            </p:nvSpPr>
            <p:spPr>
              <a:xfrm>
                <a:off x="-7684378" y="2755623"/>
                <a:ext cx="750452" cy="1221203"/>
              </a:xfrm>
              <a:custGeom>
                <a:avLst/>
                <a:gdLst/>
                <a:ahLst/>
                <a:cxnLst/>
                <a:rect l="l" t="t" r="r" b="b"/>
                <a:pathLst>
                  <a:path w="3767" h="6130" extrusionOk="0">
                    <a:moveTo>
                      <a:pt x="3568" y="5432"/>
                    </a:moveTo>
                    <a:cubicBezTo>
                      <a:pt x="3447" y="5465"/>
                      <a:pt x="3267" y="5430"/>
                      <a:pt x="3156" y="5314"/>
                    </a:cubicBezTo>
                    <a:cubicBezTo>
                      <a:pt x="2915" y="5067"/>
                      <a:pt x="2835" y="4965"/>
                      <a:pt x="2835" y="4965"/>
                    </a:cubicBezTo>
                    <a:cubicBezTo>
                      <a:pt x="2835" y="4965"/>
                      <a:pt x="2880" y="5453"/>
                      <a:pt x="3119" y="5707"/>
                    </a:cubicBezTo>
                    <a:cubicBezTo>
                      <a:pt x="3354" y="5958"/>
                      <a:pt x="3024" y="6129"/>
                      <a:pt x="2722" y="5889"/>
                    </a:cubicBezTo>
                    <a:cubicBezTo>
                      <a:pt x="2717" y="5885"/>
                      <a:pt x="2711" y="5880"/>
                      <a:pt x="2705" y="5874"/>
                    </a:cubicBezTo>
                    <a:cubicBezTo>
                      <a:pt x="2692" y="5863"/>
                      <a:pt x="2679" y="5852"/>
                      <a:pt x="2664" y="5841"/>
                    </a:cubicBezTo>
                    <a:cubicBezTo>
                      <a:pt x="2407" y="5638"/>
                      <a:pt x="2100" y="5511"/>
                      <a:pt x="1776" y="5473"/>
                    </a:cubicBezTo>
                    <a:cubicBezTo>
                      <a:pt x="1639" y="5458"/>
                      <a:pt x="1502" y="5458"/>
                      <a:pt x="1365" y="5473"/>
                    </a:cubicBezTo>
                    <a:cubicBezTo>
                      <a:pt x="1041" y="5511"/>
                      <a:pt x="734" y="5638"/>
                      <a:pt x="478" y="5841"/>
                    </a:cubicBezTo>
                    <a:cubicBezTo>
                      <a:pt x="462" y="5852"/>
                      <a:pt x="449" y="5863"/>
                      <a:pt x="437" y="5874"/>
                    </a:cubicBezTo>
                    <a:cubicBezTo>
                      <a:pt x="270" y="6016"/>
                      <a:pt x="91" y="6029"/>
                      <a:pt x="0" y="5970"/>
                    </a:cubicBezTo>
                    <a:cubicBezTo>
                      <a:pt x="342" y="5528"/>
                      <a:pt x="656" y="5066"/>
                      <a:pt x="920" y="4569"/>
                    </a:cubicBezTo>
                    <a:cubicBezTo>
                      <a:pt x="1028" y="4367"/>
                      <a:pt x="1126" y="4160"/>
                      <a:pt x="1214" y="3946"/>
                    </a:cubicBezTo>
                    <a:cubicBezTo>
                      <a:pt x="1322" y="3686"/>
                      <a:pt x="1415" y="3419"/>
                      <a:pt x="1489" y="3147"/>
                    </a:cubicBezTo>
                    <a:lnTo>
                      <a:pt x="1489" y="3147"/>
                    </a:lnTo>
                    <a:cubicBezTo>
                      <a:pt x="1504" y="3092"/>
                      <a:pt x="1520" y="3037"/>
                      <a:pt x="1534" y="2980"/>
                    </a:cubicBezTo>
                    <a:cubicBezTo>
                      <a:pt x="1547" y="2927"/>
                      <a:pt x="1558" y="2874"/>
                      <a:pt x="1571" y="2820"/>
                    </a:cubicBezTo>
                    <a:cubicBezTo>
                      <a:pt x="1609" y="2645"/>
                      <a:pt x="1641" y="2459"/>
                      <a:pt x="1665" y="2264"/>
                    </a:cubicBezTo>
                    <a:cubicBezTo>
                      <a:pt x="1682" y="2143"/>
                      <a:pt x="1695" y="2018"/>
                      <a:pt x="1704" y="1891"/>
                    </a:cubicBezTo>
                    <a:cubicBezTo>
                      <a:pt x="1714" y="1789"/>
                      <a:pt x="1721" y="1684"/>
                      <a:pt x="1727" y="1577"/>
                    </a:cubicBezTo>
                    <a:cubicBezTo>
                      <a:pt x="1731" y="1488"/>
                      <a:pt x="1736" y="1397"/>
                      <a:pt x="1738" y="1306"/>
                    </a:cubicBezTo>
                    <a:cubicBezTo>
                      <a:pt x="1745" y="1137"/>
                      <a:pt x="1749" y="965"/>
                      <a:pt x="1749" y="787"/>
                    </a:cubicBezTo>
                    <a:lnTo>
                      <a:pt x="1749" y="677"/>
                    </a:lnTo>
                    <a:cubicBezTo>
                      <a:pt x="1749" y="457"/>
                      <a:pt x="1745" y="232"/>
                      <a:pt x="1739" y="0"/>
                    </a:cubicBezTo>
                    <a:cubicBezTo>
                      <a:pt x="1779" y="73"/>
                      <a:pt x="1824" y="149"/>
                      <a:pt x="1871" y="223"/>
                    </a:cubicBezTo>
                    <a:cubicBezTo>
                      <a:pt x="1936" y="324"/>
                      <a:pt x="2005" y="423"/>
                      <a:pt x="2076" y="519"/>
                    </a:cubicBezTo>
                    <a:cubicBezTo>
                      <a:pt x="2090" y="539"/>
                      <a:pt x="2104" y="558"/>
                      <a:pt x="2118" y="578"/>
                    </a:cubicBezTo>
                    <a:cubicBezTo>
                      <a:pt x="2197" y="684"/>
                      <a:pt x="2274" y="784"/>
                      <a:pt x="2346" y="876"/>
                    </a:cubicBezTo>
                    <a:cubicBezTo>
                      <a:pt x="2389" y="931"/>
                      <a:pt x="2427" y="982"/>
                      <a:pt x="2464" y="1029"/>
                    </a:cubicBezTo>
                    <a:cubicBezTo>
                      <a:pt x="2601" y="1212"/>
                      <a:pt x="2687" y="1343"/>
                      <a:pt x="2655" y="1389"/>
                    </a:cubicBezTo>
                    <a:cubicBezTo>
                      <a:pt x="2583" y="1486"/>
                      <a:pt x="2396" y="1417"/>
                      <a:pt x="2291" y="1368"/>
                    </a:cubicBezTo>
                    <a:cubicBezTo>
                      <a:pt x="2251" y="1349"/>
                      <a:pt x="2223" y="1333"/>
                      <a:pt x="2219" y="1332"/>
                    </a:cubicBezTo>
                    <a:cubicBezTo>
                      <a:pt x="2222" y="1335"/>
                      <a:pt x="2237" y="1366"/>
                      <a:pt x="2264" y="1416"/>
                    </a:cubicBezTo>
                    <a:cubicBezTo>
                      <a:pt x="2296" y="1475"/>
                      <a:pt x="2343" y="1562"/>
                      <a:pt x="2399" y="1663"/>
                    </a:cubicBezTo>
                    <a:cubicBezTo>
                      <a:pt x="2434" y="1724"/>
                      <a:pt x="2473" y="1792"/>
                      <a:pt x="2514" y="1862"/>
                    </a:cubicBezTo>
                    <a:cubicBezTo>
                      <a:pt x="2531" y="1890"/>
                      <a:pt x="2548" y="1919"/>
                      <a:pt x="2565" y="1948"/>
                    </a:cubicBezTo>
                    <a:cubicBezTo>
                      <a:pt x="2583" y="1977"/>
                      <a:pt x="2599" y="2004"/>
                      <a:pt x="2617" y="2032"/>
                    </a:cubicBezTo>
                    <a:cubicBezTo>
                      <a:pt x="2652" y="2091"/>
                      <a:pt x="2688" y="2149"/>
                      <a:pt x="2726" y="2204"/>
                    </a:cubicBezTo>
                    <a:lnTo>
                      <a:pt x="2753" y="2245"/>
                    </a:lnTo>
                    <a:cubicBezTo>
                      <a:pt x="2773" y="2275"/>
                      <a:pt x="2793" y="2304"/>
                      <a:pt x="2813" y="2332"/>
                    </a:cubicBezTo>
                    <a:cubicBezTo>
                      <a:pt x="2832" y="2360"/>
                      <a:pt x="2852" y="2386"/>
                      <a:pt x="2871" y="2411"/>
                    </a:cubicBezTo>
                    <a:cubicBezTo>
                      <a:pt x="2894" y="2442"/>
                      <a:pt x="2917" y="2470"/>
                      <a:pt x="2938" y="2496"/>
                    </a:cubicBezTo>
                    <a:cubicBezTo>
                      <a:pt x="2941" y="2500"/>
                      <a:pt x="2945" y="2504"/>
                      <a:pt x="2948" y="2509"/>
                    </a:cubicBezTo>
                    <a:cubicBezTo>
                      <a:pt x="2978" y="2542"/>
                      <a:pt x="3008" y="2573"/>
                      <a:pt x="3040" y="2603"/>
                    </a:cubicBezTo>
                    <a:cubicBezTo>
                      <a:pt x="3282" y="2816"/>
                      <a:pt x="3079" y="2974"/>
                      <a:pt x="2851" y="2900"/>
                    </a:cubicBezTo>
                    <a:cubicBezTo>
                      <a:pt x="2846" y="2898"/>
                      <a:pt x="2840" y="2897"/>
                      <a:pt x="2835" y="2894"/>
                    </a:cubicBezTo>
                    <a:cubicBezTo>
                      <a:pt x="2782" y="2874"/>
                      <a:pt x="2733" y="2845"/>
                      <a:pt x="2691" y="2806"/>
                    </a:cubicBezTo>
                    <a:cubicBezTo>
                      <a:pt x="2710" y="2893"/>
                      <a:pt x="2735" y="2979"/>
                      <a:pt x="2768" y="3061"/>
                    </a:cubicBezTo>
                    <a:cubicBezTo>
                      <a:pt x="2788" y="3109"/>
                      <a:pt x="2811" y="3157"/>
                      <a:pt x="2833" y="3201"/>
                    </a:cubicBezTo>
                    <a:cubicBezTo>
                      <a:pt x="2834" y="3204"/>
                      <a:pt x="2835" y="3206"/>
                      <a:pt x="2837" y="3208"/>
                    </a:cubicBezTo>
                    <a:lnTo>
                      <a:pt x="2837" y="3208"/>
                    </a:lnTo>
                    <a:cubicBezTo>
                      <a:pt x="2974" y="3469"/>
                      <a:pt x="3166" y="3675"/>
                      <a:pt x="3301" y="3834"/>
                    </a:cubicBezTo>
                    <a:cubicBezTo>
                      <a:pt x="3412" y="3964"/>
                      <a:pt x="3486" y="4063"/>
                      <a:pt x="3462" y="4136"/>
                    </a:cubicBezTo>
                    <a:cubicBezTo>
                      <a:pt x="3414" y="4284"/>
                      <a:pt x="3154" y="4124"/>
                      <a:pt x="3016" y="4027"/>
                    </a:cubicBezTo>
                    <a:cubicBezTo>
                      <a:pt x="2968" y="3991"/>
                      <a:pt x="2934" y="3964"/>
                      <a:pt x="2932" y="3962"/>
                    </a:cubicBezTo>
                    <a:cubicBezTo>
                      <a:pt x="2933" y="3967"/>
                      <a:pt x="2944" y="3998"/>
                      <a:pt x="2964" y="4049"/>
                    </a:cubicBezTo>
                    <a:cubicBezTo>
                      <a:pt x="3044" y="4258"/>
                      <a:pt x="3267" y="4790"/>
                      <a:pt x="3554" y="5072"/>
                    </a:cubicBezTo>
                    <a:cubicBezTo>
                      <a:pt x="3559" y="5077"/>
                      <a:pt x="3564" y="5083"/>
                      <a:pt x="3570" y="5089"/>
                    </a:cubicBezTo>
                    <a:cubicBezTo>
                      <a:pt x="3767" y="5274"/>
                      <a:pt x="3706" y="5397"/>
                      <a:pt x="3568" y="5432"/>
                    </a:cubicBezTo>
                    <a:close/>
                  </a:path>
                </a:pathLst>
              </a:custGeom>
              <a:solidFill>
                <a:srgbClr val="967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1"/>
              <p:cNvSpPr/>
              <p:nvPr/>
            </p:nvSpPr>
            <p:spPr>
              <a:xfrm>
                <a:off x="-7338335" y="2858818"/>
                <a:ext cx="121523" cy="156983"/>
              </a:xfrm>
              <a:custGeom>
                <a:avLst/>
                <a:gdLst/>
                <a:ahLst/>
                <a:cxnLst/>
                <a:rect l="l" t="t" r="r" b="b"/>
                <a:pathLst>
                  <a:path w="610" h="788" extrusionOk="0">
                    <a:moveTo>
                      <a:pt x="338" y="1"/>
                    </a:moveTo>
                    <a:cubicBezTo>
                      <a:pt x="292" y="28"/>
                      <a:pt x="243" y="55"/>
                      <a:pt x="188" y="81"/>
                    </a:cubicBezTo>
                    <a:cubicBezTo>
                      <a:pt x="134" y="108"/>
                      <a:pt x="75" y="134"/>
                      <a:pt x="11" y="157"/>
                    </a:cubicBezTo>
                    <a:lnTo>
                      <a:pt x="11" y="269"/>
                    </a:lnTo>
                    <a:cubicBezTo>
                      <a:pt x="11" y="447"/>
                      <a:pt x="7" y="619"/>
                      <a:pt x="0" y="788"/>
                    </a:cubicBezTo>
                    <a:cubicBezTo>
                      <a:pt x="216" y="663"/>
                      <a:pt x="420" y="520"/>
                      <a:pt x="609" y="358"/>
                    </a:cubicBezTo>
                    <a:cubicBezTo>
                      <a:pt x="537" y="266"/>
                      <a:pt x="459" y="166"/>
                      <a:pt x="380" y="60"/>
                    </a:cubicBezTo>
                    <a:cubicBezTo>
                      <a:pt x="366" y="40"/>
                      <a:pt x="352" y="21"/>
                      <a:pt x="338" y="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1"/>
              <p:cNvSpPr/>
              <p:nvPr/>
            </p:nvSpPr>
            <p:spPr>
              <a:xfrm>
                <a:off x="-7387941" y="3126369"/>
                <a:ext cx="288666" cy="256393"/>
              </a:xfrm>
              <a:custGeom>
                <a:avLst/>
                <a:gdLst/>
                <a:ahLst/>
                <a:cxnLst/>
                <a:rect l="l" t="t" r="r" b="b"/>
                <a:pathLst>
                  <a:path w="1449" h="1287" extrusionOk="0">
                    <a:moveTo>
                      <a:pt x="1025" y="1"/>
                    </a:moveTo>
                    <a:cubicBezTo>
                      <a:pt x="854" y="17"/>
                      <a:pt x="669" y="26"/>
                      <a:pt x="481" y="29"/>
                    </a:cubicBezTo>
                    <a:cubicBezTo>
                      <a:pt x="394" y="30"/>
                      <a:pt x="304" y="30"/>
                      <a:pt x="216" y="30"/>
                    </a:cubicBezTo>
                    <a:cubicBezTo>
                      <a:pt x="206" y="157"/>
                      <a:pt x="193" y="282"/>
                      <a:pt x="177" y="402"/>
                    </a:cubicBezTo>
                    <a:cubicBezTo>
                      <a:pt x="153" y="598"/>
                      <a:pt x="121" y="784"/>
                      <a:pt x="82" y="959"/>
                    </a:cubicBezTo>
                    <a:cubicBezTo>
                      <a:pt x="70" y="1012"/>
                      <a:pt x="57" y="1066"/>
                      <a:pt x="44" y="1119"/>
                    </a:cubicBezTo>
                    <a:cubicBezTo>
                      <a:pt x="30" y="1176"/>
                      <a:pt x="16" y="1231"/>
                      <a:pt x="1" y="1286"/>
                    </a:cubicBezTo>
                    <a:lnTo>
                      <a:pt x="276" y="1163"/>
                    </a:lnTo>
                    <a:lnTo>
                      <a:pt x="966" y="851"/>
                    </a:lnTo>
                    <a:lnTo>
                      <a:pt x="1377" y="668"/>
                    </a:lnTo>
                    <a:lnTo>
                      <a:pt x="1449" y="635"/>
                    </a:lnTo>
                    <a:cubicBezTo>
                      <a:pt x="1426" y="609"/>
                      <a:pt x="1404" y="581"/>
                      <a:pt x="1381" y="550"/>
                    </a:cubicBezTo>
                    <a:cubicBezTo>
                      <a:pt x="1363" y="525"/>
                      <a:pt x="1343" y="499"/>
                      <a:pt x="1324" y="471"/>
                    </a:cubicBezTo>
                    <a:cubicBezTo>
                      <a:pt x="1304" y="443"/>
                      <a:pt x="1284" y="414"/>
                      <a:pt x="1264" y="384"/>
                    </a:cubicBezTo>
                    <a:lnTo>
                      <a:pt x="1237" y="343"/>
                    </a:lnTo>
                    <a:cubicBezTo>
                      <a:pt x="1199" y="287"/>
                      <a:pt x="1163" y="229"/>
                      <a:pt x="1127" y="170"/>
                    </a:cubicBezTo>
                    <a:cubicBezTo>
                      <a:pt x="1110" y="143"/>
                      <a:pt x="1093" y="115"/>
                      <a:pt x="1076" y="87"/>
                    </a:cubicBezTo>
                    <a:cubicBezTo>
                      <a:pt x="1058" y="58"/>
                      <a:pt x="1042" y="29"/>
                      <a:pt x="1025" y="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1"/>
              <p:cNvSpPr/>
              <p:nvPr/>
            </p:nvSpPr>
            <p:spPr>
              <a:xfrm>
                <a:off x="-3863761" y="3504486"/>
                <a:ext cx="248623" cy="1298699"/>
              </a:xfrm>
              <a:custGeom>
                <a:avLst/>
                <a:gdLst/>
                <a:ahLst/>
                <a:cxnLst/>
                <a:rect l="l" t="t" r="r" b="b"/>
                <a:pathLst>
                  <a:path w="1248" h="6519" extrusionOk="0">
                    <a:moveTo>
                      <a:pt x="278" y="1"/>
                    </a:moveTo>
                    <a:lnTo>
                      <a:pt x="0" y="6519"/>
                    </a:lnTo>
                    <a:lnTo>
                      <a:pt x="1248" y="6519"/>
                    </a:lnTo>
                    <a:lnTo>
                      <a:pt x="970"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1"/>
              <p:cNvSpPr/>
              <p:nvPr/>
            </p:nvSpPr>
            <p:spPr>
              <a:xfrm>
                <a:off x="-4655854" y="1552143"/>
                <a:ext cx="1832801" cy="2446192"/>
              </a:xfrm>
              <a:custGeom>
                <a:avLst/>
                <a:gdLst/>
                <a:ahLst/>
                <a:cxnLst/>
                <a:rect l="l" t="t" r="r" b="b"/>
                <a:pathLst>
                  <a:path w="9200" h="12279" extrusionOk="0">
                    <a:moveTo>
                      <a:pt x="7677" y="10684"/>
                    </a:moveTo>
                    <a:cubicBezTo>
                      <a:pt x="7211" y="10205"/>
                      <a:pt x="7056" y="10007"/>
                      <a:pt x="7056" y="10007"/>
                    </a:cubicBezTo>
                    <a:cubicBezTo>
                      <a:pt x="7056" y="10007"/>
                      <a:pt x="7141" y="10952"/>
                      <a:pt x="7606" y="11446"/>
                    </a:cubicBezTo>
                    <a:cubicBezTo>
                      <a:pt x="8071" y="11941"/>
                      <a:pt x="7395" y="12278"/>
                      <a:pt x="6802" y="11770"/>
                    </a:cubicBezTo>
                    <a:cubicBezTo>
                      <a:pt x="6777" y="11749"/>
                      <a:pt x="6751" y="11728"/>
                      <a:pt x="6723" y="11706"/>
                    </a:cubicBezTo>
                    <a:cubicBezTo>
                      <a:pt x="5482" y="10724"/>
                      <a:pt x="3719" y="10724"/>
                      <a:pt x="2478" y="11706"/>
                    </a:cubicBezTo>
                    <a:cubicBezTo>
                      <a:pt x="2451" y="11728"/>
                      <a:pt x="2424" y="11750"/>
                      <a:pt x="2399" y="11770"/>
                    </a:cubicBezTo>
                    <a:cubicBezTo>
                      <a:pt x="1807" y="12278"/>
                      <a:pt x="1130" y="11940"/>
                      <a:pt x="1595" y="11446"/>
                    </a:cubicBezTo>
                    <a:cubicBezTo>
                      <a:pt x="2061" y="10953"/>
                      <a:pt x="2145" y="10007"/>
                      <a:pt x="2145" y="10007"/>
                    </a:cubicBezTo>
                    <a:cubicBezTo>
                      <a:pt x="2145" y="10007"/>
                      <a:pt x="1990" y="10204"/>
                      <a:pt x="1524" y="10684"/>
                    </a:cubicBezTo>
                    <a:cubicBezTo>
                      <a:pt x="1060" y="11164"/>
                      <a:pt x="0" y="10924"/>
                      <a:pt x="720" y="10248"/>
                    </a:cubicBezTo>
                    <a:cubicBezTo>
                      <a:pt x="1440" y="9570"/>
                      <a:pt x="1962" y="8060"/>
                      <a:pt x="1962" y="8060"/>
                    </a:cubicBezTo>
                    <a:cubicBezTo>
                      <a:pt x="1962" y="8060"/>
                      <a:pt x="1059" y="8794"/>
                      <a:pt x="932" y="8398"/>
                    </a:cubicBezTo>
                    <a:cubicBezTo>
                      <a:pt x="898" y="8290"/>
                      <a:pt x="973" y="8152"/>
                      <a:pt x="1107" y="7980"/>
                    </a:cubicBezTo>
                    <a:cubicBezTo>
                      <a:pt x="1460" y="7525"/>
                      <a:pt x="2224" y="6830"/>
                      <a:pt x="2427" y="5817"/>
                    </a:cubicBezTo>
                    <a:cubicBezTo>
                      <a:pt x="2150" y="6065"/>
                      <a:pt x="1810" y="6080"/>
                      <a:pt x="1643" y="5964"/>
                    </a:cubicBezTo>
                    <a:cubicBezTo>
                      <a:pt x="1496" y="5861"/>
                      <a:pt x="1481" y="5659"/>
                      <a:pt x="1750" y="5422"/>
                    </a:cubicBezTo>
                    <a:cubicBezTo>
                      <a:pt x="1870" y="5316"/>
                      <a:pt x="2009" y="5148"/>
                      <a:pt x="2155" y="4948"/>
                    </a:cubicBezTo>
                    <a:cubicBezTo>
                      <a:pt x="2370" y="4650"/>
                      <a:pt x="2598" y="4282"/>
                      <a:pt x="2796" y="3942"/>
                    </a:cubicBezTo>
                    <a:cubicBezTo>
                      <a:pt x="2858" y="3837"/>
                      <a:pt x="2917" y="3733"/>
                      <a:pt x="2972" y="3637"/>
                    </a:cubicBezTo>
                    <a:cubicBezTo>
                      <a:pt x="3193" y="3246"/>
                      <a:pt x="3345" y="2952"/>
                      <a:pt x="3345" y="2952"/>
                    </a:cubicBezTo>
                    <a:cubicBezTo>
                      <a:pt x="3345" y="2952"/>
                      <a:pt x="2696" y="3333"/>
                      <a:pt x="2498" y="3065"/>
                    </a:cubicBezTo>
                    <a:cubicBezTo>
                      <a:pt x="2415" y="2951"/>
                      <a:pt x="2724" y="2555"/>
                      <a:pt x="3131" y="2027"/>
                    </a:cubicBezTo>
                    <a:cubicBezTo>
                      <a:pt x="3540" y="1498"/>
                      <a:pt x="4049" y="836"/>
                      <a:pt x="4361" y="199"/>
                    </a:cubicBezTo>
                    <a:cubicBezTo>
                      <a:pt x="4457" y="1"/>
                      <a:pt x="4743" y="1"/>
                      <a:pt x="4840" y="199"/>
                    </a:cubicBezTo>
                    <a:cubicBezTo>
                      <a:pt x="5033" y="596"/>
                      <a:pt x="5304" y="1000"/>
                      <a:pt x="5579" y="1378"/>
                    </a:cubicBezTo>
                    <a:cubicBezTo>
                      <a:pt x="5759" y="1625"/>
                      <a:pt x="5940" y="1860"/>
                      <a:pt x="6105" y="2071"/>
                    </a:cubicBezTo>
                    <a:cubicBezTo>
                      <a:pt x="6495" y="2576"/>
                      <a:pt x="6784" y="2955"/>
                      <a:pt x="6702" y="3065"/>
                    </a:cubicBezTo>
                    <a:cubicBezTo>
                      <a:pt x="6504" y="3333"/>
                      <a:pt x="5855" y="2952"/>
                      <a:pt x="5855" y="2952"/>
                    </a:cubicBezTo>
                    <a:cubicBezTo>
                      <a:pt x="5855" y="2952"/>
                      <a:pt x="6106" y="3436"/>
                      <a:pt x="6429" y="3985"/>
                    </a:cubicBezTo>
                    <a:cubicBezTo>
                      <a:pt x="6687" y="4424"/>
                      <a:pt x="6992" y="4904"/>
                      <a:pt x="7252" y="5214"/>
                    </a:cubicBezTo>
                    <a:cubicBezTo>
                      <a:pt x="7313" y="5288"/>
                      <a:pt x="7379" y="5357"/>
                      <a:pt x="7450" y="5422"/>
                    </a:cubicBezTo>
                    <a:cubicBezTo>
                      <a:pt x="8028" y="5930"/>
                      <a:pt x="7295" y="6282"/>
                      <a:pt x="6772" y="5817"/>
                    </a:cubicBezTo>
                    <a:cubicBezTo>
                      <a:pt x="7055" y="7213"/>
                      <a:pt x="8395" y="8003"/>
                      <a:pt x="8268" y="8399"/>
                    </a:cubicBezTo>
                    <a:cubicBezTo>
                      <a:pt x="8141" y="8794"/>
                      <a:pt x="7238" y="8060"/>
                      <a:pt x="7238" y="8060"/>
                    </a:cubicBezTo>
                    <a:cubicBezTo>
                      <a:pt x="7238" y="8060"/>
                      <a:pt x="7760" y="9570"/>
                      <a:pt x="8480" y="10248"/>
                    </a:cubicBezTo>
                    <a:cubicBezTo>
                      <a:pt x="9200" y="10925"/>
                      <a:pt x="8141" y="11165"/>
                      <a:pt x="7677" y="10684"/>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1"/>
              <p:cNvSpPr/>
              <p:nvPr/>
            </p:nvSpPr>
            <p:spPr>
              <a:xfrm>
                <a:off x="-4175140" y="1826467"/>
                <a:ext cx="735511" cy="450232"/>
              </a:xfrm>
              <a:custGeom>
                <a:avLst/>
                <a:gdLst/>
                <a:ahLst/>
                <a:cxnLst/>
                <a:rect l="l" t="t" r="r" b="b"/>
                <a:pathLst>
                  <a:path w="3692" h="2260" extrusionOk="0">
                    <a:moveTo>
                      <a:pt x="85" y="1688"/>
                    </a:moveTo>
                    <a:cubicBezTo>
                      <a:pt x="0" y="1575"/>
                      <a:pt x="310" y="1178"/>
                      <a:pt x="716" y="650"/>
                    </a:cubicBezTo>
                    <a:cubicBezTo>
                      <a:pt x="1852" y="611"/>
                      <a:pt x="2643" y="312"/>
                      <a:pt x="3165" y="1"/>
                    </a:cubicBezTo>
                    <a:cubicBezTo>
                      <a:pt x="3345" y="248"/>
                      <a:pt x="3527" y="483"/>
                      <a:pt x="3692" y="694"/>
                    </a:cubicBezTo>
                    <a:cubicBezTo>
                      <a:pt x="3007" y="1279"/>
                      <a:pt x="1925" y="2002"/>
                      <a:pt x="558" y="2260"/>
                    </a:cubicBezTo>
                    <a:cubicBezTo>
                      <a:pt x="779" y="1869"/>
                      <a:pt x="931" y="1575"/>
                      <a:pt x="931" y="1575"/>
                    </a:cubicBezTo>
                    <a:cubicBezTo>
                      <a:pt x="931" y="1575"/>
                      <a:pt x="283" y="1956"/>
                      <a:pt x="85" y="1688"/>
                    </a:cubicBezTo>
                    <a:close/>
                  </a:path>
                </a:pathLst>
              </a:custGeom>
              <a:solidFill>
                <a:srgbClr val="332859">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1"/>
              <p:cNvSpPr/>
              <p:nvPr/>
            </p:nvSpPr>
            <p:spPr>
              <a:xfrm>
                <a:off x="-4435718" y="2337662"/>
                <a:ext cx="1224789" cy="804639"/>
              </a:xfrm>
              <a:custGeom>
                <a:avLst/>
                <a:gdLst/>
                <a:ahLst/>
                <a:cxnLst/>
                <a:rect l="l" t="t" r="r" b="b"/>
                <a:pathLst>
                  <a:path w="6148" h="4039" extrusionOk="0">
                    <a:moveTo>
                      <a:pt x="1" y="4039"/>
                    </a:moveTo>
                    <a:cubicBezTo>
                      <a:pt x="355" y="3584"/>
                      <a:pt x="1118" y="2889"/>
                      <a:pt x="1322" y="1875"/>
                    </a:cubicBezTo>
                    <a:cubicBezTo>
                      <a:pt x="1044" y="2123"/>
                      <a:pt x="705" y="2138"/>
                      <a:pt x="537" y="2022"/>
                    </a:cubicBezTo>
                    <a:lnTo>
                      <a:pt x="3494" y="858"/>
                    </a:lnTo>
                    <a:lnTo>
                      <a:pt x="1048" y="1006"/>
                    </a:lnTo>
                    <a:cubicBezTo>
                      <a:pt x="1264" y="708"/>
                      <a:pt x="1492" y="340"/>
                      <a:pt x="1689" y="1"/>
                    </a:cubicBezTo>
                    <a:cubicBezTo>
                      <a:pt x="2825" y="93"/>
                      <a:pt x="4206" y="146"/>
                      <a:pt x="5324" y="43"/>
                    </a:cubicBezTo>
                    <a:cubicBezTo>
                      <a:pt x="5583" y="483"/>
                      <a:pt x="5887" y="962"/>
                      <a:pt x="6147" y="1272"/>
                    </a:cubicBezTo>
                    <a:close/>
                  </a:path>
                </a:pathLst>
              </a:custGeom>
              <a:solidFill>
                <a:srgbClr val="332859">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1"/>
              <p:cNvSpPr/>
              <p:nvPr/>
            </p:nvSpPr>
            <p:spPr>
              <a:xfrm>
                <a:off x="-6718366" y="3131748"/>
                <a:ext cx="248623" cy="1298699"/>
              </a:xfrm>
              <a:custGeom>
                <a:avLst/>
                <a:gdLst/>
                <a:ahLst/>
                <a:cxnLst/>
                <a:rect l="l" t="t" r="r" b="b"/>
                <a:pathLst>
                  <a:path w="1248" h="6519" extrusionOk="0">
                    <a:moveTo>
                      <a:pt x="1247" y="6519"/>
                    </a:moveTo>
                    <a:lnTo>
                      <a:pt x="1" y="6519"/>
                    </a:lnTo>
                    <a:lnTo>
                      <a:pt x="277" y="1"/>
                    </a:lnTo>
                    <a:lnTo>
                      <a:pt x="971" y="1"/>
                    </a:ln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1"/>
              <p:cNvSpPr/>
              <p:nvPr/>
            </p:nvSpPr>
            <p:spPr>
              <a:xfrm>
                <a:off x="-7379175" y="1199924"/>
                <a:ext cx="1606689" cy="2376466"/>
              </a:xfrm>
              <a:custGeom>
                <a:avLst/>
                <a:gdLst/>
                <a:ahLst/>
                <a:cxnLst/>
                <a:rect l="l" t="t" r="r" b="b"/>
                <a:pathLst>
                  <a:path w="8065" h="11929" extrusionOk="0">
                    <a:moveTo>
                      <a:pt x="8065" y="10554"/>
                    </a:moveTo>
                    <a:cubicBezTo>
                      <a:pt x="8065" y="10562"/>
                      <a:pt x="8065" y="10569"/>
                      <a:pt x="8064" y="10577"/>
                    </a:cubicBezTo>
                    <a:lnTo>
                      <a:pt x="8064" y="10581"/>
                    </a:lnTo>
                    <a:cubicBezTo>
                      <a:pt x="8062" y="10588"/>
                      <a:pt x="8061" y="10595"/>
                      <a:pt x="8060" y="10602"/>
                    </a:cubicBezTo>
                    <a:lnTo>
                      <a:pt x="8060" y="10603"/>
                    </a:lnTo>
                    <a:cubicBezTo>
                      <a:pt x="8059" y="10609"/>
                      <a:pt x="8057" y="10616"/>
                      <a:pt x="8055" y="10622"/>
                    </a:cubicBezTo>
                    <a:cubicBezTo>
                      <a:pt x="8054" y="10625"/>
                      <a:pt x="8053" y="10628"/>
                      <a:pt x="8052" y="10632"/>
                    </a:cubicBezTo>
                    <a:cubicBezTo>
                      <a:pt x="8050" y="10636"/>
                      <a:pt x="8048" y="10641"/>
                      <a:pt x="8046" y="10647"/>
                    </a:cubicBezTo>
                    <a:cubicBezTo>
                      <a:pt x="8044" y="10652"/>
                      <a:pt x="8043" y="10653"/>
                      <a:pt x="8041" y="10655"/>
                    </a:cubicBezTo>
                    <a:cubicBezTo>
                      <a:pt x="8028" y="10680"/>
                      <a:pt x="8012" y="10702"/>
                      <a:pt x="7992" y="10721"/>
                    </a:cubicBezTo>
                    <a:cubicBezTo>
                      <a:pt x="7988" y="10724"/>
                      <a:pt x="7985" y="10727"/>
                      <a:pt x="7981" y="10730"/>
                    </a:cubicBezTo>
                    <a:cubicBezTo>
                      <a:pt x="7968" y="10741"/>
                      <a:pt x="7954" y="10752"/>
                      <a:pt x="7939" y="10761"/>
                    </a:cubicBezTo>
                    <a:cubicBezTo>
                      <a:pt x="7930" y="10767"/>
                      <a:pt x="7919" y="10773"/>
                      <a:pt x="7910" y="10777"/>
                    </a:cubicBezTo>
                    <a:cubicBezTo>
                      <a:pt x="7903" y="10781"/>
                      <a:pt x="7896" y="10783"/>
                      <a:pt x="7888" y="10787"/>
                    </a:cubicBezTo>
                    <a:cubicBezTo>
                      <a:pt x="7879" y="10791"/>
                      <a:pt x="7868" y="10795"/>
                      <a:pt x="7859" y="10799"/>
                    </a:cubicBezTo>
                    <a:cubicBezTo>
                      <a:pt x="7853" y="10801"/>
                      <a:pt x="7847" y="10802"/>
                      <a:pt x="7841" y="10804"/>
                    </a:cubicBezTo>
                    <a:cubicBezTo>
                      <a:pt x="7825" y="10809"/>
                      <a:pt x="7809" y="10814"/>
                      <a:pt x="7791" y="10817"/>
                    </a:cubicBezTo>
                    <a:cubicBezTo>
                      <a:pt x="7779" y="10820"/>
                      <a:pt x="7767" y="10822"/>
                      <a:pt x="7754" y="10824"/>
                    </a:cubicBezTo>
                    <a:cubicBezTo>
                      <a:pt x="7745" y="10826"/>
                      <a:pt x="7734" y="10827"/>
                      <a:pt x="7724" y="10828"/>
                    </a:cubicBezTo>
                    <a:cubicBezTo>
                      <a:pt x="7710" y="10830"/>
                      <a:pt x="7696" y="10830"/>
                      <a:pt x="7682" y="10831"/>
                    </a:cubicBezTo>
                    <a:cubicBezTo>
                      <a:pt x="7676" y="10831"/>
                      <a:pt x="7670" y="10833"/>
                      <a:pt x="7663" y="10833"/>
                    </a:cubicBezTo>
                    <a:cubicBezTo>
                      <a:pt x="7448" y="10839"/>
                      <a:pt x="7191" y="10760"/>
                      <a:pt x="7017" y="10581"/>
                    </a:cubicBezTo>
                    <a:cubicBezTo>
                      <a:pt x="6998" y="10561"/>
                      <a:pt x="6979" y="10541"/>
                      <a:pt x="6961" y="10522"/>
                    </a:cubicBezTo>
                    <a:cubicBezTo>
                      <a:pt x="6936" y="10496"/>
                      <a:pt x="6912" y="10473"/>
                      <a:pt x="6890" y="10449"/>
                    </a:cubicBezTo>
                    <a:cubicBezTo>
                      <a:pt x="6841" y="10398"/>
                      <a:pt x="6796" y="10351"/>
                      <a:pt x="6756" y="10307"/>
                    </a:cubicBezTo>
                    <a:lnTo>
                      <a:pt x="6741" y="10291"/>
                    </a:lnTo>
                    <a:cubicBezTo>
                      <a:pt x="6725" y="10274"/>
                      <a:pt x="6710" y="10258"/>
                      <a:pt x="6696" y="10242"/>
                    </a:cubicBezTo>
                    <a:lnTo>
                      <a:pt x="6668" y="10212"/>
                    </a:lnTo>
                    <a:cubicBezTo>
                      <a:pt x="6649" y="10191"/>
                      <a:pt x="6630" y="10171"/>
                      <a:pt x="6614" y="10152"/>
                    </a:cubicBezTo>
                    <a:cubicBezTo>
                      <a:pt x="6604" y="10141"/>
                      <a:pt x="6595" y="10132"/>
                      <a:pt x="6587" y="10122"/>
                    </a:cubicBezTo>
                    <a:lnTo>
                      <a:pt x="6562" y="10095"/>
                    </a:lnTo>
                    <a:cubicBezTo>
                      <a:pt x="6551" y="10084"/>
                      <a:pt x="6542" y="10073"/>
                      <a:pt x="6533" y="10062"/>
                    </a:cubicBezTo>
                    <a:cubicBezTo>
                      <a:pt x="6515" y="10042"/>
                      <a:pt x="6499" y="10024"/>
                      <a:pt x="6484" y="10008"/>
                    </a:cubicBezTo>
                    <a:cubicBezTo>
                      <a:pt x="6470" y="9992"/>
                      <a:pt x="6462" y="9981"/>
                      <a:pt x="6453" y="9971"/>
                    </a:cubicBezTo>
                    <a:cubicBezTo>
                      <a:pt x="6443" y="9960"/>
                      <a:pt x="6437" y="9953"/>
                      <a:pt x="6432" y="9946"/>
                    </a:cubicBezTo>
                    <a:cubicBezTo>
                      <a:pt x="6424" y="9938"/>
                      <a:pt x="6419" y="9930"/>
                      <a:pt x="6413" y="9924"/>
                    </a:cubicBezTo>
                    <a:cubicBezTo>
                      <a:pt x="6402" y="9911"/>
                      <a:pt x="6397" y="9905"/>
                      <a:pt x="6397" y="9905"/>
                    </a:cubicBezTo>
                    <a:cubicBezTo>
                      <a:pt x="6397" y="9906"/>
                      <a:pt x="6397" y="9907"/>
                      <a:pt x="6397" y="9908"/>
                    </a:cubicBezTo>
                    <a:cubicBezTo>
                      <a:pt x="6397" y="9911"/>
                      <a:pt x="6397" y="9912"/>
                      <a:pt x="6397" y="9914"/>
                    </a:cubicBezTo>
                    <a:cubicBezTo>
                      <a:pt x="6399" y="9920"/>
                      <a:pt x="6399" y="9925"/>
                      <a:pt x="6400" y="9930"/>
                    </a:cubicBezTo>
                    <a:cubicBezTo>
                      <a:pt x="6400" y="9934"/>
                      <a:pt x="6401" y="9939"/>
                      <a:pt x="6401" y="9945"/>
                    </a:cubicBezTo>
                    <a:cubicBezTo>
                      <a:pt x="6402" y="9951"/>
                      <a:pt x="6403" y="9960"/>
                      <a:pt x="6404" y="9967"/>
                    </a:cubicBezTo>
                    <a:cubicBezTo>
                      <a:pt x="6408" y="9998"/>
                      <a:pt x="6414" y="10039"/>
                      <a:pt x="6422" y="10087"/>
                    </a:cubicBezTo>
                    <a:cubicBezTo>
                      <a:pt x="6423" y="10095"/>
                      <a:pt x="6424" y="10102"/>
                      <a:pt x="6426" y="10111"/>
                    </a:cubicBezTo>
                    <a:cubicBezTo>
                      <a:pt x="6428" y="10121"/>
                      <a:pt x="6430" y="10133"/>
                      <a:pt x="6432" y="10145"/>
                    </a:cubicBezTo>
                    <a:cubicBezTo>
                      <a:pt x="6434" y="10156"/>
                      <a:pt x="6435" y="10165"/>
                      <a:pt x="6437" y="10176"/>
                    </a:cubicBezTo>
                    <a:cubicBezTo>
                      <a:pt x="6441" y="10193"/>
                      <a:pt x="6444" y="10211"/>
                      <a:pt x="6448" y="10229"/>
                    </a:cubicBezTo>
                    <a:cubicBezTo>
                      <a:pt x="6449" y="10236"/>
                      <a:pt x="6452" y="10245"/>
                      <a:pt x="6453" y="10253"/>
                    </a:cubicBezTo>
                    <a:cubicBezTo>
                      <a:pt x="6460" y="10285"/>
                      <a:pt x="6468" y="10316"/>
                      <a:pt x="6475" y="10351"/>
                    </a:cubicBezTo>
                    <a:cubicBezTo>
                      <a:pt x="6479" y="10367"/>
                      <a:pt x="6483" y="10385"/>
                      <a:pt x="6488" y="10403"/>
                    </a:cubicBezTo>
                    <a:cubicBezTo>
                      <a:pt x="6491" y="10415"/>
                      <a:pt x="6494" y="10427"/>
                      <a:pt x="6497" y="10439"/>
                    </a:cubicBezTo>
                    <a:cubicBezTo>
                      <a:pt x="6499" y="10445"/>
                      <a:pt x="6501" y="10452"/>
                      <a:pt x="6502" y="10459"/>
                    </a:cubicBezTo>
                    <a:cubicBezTo>
                      <a:pt x="6513" y="10495"/>
                      <a:pt x="6524" y="10535"/>
                      <a:pt x="6536" y="10574"/>
                    </a:cubicBezTo>
                    <a:cubicBezTo>
                      <a:pt x="6542" y="10592"/>
                      <a:pt x="6548" y="10609"/>
                      <a:pt x="6554" y="10626"/>
                    </a:cubicBezTo>
                    <a:cubicBezTo>
                      <a:pt x="6568" y="10670"/>
                      <a:pt x="6584" y="10716"/>
                      <a:pt x="6602" y="10762"/>
                    </a:cubicBezTo>
                    <a:cubicBezTo>
                      <a:pt x="6608" y="10777"/>
                      <a:pt x="6614" y="10791"/>
                      <a:pt x="6620" y="10807"/>
                    </a:cubicBezTo>
                    <a:cubicBezTo>
                      <a:pt x="6630" y="10831"/>
                      <a:pt x="6641" y="10856"/>
                      <a:pt x="6651" y="10880"/>
                    </a:cubicBezTo>
                    <a:cubicBezTo>
                      <a:pt x="6660" y="10897"/>
                      <a:pt x="6668" y="10915"/>
                      <a:pt x="6676" y="10933"/>
                    </a:cubicBezTo>
                    <a:cubicBezTo>
                      <a:pt x="6686" y="10951"/>
                      <a:pt x="6691" y="10964"/>
                      <a:pt x="6700" y="10980"/>
                    </a:cubicBezTo>
                    <a:cubicBezTo>
                      <a:pt x="6735" y="11051"/>
                      <a:pt x="6775" y="11120"/>
                      <a:pt x="6821" y="11184"/>
                    </a:cubicBezTo>
                    <a:cubicBezTo>
                      <a:pt x="6831" y="11201"/>
                      <a:pt x="6842" y="11216"/>
                      <a:pt x="6854" y="11231"/>
                    </a:cubicBezTo>
                    <a:cubicBezTo>
                      <a:pt x="6865" y="11247"/>
                      <a:pt x="6874" y="11257"/>
                      <a:pt x="6884" y="11270"/>
                    </a:cubicBezTo>
                    <a:cubicBezTo>
                      <a:pt x="6887" y="11274"/>
                      <a:pt x="6889" y="11277"/>
                      <a:pt x="6892" y="11279"/>
                    </a:cubicBezTo>
                    <a:cubicBezTo>
                      <a:pt x="6903" y="11294"/>
                      <a:pt x="6915" y="11307"/>
                      <a:pt x="6927" y="11319"/>
                    </a:cubicBezTo>
                    <a:cubicBezTo>
                      <a:pt x="6932" y="11328"/>
                      <a:pt x="6940" y="11335"/>
                      <a:pt x="6947" y="11343"/>
                    </a:cubicBezTo>
                    <a:cubicBezTo>
                      <a:pt x="7064" y="11468"/>
                      <a:pt x="7109" y="11583"/>
                      <a:pt x="7101" y="11677"/>
                    </a:cubicBezTo>
                    <a:cubicBezTo>
                      <a:pt x="7099" y="11690"/>
                      <a:pt x="7097" y="11702"/>
                      <a:pt x="7095" y="11715"/>
                    </a:cubicBezTo>
                    <a:cubicBezTo>
                      <a:pt x="7092" y="11723"/>
                      <a:pt x="7090" y="11730"/>
                      <a:pt x="7086" y="11738"/>
                    </a:cubicBezTo>
                    <a:cubicBezTo>
                      <a:pt x="7084" y="11743"/>
                      <a:pt x="7083" y="11748"/>
                      <a:pt x="7081" y="11752"/>
                    </a:cubicBezTo>
                    <a:cubicBezTo>
                      <a:pt x="7077" y="11758"/>
                      <a:pt x="7075" y="11764"/>
                      <a:pt x="7071" y="11769"/>
                    </a:cubicBezTo>
                    <a:cubicBezTo>
                      <a:pt x="7068" y="11776"/>
                      <a:pt x="7063" y="11783"/>
                      <a:pt x="7058" y="11789"/>
                    </a:cubicBezTo>
                    <a:cubicBezTo>
                      <a:pt x="7055" y="11793"/>
                      <a:pt x="7051" y="11798"/>
                      <a:pt x="7048" y="11803"/>
                    </a:cubicBezTo>
                    <a:cubicBezTo>
                      <a:pt x="7044" y="11807"/>
                      <a:pt x="7039" y="11812"/>
                      <a:pt x="7034" y="11817"/>
                    </a:cubicBezTo>
                    <a:cubicBezTo>
                      <a:pt x="7029" y="11823"/>
                      <a:pt x="7023" y="11827"/>
                      <a:pt x="7018" y="11832"/>
                    </a:cubicBezTo>
                    <a:cubicBezTo>
                      <a:pt x="7014" y="11836"/>
                      <a:pt x="7009" y="11839"/>
                      <a:pt x="7004" y="11843"/>
                    </a:cubicBezTo>
                    <a:cubicBezTo>
                      <a:pt x="6997" y="11847"/>
                      <a:pt x="6990" y="11852"/>
                      <a:pt x="6983" y="11857"/>
                    </a:cubicBezTo>
                    <a:cubicBezTo>
                      <a:pt x="6978" y="11860"/>
                      <a:pt x="6974" y="11863"/>
                      <a:pt x="6969" y="11865"/>
                    </a:cubicBezTo>
                    <a:cubicBezTo>
                      <a:pt x="6967" y="11866"/>
                      <a:pt x="6964" y="11867"/>
                      <a:pt x="6963" y="11869"/>
                    </a:cubicBezTo>
                    <a:cubicBezTo>
                      <a:pt x="6957" y="11871"/>
                      <a:pt x="6951" y="11875"/>
                      <a:pt x="6945" y="11877"/>
                    </a:cubicBezTo>
                    <a:cubicBezTo>
                      <a:pt x="6931" y="11884"/>
                      <a:pt x="6917" y="11889"/>
                      <a:pt x="6902" y="11893"/>
                    </a:cubicBezTo>
                    <a:cubicBezTo>
                      <a:pt x="6880" y="11902"/>
                      <a:pt x="6856" y="11906"/>
                      <a:pt x="6833" y="11910"/>
                    </a:cubicBezTo>
                    <a:cubicBezTo>
                      <a:pt x="6828" y="11911"/>
                      <a:pt x="6823" y="11912"/>
                      <a:pt x="6818" y="11912"/>
                    </a:cubicBezTo>
                    <a:cubicBezTo>
                      <a:pt x="6808" y="11913"/>
                      <a:pt x="6796" y="11914"/>
                      <a:pt x="6785" y="11916"/>
                    </a:cubicBezTo>
                    <a:cubicBezTo>
                      <a:pt x="6773" y="11917"/>
                      <a:pt x="6758" y="11917"/>
                      <a:pt x="6743" y="11917"/>
                    </a:cubicBezTo>
                    <a:cubicBezTo>
                      <a:pt x="6734" y="11917"/>
                      <a:pt x="6724" y="11917"/>
                      <a:pt x="6714" y="11917"/>
                    </a:cubicBezTo>
                    <a:cubicBezTo>
                      <a:pt x="6703" y="11916"/>
                      <a:pt x="6697" y="11916"/>
                      <a:pt x="6689" y="11914"/>
                    </a:cubicBezTo>
                    <a:lnTo>
                      <a:pt x="6683" y="11914"/>
                    </a:lnTo>
                    <a:cubicBezTo>
                      <a:pt x="6675" y="11914"/>
                      <a:pt x="6666" y="11913"/>
                      <a:pt x="6657" y="11912"/>
                    </a:cubicBezTo>
                    <a:cubicBezTo>
                      <a:pt x="6656" y="11912"/>
                      <a:pt x="6655" y="11912"/>
                      <a:pt x="6654" y="11912"/>
                    </a:cubicBezTo>
                    <a:cubicBezTo>
                      <a:pt x="6647" y="11911"/>
                      <a:pt x="6638" y="11911"/>
                      <a:pt x="6631" y="11909"/>
                    </a:cubicBezTo>
                    <a:cubicBezTo>
                      <a:pt x="6624" y="11907"/>
                      <a:pt x="6616" y="11906"/>
                      <a:pt x="6608" y="11905"/>
                    </a:cubicBezTo>
                    <a:cubicBezTo>
                      <a:pt x="6602" y="11904"/>
                      <a:pt x="6596" y="11903"/>
                      <a:pt x="6590" y="11900"/>
                    </a:cubicBezTo>
                    <a:cubicBezTo>
                      <a:pt x="6570" y="11897"/>
                      <a:pt x="6550" y="11892"/>
                      <a:pt x="6530" y="11886"/>
                    </a:cubicBezTo>
                    <a:lnTo>
                      <a:pt x="6530" y="11886"/>
                    </a:lnTo>
                    <a:cubicBezTo>
                      <a:pt x="6510" y="11880"/>
                      <a:pt x="6491" y="11873"/>
                      <a:pt x="6471" y="11866"/>
                    </a:cubicBezTo>
                    <a:cubicBezTo>
                      <a:pt x="6459" y="11862"/>
                      <a:pt x="6446" y="11857"/>
                      <a:pt x="6433" y="11851"/>
                    </a:cubicBezTo>
                    <a:cubicBezTo>
                      <a:pt x="6420" y="11844"/>
                      <a:pt x="6410" y="11842"/>
                      <a:pt x="6400" y="11836"/>
                    </a:cubicBezTo>
                    <a:cubicBezTo>
                      <a:pt x="6389" y="11831"/>
                      <a:pt x="6377" y="11825"/>
                      <a:pt x="6366" y="11819"/>
                    </a:cubicBezTo>
                    <a:cubicBezTo>
                      <a:pt x="6344" y="11807"/>
                      <a:pt x="6322" y="11796"/>
                      <a:pt x="6299" y="11782"/>
                    </a:cubicBezTo>
                    <a:cubicBezTo>
                      <a:pt x="6276" y="11767"/>
                      <a:pt x="6255" y="11753"/>
                      <a:pt x="6232" y="11738"/>
                    </a:cubicBezTo>
                    <a:lnTo>
                      <a:pt x="6209" y="11722"/>
                    </a:lnTo>
                    <a:cubicBezTo>
                      <a:pt x="6202" y="11716"/>
                      <a:pt x="6195" y="11710"/>
                      <a:pt x="6187" y="11704"/>
                    </a:cubicBezTo>
                    <a:cubicBezTo>
                      <a:pt x="6180" y="11699"/>
                      <a:pt x="6173" y="11693"/>
                      <a:pt x="6167" y="11689"/>
                    </a:cubicBezTo>
                    <a:cubicBezTo>
                      <a:pt x="6160" y="11683"/>
                      <a:pt x="6150" y="11675"/>
                      <a:pt x="6142" y="11668"/>
                    </a:cubicBezTo>
                    <a:cubicBezTo>
                      <a:pt x="6118" y="11646"/>
                      <a:pt x="6091" y="11624"/>
                      <a:pt x="6062" y="11603"/>
                    </a:cubicBezTo>
                    <a:cubicBezTo>
                      <a:pt x="6045" y="11588"/>
                      <a:pt x="6026" y="11573"/>
                      <a:pt x="6008" y="11561"/>
                    </a:cubicBezTo>
                    <a:cubicBezTo>
                      <a:pt x="5993" y="11550"/>
                      <a:pt x="5980" y="11539"/>
                      <a:pt x="5966" y="11529"/>
                    </a:cubicBezTo>
                    <a:cubicBezTo>
                      <a:pt x="5906" y="11484"/>
                      <a:pt x="5845" y="11443"/>
                      <a:pt x="5782" y="11403"/>
                    </a:cubicBezTo>
                    <a:cubicBezTo>
                      <a:pt x="5767" y="11392"/>
                      <a:pt x="5751" y="11383"/>
                      <a:pt x="5735" y="11374"/>
                    </a:cubicBezTo>
                    <a:cubicBezTo>
                      <a:pt x="5711" y="11357"/>
                      <a:pt x="5685" y="11343"/>
                      <a:pt x="5659" y="11328"/>
                    </a:cubicBezTo>
                    <a:cubicBezTo>
                      <a:pt x="5607" y="11298"/>
                      <a:pt x="5555" y="11269"/>
                      <a:pt x="5503" y="11242"/>
                    </a:cubicBezTo>
                    <a:cubicBezTo>
                      <a:pt x="5473" y="11227"/>
                      <a:pt x="5444" y="11212"/>
                      <a:pt x="5413" y="11198"/>
                    </a:cubicBezTo>
                    <a:cubicBezTo>
                      <a:pt x="5398" y="11190"/>
                      <a:pt x="5381" y="11183"/>
                      <a:pt x="5366" y="11176"/>
                    </a:cubicBezTo>
                    <a:cubicBezTo>
                      <a:pt x="5346" y="11167"/>
                      <a:pt x="5325" y="11157"/>
                      <a:pt x="5305" y="11149"/>
                    </a:cubicBezTo>
                    <a:cubicBezTo>
                      <a:pt x="5289" y="11141"/>
                      <a:pt x="5271" y="11134"/>
                      <a:pt x="5256" y="11128"/>
                    </a:cubicBezTo>
                    <a:cubicBezTo>
                      <a:pt x="5247" y="11124"/>
                      <a:pt x="5239" y="11121"/>
                      <a:pt x="5232" y="11118"/>
                    </a:cubicBezTo>
                    <a:cubicBezTo>
                      <a:pt x="5217" y="11111"/>
                      <a:pt x="5203" y="11105"/>
                      <a:pt x="5187" y="11101"/>
                    </a:cubicBezTo>
                    <a:cubicBezTo>
                      <a:pt x="5164" y="11091"/>
                      <a:pt x="5142" y="11082"/>
                      <a:pt x="5118" y="11074"/>
                    </a:cubicBezTo>
                    <a:cubicBezTo>
                      <a:pt x="5009" y="11034"/>
                      <a:pt x="4897" y="11000"/>
                      <a:pt x="4783" y="10971"/>
                    </a:cubicBezTo>
                    <a:cubicBezTo>
                      <a:pt x="4759" y="10964"/>
                      <a:pt x="4736" y="10958"/>
                      <a:pt x="4712" y="10954"/>
                    </a:cubicBezTo>
                    <a:lnTo>
                      <a:pt x="4706" y="10953"/>
                    </a:lnTo>
                    <a:lnTo>
                      <a:pt x="4706" y="10953"/>
                    </a:lnTo>
                    <a:cubicBezTo>
                      <a:pt x="4706" y="10953"/>
                      <a:pt x="4705" y="10953"/>
                      <a:pt x="4705" y="10953"/>
                    </a:cubicBezTo>
                    <a:cubicBezTo>
                      <a:pt x="4676" y="10946"/>
                      <a:pt x="4646" y="10940"/>
                      <a:pt x="4617" y="10934"/>
                    </a:cubicBezTo>
                    <a:cubicBezTo>
                      <a:pt x="4585" y="10928"/>
                      <a:pt x="4552" y="10921"/>
                      <a:pt x="4519" y="10916"/>
                    </a:cubicBezTo>
                    <a:cubicBezTo>
                      <a:pt x="4496" y="10911"/>
                      <a:pt x="4474" y="10908"/>
                      <a:pt x="4450" y="10904"/>
                    </a:cubicBezTo>
                    <a:cubicBezTo>
                      <a:pt x="4412" y="10898"/>
                      <a:pt x="4375" y="10894"/>
                      <a:pt x="4337" y="10890"/>
                    </a:cubicBezTo>
                    <a:cubicBezTo>
                      <a:pt x="4307" y="10887"/>
                      <a:pt x="4276" y="10883"/>
                      <a:pt x="4246" y="10881"/>
                    </a:cubicBezTo>
                    <a:cubicBezTo>
                      <a:pt x="4244" y="10881"/>
                      <a:pt x="4243" y="10881"/>
                      <a:pt x="4242" y="10881"/>
                    </a:cubicBezTo>
                    <a:lnTo>
                      <a:pt x="4242" y="10881"/>
                    </a:lnTo>
                    <a:cubicBezTo>
                      <a:pt x="4241" y="10881"/>
                      <a:pt x="4241" y="10881"/>
                      <a:pt x="4241" y="10881"/>
                    </a:cubicBezTo>
                    <a:lnTo>
                      <a:pt x="4238" y="10881"/>
                    </a:lnTo>
                    <a:cubicBezTo>
                      <a:pt x="4209" y="10879"/>
                      <a:pt x="4178" y="10876"/>
                      <a:pt x="4149" y="10874"/>
                    </a:cubicBezTo>
                    <a:cubicBezTo>
                      <a:pt x="4141" y="10874"/>
                      <a:pt x="4134" y="10873"/>
                      <a:pt x="4126" y="10873"/>
                    </a:cubicBezTo>
                    <a:cubicBezTo>
                      <a:pt x="4097" y="10871"/>
                      <a:pt x="4069" y="10870"/>
                      <a:pt x="4040" y="10869"/>
                    </a:cubicBezTo>
                    <a:cubicBezTo>
                      <a:pt x="4007" y="10868"/>
                      <a:pt x="3975" y="10868"/>
                      <a:pt x="3942" y="10868"/>
                    </a:cubicBezTo>
                    <a:cubicBezTo>
                      <a:pt x="3904" y="10868"/>
                      <a:pt x="3867" y="10868"/>
                      <a:pt x="3829" y="10870"/>
                    </a:cubicBezTo>
                    <a:cubicBezTo>
                      <a:pt x="3799" y="10870"/>
                      <a:pt x="3769" y="10873"/>
                      <a:pt x="3739" y="10874"/>
                    </a:cubicBezTo>
                    <a:cubicBezTo>
                      <a:pt x="3673" y="10877"/>
                      <a:pt x="3608" y="10883"/>
                      <a:pt x="3542" y="10890"/>
                    </a:cubicBezTo>
                    <a:cubicBezTo>
                      <a:pt x="3438" y="10903"/>
                      <a:pt x="3333" y="10920"/>
                      <a:pt x="3228" y="10942"/>
                    </a:cubicBezTo>
                    <a:cubicBezTo>
                      <a:pt x="3212" y="10946"/>
                      <a:pt x="3197" y="10949"/>
                      <a:pt x="3180" y="10953"/>
                    </a:cubicBezTo>
                    <a:cubicBezTo>
                      <a:pt x="3167" y="10955"/>
                      <a:pt x="3154" y="10958"/>
                      <a:pt x="3143" y="10962"/>
                    </a:cubicBezTo>
                    <a:cubicBezTo>
                      <a:pt x="3124" y="10966"/>
                      <a:pt x="3105" y="10971"/>
                      <a:pt x="3086" y="10976"/>
                    </a:cubicBezTo>
                    <a:cubicBezTo>
                      <a:pt x="2992" y="11000"/>
                      <a:pt x="2898" y="11028"/>
                      <a:pt x="2806" y="11061"/>
                    </a:cubicBezTo>
                    <a:cubicBezTo>
                      <a:pt x="2796" y="11064"/>
                      <a:pt x="2785" y="11068"/>
                      <a:pt x="2774" y="11073"/>
                    </a:cubicBezTo>
                    <a:cubicBezTo>
                      <a:pt x="2739" y="11084"/>
                      <a:pt x="2704" y="11097"/>
                      <a:pt x="2670" y="11111"/>
                    </a:cubicBezTo>
                    <a:cubicBezTo>
                      <a:pt x="2652" y="11118"/>
                      <a:pt x="2636" y="11125"/>
                      <a:pt x="2619" y="11133"/>
                    </a:cubicBezTo>
                    <a:cubicBezTo>
                      <a:pt x="2602" y="11140"/>
                      <a:pt x="2584" y="11147"/>
                      <a:pt x="2566" y="11155"/>
                    </a:cubicBezTo>
                    <a:cubicBezTo>
                      <a:pt x="2564" y="11156"/>
                      <a:pt x="2562" y="11156"/>
                      <a:pt x="2559" y="11157"/>
                    </a:cubicBezTo>
                    <a:cubicBezTo>
                      <a:pt x="2504" y="11182"/>
                      <a:pt x="2449" y="11208"/>
                      <a:pt x="2393" y="11236"/>
                    </a:cubicBezTo>
                    <a:cubicBezTo>
                      <a:pt x="2372" y="11247"/>
                      <a:pt x="2350" y="11258"/>
                      <a:pt x="2329" y="11270"/>
                    </a:cubicBezTo>
                    <a:cubicBezTo>
                      <a:pt x="2304" y="11283"/>
                      <a:pt x="2278" y="11297"/>
                      <a:pt x="2254" y="11312"/>
                    </a:cubicBezTo>
                    <a:cubicBezTo>
                      <a:pt x="2228" y="11327"/>
                      <a:pt x="2204" y="11341"/>
                      <a:pt x="2179" y="11355"/>
                    </a:cubicBezTo>
                    <a:cubicBezTo>
                      <a:pt x="2157" y="11368"/>
                      <a:pt x="2136" y="11381"/>
                      <a:pt x="2115" y="11395"/>
                    </a:cubicBezTo>
                    <a:cubicBezTo>
                      <a:pt x="2103" y="11402"/>
                      <a:pt x="2092" y="11410"/>
                      <a:pt x="2081" y="11416"/>
                    </a:cubicBezTo>
                    <a:cubicBezTo>
                      <a:pt x="2041" y="11443"/>
                      <a:pt x="2001" y="11470"/>
                      <a:pt x="1962" y="11497"/>
                    </a:cubicBezTo>
                    <a:cubicBezTo>
                      <a:pt x="1914" y="11531"/>
                      <a:pt x="1865" y="11568"/>
                      <a:pt x="1818" y="11604"/>
                    </a:cubicBezTo>
                    <a:cubicBezTo>
                      <a:pt x="1804" y="11616"/>
                      <a:pt x="1791" y="11626"/>
                      <a:pt x="1778" y="11637"/>
                    </a:cubicBezTo>
                    <a:cubicBezTo>
                      <a:pt x="1775" y="11640"/>
                      <a:pt x="1771" y="11643"/>
                      <a:pt x="1768" y="11645"/>
                    </a:cubicBezTo>
                    <a:lnTo>
                      <a:pt x="1740" y="11670"/>
                    </a:lnTo>
                    <a:cubicBezTo>
                      <a:pt x="1713" y="11693"/>
                      <a:pt x="1686" y="11713"/>
                      <a:pt x="1659" y="11733"/>
                    </a:cubicBezTo>
                    <a:cubicBezTo>
                      <a:pt x="1648" y="11742"/>
                      <a:pt x="1637" y="11749"/>
                      <a:pt x="1627" y="11756"/>
                    </a:cubicBezTo>
                    <a:cubicBezTo>
                      <a:pt x="1591" y="11779"/>
                      <a:pt x="1554" y="11802"/>
                      <a:pt x="1516" y="11822"/>
                    </a:cubicBezTo>
                    <a:cubicBezTo>
                      <a:pt x="1506" y="11827"/>
                      <a:pt x="1496" y="11832"/>
                      <a:pt x="1487" y="11837"/>
                    </a:cubicBezTo>
                    <a:cubicBezTo>
                      <a:pt x="1486" y="11837"/>
                      <a:pt x="1484" y="11837"/>
                      <a:pt x="1484" y="11837"/>
                    </a:cubicBezTo>
                    <a:cubicBezTo>
                      <a:pt x="1466" y="11846"/>
                      <a:pt x="1448" y="11853"/>
                      <a:pt x="1430" y="11860"/>
                    </a:cubicBezTo>
                    <a:cubicBezTo>
                      <a:pt x="1430" y="11862"/>
                      <a:pt x="1429" y="11862"/>
                      <a:pt x="1428" y="11862"/>
                    </a:cubicBezTo>
                    <a:cubicBezTo>
                      <a:pt x="1415" y="11867"/>
                      <a:pt x="1402" y="11872"/>
                      <a:pt x="1389" y="11877"/>
                    </a:cubicBezTo>
                    <a:cubicBezTo>
                      <a:pt x="1376" y="11882"/>
                      <a:pt x="1361" y="11886"/>
                      <a:pt x="1348" y="11890"/>
                    </a:cubicBezTo>
                    <a:cubicBezTo>
                      <a:pt x="1334" y="11893"/>
                      <a:pt x="1320" y="11897"/>
                      <a:pt x="1307" y="11900"/>
                    </a:cubicBezTo>
                    <a:cubicBezTo>
                      <a:pt x="1293" y="11904"/>
                      <a:pt x="1280" y="11906"/>
                      <a:pt x="1267" y="11909"/>
                    </a:cubicBezTo>
                    <a:cubicBezTo>
                      <a:pt x="1173" y="11929"/>
                      <a:pt x="1075" y="11925"/>
                      <a:pt x="982" y="11898"/>
                    </a:cubicBezTo>
                    <a:cubicBezTo>
                      <a:pt x="933" y="11884"/>
                      <a:pt x="887" y="11857"/>
                      <a:pt x="849" y="11820"/>
                    </a:cubicBezTo>
                    <a:cubicBezTo>
                      <a:pt x="846" y="11817"/>
                      <a:pt x="842" y="11813"/>
                      <a:pt x="839" y="11810"/>
                    </a:cubicBezTo>
                    <a:cubicBezTo>
                      <a:pt x="824" y="11792"/>
                      <a:pt x="811" y="11773"/>
                      <a:pt x="801" y="11752"/>
                    </a:cubicBezTo>
                    <a:cubicBezTo>
                      <a:pt x="797" y="11739"/>
                      <a:pt x="792" y="11726"/>
                      <a:pt x="788" y="11713"/>
                    </a:cubicBezTo>
                    <a:cubicBezTo>
                      <a:pt x="764" y="11613"/>
                      <a:pt x="804" y="11485"/>
                      <a:pt x="937" y="11345"/>
                    </a:cubicBezTo>
                    <a:cubicBezTo>
                      <a:pt x="1022" y="11251"/>
                      <a:pt x="1098" y="11147"/>
                      <a:pt x="1158" y="11034"/>
                    </a:cubicBezTo>
                    <a:cubicBezTo>
                      <a:pt x="1158" y="11033"/>
                      <a:pt x="1158" y="11033"/>
                      <a:pt x="1158" y="11031"/>
                    </a:cubicBezTo>
                    <a:cubicBezTo>
                      <a:pt x="1166" y="11017"/>
                      <a:pt x="1173" y="11002"/>
                      <a:pt x="1181" y="10988"/>
                    </a:cubicBezTo>
                    <a:cubicBezTo>
                      <a:pt x="1201" y="10949"/>
                      <a:pt x="1219" y="10911"/>
                      <a:pt x="1236" y="10873"/>
                    </a:cubicBezTo>
                    <a:cubicBezTo>
                      <a:pt x="1242" y="10857"/>
                      <a:pt x="1248" y="10844"/>
                      <a:pt x="1254" y="10830"/>
                    </a:cubicBezTo>
                    <a:cubicBezTo>
                      <a:pt x="1260" y="10816"/>
                      <a:pt x="1265" y="10804"/>
                      <a:pt x="1270" y="10790"/>
                    </a:cubicBezTo>
                    <a:cubicBezTo>
                      <a:pt x="1282" y="10762"/>
                      <a:pt x="1293" y="10734"/>
                      <a:pt x="1302" y="10704"/>
                    </a:cubicBezTo>
                    <a:cubicBezTo>
                      <a:pt x="1307" y="10695"/>
                      <a:pt x="1309" y="10687"/>
                      <a:pt x="1313" y="10677"/>
                    </a:cubicBezTo>
                    <a:cubicBezTo>
                      <a:pt x="1315" y="10670"/>
                      <a:pt x="1317" y="10664"/>
                      <a:pt x="1320" y="10657"/>
                    </a:cubicBezTo>
                    <a:lnTo>
                      <a:pt x="1320" y="10657"/>
                    </a:lnTo>
                    <a:cubicBezTo>
                      <a:pt x="1330" y="10628"/>
                      <a:pt x="1340" y="10599"/>
                      <a:pt x="1348" y="10569"/>
                    </a:cubicBezTo>
                    <a:cubicBezTo>
                      <a:pt x="1353" y="10555"/>
                      <a:pt x="1357" y="10540"/>
                      <a:pt x="1362" y="10526"/>
                    </a:cubicBezTo>
                    <a:cubicBezTo>
                      <a:pt x="1370" y="10496"/>
                      <a:pt x="1379" y="10468"/>
                      <a:pt x="1386" y="10440"/>
                    </a:cubicBezTo>
                    <a:cubicBezTo>
                      <a:pt x="1389" y="10427"/>
                      <a:pt x="1393" y="10413"/>
                      <a:pt x="1396" y="10399"/>
                    </a:cubicBezTo>
                    <a:cubicBezTo>
                      <a:pt x="1402" y="10379"/>
                      <a:pt x="1407" y="10358"/>
                      <a:pt x="1412" y="10339"/>
                    </a:cubicBezTo>
                    <a:cubicBezTo>
                      <a:pt x="1413" y="10332"/>
                      <a:pt x="1414" y="10326"/>
                      <a:pt x="1415" y="10319"/>
                    </a:cubicBezTo>
                    <a:cubicBezTo>
                      <a:pt x="1422" y="10289"/>
                      <a:pt x="1429" y="10261"/>
                      <a:pt x="1434" y="10233"/>
                    </a:cubicBezTo>
                    <a:cubicBezTo>
                      <a:pt x="1437" y="10216"/>
                      <a:pt x="1441" y="10199"/>
                      <a:pt x="1444" y="10182"/>
                    </a:cubicBezTo>
                    <a:cubicBezTo>
                      <a:pt x="1447" y="10172"/>
                      <a:pt x="1448" y="10161"/>
                      <a:pt x="1450" y="10152"/>
                    </a:cubicBezTo>
                    <a:cubicBezTo>
                      <a:pt x="1456" y="10121"/>
                      <a:pt x="1461" y="10093"/>
                      <a:pt x="1464" y="10067"/>
                    </a:cubicBezTo>
                    <a:cubicBezTo>
                      <a:pt x="1464" y="10065"/>
                      <a:pt x="1466" y="10061"/>
                      <a:pt x="1467" y="10058"/>
                    </a:cubicBezTo>
                    <a:cubicBezTo>
                      <a:pt x="1481" y="9964"/>
                      <a:pt x="1486" y="9906"/>
                      <a:pt x="1486" y="9906"/>
                    </a:cubicBezTo>
                    <a:cubicBezTo>
                      <a:pt x="1486" y="9906"/>
                      <a:pt x="1449" y="9953"/>
                      <a:pt x="1356" y="10058"/>
                    </a:cubicBezTo>
                    <a:cubicBezTo>
                      <a:pt x="1353" y="10061"/>
                      <a:pt x="1348" y="10066"/>
                      <a:pt x="1345" y="10072"/>
                    </a:cubicBezTo>
                    <a:cubicBezTo>
                      <a:pt x="1342" y="10074"/>
                      <a:pt x="1340" y="10077"/>
                      <a:pt x="1337" y="10079"/>
                    </a:cubicBezTo>
                    <a:cubicBezTo>
                      <a:pt x="1320" y="10098"/>
                      <a:pt x="1301" y="10120"/>
                      <a:pt x="1280" y="10144"/>
                    </a:cubicBezTo>
                    <a:cubicBezTo>
                      <a:pt x="1194" y="10238"/>
                      <a:pt x="1078" y="10363"/>
                      <a:pt x="922" y="10523"/>
                    </a:cubicBezTo>
                    <a:cubicBezTo>
                      <a:pt x="905" y="10543"/>
                      <a:pt x="885" y="10563"/>
                      <a:pt x="865" y="10583"/>
                    </a:cubicBezTo>
                    <a:cubicBezTo>
                      <a:pt x="695" y="10760"/>
                      <a:pt x="445" y="10839"/>
                      <a:pt x="232" y="10834"/>
                    </a:cubicBezTo>
                    <a:cubicBezTo>
                      <a:pt x="153" y="10835"/>
                      <a:pt x="75" y="10820"/>
                      <a:pt x="0" y="10791"/>
                    </a:cubicBezTo>
                    <a:cubicBezTo>
                      <a:pt x="15" y="10739"/>
                      <a:pt x="26" y="10684"/>
                      <a:pt x="38" y="10630"/>
                    </a:cubicBezTo>
                    <a:cubicBezTo>
                      <a:pt x="77" y="10455"/>
                      <a:pt x="109" y="10271"/>
                      <a:pt x="133" y="10074"/>
                    </a:cubicBezTo>
                    <a:cubicBezTo>
                      <a:pt x="244" y="9958"/>
                      <a:pt x="345" y="9833"/>
                      <a:pt x="437" y="9701"/>
                    </a:cubicBezTo>
                    <a:cubicBezTo>
                      <a:pt x="451" y="9683"/>
                      <a:pt x="464" y="9663"/>
                      <a:pt x="477" y="9643"/>
                    </a:cubicBezTo>
                    <a:cubicBezTo>
                      <a:pt x="494" y="9617"/>
                      <a:pt x="513" y="9590"/>
                      <a:pt x="530" y="9563"/>
                    </a:cubicBezTo>
                    <a:cubicBezTo>
                      <a:pt x="541" y="9546"/>
                      <a:pt x="553" y="9527"/>
                      <a:pt x="564" y="9510"/>
                    </a:cubicBezTo>
                    <a:cubicBezTo>
                      <a:pt x="580" y="9484"/>
                      <a:pt x="597" y="9458"/>
                      <a:pt x="612" y="9432"/>
                    </a:cubicBezTo>
                    <a:cubicBezTo>
                      <a:pt x="632" y="9399"/>
                      <a:pt x="652" y="9366"/>
                      <a:pt x="671" y="9332"/>
                    </a:cubicBezTo>
                    <a:cubicBezTo>
                      <a:pt x="690" y="9299"/>
                      <a:pt x="712" y="9263"/>
                      <a:pt x="731" y="9228"/>
                    </a:cubicBezTo>
                    <a:cubicBezTo>
                      <a:pt x="740" y="9211"/>
                      <a:pt x="750" y="9195"/>
                      <a:pt x="758" y="9179"/>
                    </a:cubicBezTo>
                    <a:cubicBezTo>
                      <a:pt x="773" y="9150"/>
                      <a:pt x="790" y="9122"/>
                      <a:pt x="804" y="9093"/>
                    </a:cubicBezTo>
                    <a:cubicBezTo>
                      <a:pt x="818" y="9065"/>
                      <a:pt x="833" y="9036"/>
                      <a:pt x="847" y="9008"/>
                    </a:cubicBezTo>
                    <a:cubicBezTo>
                      <a:pt x="862" y="8979"/>
                      <a:pt x="879" y="8949"/>
                      <a:pt x="893" y="8919"/>
                    </a:cubicBezTo>
                    <a:cubicBezTo>
                      <a:pt x="906" y="8894"/>
                      <a:pt x="919" y="8867"/>
                      <a:pt x="931" y="8841"/>
                    </a:cubicBezTo>
                    <a:cubicBezTo>
                      <a:pt x="967" y="8765"/>
                      <a:pt x="1002" y="8692"/>
                      <a:pt x="1033" y="8623"/>
                    </a:cubicBezTo>
                    <a:cubicBezTo>
                      <a:pt x="1046" y="8595"/>
                      <a:pt x="1058" y="8568"/>
                      <a:pt x="1069" y="8541"/>
                    </a:cubicBezTo>
                    <a:cubicBezTo>
                      <a:pt x="1154" y="8349"/>
                      <a:pt x="1218" y="8188"/>
                      <a:pt x="1256" y="8083"/>
                    </a:cubicBezTo>
                    <a:cubicBezTo>
                      <a:pt x="1261" y="8073"/>
                      <a:pt x="1265" y="8062"/>
                      <a:pt x="1269" y="8053"/>
                    </a:cubicBezTo>
                    <a:cubicBezTo>
                      <a:pt x="1280" y="8022"/>
                      <a:pt x="1288" y="7998"/>
                      <a:pt x="1294" y="7982"/>
                    </a:cubicBezTo>
                    <a:cubicBezTo>
                      <a:pt x="1296" y="7978"/>
                      <a:pt x="1298" y="7974"/>
                      <a:pt x="1299" y="7970"/>
                    </a:cubicBezTo>
                    <a:cubicBezTo>
                      <a:pt x="1301" y="7963"/>
                      <a:pt x="1302" y="7960"/>
                      <a:pt x="1302" y="7960"/>
                    </a:cubicBezTo>
                    <a:cubicBezTo>
                      <a:pt x="1302" y="7960"/>
                      <a:pt x="1288" y="7970"/>
                      <a:pt x="1265" y="7989"/>
                    </a:cubicBezTo>
                    <a:lnTo>
                      <a:pt x="1249" y="8001"/>
                    </a:lnTo>
                    <a:cubicBezTo>
                      <a:pt x="1125" y="8097"/>
                      <a:pt x="994" y="8184"/>
                      <a:pt x="858" y="8264"/>
                    </a:cubicBezTo>
                    <a:cubicBezTo>
                      <a:pt x="848" y="8270"/>
                      <a:pt x="838" y="8275"/>
                      <a:pt x="827" y="8281"/>
                    </a:cubicBezTo>
                    <a:cubicBezTo>
                      <a:pt x="818" y="8287"/>
                      <a:pt x="807" y="8293"/>
                      <a:pt x="797" y="8297"/>
                    </a:cubicBezTo>
                    <a:cubicBezTo>
                      <a:pt x="786" y="8303"/>
                      <a:pt x="777" y="8308"/>
                      <a:pt x="766" y="8314"/>
                    </a:cubicBezTo>
                    <a:cubicBezTo>
                      <a:pt x="725" y="8334"/>
                      <a:pt x="685" y="8353"/>
                      <a:pt x="645" y="8368"/>
                    </a:cubicBezTo>
                    <a:lnTo>
                      <a:pt x="615" y="8380"/>
                    </a:lnTo>
                    <a:cubicBezTo>
                      <a:pt x="606" y="8382"/>
                      <a:pt x="595" y="8386"/>
                      <a:pt x="586" y="8389"/>
                    </a:cubicBezTo>
                    <a:cubicBezTo>
                      <a:pt x="575" y="8393"/>
                      <a:pt x="564" y="8396"/>
                      <a:pt x="553" y="8399"/>
                    </a:cubicBezTo>
                    <a:cubicBezTo>
                      <a:pt x="545" y="8401"/>
                      <a:pt x="537" y="8402"/>
                      <a:pt x="530" y="8404"/>
                    </a:cubicBezTo>
                    <a:cubicBezTo>
                      <a:pt x="521" y="8407"/>
                      <a:pt x="511" y="8408"/>
                      <a:pt x="503" y="8409"/>
                    </a:cubicBezTo>
                    <a:cubicBezTo>
                      <a:pt x="501" y="8409"/>
                      <a:pt x="500" y="8409"/>
                      <a:pt x="500" y="8409"/>
                    </a:cubicBezTo>
                    <a:cubicBezTo>
                      <a:pt x="492" y="8410"/>
                      <a:pt x="484" y="8411"/>
                      <a:pt x="476" y="8413"/>
                    </a:cubicBezTo>
                    <a:lnTo>
                      <a:pt x="468" y="8413"/>
                    </a:lnTo>
                    <a:cubicBezTo>
                      <a:pt x="459" y="8414"/>
                      <a:pt x="451" y="8414"/>
                      <a:pt x="443" y="8414"/>
                    </a:cubicBezTo>
                    <a:cubicBezTo>
                      <a:pt x="434" y="8414"/>
                      <a:pt x="426" y="8414"/>
                      <a:pt x="418" y="8413"/>
                    </a:cubicBezTo>
                    <a:cubicBezTo>
                      <a:pt x="411" y="8413"/>
                      <a:pt x="405" y="8411"/>
                      <a:pt x="399" y="8410"/>
                    </a:cubicBezTo>
                    <a:cubicBezTo>
                      <a:pt x="398" y="8410"/>
                      <a:pt x="396" y="8410"/>
                      <a:pt x="394" y="8409"/>
                    </a:cubicBezTo>
                    <a:cubicBezTo>
                      <a:pt x="393" y="8410"/>
                      <a:pt x="393" y="8410"/>
                      <a:pt x="392" y="8409"/>
                    </a:cubicBezTo>
                    <a:cubicBezTo>
                      <a:pt x="386" y="8408"/>
                      <a:pt x="381" y="8407"/>
                      <a:pt x="376" y="8406"/>
                    </a:cubicBezTo>
                    <a:cubicBezTo>
                      <a:pt x="367" y="8403"/>
                      <a:pt x="359" y="8400"/>
                      <a:pt x="352" y="8396"/>
                    </a:cubicBezTo>
                    <a:cubicBezTo>
                      <a:pt x="347" y="8394"/>
                      <a:pt x="343" y="8391"/>
                      <a:pt x="339" y="8388"/>
                    </a:cubicBezTo>
                    <a:lnTo>
                      <a:pt x="334" y="8386"/>
                    </a:lnTo>
                    <a:cubicBezTo>
                      <a:pt x="330" y="8382"/>
                      <a:pt x="325" y="8379"/>
                      <a:pt x="320" y="8374"/>
                    </a:cubicBezTo>
                    <a:cubicBezTo>
                      <a:pt x="309" y="8364"/>
                      <a:pt x="298" y="8353"/>
                      <a:pt x="291" y="8340"/>
                    </a:cubicBezTo>
                    <a:cubicBezTo>
                      <a:pt x="287" y="8334"/>
                      <a:pt x="284" y="8328"/>
                      <a:pt x="282" y="8321"/>
                    </a:cubicBezTo>
                    <a:cubicBezTo>
                      <a:pt x="278" y="8314"/>
                      <a:pt x="274" y="8307"/>
                      <a:pt x="272" y="8297"/>
                    </a:cubicBezTo>
                    <a:cubicBezTo>
                      <a:pt x="266" y="8280"/>
                      <a:pt x="264" y="8261"/>
                      <a:pt x="264" y="8242"/>
                    </a:cubicBezTo>
                    <a:cubicBezTo>
                      <a:pt x="264" y="8234"/>
                      <a:pt x="264" y="8226"/>
                      <a:pt x="265" y="8217"/>
                    </a:cubicBezTo>
                    <a:cubicBezTo>
                      <a:pt x="266" y="8208"/>
                      <a:pt x="267" y="8200"/>
                      <a:pt x="270" y="8190"/>
                    </a:cubicBezTo>
                    <a:cubicBezTo>
                      <a:pt x="272" y="8180"/>
                      <a:pt x="274" y="8170"/>
                      <a:pt x="278" y="8160"/>
                    </a:cubicBezTo>
                    <a:cubicBezTo>
                      <a:pt x="280" y="8153"/>
                      <a:pt x="283" y="8146"/>
                      <a:pt x="285" y="8139"/>
                    </a:cubicBezTo>
                    <a:cubicBezTo>
                      <a:pt x="292" y="8121"/>
                      <a:pt x="300" y="8103"/>
                      <a:pt x="309" y="8087"/>
                    </a:cubicBezTo>
                    <a:lnTo>
                      <a:pt x="322" y="8062"/>
                    </a:lnTo>
                    <a:cubicBezTo>
                      <a:pt x="327" y="8053"/>
                      <a:pt x="333" y="8043"/>
                      <a:pt x="339" y="8033"/>
                    </a:cubicBezTo>
                    <a:cubicBezTo>
                      <a:pt x="343" y="8027"/>
                      <a:pt x="346" y="8021"/>
                      <a:pt x="350" y="8015"/>
                    </a:cubicBezTo>
                    <a:cubicBezTo>
                      <a:pt x="523" y="7741"/>
                      <a:pt x="928" y="7363"/>
                      <a:pt x="1268" y="6856"/>
                    </a:cubicBezTo>
                    <a:cubicBezTo>
                      <a:pt x="1487" y="6531"/>
                      <a:pt x="1680" y="6153"/>
                      <a:pt x="1768" y="5715"/>
                    </a:cubicBezTo>
                    <a:cubicBezTo>
                      <a:pt x="1246" y="6181"/>
                      <a:pt x="512" y="5828"/>
                      <a:pt x="1091" y="5320"/>
                    </a:cubicBezTo>
                    <a:cubicBezTo>
                      <a:pt x="1221" y="5206"/>
                      <a:pt x="1373" y="5019"/>
                      <a:pt x="1530" y="4797"/>
                    </a:cubicBezTo>
                    <a:cubicBezTo>
                      <a:pt x="1850" y="4344"/>
                      <a:pt x="2195" y="3749"/>
                      <a:pt x="2423" y="3336"/>
                    </a:cubicBezTo>
                    <a:cubicBezTo>
                      <a:pt x="2577" y="3058"/>
                      <a:pt x="2678" y="2863"/>
                      <a:pt x="2685" y="2851"/>
                    </a:cubicBezTo>
                    <a:cubicBezTo>
                      <a:pt x="2672" y="2858"/>
                      <a:pt x="2440" y="2992"/>
                      <a:pt x="2215" y="3041"/>
                    </a:cubicBezTo>
                    <a:cubicBezTo>
                      <a:pt x="2064" y="3074"/>
                      <a:pt x="1916" y="3069"/>
                      <a:pt x="1838" y="2963"/>
                    </a:cubicBezTo>
                    <a:cubicBezTo>
                      <a:pt x="1798" y="2909"/>
                      <a:pt x="1847" y="2792"/>
                      <a:pt x="1952" y="2627"/>
                    </a:cubicBezTo>
                    <a:cubicBezTo>
                      <a:pt x="2274" y="2124"/>
                      <a:pt x="3125" y="1181"/>
                      <a:pt x="3618" y="259"/>
                    </a:cubicBezTo>
                    <a:cubicBezTo>
                      <a:pt x="3755" y="0"/>
                      <a:pt x="4126" y="0"/>
                      <a:pt x="4263" y="259"/>
                    </a:cubicBezTo>
                    <a:cubicBezTo>
                      <a:pt x="4330" y="385"/>
                      <a:pt x="4403" y="509"/>
                      <a:pt x="4482" y="634"/>
                    </a:cubicBezTo>
                    <a:cubicBezTo>
                      <a:pt x="4523" y="701"/>
                      <a:pt x="4565" y="767"/>
                      <a:pt x="4609" y="833"/>
                    </a:cubicBezTo>
                    <a:cubicBezTo>
                      <a:pt x="4629" y="862"/>
                      <a:pt x="4648" y="891"/>
                      <a:pt x="4668" y="921"/>
                    </a:cubicBezTo>
                    <a:cubicBezTo>
                      <a:pt x="4710" y="983"/>
                      <a:pt x="4753" y="1047"/>
                      <a:pt x="4798" y="1109"/>
                    </a:cubicBezTo>
                    <a:cubicBezTo>
                      <a:pt x="4819" y="1140"/>
                      <a:pt x="4842" y="1170"/>
                      <a:pt x="4864" y="1201"/>
                    </a:cubicBezTo>
                    <a:cubicBezTo>
                      <a:pt x="4885" y="1231"/>
                      <a:pt x="4908" y="1262"/>
                      <a:pt x="4931" y="1292"/>
                    </a:cubicBezTo>
                    <a:cubicBezTo>
                      <a:pt x="5031" y="1429"/>
                      <a:pt x="5131" y="1563"/>
                      <a:pt x="5229" y="1690"/>
                    </a:cubicBezTo>
                    <a:cubicBezTo>
                      <a:pt x="5246" y="1712"/>
                      <a:pt x="5264" y="1736"/>
                      <a:pt x="5281" y="1758"/>
                    </a:cubicBezTo>
                    <a:cubicBezTo>
                      <a:pt x="5327" y="1819"/>
                      <a:pt x="5373" y="1878"/>
                      <a:pt x="5418" y="1935"/>
                    </a:cubicBezTo>
                    <a:cubicBezTo>
                      <a:pt x="5438" y="1962"/>
                      <a:pt x="5459" y="1989"/>
                      <a:pt x="5479" y="2014"/>
                    </a:cubicBezTo>
                    <a:cubicBezTo>
                      <a:pt x="5499" y="2040"/>
                      <a:pt x="5519" y="2066"/>
                      <a:pt x="5538" y="2091"/>
                    </a:cubicBezTo>
                    <a:cubicBezTo>
                      <a:pt x="5617" y="2192"/>
                      <a:pt x="5690" y="2288"/>
                      <a:pt x="5754" y="2375"/>
                    </a:cubicBezTo>
                    <a:cubicBezTo>
                      <a:pt x="5813" y="2457"/>
                      <a:pt x="5865" y="2530"/>
                      <a:pt x="5908" y="2597"/>
                    </a:cubicBezTo>
                    <a:cubicBezTo>
                      <a:pt x="5914" y="2605"/>
                      <a:pt x="5920" y="2614"/>
                      <a:pt x="5926" y="2622"/>
                    </a:cubicBezTo>
                    <a:cubicBezTo>
                      <a:pt x="5996" y="2733"/>
                      <a:pt x="6042" y="2822"/>
                      <a:pt x="6053" y="2886"/>
                    </a:cubicBezTo>
                    <a:cubicBezTo>
                      <a:pt x="6054" y="2891"/>
                      <a:pt x="6054" y="2894"/>
                      <a:pt x="6054" y="2899"/>
                    </a:cubicBezTo>
                    <a:cubicBezTo>
                      <a:pt x="6059" y="2921"/>
                      <a:pt x="6054" y="2945"/>
                      <a:pt x="6042" y="2963"/>
                    </a:cubicBezTo>
                    <a:cubicBezTo>
                      <a:pt x="6041" y="2965"/>
                      <a:pt x="6040" y="2967"/>
                      <a:pt x="6038" y="2968"/>
                    </a:cubicBezTo>
                    <a:cubicBezTo>
                      <a:pt x="5969" y="3056"/>
                      <a:pt x="5848" y="3072"/>
                      <a:pt x="5720" y="3052"/>
                    </a:cubicBezTo>
                    <a:cubicBezTo>
                      <a:pt x="5700" y="3048"/>
                      <a:pt x="5680" y="3045"/>
                      <a:pt x="5660" y="3040"/>
                    </a:cubicBezTo>
                    <a:cubicBezTo>
                      <a:pt x="5658" y="3039"/>
                      <a:pt x="5655" y="3039"/>
                      <a:pt x="5653" y="3038"/>
                    </a:cubicBezTo>
                    <a:cubicBezTo>
                      <a:pt x="5640" y="3035"/>
                      <a:pt x="5628" y="3032"/>
                      <a:pt x="5617" y="3029"/>
                    </a:cubicBezTo>
                    <a:cubicBezTo>
                      <a:pt x="5588" y="3022"/>
                      <a:pt x="5561" y="3013"/>
                      <a:pt x="5533" y="3003"/>
                    </a:cubicBezTo>
                    <a:cubicBezTo>
                      <a:pt x="5520" y="2999"/>
                      <a:pt x="5506" y="2994"/>
                      <a:pt x="5493" y="2989"/>
                    </a:cubicBezTo>
                    <a:cubicBezTo>
                      <a:pt x="5392" y="2952"/>
                      <a:pt x="5296" y="2906"/>
                      <a:pt x="5202" y="2854"/>
                    </a:cubicBezTo>
                    <a:lnTo>
                      <a:pt x="5197" y="2851"/>
                    </a:lnTo>
                    <a:cubicBezTo>
                      <a:pt x="5197" y="2851"/>
                      <a:pt x="5196" y="2851"/>
                      <a:pt x="5196" y="2851"/>
                    </a:cubicBezTo>
                    <a:cubicBezTo>
                      <a:pt x="5196" y="2851"/>
                      <a:pt x="5257" y="2968"/>
                      <a:pt x="5358" y="3154"/>
                    </a:cubicBezTo>
                    <a:cubicBezTo>
                      <a:pt x="5392" y="3216"/>
                      <a:pt x="5430" y="3286"/>
                      <a:pt x="5471" y="3362"/>
                    </a:cubicBezTo>
                    <a:cubicBezTo>
                      <a:pt x="5510" y="3431"/>
                      <a:pt x="5551" y="3504"/>
                      <a:pt x="5595" y="3582"/>
                    </a:cubicBezTo>
                    <a:cubicBezTo>
                      <a:pt x="5613" y="3613"/>
                      <a:pt x="5631" y="3644"/>
                      <a:pt x="5648" y="3676"/>
                    </a:cubicBezTo>
                    <a:cubicBezTo>
                      <a:pt x="5658" y="3691"/>
                      <a:pt x="5667" y="3708"/>
                      <a:pt x="5677" y="3725"/>
                    </a:cubicBezTo>
                    <a:cubicBezTo>
                      <a:pt x="5941" y="4184"/>
                      <a:pt x="6275" y="4725"/>
                      <a:pt x="6559" y="5073"/>
                    </a:cubicBezTo>
                    <a:cubicBezTo>
                      <a:pt x="6629" y="5161"/>
                      <a:pt x="6707" y="5244"/>
                      <a:pt x="6790" y="5320"/>
                    </a:cubicBezTo>
                    <a:cubicBezTo>
                      <a:pt x="7368" y="5828"/>
                      <a:pt x="6635" y="6181"/>
                      <a:pt x="6113" y="5715"/>
                    </a:cubicBezTo>
                    <a:cubicBezTo>
                      <a:pt x="6209" y="6191"/>
                      <a:pt x="6428" y="6597"/>
                      <a:pt x="6669" y="6940"/>
                    </a:cubicBezTo>
                    <a:cubicBezTo>
                      <a:pt x="6765" y="7076"/>
                      <a:pt x="6864" y="7201"/>
                      <a:pt x="6961" y="7318"/>
                    </a:cubicBezTo>
                    <a:cubicBezTo>
                      <a:pt x="6978" y="7339"/>
                      <a:pt x="6995" y="7360"/>
                      <a:pt x="7012" y="7380"/>
                    </a:cubicBezTo>
                    <a:cubicBezTo>
                      <a:pt x="7081" y="7461"/>
                      <a:pt x="7148" y="7539"/>
                      <a:pt x="7210" y="7611"/>
                    </a:cubicBezTo>
                    <a:lnTo>
                      <a:pt x="7256" y="7665"/>
                    </a:lnTo>
                    <a:cubicBezTo>
                      <a:pt x="7286" y="7700"/>
                      <a:pt x="7315" y="7733"/>
                      <a:pt x="7342" y="7766"/>
                    </a:cubicBezTo>
                    <a:cubicBezTo>
                      <a:pt x="7362" y="7789"/>
                      <a:pt x="7380" y="7813"/>
                      <a:pt x="7398" y="7835"/>
                    </a:cubicBezTo>
                    <a:cubicBezTo>
                      <a:pt x="7417" y="7858"/>
                      <a:pt x="7433" y="7879"/>
                      <a:pt x="7450" y="7900"/>
                    </a:cubicBezTo>
                    <a:cubicBezTo>
                      <a:pt x="7457" y="7909"/>
                      <a:pt x="7463" y="7918"/>
                      <a:pt x="7470" y="7926"/>
                    </a:cubicBezTo>
                    <a:cubicBezTo>
                      <a:pt x="7513" y="7982"/>
                      <a:pt x="7551" y="8043"/>
                      <a:pt x="7582" y="8107"/>
                    </a:cubicBezTo>
                    <a:cubicBezTo>
                      <a:pt x="7586" y="8116"/>
                      <a:pt x="7590" y="8126"/>
                      <a:pt x="7593" y="8135"/>
                    </a:cubicBezTo>
                    <a:cubicBezTo>
                      <a:pt x="7597" y="8143"/>
                      <a:pt x="7599" y="8149"/>
                      <a:pt x="7600" y="8155"/>
                    </a:cubicBezTo>
                    <a:cubicBezTo>
                      <a:pt x="7603" y="8161"/>
                      <a:pt x="7605" y="8167"/>
                      <a:pt x="7606" y="8173"/>
                    </a:cubicBezTo>
                    <a:cubicBezTo>
                      <a:pt x="7607" y="8179"/>
                      <a:pt x="7610" y="8186"/>
                      <a:pt x="7611" y="8193"/>
                    </a:cubicBezTo>
                    <a:cubicBezTo>
                      <a:pt x="7612" y="8200"/>
                      <a:pt x="7613" y="8208"/>
                      <a:pt x="7614" y="8215"/>
                    </a:cubicBezTo>
                    <a:cubicBezTo>
                      <a:pt x="7614" y="8216"/>
                      <a:pt x="7614" y="8216"/>
                      <a:pt x="7614" y="8217"/>
                    </a:cubicBezTo>
                    <a:cubicBezTo>
                      <a:pt x="7616" y="8224"/>
                      <a:pt x="7617" y="8233"/>
                      <a:pt x="7617" y="8241"/>
                    </a:cubicBezTo>
                    <a:cubicBezTo>
                      <a:pt x="7617" y="8260"/>
                      <a:pt x="7613" y="8279"/>
                      <a:pt x="7607" y="8297"/>
                    </a:cubicBezTo>
                    <a:cubicBezTo>
                      <a:pt x="7574" y="8400"/>
                      <a:pt x="7490" y="8427"/>
                      <a:pt x="7382" y="8409"/>
                    </a:cubicBezTo>
                    <a:cubicBezTo>
                      <a:pt x="7376" y="8409"/>
                      <a:pt x="7371" y="8408"/>
                      <a:pt x="7366" y="8407"/>
                    </a:cubicBezTo>
                    <a:lnTo>
                      <a:pt x="7349" y="8403"/>
                    </a:lnTo>
                    <a:cubicBezTo>
                      <a:pt x="7339" y="8401"/>
                      <a:pt x="7330" y="8399"/>
                      <a:pt x="7319" y="8396"/>
                    </a:cubicBezTo>
                    <a:lnTo>
                      <a:pt x="7316" y="8395"/>
                    </a:lnTo>
                    <a:cubicBezTo>
                      <a:pt x="7305" y="8391"/>
                      <a:pt x="7293" y="8388"/>
                      <a:pt x="7283" y="8384"/>
                    </a:cubicBezTo>
                    <a:cubicBezTo>
                      <a:pt x="7246" y="8373"/>
                      <a:pt x="7212" y="8359"/>
                      <a:pt x="7178" y="8343"/>
                    </a:cubicBezTo>
                    <a:cubicBezTo>
                      <a:pt x="7166" y="8337"/>
                      <a:pt x="7154" y="8333"/>
                      <a:pt x="7143" y="8327"/>
                    </a:cubicBezTo>
                    <a:cubicBezTo>
                      <a:pt x="7076" y="8294"/>
                      <a:pt x="7012" y="8259"/>
                      <a:pt x="6950" y="8220"/>
                    </a:cubicBezTo>
                    <a:lnTo>
                      <a:pt x="6921" y="8201"/>
                    </a:lnTo>
                    <a:cubicBezTo>
                      <a:pt x="6878" y="8175"/>
                      <a:pt x="6838" y="8148"/>
                      <a:pt x="6802" y="8123"/>
                    </a:cubicBezTo>
                    <a:cubicBezTo>
                      <a:pt x="6785" y="8112"/>
                      <a:pt x="6770" y="8102"/>
                      <a:pt x="6756" y="8092"/>
                    </a:cubicBezTo>
                    <a:cubicBezTo>
                      <a:pt x="6706" y="8055"/>
                      <a:pt x="6663" y="8025"/>
                      <a:pt x="6633" y="8001"/>
                    </a:cubicBezTo>
                    <a:cubicBezTo>
                      <a:pt x="6627" y="7996"/>
                      <a:pt x="6622" y="7992"/>
                      <a:pt x="6617" y="7988"/>
                    </a:cubicBezTo>
                    <a:cubicBezTo>
                      <a:pt x="6593" y="7969"/>
                      <a:pt x="6579" y="7959"/>
                      <a:pt x="6579" y="7959"/>
                    </a:cubicBezTo>
                    <a:cubicBezTo>
                      <a:pt x="6579" y="7959"/>
                      <a:pt x="6581" y="7963"/>
                      <a:pt x="6583" y="7972"/>
                    </a:cubicBezTo>
                    <a:cubicBezTo>
                      <a:pt x="6586" y="7980"/>
                      <a:pt x="6590" y="7992"/>
                      <a:pt x="6596" y="8006"/>
                    </a:cubicBezTo>
                    <a:cubicBezTo>
                      <a:pt x="6601" y="8021"/>
                      <a:pt x="6608" y="8040"/>
                      <a:pt x="6616" y="8062"/>
                    </a:cubicBezTo>
                    <a:cubicBezTo>
                      <a:pt x="6620" y="8069"/>
                      <a:pt x="6622" y="8077"/>
                      <a:pt x="6626" y="8086"/>
                    </a:cubicBezTo>
                    <a:cubicBezTo>
                      <a:pt x="6631" y="8101"/>
                      <a:pt x="6637" y="8119"/>
                      <a:pt x="6646" y="8137"/>
                    </a:cubicBezTo>
                    <a:cubicBezTo>
                      <a:pt x="6656" y="8165"/>
                      <a:pt x="6668" y="8196"/>
                      <a:pt x="6681" y="8229"/>
                    </a:cubicBezTo>
                    <a:cubicBezTo>
                      <a:pt x="6722" y="8331"/>
                      <a:pt x="6775" y="8458"/>
                      <a:pt x="6837" y="8598"/>
                    </a:cubicBezTo>
                    <a:cubicBezTo>
                      <a:pt x="6847" y="8617"/>
                      <a:pt x="6855" y="8638"/>
                      <a:pt x="6864" y="8660"/>
                    </a:cubicBezTo>
                    <a:cubicBezTo>
                      <a:pt x="6910" y="8758"/>
                      <a:pt x="6959" y="8862"/>
                      <a:pt x="7014" y="8969"/>
                    </a:cubicBezTo>
                    <a:lnTo>
                      <a:pt x="7043" y="9028"/>
                    </a:lnTo>
                    <a:cubicBezTo>
                      <a:pt x="7050" y="9041"/>
                      <a:pt x="7056" y="9052"/>
                      <a:pt x="7063" y="9065"/>
                    </a:cubicBezTo>
                    <a:cubicBezTo>
                      <a:pt x="7083" y="9104"/>
                      <a:pt x="7103" y="9142"/>
                      <a:pt x="7124" y="9180"/>
                    </a:cubicBezTo>
                    <a:cubicBezTo>
                      <a:pt x="7143" y="9215"/>
                      <a:pt x="7162" y="9250"/>
                      <a:pt x="7182" y="9284"/>
                    </a:cubicBezTo>
                    <a:cubicBezTo>
                      <a:pt x="7185" y="9290"/>
                      <a:pt x="7188" y="9295"/>
                      <a:pt x="7191" y="9300"/>
                    </a:cubicBezTo>
                    <a:cubicBezTo>
                      <a:pt x="7211" y="9335"/>
                      <a:pt x="7231" y="9370"/>
                      <a:pt x="7252" y="9404"/>
                    </a:cubicBezTo>
                    <a:cubicBezTo>
                      <a:pt x="7252" y="9406"/>
                      <a:pt x="7253" y="9407"/>
                      <a:pt x="7255" y="9409"/>
                    </a:cubicBezTo>
                    <a:cubicBezTo>
                      <a:pt x="7276" y="9445"/>
                      <a:pt x="7299" y="9480"/>
                      <a:pt x="7321" y="9516"/>
                    </a:cubicBezTo>
                    <a:cubicBezTo>
                      <a:pt x="7338" y="9541"/>
                      <a:pt x="7355" y="9569"/>
                      <a:pt x="7371" y="9593"/>
                    </a:cubicBezTo>
                    <a:cubicBezTo>
                      <a:pt x="7389" y="9619"/>
                      <a:pt x="7404" y="9644"/>
                      <a:pt x="7420" y="9667"/>
                    </a:cubicBezTo>
                    <a:cubicBezTo>
                      <a:pt x="7422" y="9668"/>
                      <a:pt x="7423" y="9668"/>
                      <a:pt x="7423" y="9670"/>
                    </a:cubicBezTo>
                    <a:cubicBezTo>
                      <a:pt x="7439" y="9692"/>
                      <a:pt x="7455" y="9716"/>
                      <a:pt x="7470" y="9737"/>
                    </a:cubicBezTo>
                    <a:cubicBezTo>
                      <a:pt x="7473" y="9741"/>
                      <a:pt x="7476" y="9745"/>
                      <a:pt x="7478" y="9748"/>
                    </a:cubicBezTo>
                    <a:cubicBezTo>
                      <a:pt x="7493" y="9768"/>
                      <a:pt x="7507" y="9787"/>
                      <a:pt x="7523" y="9807"/>
                    </a:cubicBezTo>
                    <a:cubicBezTo>
                      <a:pt x="7574" y="9875"/>
                      <a:pt x="7627" y="9940"/>
                      <a:pt x="7682" y="10001"/>
                    </a:cubicBezTo>
                    <a:cubicBezTo>
                      <a:pt x="7691" y="10012"/>
                      <a:pt x="7699" y="10021"/>
                      <a:pt x="7710" y="10032"/>
                    </a:cubicBezTo>
                    <a:cubicBezTo>
                      <a:pt x="7725" y="10049"/>
                      <a:pt x="7741" y="10066"/>
                      <a:pt x="7758" y="10084"/>
                    </a:cubicBezTo>
                    <a:cubicBezTo>
                      <a:pt x="7779" y="10105"/>
                      <a:pt x="7799" y="10125"/>
                      <a:pt x="7820" y="10145"/>
                    </a:cubicBezTo>
                    <a:cubicBezTo>
                      <a:pt x="7866" y="10187"/>
                      <a:pt x="7908" y="10233"/>
                      <a:pt x="7948" y="10282"/>
                    </a:cubicBezTo>
                    <a:cubicBezTo>
                      <a:pt x="7978" y="10319"/>
                      <a:pt x="8003" y="10359"/>
                      <a:pt x="8024" y="10401"/>
                    </a:cubicBezTo>
                    <a:cubicBezTo>
                      <a:pt x="8027" y="10407"/>
                      <a:pt x="8031" y="10414"/>
                      <a:pt x="8033" y="10420"/>
                    </a:cubicBezTo>
                    <a:cubicBezTo>
                      <a:pt x="8040" y="10435"/>
                      <a:pt x="8046" y="10452"/>
                      <a:pt x="8051" y="10467"/>
                    </a:cubicBezTo>
                    <a:cubicBezTo>
                      <a:pt x="8053" y="10474"/>
                      <a:pt x="8054" y="10481"/>
                      <a:pt x="8055" y="10487"/>
                    </a:cubicBezTo>
                    <a:cubicBezTo>
                      <a:pt x="8061" y="10509"/>
                      <a:pt x="8065" y="10532"/>
                      <a:pt x="8065" y="10554"/>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1"/>
              <p:cNvSpPr/>
              <p:nvPr/>
            </p:nvSpPr>
            <p:spPr>
              <a:xfrm>
                <a:off x="-6239644" y="1790807"/>
                <a:ext cx="63550" cy="20918"/>
              </a:xfrm>
              <a:custGeom>
                <a:avLst/>
                <a:gdLst/>
                <a:ahLst/>
                <a:cxnLst/>
                <a:rect l="l" t="t" r="r" b="b"/>
                <a:pathLst>
                  <a:path w="319" h="105" extrusionOk="0">
                    <a:moveTo>
                      <a:pt x="319" y="1"/>
                    </a:moveTo>
                    <a:cubicBezTo>
                      <a:pt x="251" y="89"/>
                      <a:pt x="129" y="104"/>
                      <a:pt x="0" y="84"/>
                    </a:cubicBezTo>
                    <a:cubicBezTo>
                      <a:pt x="111" y="54"/>
                      <a:pt x="218" y="27"/>
                      <a:pt x="319" y="1"/>
                    </a:cubicBezTo>
                    <a:close/>
                  </a:path>
                </a:pathLst>
              </a:custGeom>
              <a:solidFill>
                <a:srgbClr val="AF52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1"/>
              <p:cNvSpPr/>
              <p:nvPr/>
            </p:nvSpPr>
            <p:spPr>
              <a:xfrm>
                <a:off x="-7277374" y="1827662"/>
                <a:ext cx="1029357" cy="737902"/>
              </a:xfrm>
              <a:custGeom>
                <a:avLst/>
                <a:gdLst/>
                <a:ahLst/>
                <a:cxnLst/>
                <a:rect l="l" t="t" r="r" b="b"/>
                <a:pathLst>
                  <a:path w="5167" h="3704" extrusionOk="0">
                    <a:moveTo>
                      <a:pt x="5167" y="572"/>
                    </a:moveTo>
                    <a:cubicBezTo>
                      <a:pt x="4950" y="706"/>
                      <a:pt x="4721" y="851"/>
                      <a:pt x="4482" y="1002"/>
                    </a:cubicBezTo>
                    <a:cubicBezTo>
                      <a:pt x="3269" y="1779"/>
                      <a:pt x="1827" y="2766"/>
                      <a:pt x="757" y="3704"/>
                    </a:cubicBezTo>
                    <a:cubicBezTo>
                      <a:pt x="976" y="3378"/>
                      <a:pt x="1169" y="3000"/>
                      <a:pt x="1257" y="2562"/>
                    </a:cubicBezTo>
                    <a:cubicBezTo>
                      <a:pt x="735" y="3027"/>
                      <a:pt x="1" y="2675"/>
                      <a:pt x="580" y="2168"/>
                    </a:cubicBezTo>
                    <a:cubicBezTo>
                      <a:pt x="710" y="2054"/>
                      <a:pt x="862" y="1866"/>
                      <a:pt x="1018" y="1643"/>
                    </a:cubicBezTo>
                    <a:cubicBezTo>
                      <a:pt x="2074" y="1038"/>
                      <a:pt x="3189" y="540"/>
                      <a:pt x="4345" y="158"/>
                    </a:cubicBezTo>
                    <a:cubicBezTo>
                      <a:pt x="4519" y="101"/>
                      <a:pt x="4687" y="48"/>
                      <a:pt x="4847" y="1"/>
                    </a:cubicBezTo>
                    <a:cubicBezTo>
                      <a:pt x="4932" y="155"/>
                      <a:pt x="5041" y="355"/>
                      <a:pt x="5167" y="572"/>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1"/>
              <p:cNvSpPr/>
              <p:nvPr/>
            </p:nvSpPr>
            <p:spPr>
              <a:xfrm>
                <a:off x="-7329968" y="2209963"/>
                <a:ext cx="1418827" cy="910822"/>
              </a:xfrm>
              <a:custGeom>
                <a:avLst/>
                <a:gdLst/>
                <a:ahLst/>
                <a:cxnLst/>
                <a:rect l="l" t="t" r="r" b="b"/>
                <a:pathLst>
                  <a:path w="7122" h="4572" extrusionOk="0">
                    <a:moveTo>
                      <a:pt x="5867" y="644"/>
                    </a:moveTo>
                    <a:cubicBezTo>
                      <a:pt x="5963" y="1119"/>
                      <a:pt x="6182" y="1526"/>
                      <a:pt x="6423" y="1868"/>
                    </a:cubicBezTo>
                    <a:lnTo>
                      <a:pt x="5468" y="2285"/>
                    </a:lnTo>
                    <a:lnTo>
                      <a:pt x="230" y="4571"/>
                    </a:lnTo>
                    <a:cubicBezTo>
                      <a:pt x="726" y="3840"/>
                      <a:pt x="1055" y="2888"/>
                      <a:pt x="1055" y="2888"/>
                    </a:cubicBezTo>
                    <a:cubicBezTo>
                      <a:pt x="1055" y="2888"/>
                      <a:pt x="152" y="3621"/>
                      <a:pt x="25" y="3225"/>
                    </a:cubicBezTo>
                    <a:cubicBezTo>
                      <a:pt x="0" y="3147"/>
                      <a:pt x="32" y="3053"/>
                      <a:pt x="103" y="2943"/>
                    </a:cubicBezTo>
                    <a:cubicBezTo>
                      <a:pt x="1162" y="2060"/>
                      <a:pt x="3053" y="1218"/>
                      <a:pt x="4605" y="618"/>
                    </a:cubicBezTo>
                    <a:cubicBezTo>
                      <a:pt x="5265" y="363"/>
                      <a:pt x="5865" y="152"/>
                      <a:pt x="6313" y="1"/>
                    </a:cubicBezTo>
                    <a:cubicBezTo>
                      <a:pt x="6383" y="89"/>
                      <a:pt x="6460" y="172"/>
                      <a:pt x="6543" y="249"/>
                    </a:cubicBezTo>
                    <a:cubicBezTo>
                      <a:pt x="7122" y="757"/>
                      <a:pt x="6389" y="1110"/>
                      <a:pt x="5867" y="644"/>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1"/>
              <p:cNvSpPr/>
              <p:nvPr/>
            </p:nvSpPr>
            <p:spPr>
              <a:xfrm>
                <a:off x="-7285741" y="2997873"/>
                <a:ext cx="1607884" cy="627734"/>
              </a:xfrm>
              <a:custGeom>
                <a:avLst/>
                <a:gdLst/>
                <a:ahLst/>
                <a:cxnLst/>
                <a:rect l="l" t="t" r="r" b="b"/>
                <a:pathLst>
                  <a:path w="8071" h="3151" extrusionOk="0">
                    <a:moveTo>
                      <a:pt x="6547" y="1556"/>
                    </a:moveTo>
                    <a:cubicBezTo>
                      <a:pt x="6082" y="1076"/>
                      <a:pt x="5926" y="879"/>
                      <a:pt x="5926" y="879"/>
                    </a:cubicBezTo>
                    <a:cubicBezTo>
                      <a:pt x="5926" y="879"/>
                      <a:pt x="6012" y="1824"/>
                      <a:pt x="6478" y="2318"/>
                    </a:cubicBezTo>
                    <a:cubicBezTo>
                      <a:pt x="6942" y="2812"/>
                      <a:pt x="6265" y="3151"/>
                      <a:pt x="5673" y="2643"/>
                    </a:cubicBezTo>
                    <a:cubicBezTo>
                      <a:pt x="5649" y="2621"/>
                      <a:pt x="5622" y="2599"/>
                      <a:pt x="5593" y="2578"/>
                    </a:cubicBezTo>
                    <a:cubicBezTo>
                      <a:pt x="4349" y="1595"/>
                      <a:pt x="2594" y="1595"/>
                      <a:pt x="1349" y="2578"/>
                    </a:cubicBezTo>
                    <a:cubicBezTo>
                      <a:pt x="1321" y="2599"/>
                      <a:pt x="1295" y="2621"/>
                      <a:pt x="1271" y="2643"/>
                    </a:cubicBezTo>
                    <a:cubicBezTo>
                      <a:pt x="678" y="3151"/>
                      <a:pt x="1" y="2812"/>
                      <a:pt x="466" y="2318"/>
                    </a:cubicBezTo>
                    <a:cubicBezTo>
                      <a:pt x="813" y="1951"/>
                      <a:pt x="948" y="1331"/>
                      <a:pt x="995" y="1041"/>
                    </a:cubicBezTo>
                    <a:cubicBezTo>
                      <a:pt x="1638" y="985"/>
                      <a:pt x="2367" y="905"/>
                      <a:pt x="3120" y="793"/>
                    </a:cubicBezTo>
                    <a:cubicBezTo>
                      <a:pt x="3352" y="759"/>
                      <a:pt x="3585" y="722"/>
                      <a:pt x="3819" y="681"/>
                    </a:cubicBezTo>
                    <a:cubicBezTo>
                      <a:pt x="4260" y="605"/>
                      <a:pt x="4701" y="516"/>
                      <a:pt x="5132" y="415"/>
                    </a:cubicBezTo>
                    <a:cubicBezTo>
                      <a:pt x="5620" y="302"/>
                      <a:pt x="6101" y="164"/>
                      <a:pt x="6575" y="0"/>
                    </a:cubicBezTo>
                    <a:cubicBezTo>
                      <a:pt x="6783" y="405"/>
                      <a:pt x="7050" y="835"/>
                      <a:pt x="7352" y="1119"/>
                    </a:cubicBezTo>
                    <a:cubicBezTo>
                      <a:pt x="8071" y="1796"/>
                      <a:pt x="7014" y="2036"/>
                      <a:pt x="6547" y="1556"/>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1"/>
              <p:cNvSpPr/>
              <p:nvPr/>
            </p:nvSpPr>
            <p:spPr>
              <a:xfrm>
                <a:off x="-6497034" y="1325831"/>
                <a:ext cx="819182" cy="2299767"/>
              </a:xfrm>
              <a:custGeom>
                <a:avLst/>
                <a:gdLst/>
                <a:ahLst/>
                <a:cxnLst/>
                <a:rect l="l" t="t" r="r" b="b"/>
                <a:pathLst>
                  <a:path w="4112" h="11544" extrusionOk="0">
                    <a:moveTo>
                      <a:pt x="2588" y="9949"/>
                    </a:moveTo>
                    <a:cubicBezTo>
                      <a:pt x="2123" y="9469"/>
                      <a:pt x="1967" y="9272"/>
                      <a:pt x="1967" y="9272"/>
                    </a:cubicBezTo>
                    <a:cubicBezTo>
                      <a:pt x="1967" y="9272"/>
                      <a:pt x="2053" y="10217"/>
                      <a:pt x="2519" y="10711"/>
                    </a:cubicBezTo>
                    <a:cubicBezTo>
                      <a:pt x="2983" y="11205"/>
                      <a:pt x="2306" y="11544"/>
                      <a:pt x="1714" y="11036"/>
                    </a:cubicBezTo>
                    <a:cubicBezTo>
                      <a:pt x="1690" y="11014"/>
                      <a:pt x="1663" y="10992"/>
                      <a:pt x="1634" y="10971"/>
                    </a:cubicBezTo>
                    <a:cubicBezTo>
                      <a:pt x="1258" y="10672"/>
                      <a:pt x="822" y="10457"/>
                      <a:pt x="356" y="10338"/>
                    </a:cubicBezTo>
                    <a:cubicBezTo>
                      <a:pt x="343" y="9820"/>
                      <a:pt x="843" y="9440"/>
                      <a:pt x="1173" y="8808"/>
                    </a:cubicBezTo>
                    <a:cubicBezTo>
                      <a:pt x="1336" y="8505"/>
                      <a:pt x="1431" y="8170"/>
                      <a:pt x="1452" y="7828"/>
                    </a:cubicBezTo>
                    <a:cubicBezTo>
                      <a:pt x="1481" y="7391"/>
                      <a:pt x="1409" y="7033"/>
                      <a:pt x="1289" y="6723"/>
                    </a:cubicBezTo>
                    <a:cubicBezTo>
                      <a:pt x="1018" y="6025"/>
                      <a:pt x="512" y="5577"/>
                      <a:pt x="425" y="5057"/>
                    </a:cubicBezTo>
                    <a:cubicBezTo>
                      <a:pt x="396" y="4886"/>
                      <a:pt x="413" y="4706"/>
                      <a:pt x="497" y="4506"/>
                    </a:cubicBezTo>
                    <a:cubicBezTo>
                      <a:pt x="603" y="4260"/>
                      <a:pt x="610" y="3918"/>
                      <a:pt x="567" y="3521"/>
                    </a:cubicBezTo>
                    <a:cubicBezTo>
                      <a:pt x="538" y="3259"/>
                      <a:pt x="488" y="2975"/>
                      <a:pt x="429" y="2677"/>
                    </a:cubicBezTo>
                    <a:cubicBezTo>
                      <a:pt x="253" y="1780"/>
                      <a:pt x="1" y="778"/>
                      <a:pt x="55" y="1"/>
                    </a:cubicBezTo>
                    <a:cubicBezTo>
                      <a:pt x="739" y="1096"/>
                      <a:pt x="1760" y="2133"/>
                      <a:pt x="1615" y="2329"/>
                    </a:cubicBezTo>
                    <a:cubicBezTo>
                      <a:pt x="1614" y="2331"/>
                      <a:pt x="1613" y="2333"/>
                      <a:pt x="1612" y="2334"/>
                    </a:cubicBezTo>
                    <a:cubicBezTo>
                      <a:pt x="1543" y="2422"/>
                      <a:pt x="1423" y="2437"/>
                      <a:pt x="1293" y="2417"/>
                    </a:cubicBezTo>
                    <a:cubicBezTo>
                      <a:pt x="1046" y="2378"/>
                      <a:pt x="770" y="2216"/>
                      <a:pt x="770" y="2216"/>
                    </a:cubicBezTo>
                    <a:cubicBezTo>
                      <a:pt x="770" y="2216"/>
                      <a:pt x="830" y="2334"/>
                      <a:pt x="931" y="2520"/>
                    </a:cubicBezTo>
                    <a:cubicBezTo>
                      <a:pt x="1015" y="2672"/>
                      <a:pt x="1125" y="2874"/>
                      <a:pt x="1251" y="3091"/>
                    </a:cubicBezTo>
                    <a:cubicBezTo>
                      <a:pt x="1516" y="3551"/>
                      <a:pt x="1848" y="4091"/>
                      <a:pt x="2133" y="4439"/>
                    </a:cubicBezTo>
                    <a:cubicBezTo>
                      <a:pt x="2202" y="4527"/>
                      <a:pt x="2280" y="4610"/>
                      <a:pt x="2363" y="4686"/>
                    </a:cubicBezTo>
                    <a:cubicBezTo>
                      <a:pt x="2942" y="5194"/>
                      <a:pt x="2208" y="5546"/>
                      <a:pt x="1686" y="5081"/>
                    </a:cubicBezTo>
                    <a:cubicBezTo>
                      <a:pt x="1782" y="5557"/>
                      <a:pt x="2001" y="5963"/>
                      <a:pt x="2243" y="6306"/>
                    </a:cubicBezTo>
                    <a:cubicBezTo>
                      <a:pt x="2711" y="6970"/>
                      <a:pt x="3265" y="7402"/>
                      <a:pt x="3182" y="7663"/>
                    </a:cubicBezTo>
                    <a:cubicBezTo>
                      <a:pt x="3055" y="8058"/>
                      <a:pt x="2152" y="7326"/>
                      <a:pt x="2152" y="7326"/>
                    </a:cubicBezTo>
                    <a:cubicBezTo>
                      <a:pt x="2283" y="7691"/>
                      <a:pt x="2439" y="8048"/>
                      <a:pt x="2616" y="8393"/>
                    </a:cubicBezTo>
                    <a:cubicBezTo>
                      <a:pt x="2824" y="8798"/>
                      <a:pt x="3091" y="9228"/>
                      <a:pt x="3393" y="9512"/>
                    </a:cubicBezTo>
                    <a:cubicBezTo>
                      <a:pt x="4112" y="10189"/>
                      <a:pt x="3055" y="10429"/>
                      <a:pt x="2588" y="9949"/>
                    </a:cubicBezTo>
                    <a:close/>
                  </a:path>
                </a:pathLst>
              </a:custGeom>
              <a:solidFill>
                <a:srgbClr val="6B4585">
                  <a:alpha val="49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1"/>
              <p:cNvSpPr/>
              <p:nvPr/>
            </p:nvSpPr>
            <p:spPr>
              <a:xfrm>
                <a:off x="-3873921" y="1637010"/>
                <a:ext cx="1152075" cy="2002933"/>
              </a:xfrm>
              <a:custGeom>
                <a:avLst/>
                <a:gdLst/>
                <a:ahLst/>
                <a:cxnLst/>
                <a:rect l="l" t="t" r="r" b="b"/>
                <a:pathLst>
                  <a:path w="5783" h="10054" extrusionOk="0">
                    <a:moveTo>
                      <a:pt x="5783" y="4842"/>
                    </a:moveTo>
                    <a:cubicBezTo>
                      <a:pt x="5713" y="4811"/>
                      <a:pt x="5648" y="4769"/>
                      <a:pt x="5592" y="4718"/>
                    </a:cubicBezTo>
                    <a:cubicBezTo>
                      <a:pt x="5632" y="4911"/>
                      <a:pt x="5696" y="5099"/>
                      <a:pt x="5783" y="5277"/>
                    </a:cubicBezTo>
                    <a:lnTo>
                      <a:pt x="5783" y="9750"/>
                    </a:lnTo>
                    <a:cubicBezTo>
                      <a:pt x="5723" y="9717"/>
                      <a:pt x="5666" y="9678"/>
                      <a:pt x="5616" y="9633"/>
                    </a:cubicBezTo>
                    <a:cubicBezTo>
                      <a:pt x="5596" y="9616"/>
                      <a:pt x="5573" y="9598"/>
                      <a:pt x="5550" y="9579"/>
                    </a:cubicBezTo>
                    <a:cubicBezTo>
                      <a:pt x="5139" y="9255"/>
                      <a:pt x="4647" y="9050"/>
                      <a:pt x="4127" y="8991"/>
                    </a:cubicBezTo>
                    <a:cubicBezTo>
                      <a:pt x="3908" y="8966"/>
                      <a:pt x="3688" y="8966"/>
                      <a:pt x="3470" y="8991"/>
                    </a:cubicBezTo>
                    <a:cubicBezTo>
                      <a:pt x="2950" y="9050"/>
                      <a:pt x="2457" y="9255"/>
                      <a:pt x="2047" y="9579"/>
                    </a:cubicBezTo>
                    <a:cubicBezTo>
                      <a:pt x="2023" y="9598"/>
                      <a:pt x="2001" y="9616"/>
                      <a:pt x="1981" y="9633"/>
                    </a:cubicBezTo>
                    <a:cubicBezTo>
                      <a:pt x="1492" y="10053"/>
                      <a:pt x="933" y="9773"/>
                      <a:pt x="1318" y="9367"/>
                    </a:cubicBezTo>
                    <a:cubicBezTo>
                      <a:pt x="1701" y="8958"/>
                      <a:pt x="1771" y="8178"/>
                      <a:pt x="1771" y="8178"/>
                    </a:cubicBezTo>
                    <a:cubicBezTo>
                      <a:pt x="1771" y="8178"/>
                      <a:pt x="1643" y="8340"/>
                      <a:pt x="1259" y="8736"/>
                    </a:cubicBezTo>
                    <a:cubicBezTo>
                      <a:pt x="874" y="9131"/>
                      <a:pt x="1" y="8934"/>
                      <a:pt x="594" y="8375"/>
                    </a:cubicBezTo>
                    <a:cubicBezTo>
                      <a:pt x="768" y="8212"/>
                      <a:pt x="927" y="7991"/>
                      <a:pt x="1066" y="7759"/>
                    </a:cubicBezTo>
                    <a:cubicBezTo>
                      <a:pt x="1396" y="7208"/>
                      <a:pt x="1610" y="6597"/>
                      <a:pt x="1620" y="6571"/>
                    </a:cubicBezTo>
                    <a:cubicBezTo>
                      <a:pt x="1597" y="6589"/>
                      <a:pt x="872" y="7171"/>
                      <a:pt x="770" y="6850"/>
                    </a:cubicBezTo>
                    <a:cubicBezTo>
                      <a:pt x="726" y="6713"/>
                      <a:pt x="897" y="6517"/>
                      <a:pt x="1126" y="6252"/>
                    </a:cubicBezTo>
                    <a:cubicBezTo>
                      <a:pt x="1394" y="5941"/>
                      <a:pt x="1742" y="5534"/>
                      <a:pt x="1924" y="5011"/>
                    </a:cubicBezTo>
                    <a:cubicBezTo>
                      <a:pt x="1957" y="4915"/>
                      <a:pt x="1984" y="4817"/>
                      <a:pt x="2004" y="4718"/>
                    </a:cubicBezTo>
                    <a:cubicBezTo>
                      <a:pt x="1573" y="5103"/>
                      <a:pt x="968" y="4811"/>
                      <a:pt x="1446" y="4392"/>
                    </a:cubicBezTo>
                    <a:cubicBezTo>
                      <a:pt x="1653" y="4210"/>
                      <a:pt x="1928" y="3802"/>
                      <a:pt x="2174" y="3399"/>
                    </a:cubicBezTo>
                    <a:cubicBezTo>
                      <a:pt x="2494" y="2872"/>
                      <a:pt x="2762" y="2353"/>
                      <a:pt x="2762" y="2353"/>
                    </a:cubicBezTo>
                    <a:cubicBezTo>
                      <a:pt x="2762" y="2353"/>
                      <a:pt x="2227" y="2669"/>
                      <a:pt x="2063" y="2446"/>
                    </a:cubicBezTo>
                    <a:cubicBezTo>
                      <a:pt x="1930" y="2266"/>
                      <a:pt x="2992" y="1225"/>
                      <a:pt x="3532" y="214"/>
                    </a:cubicBezTo>
                    <a:cubicBezTo>
                      <a:pt x="3645" y="0"/>
                      <a:pt x="3952" y="0"/>
                      <a:pt x="4065" y="214"/>
                    </a:cubicBezTo>
                    <a:cubicBezTo>
                      <a:pt x="4605" y="1225"/>
                      <a:pt x="5667" y="2266"/>
                      <a:pt x="5534" y="2446"/>
                    </a:cubicBezTo>
                    <a:cubicBezTo>
                      <a:pt x="5371" y="2669"/>
                      <a:pt x="4836" y="2353"/>
                      <a:pt x="4836" y="2353"/>
                    </a:cubicBezTo>
                    <a:cubicBezTo>
                      <a:pt x="4836" y="2353"/>
                      <a:pt x="4963" y="2599"/>
                      <a:pt x="5146" y="2924"/>
                    </a:cubicBezTo>
                    <a:cubicBezTo>
                      <a:pt x="5273" y="3148"/>
                      <a:pt x="5429" y="3413"/>
                      <a:pt x="5586" y="3657"/>
                    </a:cubicBezTo>
                    <a:cubicBezTo>
                      <a:pt x="5652" y="3760"/>
                      <a:pt x="5719" y="3860"/>
                      <a:pt x="5783" y="3951"/>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1"/>
              <p:cNvSpPr/>
              <p:nvPr/>
            </p:nvSpPr>
            <p:spPr>
              <a:xfrm>
                <a:off x="-4803476" y="2657010"/>
                <a:ext cx="248623" cy="1298699"/>
              </a:xfrm>
              <a:custGeom>
                <a:avLst/>
                <a:gdLst/>
                <a:ahLst/>
                <a:cxnLst/>
                <a:rect l="l" t="t" r="r" b="b"/>
                <a:pathLst>
                  <a:path w="1248" h="6519" extrusionOk="0">
                    <a:moveTo>
                      <a:pt x="1247" y="6518"/>
                    </a:moveTo>
                    <a:lnTo>
                      <a:pt x="1" y="6518"/>
                    </a:lnTo>
                    <a:lnTo>
                      <a:pt x="277" y="0"/>
                    </a:lnTo>
                    <a:lnTo>
                      <a:pt x="971" y="0"/>
                    </a:ln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1"/>
              <p:cNvSpPr/>
              <p:nvPr/>
            </p:nvSpPr>
            <p:spPr>
              <a:xfrm>
                <a:off x="-5590788" y="724589"/>
                <a:ext cx="1827821" cy="2426071"/>
              </a:xfrm>
              <a:custGeom>
                <a:avLst/>
                <a:gdLst/>
                <a:ahLst/>
                <a:cxnLst/>
                <a:rect l="l" t="t" r="r" b="b"/>
                <a:pathLst>
                  <a:path w="9175" h="12178" extrusionOk="0">
                    <a:moveTo>
                      <a:pt x="7651" y="10583"/>
                    </a:moveTo>
                    <a:cubicBezTo>
                      <a:pt x="7185" y="10105"/>
                      <a:pt x="7030" y="9906"/>
                      <a:pt x="7030" y="9906"/>
                    </a:cubicBezTo>
                    <a:cubicBezTo>
                      <a:pt x="7030" y="9906"/>
                      <a:pt x="7116" y="10852"/>
                      <a:pt x="7580" y="11347"/>
                    </a:cubicBezTo>
                    <a:cubicBezTo>
                      <a:pt x="8046" y="11840"/>
                      <a:pt x="7369" y="12178"/>
                      <a:pt x="6777" y="11670"/>
                    </a:cubicBezTo>
                    <a:cubicBezTo>
                      <a:pt x="6751" y="11650"/>
                      <a:pt x="6725" y="11628"/>
                      <a:pt x="6697" y="11605"/>
                    </a:cubicBezTo>
                    <a:cubicBezTo>
                      <a:pt x="5453" y="10623"/>
                      <a:pt x="3697" y="10623"/>
                      <a:pt x="2453" y="11605"/>
                    </a:cubicBezTo>
                    <a:cubicBezTo>
                      <a:pt x="2425" y="11628"/>
                      <a:pt x="2399" y="11650"/>
                      <a:pt x="2375" y="11670"/>
                    </a:cubicBezTo>
                    <a:cubicBezTo>
                      <a:pt x="1782" y="12178"/>
                      <a:pt x="1105" y="11839"/>
                      <a:pt x="1570" y="11347"/>
                    </a:cubicBezTo>
                    <a:cubicBezTo>
                      <a:pt x="1916" y="10979"/>
                      <a:pt x="2052" y="10360"/>
                      <a:pt x="2099" y="10068"/>
                    </a:cubicBezTo>
                    <a:cubicBezTo>
                      <a:pt x="2116" y="9968"/>
                      <a:pt x="2121" y="9906"/>
                      <a:pt x="2121" y="9906"/>
                    </a:cubicBezTo>
                    <a:cubicBezTo>
                      <a:pt x="2121" y="9906"/>
                      <a:pt x="2078" y="9960"/>
                      <a:pt x="1972" y="10080"/>
                    </a:cubicBezTo>
                    <a:cubicBezTo>
                      <a:pt x="1875" y="10189"/>
                      <a:pt x="1723" y="10354"/>
                      <a:pt x="1500" y="10583"/>
                    </a:cubicBezTo>
                    <a:cubicBezTo>
                      <a:pt x="1040" y="11058"/>
                      <a:pt x="0" y="10829"/>
                      <a:pt x="672" y="10170"/>
                    </a:cubicBezTo>
                    <a:cubicBezTo>
                      <a:pt x="679" y="10162"/>
                      <a:pt x="686" y="10154"/>
                      <a:pt x="695" y="10146"/>
                    </a:cubicBezTo>
                    <a:cubicBezTo>
                      <a:pt x="843" y="10007"/>
                      <a:pt x="983" y="9833"/>
                      <a:pt x="1112" y="9644"/>
                    </a:cubicBezTo>
                    <a:cubicBezTo>
                      <a:pt x="1608" y="8912"/>
                      <a:pt x="1937" y="7960"/>
                      <a:pt x="1937" y="7960"/>
                    </a:cubicBezTo>
                    <a:cubicBezTo>
                      <a:pt x="1937" y="7960"/>
                      <a:pt x="1034" y="8694"/>
                      <a:pt x="907" y="8299"/>
                    </a:cubicBezTo>
                    <a:cubicBezTo>
                      <a:pt x="882" y="8220"/>
                      <a:pt x="914" y="8127"/>
                      <a:pt x="985" y="8016"/>
                    </a:cubicBezTo>
                    <a:cubicBezTo>
                      <a:pt x="1157" y="7742"/>
                      <a:pt x="1563" y="7364"/>
                      <a:pt x="1903" y="6857"/>
                    </a:cubicBezTo>
                    <a:cubicBezTo>
                      <a:pt x="2123" y="6531"/>
                      <a:pt x="2315" y="6154"/>
                      <a:pt x="2403" y="5716"/>
                    </a:cubicBezTo>
                    <a:cubicBezTo>
                      <a:pt x="1881" y="6182"/>
                      <a:pt x="1148" y="5829"/>
                      <a:pt x="1725" y="5321"/>
                    </a:cubicBezTo>
                    <a:cubicBezTo>
                      <a:pt x="1856" y="5207"/>
                      <a:pt x="2008" y="5019"/>
                      <a:pt x="2165" y="4797"/>
                    </a:cubicBezTo>
                    <a:cubicBezTo>
                      <a:pt x="2708" y="4031"/>
                      <a:pt x="3320" y="2852"/>
                      <a:pt x="3320" y="2852"/>
                    </a:cubicBezTo>
                    <a:cubicBezTo>
                      <a:pt x="3320" y="2852"/>
                      <a:pt x="2671" y="3233"/>
                      <a:pt x="2473" y="2965"/>
                    </a:cubicBezTo>
                    <a:cubicBezTo>
                      <a:pt x="2312" y="2746"/>
                      <a:pt x="3599" y="1483"/>
                      <a:pt x="4254" y="260"/>
                    </a:cubicBezTo>
                    <a:cubicBezTo>
                      <a:pt x="4390" y="0"/>
                      <a:pt x="4762" y="0"/>
                      <a:pt x="4898" y="260"/>
                    </a:cubicBezTo>
                    <a:cubicBezTo>
                      <a:pt x="4965" y="385"/>
                      <a:pt x="5039" y="511"/>
                      <a:pt x="5117" y="635"/>
                    </a:cubicBezTo>
                    <a:cubicBezTo>
                      <a:pt x="5801" y="1731"/>
                      <a:pt x="6823" y="2768"/>
                      <a:pt x="6678" y="2965"/>
                    </a:cubicBezTo>
                    <a:cubicBezTo>
                      <a:pt x="6677" y="2966"/>
                      <a:pt x="6676" y="2967"/>
                      <a:pt x="6674" y="2969"/>
                    </a:cubicBezTo>
                    <a:cubicBezTo>
                      <a:pt x="6605" y="3058"/>
                      <a:pt x="6484" y="3072"/>
                      <a:pt x="6355" y="3052"/>
                    </a:cubicBezTo>
                    <a:cubicBezTo>
                      <a:pt x="6108" y="3014"/>
                      <a:pt x="5832" y="2852"/>
                      <a:pt x="5832" y="2852"/>
                    </a:cubicBezTo>
                    <a:cubicBezTo>
                      <a:pt x="5832" y="2852"/>
                      <a:pt x="5893" y="2969"/>
                      <a:pt x="5993" y="3154"/>
                    </a:cubicBezTo>
                    <a:cubicBezTo>
                      <a:pt x="6076" y="3308"/>
                      <a:pt x="6187" y="3507"/>
                      <a:pt x="6313" y="3726"/>
                    </a:cubicBezTo>
                    <a:cubicBezTo>
                      <a:pt x="6577" y="4185"/>
                      <a:pt x="6910" y="4724"/>
                      <a:pt x="7195" y="5073"/>
                    </a:cubicBezTo>
                    <a:cubicBezTo>
                      <a:pt x="7265" y="5161"/>
                      <a:pt x="7342" y="5245"/>
                      <a:pt x="7425" y="5321"/>
                    </a:cubicBezTo>
                    <a:cubicBezTo>
                      <a:pt x="8004" y="5828"/>
                      <a:pt x="7270" y="6181"/>
                      <a:pt x="6749" y="5716"/>
                    </a:cubicBezTo>
                    <a:cubicBezTo>
                      <a:pt x="6844" y="6191"/>
                      <a:pt x="7063" y="6598"/>
                      <a:pt x="7305" y="6940"/>
                    </a:cubicBezTo>
                    <a:cubicBezTo>
                      <a:pt x="7773" y="7605"/>
                      <a:pt x="8327" y="8038"/>
                      <a:pt x="8243" y="8297"/>
                    </a:cubicBezTo>
                    <a:cubicBezTo>
                      <a:pt x="8116" y="8693"/>
                      <a:pt x="7213" y="7960"/>
                      <a:pt x="7213" y="7960"/>
                    </a:cubicBezTo>
                    <a:cubicBezTo>
                      <a:pt x="7346" y="8326"/>
                      <a:pt x="7501" y="8682"/>
                      <a:pt x="7679" y="9028"/>
                    </a:cubicBezTo>
                    <a:cubicBezTo>
                      <a:pt x="7887" y="9432"/>
                      <a:pt x="8154" y="9863"/>
                      <a:pt x="8455" y="10146"/>
                    </a:cubicBezTo>
                    <a:cubicBezTo>
                      <a:pt x="9175" y="10824"/>
                      <a:pt x="8118" y="11064"/>
                      <a:pt x="7651" y="10583"/>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1"/>
              <p:cNvSpPr/>
              <p:nvPr/>
            </p:nvSpPr>
            <p:spPr>
              <a:xfrm>
                <a:off x="-4324952" y="1316069"/>
                <a:ext cx="63750" cy="20719"/>
              </a:xfrm>
              <a:custGeom>
                <a:avLst/>
                <a:gdLst/>
                <a:ahLst/>
                <a:cxnLst/>
                <a:rect l="l" t="t" r="r" b="b"/>
                <a:pathLst>
                  <a:path w="320" h="104" extrusionOk="0">
                    <a:moveTo>
                      <a:pt x="320" y="0"/>
                    </a:moveTo>
                    <a:cubicBezTo>
                      <a:pt x="251" y="89"/>
                      <a:pt x="130" y="104"/>
                      <a:pt x="1" y="84"/>
                    </a:cubicBezTo>
                    <a:cubicBezTo>
                      <a:pt x="111" y="53"/>
                      <a:pt x="219" y="26"/>
                      <a:pt x="320" y="0"/>
                    </a:cubicBezTo>
                    <a:close/>
                  </a:path>
                </a:pathLst>
              </a:custGeom>
              <a:solidFill>
                <a:srgbClr val="AF52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1"/>
              <p:cNvSpPr/>
              <p:nvPr/>
            </p:nvSpPr>
            <p:spPr>
              <a:xfrm>
                <a:off x="-5362085" y="1353123"/>
                <a:ext cx="1029158" cy="737503"/>
              </a:xfrm>
              <a:custGeom>
                <a:avLst/>
                <a:gdLst/>
                <a:ahLst/>
                <a:cxnLst/>
                <a:rect l="l" t="t" r="r" b="b"/>
                <a:pathLst>
                  <a:path w="5166" h="3702" extrusionOk="0">
                    <a:moveTo>
                      <a:pt x="5166" y="572"/>
                    </a:moveTo>
                    <a:cubicBezTo>
                      <a:pt x="4949" y="705"/>
                      <a:pt x="4720" y="849"/>
                      <a:pt x="4481" y="1002"/>
                    </a:cubicBezTo>
                    <a:cubicBezTo>
                      <a:pt x="3268" y="1778"/>
                      <a:pt x="1826" y="2766"/>
                      <a:pt x="756" y="3702"/>
                    </a:cubicBezTo>
                    <a:cubicBezTo>
                      <a:pt x="975" y="3377"/>
                      <a:pt x="1168" y="2999"/>
                      <a:pt x="1256" y="2561"/>
                    </a:cubicBezTo>
                    <a:cubicBezTo>
                      <a:pt x="734" y="3027"/>
                      <a:pt x="0" y="2674"/>
                      <a:pt x="579" y="2166"/>
                    </a:cubicBezTo>
                    <a:cubicBezTo>
                      <a:pt x="709" y="2052"/>
                      <a:pt x="861" y="1865"/>
                      <a:pt x="1017" y="1643"/>
                    </a:cubicBezTo>
                    <a:cubicBezTo>
                      <a:pt x="2073" y="1037"/>
                      <a:pt x="3187" y="540"/>
                      <a:pt x="4343" y="158"/>
                    </a:cubicBezTo>
                    <a:cubicBezTo>
                      <a:pt x="4517" y="100"/>
                      <a:pt x="4685" y="47"/>
                      <a:pt x="4845" y="0"/>
                    </a:cubicBezTo>
                    <a:cubicBezTo>
                      <a:pt x="4928" y="153"/>
                      <a:pt x="5039" y="354"/>
                      <a:pt x="5166" y="572"/>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1"/>
              <p:cNvSpPr/>
              <p:nvPr/>
            </p:nvSpPr>
            <p:spPr>
              <a:xfrm>
                <a:off x="-5415077" y="1735424"/>
                <a:ext cx="1418827" cy="910424"/>
              </a:xfrm>
              <a:custGeom>
                <a:avLst/>
                <a:gdLst/>
                <a:ahLst/>
                <a:cxnLst/>
                <a:rect l="l" t="t" r="r" b="b"/>
                <a:pathLst>
                  <a:path w="7122" h="4570" extrusionOk="0">
                    <a:moveTo>
                      <a:pt x="5867" y="642"/>
                    </a:moveTo>
                    <a:cubicBezTo>
                      <a:pt x="5963" y="1119"/>
                      <a:pt x="6182" y="1524"/>
                      <a:pt x="6423" y="1868"/>
                    </a:cubicBezTo>
                    <a:lnTo>
                      <a:pt x="5468" y="2284"/>
                    </a:lnTo>
                    <a:lnTo>
                      <a:pt x="230" y="4570"/>
                    </a:lnTo>
                    <a:cubicBezTo>
                      <a:pt x="726" y="3838"/>
                      <a:pt x="1055" y="2886"/>
                      <a:pt x="1055" y="2886"/>
                    </a:cubicBezTo>
                    <a:cubicBezTo>
                      <a:pt x="1055" y="2886"/>
                      <a:pt x="152" y="3620"/>
                      <a:pt x="25" y="3223"/>
                    </a:cubicBezTo>
                    <a:cubicBezTo>
                      <a:pt x="0" y="3146"/>
                      <a:pt x="32" y="3053"/>
                      <a:pt x="103" y="2941"/>
                    </a:cubicBezTo>
                    <a:cubicBezTo>
                      <a:pt x="1162" y="2059"/>
                      <a:pt x="3053" y="1217"/>
                      <a:pt x="4605" y="618"/>
                    </a:cubicBezTo>
                    <a:cubicBezTo>
                      <a:pt x="5265" y="362"/>
                      <a:pt x="5865" y="151"/>
                      <a:pt x="6313" y="0"/>
                    </a:cubicBezTo>
                    <a:cubicBezTo>
                      <a:pt x="6383" y="88"/>
                      <a:pt x="6460" y="171"/>
                      <a:pt x="6543" y="247"/>
                    </a:cubicBezTo>
                    <a:cubicBezTo>
                      <a:pt x="7122" y="756"/>
                      <a:pt x="6389" y="1109"/>
                      <a:pt x="5867" y="642"/>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1"/>
              <p:cNvSpPr/>
              <p:nvPr/>
            </p:nvSpPr>
            <p:spPr>
              <a:xfrm>
                <a:off x="-5370851" y="2523135"/>
                <a:ext cx="1607884" cy="627535"/>
              </a:xfrm>
              <a:custGeom>
                <a:avLst/>
                <a:gdLst/>
                <a:ahLst/>
                <a:cxnLst/>
                <a:rect l="l" t="t" r="r" b="b"/>
                <a:pathLst>
                  <a:path w="8071" h="3150" extrusionOk="0">
                    <a:moveTo>
                      <a:pt x="6547" y="1555"/>
                    </a:moveTo>
                    <a:cubicBezTo>
                      <a:pt x="6081" y="1077"/>
                      <a:pt x="5926" y="878"/>
                      <a:pt x="5926" y="878"/>
                    </a:cubicBezTo>
                    <a:cubicBezTo>
                      <a:pt x="5926" y="878"/>
                      <a:pt x="6012" y="1824"/>
                      <a:pt x="6476" y="2319"/>
                    </a:cubicBezTo>
                    <a:cubicBezTo>
                      <a:pt x="6942" y="2812"/>
                      <a:pt x="6265" y="3150"/>
                      <a:pt x="5673" y="2642"/>
                    </a:cubicBezTo>
                    <a:cubicBezTo>
                      <a:pt x="5647" y="2622"/>
                      <a:pt x="5621" y="2600"/>
                      <a:pt x="5593" y="2577"/>
                    </a:cubicBezTo>
                    <a:cubicBezTo>
                      <a:pt x="4349" y="1595"/>
                      <a:pt x="2593" y="1595"/>
                      <a:pt x="1349" y="2577"/>
                    </a:cubicBezTo>
                    <a:cubicBezTo>
                      <a:pt x="1321" y="2600"/>
                      <a:pt x="1295" y="2622"/>
                      <a:pt x="1271" y="2642"/>
                    </a:cubicBezTo>
                    <a:cubicBezTo>
                      <a:pt x="678" y="3150"/>
                      <a:pt x="1" y="2811"/>
                      <a:pt x="466" y="2319"/>
                    </a:cubicBezTo>
                    <a:cubicBezTo>
                      <a:pt x="812" y="1951"/>
                      <a:pt x="948" y="1332"/>
                      <a:pt x="995" y="1040"/>
                    </a:cubicBezTo>
                    <a:cubicBezTo>
                      <a:pt x="1636" y="984"/>
                      <a:pt x="2366" y="905"/>
                      <a:pt x="3120" y="793"/>
                    </a:cubicBezTo>
                    <a:cubicBezTo>
                      <a:pt x="3352" y="759"/>
                      <a:pt x="3585" y="722"/>
                      <a:pt x="3819" y="682"/>
                    </a:cubicBezTo>
                    <a:cubicBezTo>
                      <a:pt x="4260" y="604"/>
                      <a:pt x="4701" y="517"/>
                      <a:pt x="5131" y="415"/>
                    </a:cubicBezTo>
                    <a:cubicBezTo>
                      <a:pt x="5619" y="302"/>
                      <a:pt x="6101" y="163"/>
                      <a:pt x="6575" y="1"/>
                    </a:cubicBezTo>
                    <a:cubicBezTo>
                      <a:pt x="6783" y="404"/>
                      <a:pt x="7050" y="835"/>
                      <a:pt x="7351" y="1118"/>
                    </a:cubicBezTo>
                    <a:cubicBezTo>
                      <a:pt x="8071" y="1796"/>
                      <a:pt x="7014" y="2036"/>
                      <a:pt x="6547" y="1555"/>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1"/>
              <p:cNvSpPr/>
              <p:nvPr/>
            </p:nvSpPr>
            <p:spPr>
              <a:xfrm>
                <a:off x="-4582143" y="851092"/>
                <a:ext cx="819182" cy="2299568"/>
              </a:xfrm>
              <a:custGeom>
                <a:avLst/>
                <a:gdLst/>
                <a:ahLst/>
                <a:cxnLst/>
                <a:rect l="l" t="t" r="r" b="b"/>
                <a:pathLst>
                  <a:path w="4112" h="11543" extrusionOk="0">
                    <a:moveTo>
                      <a:pt x="2588" y="9948"/>
                    </a:moveTo>
                    <a:cubicBezTo>
                      <a:pt x="2122" y="9470"/>
                      <a:pt x="1967" y="9271"/>
                      <a:pt x="1967" y="9271"/>
                    </a:cubicBezTo>
                    <a:cubicBezTo>
                      <a:pt x="1967" y="9271"/>
                      <a:pt x="2053" y="10217"/>
                      <a:pt x="2517" y="10712"/>
                    </a:cubicBezTo>
                    <a:cubicBezTo>
                      <a:pt x="2983" y="11205"/>
                      <a:pt x="2306" y="11543"/>
                      <a:pt x="1714" y="11035"/>
                    </a:cubicBezTo>
                    <a:cubicBezTo>
                      <a:pt x="1688" y="11015"/>
                      <a:pt x="1662" y="10993"/>
                      <a:pt x="1634" y="10970"/>
                    </a:cubicBezTo>
                    <a:cubicBezTo>
                      <a:pt x="1258" y="10672"/>
                      <a:pt x="822" y="10456"/>
                      <a:pt x="356" y="10339"/>
                    </a:cubicBezTo>
                    <a:cubicBezTo>
                      <a:pt x="342" y="9819"/>
                      <a:pt x="842" y="9440"/>
                      <a:pt x="1173" y="8808"/>
                    </a:cubicBezTo>
                    <a:cubicBezTo>
                      <a:pt x="1334" y="8504"/>
                      <a:pt x="1430" y="8170"/>
                      <a:pt x="1452" y="7827"/>
                    </a:cubicBezTo>
                    <a:cubicBezTo>
                      <a:pt x="1481" y="7391"/>
                      <a:pt x="1408" y="7032"/>
                      <a:pt x="1288" y="6723"/>
                    </a:cubicBezTo>
                    <a:cubicBezTo>
                      <a:pt x="1018" y="6024"/>
                      <a:pt x="512" y="5576"/>
                      <a:pt x="424" y="5057"/>
                    </a:cubicBezTo>
                    <a:cubicBezTo>
                      <a:pt x="395" y="4885"/>
                      <a:pt x="412" y="4705"/>
                      <a:pt x="497" y="4506"/>
                    </a:cubicBezTo>
                    <a:cubicBezTo>
                      <a:pt x="603" y="4261"/>
                      <a:pt x="610" y="3918"/>
                      <a:pt x="566" y="3521"/>
                    </a:cubicBezTo>
                    <a:cubicBezTo>
                      <a:pt x="538" y="3260"/>
                      <a:pt x="488" y="2974"/>
                      <a:pt x="429" y="2677"/>
                    </a:cubicBezTo>
                    <a:cubicBezTo>
                      <a:pt x="252" y="1781"/>
                      <a:pt x="1" y="779"/>
                      <a:pt x="54" y="0"/>
                    </a:cubicBezTo>
                    <a:cubicBezTo>
                      <a:pt x="739" y="1096"/>
                      <a:pt x="1760" y="2133"/>
                      <a:pt x="1615" y="2330"/>
                    </a:cubicBezTo>
                    <a:cubicBezTo>
                      <a:pt x="1614" y="2331"/>
                      <a:pt x="1613" y="2333"/>
                      <a:pt x="1612" y="2334"/>
                    </a:cubicBezTo>
                    <a:cubicBezTo>
                      <a:pt x="1542" y="2423"/>
                      <a:pt x="1421" y="2438"/>
                      <a:pt x="1293" y="2418"/>
                    </a:cubicBezTo>
                    <a:cubicBezTo>
                      <a:pt x="1046" y="2379"/>
                      <a:pt x="769" y="2217"/>
                      <a:pt x="769" y="2217"/>
                    </a:cubicBezTo>
                    <a:cubicBezTo>
                      <a:pt x="769" y="2217"/>
                      <a:pt x="830" y="2334"/>
                      <a:pt x="931" y="2519"/>
                    </a:cubicBezTo>
                    <a:cubicBezTo>
                      <a:pt x="1014" y="2673"/>
                      <a:pt x="1125" y="2872"/>
                      <a:pt x="1251" y="3091"/>
                    </a:cubicBezTo>
                    <a:cubicBezTo>
                      <a:pt x="1515" y="3550"/>
                      <a:pt x="1848" y="4090"/>
                      <a:pt x="2133" y="4438"/>
                    </a:cubicBezTo>
                    <a:cubicBezTo>
                      <a:pt x="2202" y="4527"/>
                      <a:pt x="2280" y="4610"/>
                      <a:pt x="2363" y="4686"/>
                    </a:cubicBezTo>
                    <a:cubicBezTo>
                      <a:pt x="2942" y="5194"/>
                      <a:pt x="2208" y="5546"/>
                      <a:pt x="1686" y="5081"/>
                    </a:cubicBezTo>
                    <a:cubicBezTo>
                      <a:pt x="1782" y="5556"/>
                      <a:pt x="2001" y="5963"/>
                      <a:pt x="2242" y="6305"/>
                    </a:cubicBezTo>
                    <a:cubicBezTo>
                      <a:pt x="2711" y="6970"/>
                      <a:pt x="3265" y="7403"/>
                      <a:pt x="3182" y="7662"/>
                    </a:cubicBezTo>
                    <a:cubicBezTo>
                      <a:pt x="3055" y="8058"/>
                      <a:pt x="2152" y="7325"/>
                      <a:pt x="2152" y="7325"/>
                    </a:cubicBezTo>
                    <a:cubicBezTo>
                      <a:pt x="2283" y="7691"/>
                      <a:pt x="2438" y="8047"/>
                      <a:pt x="2616" y="8394"/>
                    </a:cubicBezTo>
                    <a:cubicBezTo>
                      <a:pt x="2824" y="8797"/>
                      <a:pt x="3091" y="9228"/>
                      <a:pt x="3393" y="9511"/>
                    </a:cubicBezTo>
                    <a:cubicBezTo>
                      <a:pt x="4112" y="10189"/>
                      <a:pt x="3055" y="10429"/>
                      <a:pt x="2588" y="9948"/>
                    </a:cubicBezTo>
                    <a:close/>
                  </a:path>
                </a:pathLst>
              </a:custGeom>
              <a:solidFill>
                <a:srgbClr val="6B4585">
                  <a:alpha val="49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1"/>
              <p:cNvSpPr/>
              <p:nvPr/>
            </p:nvSpPr>
            <p:spPr>
              <a:xfrm>
                <a:off x="-6977151" y="-757200"/>
                <a:ext cx="4255286" cy="1150680"/>
              </a:xfrm>
              <a:custGeom>
                <a:avLst/>
                <a:gdLst/>
                <a:ahLst/>
                <a:cxnLst/>
                <a:rect l="l" t="t" r="r" b="b"/>
                <a:pathLst>
                  <a:path w="21360" h="5776" extrusionOk="0">
                    <a:moveTo>
                      <a:pt x="21360" y="586"/>
                    </a:moveTo>
                    <a:lnTo>
                      <a:pt x="21360" y="2811"/>
                    </a:lnTo>
                    <a:cubicBezTo>
                      <a:pt x="20459" y="2777"/>
                      <a:pt x="19558" y="2819"/>
                      <a:pt x="18666" y="2938"/>
                    </a:cubicBezTo>
                    <a:cubicBezTo>
                      <a:pt x="14105" y="3553"/>
                      <a:pt x="13456" y="5775"/>
                      <a:pt x="10290" y="5585"/>
                    </a:cubicBezTo>
                    <a:cubicBezTo>
                      <a:pt x="8355" y="5469"/>
                      <a:pt x="3635" y="4590"/>
                      <a:pt x="0" y="4219"/>
                    </a:cubicBezTo>
                    <a:cubicBezTo>
                      <a:pt x="639" y="3413"/>
                      <a:pt x="1470" y="2726"/>
                      <a:pt x="2546" y="2209"/>
                    </a:cubicBezTo>
                    <a:cubicBezTo>
                      <a:pt x="2888" y="2044"/>
                      <a:pt x="3214" y="1884"/>
                      <a:pt x="3523" y="1727"/>
                    </a:cubicBezTo>
                    <a:cubicBezTo>
                      <a:pt x="5160" y="2504"/>
                      <a:pt x="6201" y="3619"/>
                      <a:pt x="6201" y="3619"/>
                    </a:cubicBezTo>
                    <a:cubicBezTo>
                      <a:pt x="6201" y="3619"/>
                      <a:pt x="7924" y="3109"/>
                      <a:pt x="9142" y="3458"/>
                    </a:cubicBezTo>
                    <a:cubicBezTo>
                      <a:pt x="10360" y="3807"/>
                      <a:pt x="10933" y="4612"/>
                      <a:pt x="11535" y="4876"/>
                    </a:cubicBezTo>
                    <a:cubicBezTo>
                      <a:pt x="12124" y="5135"/>
                      <a:pt x="16273" y="1"/>
                      <a:pt x="21360" y="586"/>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1"/>
              <p:cNvSpPr/>
              <p:nvPr/>
            </p:nvSpPr>
            <p:spPr>
              <a:xfrm>
                <a:off x="-7877222" y="3638361"/>
                <a:ext cx="1089521" cy="604027"/>
              </a:xfrm>
              <a:custGeom>
                <a:avLst/>
                <a:gdLst/>
                <a:ahLst/>
                <a:cxnLst/>
                <a:rect l="l" t="t" r="r" b="b"/>
                <a:pathLst>
                  <a:path w="5469" h="3032" extrusionOk="0">
                    <a:moveTo>
                      <a:pt x="5468" y="2762"/>
                    </a:moveTo>
                    <a:lnTo>
                      <a:pt x="3366" y="3032"/>
                    </a:lnTo>
                    <a:lnTo>
                      <a:pt x="3008" y="2999"/>
                    </a:lnTo>
                    <a:lnTo>
                      <a:pt x="564" y="2949"/>
                    </a:lnTo>
                    <a:lnTo>
                      <a:pt x="0" y="2691"/>
                    </a:lnTo>
                    <a:lnTo>
                      <a:pt x="16" y="2674"/>
                    </a:lnTo>
                    <a:cubicBezTo>
                      <a:pt x="719" y="1885"/>
                      <a:pt x="1393" y="1074"/>
                      <a:pt x="1889" y="138"/>
                    </a:cubicBezTo>
                    <a:cubicBezTo>
                      <a:pt x="1898" y="208"/>
                      <a:pt x="1905" y="279"/>
                      <a:pt x="1908" y="351"/>
                    </a:cubicBezTo>
                    <a:cubicBezTo>
                      <a:pt x="1908" y="351"/>
                      <a:pt x="1997" y="0"/>
                      <a:pt x="2152" y="100"/>
                    </a:cubicBezTo>
                    <a:cubicBezTo>
                      <a:pt x="2301" y="197"/>
                      <a:pt x="2179" y="536"/>
                      <a:pt x="2170" y="563"/>
                    </a:cubicBezTo>
                    <a:cubicBezTo>
                      <a:pt x="2184" y="536"/>
                      <a:pt x="2379" y="202"/>
                      <a:pt x="2747" y="359"/>
                    </a:cubicBezTo>
                    <a:cubicBezTo>
                      <a:pt x="3131" y="522"/>
                      <a:pt x="3098" y="1108"/>
                      <a:pt x="3098" y="1108"/>
                    </a:cubicBezTo>
                    <a:cubicBezTo>
                      <a:pt x="3098" y="1108"/>
                      <a:pt x="3488" y="562"/>
                      <a:pt x="4133" y="832"/>
                    </a:cubicBezTo>
                    <a:cubicBezTo>
                      <a:pt x="4777" y="1101"/>
                      <a:pt x="4614" y="1875"/>
                      <a:pt x="4614" y="1875"/>
                    </a:cubicBezTo>
                    <a:cubicBezTo>
                      <a:pt x="4614" y="1875"/>
                      <a:pt x="5427" y="1678"/>
                      <a:pt x="5468" y="2762"/>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1"/>
              <p:cNvSpPr/>
              <p:nvPr/>
            </p:nvSpPr>
            <p:spPr>
              <a:xfrm>
                <a:off x="-8552573" y="4171072"/>
                <a:ext cx="5830698" cy="1063423"/>
              </a:xfrm>
              <a:custGeom>
                <a:avLst/>
                <a:gdLst/>
                <a:ahLst/>
                <a:cxnLst/>
                <a:rect l="l" t="t" r="r" b="b"/>
                <a:pathLst>
                  <a:path w="29268" h="5338" extrusionOk="0">
                    <a:moveTo>
                      <a:pt x="29268" y="0"/>
                    </a:moveTo>
                    <a:lnTo>
                      <a:pt x="29268" y="5338"/>
                    </a:lnTo>
                    <a:lnTo>
                      <a:pt x="0" y="5338"/>
                    </a:lnTo>
                    <a:cubicBezTo>
                      <a:pt x="37" y="5157"/>
                      <a:pt x="79" y="4980"/>
                      <a:pt x="129" y="4807"/>
                    </a:cubicBezTo>
                    <a:cubicBezTo>
                      <a:pt x="143" y="4760"/>
                      <a:pt x="157" y="4714"/>
                      <a:pt x="171" y="4670"/>
                    </a:cubicBezTo>
                    <a:cubicBezTo>
                      <a:pt x="411" y="3902"/>
                      <a:pt x="780" y="3222"/>
                      <a:pt x="1220" y="2590"/>
                    </a:cubicBezTo>
                    <a:cubicBezTo>
                      <a:pt x="1859" y="1669"/>
                      <a:pt x="2650" y="848"/>
                      <a:pt x="3405" y="0"/>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1"/>
              <p:cNvSpPr/>
              <p:nvPr/>
            </p:nvSpPr>
            <p:spPr>
              <a:xfrm>
                <a:off x="-8552573" y="4903001"/>
                <a:ext cx="5830698" cy="331498"/>
              </a:xfrm>
              <a:custGeom>
                <a:avLst/>
                <a:gdLst/>
                <a:ahLst/>
                <a:cxnLst/>
                <a:rect l="l" t="t" r="r" b="b"/>
                <a:pathLst>
                  <a:path w="29268" h="1664" extrusionOk="0">
                    <a:moveTo>
                      <a:pt x="129" y="1133"/>
                    </a:moveTo>
                    <a:lnTo>
                      <a:pt x="29268" y="1"/>
                    </a:lnTo>
                    <a:lnTo>
                      <a:pt x="29268" y="1664"/>
                    </a:lnTo>
                    <a:lnTo>
                      <a:pt x="0" y="1664"/>
                    </a:lnTo>
                    <a:cubicBezTo>
                      <a:pt x="37" y="1483"/>
                      <a:pt x="79" y="1306"/>
                      <a:pt x="129" y="1133"/>
                    </a:cubicBezTo>
                    <a:close/>
                  </a:path>
                </a:pathLst>
              </a:custGeom>
              <a:gradFill>
                <a:gsLst>
                  <a:gs pos="0">
                    <a:srgbClr val="552973">
                      <a:alpha val="70980"/>
                    </a:srgbClr>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1"/>
              <p:cNvSpPr/>
              <p:nvPr/>
            </p:nvSpPr>
            <p:spPr>
              <a:xfrm>
                <a:off x="-8518706" y="4544407"/>
                <a:ext cx="5796831" cy="557012"/>
              </a:xfrm>
              <a:custGeom>
                <a:avLst/>
                <a:gdLst/>
                <a:ahLst/>
                <a:cxnLst/>
                <a:rect l="l" t="t" r="r" b="b"/>
                <a:pathLst>
                  <a:path w="29098" h="2796" extrusionOk="0">
                    <a:moveTo>
                      <a:pt x="29098" y="1"/>
                    </a:moveTo>
                    <a:lnTo>
                      <a:pt x="29098" y="191"/>
                    </a:lnTo>
                    <a:lnTo>
                      <a:pt x="1" y="2796"/>
                    </a:lnTo>
                    <a:cubicBezTo>
                      <a:pt x="241" y="2028"/>
                      <a:pt x="610" y="1348"/>
                      <a:pt x="1050" y="716"/>
                    </a:cubicBezTo>
                    <a:close/>
                  </a:path>
                </a:pathLst>
              </a:custGeom>
              <a:gradFill>
                <a:gsLst>
                  <a:gs pos="0">
                    <a:srgbClr val="8A6B9E"/>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1"/>
              <p:cNvSpPr/>
              <p:nvPr/>
            </p:nvSpPr>
            <p:spPr>
              <a:xfrm>
                <a:off x="-3964765" y="3433365"/>
                <a:ext cx="1242918" cy="777944"/>
              </a:xfrm>
              <a:custGeom>
                <a:avLst/>
                <a:gdLst/>
                <a:ahLst/>
                <a:cxnLst/>
                <a:rect l="l" t="t" r="r" b="b"/>
                <a:pathLst>
                  <a:path w="6239" h="3905" extrusionOk="0">
                    <a:moveTo>
                      <a:pt x="6239" y="0"/>
                    </a:moveTo>
                    <a:lnTo>
                      <a:pt x="6239" y="3904"/>
                    </a:lnTo>
                    <a:lnTo>
                      <a:pt x="1976" y="3904"/>
                    </a:lnTo>
                    <a:lnTo>
                      <a:pt x="134" y="3703"/>
                    </a:lnTo>
                    <a:cubicBezTo>
                      <a:pt x="134" y="3703"/>
                      <a:pt x="0" y="3272"/>
                      <a:pt x="508" y="2973"/>
                    </a:cubicBezTo>
                    <a:cubicBezTo>
                      <a:pt x="1016" y="2673"/>
                      <a:pt x="1727" y="2790"/>
                      <a:pt x="1727" y="2790"/>
                    </a:cubicBezTo>
                    <a:cubicBezTo>
                      <a:pt x="1727" y="2790"/>
                      <a:pt x="1676" y="1844"/>
                      <a:pt x="2389" y="1744"/>
                    </a:cubicBezTo>
                    <a:cubicBezTo>
                      <a:pt x="3101" y="1644"/>
                      <a:pt x="3369" y="1817"/>
                      <a:pt x="3369" y="1817"/>
                    </a:cubicBezTo>
                    <a:cubicBezTo>
                      <a:pt x="3369" y="1817"/>
                      <a:pt x="3412" y="743"/>
                      <a:pt x="4255" y="625"/>
                    </a:cubicBezTo>
                    <a:cubicBezTo>
                      <a:pt x="5098" y="506"/>
                      <a:pt x="5255" y="825"/>
                      <a:pt x="5255" y="825"/>
                    </a:cubicBezTo>
                    <a:cubicBezTo>
                      <a:pt x="5255" y="825"/>
                      <a:pt x="5521" y="117"/>
                      <a:pt x="6239" y="0"/>
                    </a:cubicBezTo>
                    <a:close/>
                  </a:path>
                </a:pathLst>
              </a:custGeom>
              <a:solidFill>
                <a:srgbClr val="9E8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1"/>
              <p:cNvSpPr/>
              <p:nvPr/>
            </p:nvSpPr>
            <p:spPr>
              <a:xfrm>
                <a:off x="-8552573" y="4724302"/>
                <a:ext cx="928354" cy="510196"/>
              </a:xfrm>
              <a:custGeom>
                <a:avLst/>
                <a:gdLst/>
                <a:ahLst/>
                <a:cxnLst/>
                <a:rect l="l" t="t" r="r" b="b"/>
                <a:pathLst>
                  <a:path w="4660" h="2561" extrusionOk="0">
                    <a:moveTo>
                      <a:pt x="4659" y="2561"/>
                    </a:moveTo>
                    <a:lnTo>
                      <a:pt x="0" y="2561"/>
                    </a:lnTo>
                    <a:cubicBezTo>
                      <a:pt x="191" y="1601"/>
                      <a:pt x="580" y="778"/>
                      <a:pt x="1075" y="25"/>
                    </a:cubicBezTo>
                    <a:cubicBezTo>
                      <a:pt x="1097" y="132"/>
                      <a:pt x="1110" y="242"/>
                      <a:pt x="1115" y="351"/>
                    </a:cubicBezTo>
                    <a:cubicBezTo>
                      <a:pt x="1115" y="351"/>
                      <a:pt x="1206" y="1"/>
                      <a:pt x="1360" y="102"/>
                    </a:cubicBezTo>
                    <a:cubicBezTo>
                      <a:pt x="1509" y="197"/>
                      <a:pt x="1387" y="538"/>
                      <a:pt x="1377" y="565"/>
                    </a:cubicBezTo>
                    <a:cubicBezTo>
                      <a:pt x="1391" y="538"/>
                      <a:pt x="1587" y="204"/>
                      <a:pt x="1955" y="361"/>
                    </a:cubicBezTo>
                    <a:cubicBezTo>
                      <a:pt x="2338" y="523"/>
                      <a:pt x="2305" y="1110"/>
                      <a:pt x="2305" y="1110"/>
                    </a:cubicBezTo>
                    <a:cubicBezTo>
                      <a:pt x="2305" y="1110"/>
                      <a:pt x="2697" y="564"/>
                      <a:pt x="3340" y="833"/>
                    </a:cubicBezTo>
                    <a:cubicBezTo>
                      <a:pt x="3984" y="1101"/>
                      <a:pt x="3821" y="1876"/>
                      <a:pt x="3821" y="1876"/>
                    </a:cubicBezTo>
                    <a:cubicBezTo>
                      <a:pt x="3821" y="1876"/>
                      <a:pt x="4530" y="1706"/>
                      <a:pt x="4659" y="2561"/>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1"/>
              <p:cNvSpPr/>
              <p:nvPr/>
            </p:nvSpPr>
            <p:spPr>
              <a:xfrm>
                <a:off x="-7404675" y="32702"/>
                <a:ext cx="2371286" cy="3812027"/>
              </a:xfrm>
              <a:custGeom>
                <a:avLst/>
                <a:gdLst/>
                <a:ahLst/>
                <a:cxnLst/>
                <a:rect l="l" t="t" r="r" b="b"/>
                <a:pathLst>
                  <a:path w="11903" h="19135" extrusionOk="0">
                    <a:moveTo>
                      <a:pt x="293" y="19134"/>
                    </a:moveTo>
                    <a:cubicBezTo>
                      <a:pt x="188" y="16889"/>
                      <a:pt x="5671" y="15505"/>
                      <a:pt x="5660" y="11293"/>
                    </a:cubicBezTo>
                    <a:cubicBezTo>
                      <a:pt x="5648" y="7080"/>
                      <a:pt x="11903" y="5905"/>
                      <a:pt x="11014" y="1"/>
                    </a:cubicBezTo>
                    <a:cubicBezTo>
                      <a:pt x="8791" y="4509"/>
                      <a:pt x="6410" y="8477"/>
                      <a:pt x="5204" y="10636"/>
                    </a:cubicBezTo>
                    <a:cubicBezTo>
                      <a:pt x="3997" y="12795"/>
                      <a:pt x="0" y="15983"/>
                      <a:pt x="293" y="19134"/>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28" name="Google Shape;1628;p21"/>
          <p:cNvSpPr/>
          <p:nvPr/>
        </p:nvSpPr>
        <p:spPr>
          <a:xfrm>
            <a:off x="-345100" y="25"/>
            <a:ext cx="11346877" cy="5143454"/>
          </a:xfrm>
          <a:custGeom>
            <a:avLst/>
            <a:gdLst/>
            <a:ahLst/>
            <a:cxnLst/>
            <a:rect l="l" t="t" r="r" b="b"/>
            <a:pathLst>
              <a:path w="173334" h="78571" extrusionOk="0">
                <a:moveTo>
                  <a:pt x="318" y="0"/>
                </a:moveTo>
                <a:lnTo>
                  <a:pt x="1" y="78571"/>
                </a:lnTo>
                <a:lnTo>
                  <a:pt x="35743" y="78571"/>
                </a:lnTo>
                <a:cubicBezTo>
                  <a:pt x="53578" y="72097"/>
                  <a:pt x="64031" y="57701"/>
                  <a:pt x="76762" y="41329"/>
                </a:cubicBezTo>
                <a:cubicBezTo>
                  <a:pt x="89434" y="25040"/>
                  <a:pt x="108485" y="12702"/>
                  <a:pt x="133501" y="12702"/>
                </a:cubicBezTo>
                <a:cubicBezTo>
                  <a:pt x="133617" y="12702"/>
                  <a:pt x="133733" y="12702"/>
                  <a:pt x="133850" y="12702"/>
                </a:cubicBezTo>
                <a:cubicBezTo>
                  <a:pt x="159038" y="12818"/>
                  <a:pt x="173334" y="25051"/>
                  <a:pt x="173334" y="25051"/>
                </a:cubicBezTo>
                <a:lnTo>
                  <a:pt x="17333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1"/>
          <p:cNvSpPr txBox="1">
            <a:spLocks noGrp="1"/>
          </p:cNvSpPr>
          <p:nvPr>
            <p:ph type="title"/>
          </p:nvPr>
        </p:nvSpPr>
        <p:spPr>
          <a:xfrm>
            <a:off x="720075" y="946060"/>
            <a:ext cx="2863800" cy="1009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30" name="Google Shape;1630;p21"/>
          <p:cNvSpPr txBox="1">
            <a:spLocks noGrp="1"/>
          </p:cNvSpPr>
          <p:nvPr>
            <p:ph type="subTitle" idx="1"/>
          </p:nvPr>
        </p:nvSpPr>
        <p:spPr>
          <a:xfrm flipH="1">
            <a:off x="719875" y="2150563"/>
            <a:ext cx="2863800" cy="1046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1"/>
              </a:buClr>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 1">
  <p:cSld name="CUSTOM_9">
    <p:bg>
      <p:bgPr>
        <a:gradFill>
          <a:gsLst>
            <a:gs pos="0">
              <a:schemeClr val="accent4"/>
            </a:gs>
            <a:gs pos="100000">
              <a:schemeClr val="lt1"/>
            </a:gs>
          </a:gsLst>
          <a:lin ang="5400012" scaled="0"/>
        </a:gradFill>
        <a:effectLst/>
      </p:bgPr>
    </p:bg>
    <p:spTree>
      <p:nvGrpSpPr>
        <p:cNvPr id="1" name="Shape 1631"/>
        <p:cNvGrpSpPr/>
        <p:nvPr/>
      </p:nvGrpSpPr>
      <p:grpSpPr>
        <a:xfrm>
          <a:off x="0" y="0"/>
          <a:ext cx="0" cy="0"/>
          <a:chOff x="0" y="0"/>
          <a:chExt cx="0" cy="0"/>
        </a:xfrm>
      </p:grpSpPr>
      <p:grpSp>
        <p:nvGrpSpPr>
          <p:cNvPr id="1632" name="Google Shape;1632;p22"/>
          <p:cNvGrpSpPr/>
          <p:nvPr/>
        </p:nvGrpSpPr>
        <p:grpSpPr>
          <a:xfrm>
            <a:off x="-237802" y="2707142"/>
            <a:ext cx="9619568" cy="2707446"/>
            <a:chOff x="3267975" y="1644575"/>
            <a:chExt cx="4110575" cy="1151125"/>
          </a:xfrm>
        </p:grpSpPr>
        <p:sp>
          <p:nvSpPr>
            <p:cNvPr id="1633" name="Google Shape;1633;p22"/>
            <p:cNvSpPr/>
            <p:nvPr/>
          </p:nvSpPr>
          <p:spPr>
            <a:xfrm>
              <a:off x="4219200" y="1644575"/>
              <a:ext cx="1438350" cy="966125"/>
            </a:xfrm>
            <a:custGeom>
              <a:avLst/>
              <a:gdLst/>
              <a:ahLst/>
              <a:cxnLst/>
              <a:rect l="l" t="t" r="r" b="b"/>
              <a:pathLst>
                <a:path w="57534" h="38645" extrusionOk="0">
                  <a:moveTo>
                    <a:pt x="48140" y="0"/>
                  </a:moveTo>
                  <a:lnTo>
                    <a:pt x="43008" y="2482"/>
                  </a:lnTo>
                  <a:cubicBezTo>
                    <a:pt x="43008" y="2482"/>
                    <a:pt x="42547" y="2437"/>
                    <a:pt x="42061" y="2437"/>
                  </a:cubicBezTo>
                  <a:cubicBezTo>
                    <a:pt x="41708" y="2437"/>
                    <a:pt x="41342" y="2461"/>
                    <a:pt x="41128" y="2542"/>
                  </a:cubicBezTo>
                  <a:cubicBezTo>
                    <a:pt x="40619" y="2730"/>
                    <a:pt x="27359" y="16064"/>
                    <a:pt x="27359" y="16064"/>
                  </a:cubicBezTo>
                  <a:cubicBezTo>
                    <a:pt x="27359" y="16064"/>
                    <a:pt x="20942" y="23297"/>
                    <a:pt x="20521" y="23491"/>
                  </a:cubicBezTo>
                  <a:cubicBezTo>
                    <a:pt x="20099" y="23678"/>
                    <a:pt x="16466" y="25204"/>
                    <a:pt x="16466" y="25204"/>
                  </a:cubicBezTo>
                  <a:lnTo>
                    <a:pt x="1" y="38645"/>
                  </a:lnTo>
                  <a:lnTo>
                    <a:pt x="40559" y="38645"/>
                  </a:lnTo>
                  <a:lnTo>
                    <a:pt x="57533" y="31466"/>
                  </a:lnTo>
                  <a:lnTo>
                    <a:pt x="44948" y="24795"/>
                  </a:lnTo>
                  <a:lnTo>
                    <a:pt x="49525" y="19323"/>
                  </a:lnTo>
                  <a:lnTo>
                    <a:pt x="45905" y="12331"/>
                  </a:lnTo>
                  <a:lnTo>
                    <a:pt x="33313" y="20500"/>
                  </a:lnTo>
                  <a:lnTo>
                    <a:pt x="43235" y="12545"/>
                  </a:lnTo>
                  <a:lnTo>
                    <a:pt x="48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2"/>
            <p:cNvSpPr/>
            <p:nvPr/>
          </p:nvSpPr>
          <p:spPr>
            <a:xfrm>
              <a:off x="5052025" y="1644575"/>
              <a:ext cx="1561600" cy="966125"/>
            </a:xfrm>
            <a:custGeom>
              <a:avLst/>
              <a:gdLst/>
              <a:ahLst/>
              <a:cxnLst/>
              <a:rect l="l" t="t" r="r" b="b"/>
              <a:pathLst>
                <a:path w="62464" h="38645" extrusionOk="0">
                  <a:moveTo>
                    <a:pt x="62464" y="38645"/>
                  </a:moveTo>
                  <a:cubicBezTo>
                    <a:pt x="62464" y="38645"/>
                    <a:pt x="42707" y="21397"/>
                    <a:pt x="42278" y="21296"/>
                  </a:cubicBezTo>
                  <a:cubicBezTo>
                    <a:pt x="41857" y="21203"/>
                    <a:pt x="35273" y="18821"/>
                    <a:pt x="35273" y="18821"/>
                  </a:cubicBezTo>
                  <a:lnTo>
                    <a:pt x="19978" y="5587"/>
                  </a:lnTo>
                  <a:lnTo>
                    <a:pt x="15804" y="549"/>
                  </a:lnTo>
                  <a:lnTo>
                    <a:pt x="14827" y="0"/>
                  </a:lnTo>
                  <a:lnTo>
                    <a:pt x="9922" y="12545"/>
                  </a:lnTo>
                  <a:lnTo>
                    <a:pt x="0" y="20500"/>
                  </a:lnTo>
                  <a:lnTo>
                    <a:pt x="12592" y="12331"/>
                  </a:lnTo>
                  <a:lnTo>
                    <a:pt x="16212" y="19329"/>
                  </a:lnTo>
                  <a:lnTo>
                    <a:pt x="11635" y="24802"/>
                  </a:lnTo>
                  <a:lnTo>
                    <a:pt x="24220" y="31466"/>
                  </a:lnTo>
                  <a:lnTo>
                    <a:pt x="7246" y="38645"/>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2"/>
            <p:cNvSpPr/>
            <p:nvPr/>
          </p:nvSpPr>
          <p:spPr>
            <a:xfrm>
              <a:off x="3588450" y="1823700"/>
              <a:ext cx="954100" cy="787000"/>
            </a:xfrm>
            <a:custGeom>
              <a:avLst/>
              <a:gdLst/>
              <a:ahLst/>
              <a:cxnLst/>
              <a:rect l="l" t="t" r="r" b="b"/>
              <a:pathLst>
                <a:path w="38164" h="31480" extrusionOk="0">
                  <a:moveTo>
                    <a:pt x="35895" y="1"/>
                  </a:moveTo>
                  <a:lnTo>
                    <a:pt x="28991" y="8605"/>
                  </a:lnTo>
                  <a:lnTo>
                    <a:pt x="0" y="31480"/>
                  </a:lnTo>
                  <a:lnTo>
                    <a:pt x="6483" y="31480"/>
                  </a:lnTo>
                  <a:lnTo>
                    <a:pt x="31279" y="19785"/>
                  </a:lnTo>
                  <a:lnTo>
                    <a:pt x="28797" y="17035"/>
                  </a:lnTo>
                  <a:lnTo>
                    <a:pt x="36043" y="11401"/>
                  </a:lnTo>
                  <a:lnTo>
                    <a:pt x="34899" y="8819"/>
                  </a:lnTo>
                  <a:lnTo>
                    <a:pt x="22314" y="16346"/>
                  </a:lnTo>
                  <a:lnTo>
                    <a:pt x="34517" y="7528"/>
                  </a:lnTo>
                  <a:lnTo>
                    <a:pt x="38164" y="1"/>
                  </a:lnTo>
                  <a:close/>
                </a:path>
              </a:pathLst>
            </a:custGeom>
            <a:solidFill>
              <a:srgbClr val="FFDB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2"/>
            <p:cNvSpPr/>
            <p:nvPr/>
          </p:nvSpPr>
          <p:spPr>
            <a:xfrm>
              <a:off x="3750525" y="1823700"/>
              <a:ext cx="1482825" cy="787000"/>
            </a:xfrm>
            <a:custGeom>
              <a:avLst/>
              <a:gdLst/>
              <a:ahLst/>
              <a:cxnLst/>
              <a:rect l="l" t="t" r="r" b="b"/>
              <a:pathLst>
                <a:path w="59313" h="31480" extrusionOk="0">
                  <a:moveTo>
                    <a:pt x="59313" y="31480"/>
                  </a:moveTo>
                  <a:lnTo>
                    <a:pt x="41783" y="7675"/>
                  </a:lnTo>
                  <a:lnTo>
                    <a:pt x="37247" y="6276"/>
                  </a:lnTo>
                  <a:lnTo>
                    <a:pt x="31681" y="1"/>
                  </a:lnTo>
                  <a:lnTo>
                    <a:pt x="28034" y="7528"/>
                  </a:lnTo>
                  <a:lnTo>
                    <a:pt x="15831" y="16346"/>
                  </a:lnTo>
                  <a:lnTo>
                    <a:pt x="28416" y="8819"/>
                  </a:lnTo>
                  <a:lnTo>
                    <a:pt x="29560" y="11401"/>
                  </a:lnTo>
                  <a:lnTo>
                    <a:pt x="22314" y="17035"/>
                  </a:lnTo>
                  <a:lnTo>
                    <a:pt x="24796" y="19785"/>
                  </a:lnTo>
                  <a:lnTo>
                    <a:pt x="0" y="31480"/>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2"/>
            <p:cNvSpPr/>
            <p:nvPr/>
          </p:nvSpPr>
          <p:spPr>
            <a:xfrm>
              <a:off x="3267975" y="1956350"/>
              <a:ext cx="3403700" cy="839200"/>
            </a:xfrm>
            <a:custGeom>
              <a:avLst/>
              <a:gdLst/>
              <a:ahLst/>
              <a:cxnLst/>
              <a:rect l="l" t="t" r="r" b="b"/>
              <a:pathLst>
                <a:path w="136148" h="33568" extrusionOk="0">
                  <a:moveTo>
                    <a:pt x="80743" y="23859"/>
                  </a:moveTo>
                  <a:lnTo>
                    <a:pt x="80073" y="20681"/>
                  </a:lnTo>
                  <a:lnTo>
                    <a:pt x="79358" y="23063"/>
                  </a:lnTo>
                  <a:lnTo>
                    <a:pt x="78354" y="19570"/>
                  </a:lnTo>
                  <a:lnTo>
                    <a:pt x="76788" y="23330"/>
                  </a:lnTo>
                  <a:cubicBezTo>
                    <a:pt x="73992" y="22963"/>
                    <a:pt x="71175" y="22615"/>
                    <a:pt x="68338" y="22273"/>
                  </a:cubicBezTo>
                  <a:lnTo>
                    <a:pt x="67361" y="15696"/>
                  </a:lnTo>
                  <a:lnTo>
                    <a:pt x="65996" y="21999"/>
                  </a:lnTo>
                  <a:lnTo>
                    <a:pt x="65327" y="21919"/>
                  </a:lnTo>
                  <a:lnTo>
                    <a:pt x="64765" y="18125"/>
                  </a:lnTo>
                  <a:lnTo>
                    <a:pt x="63976" y="21765"/>
                  </a:lnTo>
                  <a:lnTo>
                    <a:pt x="61942" y="21537"/>
                  </a:lnTo>
                  <a:lnTo>
                    <a:pt x="60242" y="15717"/>
                  </a:lnTo>
                  <a:lnTo>
                    <a:pt x="58469" y="20621"/>
                  </a:lnTo>
                  <a:lnTo>
                    <a:pt x="57479" y="16827"/>
                  </a:lnTo>
                  <a:lnTo>
                    <a:pt x="56221" y="20922"/>
                  </a:lnTo>
                  <a:cubicBezTo>
                    <a:pt x="52722" y="20561"/>
                    <a:pt x="49216" y="20219"/>
                    <a:pt x="45690" y="19905"/>
                  </a:cubicBezTo>
                  <a:lnTo>
                    <a:pt x="45041" y="17764"/>
                  </a:lnTo>
                  <a:lnTo>
                    <a:pt x="44379" y="19791"/>
                  </a:lnTo>
                  <a:cubicBezTo>
                    <a:pt x="43556" y="19718"/>
                    <a:pt x="42740" y="19651"/>
                    <a:pt x="41917" y="19577"/>
                  </a:cubicBezTo>
                  <a:lnTo>
                    <a:pt x="40960" y="14485"/>
                  </a:lnTo>
                  <a:lnTo>
                    <a:pt x="39896" y="19410"/>
                  </a:lnTo>
                  <a:lnTo>
                    <a:pt x="38839" y="19330"/>
                  </a:lnTo>
                  <a:lnTo>
                    <a:pt x="38364" y="16914"/>
                  </a:lnTo>
                  <a:lnTo>
                    <a:pt x="37862" y="19249"/>
                  </a:lnTo>
                  <a:cubicBezTo>
                    <a:pt x="36986" y="19182"/>
                    <a:pt x="36109" y="19115"/>
                    <a:pt x="35233" y="19048"/>
                  </a:cubicBezTo>
                  <a:lnTo>
                    <a:pt x="34363" y="15884"/>
                  </a:lnTo>
                  <a:lnTo>
                    <a:pt x="33473" y="18674"/>
                  </a:lnTo>
                  <a:lnTo>
                    <a:pt x="32523" y="12311"/>
                  </a:lnTo>
                  <a:lnTo>
                    <a:pt x="31198" y="17423"/>
                  </a:lnTo>
                  <a:lnTo>
                    <a:pt x="30442" y="14519"/>
                  </a:lnTo>
                  <a:lnTo>
                    <a:pt x="29084" y="18620"/>
                  </a:lnTo>
                  <a:cubicBezTo>
                    <a:pt x="26662" y="18460"/>
                    <a:pt x="24240" y="18313"/>
                    <a:pt x="21825" y="18185"/>
                  </a:cubicBezTo>
                  <a:lnTo>
                    <a:pt x="20948" y="14479"/>
                  </a:lnTo>
                  <a:lnTo>
                    <a:pt x="20032" y="18092"/>
                  </a:lnTo>
                  <a:lnTo>
                    <a:pt x="20012" y="18092"/>
                  </a:lnTo>
                  <a:lnTo>
                    <a:pt x="18379" y="7133"/>
                  </a:lnTo>
                  <a:lnTo>
                    <a:pt x="16633" y="15228"/>
                  </a:lnTo>
                  <a:lnTo>
                    <a:pt x="15790" y="9561"/>
                  </a:lnTo>
                  <a:lnTo>
                    <a:pt x="14004" y="17804"/>
                  </a:lnTo>
                  <a:lnTo>
                    <a:pt x="13488" y="17784"/>
                  </a:lnTo>
                  <a:lnTo>
                    <a:pt x="12083" y="12967"/>
                  </a:lnTo>
                  <a:lnTo>
                    <a:pt x="10785" y="16238"/>
                  </a:lnTo>
                  <a:lnTo>
                    <a:pt x="9006" y="10384"/>
                  </a:lnTo>
                  <a:lnTo>
                    <a:pt x="6349" y="15302"/>
                  </a:lnTo>
                  <a:lnTo>
                    <a:pt x="3098" y="0"/>
                  </a:lnTo>
                  <a:cubicBezTo>
                    <a:pt x="3098" y="0"/>
                    <a:pt x="1398" y="6102"/>
                    <a:pt x="0" y="11214"/>
                  </a:cubicBezTo>
                  <a:lnTo>
                    <a:pt x="0" y="33567"/>
                  </a:lnTo>
                  <a:lnTo>
                    <a:pt x="136148" y="33567"/>
                  </a:lnTo>
                  <a:cubicBezTo>
                    <a:pt x="120311" y="30041"/>
                    <a:pt x="101216" y="26629"/>
                    <a:pt x="80743" y="23859"/>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2"/>
            <p:cNvSpPr/>
            <p:nvPr/>
          </p:nvSpPr>
          <p:spPr>
            <a:xfrm>
              <a:off x="4835575" y="1956525"/>
              <a:ext cx="2542975" cy="839175"/>
            </a:xfrm>
            <a:custGeom>
              <a:avLst/>
              <a:gdLst/>
              <a:ahLst/>
              <a:cxnLst/>
              <a:rect l="l" t="t" r="r" b="b"/>
              <a:pathLst>
                <a:path w="101719" h="33567" extrusionOk="0">
                  <a:moveTo>
                    <a:pt x="98620" y="0"/>
                  </a:moveTo>
                  <a:lnTo>
                    <a:pt x="95369" y="15301"/>
                  </a:lnTo>
                  <a:lnTo>
                    <a:pt x="92713" y="10384"/>
                  </a:lnTo>
                  <a:lnTo>
                    <a:pt x="90933" y="16238"/>
                  </a:lnTo>
                  <a:lnTo>
                    <a:pt x="89635" y="12966"/>
                  </a:lnTo>
                  <a:lnTo>
                    <a:pt x="88069" y="18332"/>
                  </a:lnTo>
                  <a:lnTo>
                    <a:pt x="87835" y="18352"/>
                  </a:lnTo>
                  <a:lnTo>
                    <a:pt x="85935" y="9554"/>
                  </a:lnTo>
                  <a:lnTo>
                    <a:pt x="85059" y="15435"/>
                  </a:lnTo>
                  <a:lnTo>
                    <a:pt x="83339" y="7126"/>
                  </a:lnTo>
                  <a:lnTo>
                    <a:pt x="81680" y="18085"/>
                  </a:lnTo>
                  <a:lnTo>
                    <a:pt x="80770" y="14478"/>
                  </a:lnTo>
                  <a:lnTo>
                    <a:pt x="79659" y="19135"/>
                  </a:lnTo>
                  <a:cubicBezTo>
                    <a:pt x="77987" y="19309"/>
                    <a:pt x="76254" y="19503"/>
                    <a:pt x="74461" y="19711"/>
                  </a:cubicBezTo>
                  <a:lnTo>
                    <a:pt x="72982" y="19677"/>
                  </a:lnTo>
                  <a:lnTo>
                    <a:pt x="71276" y="14512"/>
                  </a:lnTo>
                  <a:lnTo>
                    <a:pt x="70513" y="17422"/>
                  </a:lnTo>
                  <a:lnTo>
                    <a:pt x="69188" y="12304"/>
                  </a:lnTo>
                  <a:lnTo>
                    <a:pt x="68238" y="18667"/>
                  </a:lnTo>
                  <a:lnTo>
                    <a:pt x="67348" y="15877"/>
                  </a:lnTo>
                  <a:lnTo>
                    <a:pt x="66010" y="20768"/>
                  </a:lnTo>
                  <a:cubicBezTo>
                    <a:pt x="65428" y="20848"/>
                    <a:pt x="64833" y="20928"/>
                    <a:pt x="64231" y="21009"/>
                  </a:cubicBezTo>
                  <a:lnTo>
                    <a:pt x="63347" y="16900"/>
                  </a:lnTo>
                  <a:lnTo>
                    <a:pt x="62491" y="21249"/>
                  </a:lnTo>
                  <a:lnTo>
                    <a:pt x="62223" y="21290"/>
                  </a:lnTo>
                  <a:lnTo>
                    <a:pt x="60751" y="14478"/>
                  </a:lnTo>
                  <a:lnTo>
                    <a:pt x="59400" y="21691"/>
                  </a:lnTo>
                  <a:cubicBezTo>
                    <a:pt x="58945" y="21758"/>
                    <a:pt x="58483" y="21831"/>
                    <a:pt x="58028" y="21898"/>
                  </a:cubicBezTo>
                  <a:lnTo>
                    <a:pt x="56670" y="17757"/>
                  </a:lnTo>
                  <a:lnTo>
                    <a:pt x="55292" y="22313"/>
                  </a:lnTo>
                  <a:cubicBezTo>
                    <a:pt x="54034" y="22507"/>
                    <a:pt x="52756" y="22708"/>
                    <a:pt x="51465" y="22915"/>
                  </a:cubicBezTo>
                  <a:lnTo>
                    <a:pt x="50053" y="18306"/>
                  </a:lnTo>
                  <a:lnTo>
                    <a:pt x="49056" y="22099"/>
                  </a:lnTo>
                  <a:lnTo>
                    <a:pt x="47290" y="17195"/>
                  </a:lnTo>
                  <a:lnTo>
                    <a:pt x="45316" y="23939"/>
                  </a:lnTo>
                  <a:lnTo>
                    <a:pt x="43670" y="24227"/>
                  </a:lnTo>
                  <a:lnTo>
                    <a:pt x="42901" y="21182"/>
                  </a:lnTo>
                  <a:lnTo>
                    <a:pt x="42198" y="24488"/>
                  </a:lnTo>
                  <a:lnTo>
                    <a:pt x="41770" y="24561"/>
                  </a:lnTo>
                  <a:lnTo>
                    <a:pt x="40178" y="17182"/>
                  </a:lnTo>
                  <a:lnTo>
                    <a:pt x="38130" y="25224"/>
                  </a:lnTo>
                  <a:cubicBezTo>
                    <a:pt x="37194" y="25398"/>
                    <a:pt x="36250" y="25578"/>
                    <a:pt x="35300" y="25759"/>
                  </a:cubicBezTo>
                  <a:lnTo>
                    <a:pt x="33487" y="21055"/>
                  </a:lnTo>
                  <a:lnTo>
                    <a:pt x="31982" y="25143"/>
                  </a:lnTo>
                  <a:lnTo>
                    <a:pt x="31166" y="22460"/>
                  </a:lnTo>
                  <a:lnTo>
                    <a:pt x="29500" y="26890"/>
                  </a:lnTo>
                  <a:cubicBezTo>
                    <a:pt x="20260" y="28743"/>
                    <a:pt x="10398" y="30944"/>
                    <a:pt x="1" y="33567"/>
                  </a:cubicBezTo>
                  <a:lnTo>
                    <a:pt x="101718" y="33567"/>
                  </a:lnTo>
                  <a:lnTo>
                    <a:pt x="101718" y="11213"/>
                  </a:lnTo>
                  <a:cubicBezTo>
                    <a:pt x="100320" y="6102"/>
                    <a:pt x="98620" y="0"/>
                    <a:pt x="98620" y="0"/>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2"/>
            <p:cNvSpPr/>
            <p:nvPr/>
          </p:nvSpPr>
          <p:spPr>
            <a:xfrm>
              <a:off x="5991225" y="1961200"/>
              <a:ext cx="376525" cy="459175"/>
            </a:xfrm>
            <a:custGeom>
              <a:avLst/>
              <a:gdLst/>
              <a:ahLst/>
              <a:cxnLst/>
              <a:rect l="l" t="t" r="r" b="b"/>
              <a:pathLst>
                <a:path w="15061" h="18367" extrusionOk="0">
                  <a:moveTo>
                    <a:pt x="12478" y="0"/>
                  </a:moveTo>
                  <a:lnTo>
                    <a:pt x="10136" y="2268"/>
                  </a:lnTo>
                  <a:lnTo>
                    <a:pt x="2101" y="13850"/>
                  </a:lnTo>
                  <a:lnTo>
                    <a:pt x="8966" y="8906"/>
                  </a:lnTo>
                  <a:lnTo>
                    <a:pt x="0" y="18366"/>
                  </a:lnTo>
                  <a:lnTo>
                    <a:pt x="14305" y="11916"/>
                  </a:lnTo>
                  <a:lnTo>
                    <a:pt x="12398" y="4396"/>
                  </a:lnTo>
                  <a:lnTo>
                    <a:pt x="15061" y="2636"/>
                  </a:lnTo>
                  <a:lnTo>
                    <a:pt x="12478" y="0"/>
                  </a:lnTo>
                  <a:close/>
                </a:path>
              </a:pathLst>
            </a:custGeom>
            <a:solidFill>
              <a:srgbClr val="FFDB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2"/>
            <p:cNvSpPr/>
            <p:nvPr/>
          </p:nvSpPr>
          <p:spPr>
            <a:xfrm>
              <a:off x="5705200" y="1961200"/>
              <a:ext cx="1354025" cy="649500"/>
            </a:xfrm>
            <a:custGeom>
              <a:avLst/>
              <a:gdLst/>
              <a:ahLst/>
              <a:cxnLst/>
              <a:rect l="l" t="t" r="r" b="b"/>
              <a:pathLst>
                <a:path w="54161" h="25980" extrusionOk="0">
                  <a:moveTo>
                    <a:pt x="38712" y="12351"/>
                  </a:moveTo>
                  <a:lnTo>
                    <a:pt x="28302" y="1292"/>
                  </a:lnTo>
                  <a:lnTo>
                    <a:pt x="23919" y="0"/>
                  </a:lnTo>
                  <a:lnTo>
                    <a:pt x="26502" y="2636"/>
                  </a:lnTo>
                  <a:lnTo>
                    <a:pt x="23839" y="4396"/>
                  </a:lnTo>
                  <a:lnTo>
                    <a:pt x="25746" y="11916"/>
                  </a:lnTo>
                  <a:lnTo>
                    <a:pt x="11441" y="18366"/>
                  </a:lnTo>
                  <a:lnTo>
                    <a:pt x="20407" y="8906"/>
                  </a:lnTo>
                  <a:lnTo>
                    <a:pt x="13542" y="13850"/>
                  </a:lnTo>
                  <a:lnTo>
                    <a:pt x="0" y="25980"/>
                  </a:lnTo>
                  <a:lnTo>
                    <a:pt x="54161" y="25980"/>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2"/>
            <p:cNvSpPr/>
            <p:nvPr/>
          </p:nvSpPr>
          <p:spPr>
            <a:xfrm>
              <a:off x="3267975" y="1956350"/>
              <a:ext cx="3403700" cy="839200"/>
            </a:xfrm>
            <a:custGeom>
              <a:avLst/>
              <a:gdLst/>
              <a:ahLst/>
              <a:cxnLst/>
              <a:rect l="l" t="t" r="r" b="b"/>
              <a:pathLst>
                <a:path w="136148" h="33568" extrusionOk="0">
                  <a:moveTo>
                    <a:pt x="80743" y="23859"/>
                  </a:moveTo>
                  <a:lnTo>
                    <a:pt x="80073" y="20681"/>
                  </a:lnTo>
                  <a:lnTo>
                    <a:pt x="79358" y="23063"/>
                  </a:lnTo>
                  <a:lnTo>
                    <a:pt x="78354" y="19570"/>
                  </a:lnTo>
                  <a:lnTo>
                    <a:pt x="76788" y="23330"/>
                  </a:lnTo>
                  <a:cubicBezTo>
                    <a:pt x="73992" y="22963"/>
                    <a:pt x="71175" y="22615"/>
                    <a:pt x="68338" y="22273"/>
                  </a:cubicBezTo>
                  <a:lnTo>
                    <a:pt x="67361" y="15696"/>
                  </a:lnTo>
                  <a:lnTo>
                    <a:pt x="65996" y="21999"/>
                  </a:lnTo>
                  <a:lnTo>
                    <a:pt x="65327" y="21919"/>
                  </a:lnTo>
                  <a:lnTo>
                    <a:pt x="64765" y="18125"/>
                  </a:lnTo>
                  <a:lnTo>
                    <a:pt x="63976" y="21765"/>
                  </a:lnTo>
                  <a:lnTo>
                    <a:pt x="61942" y="21537"/>
                  </a:lnTo>
                  <a:lnTo>
                    <a:pt x="60242" y="15717"/>
                  </a:lnTo>
                  <a:lnTo>
                    <a:pt x="58469" y="20621"/>
                  </a:lnTo>
                  <a:lnTo>
                    <a:pt x="57479" y="16827"/>
                  </a:lnTo>
                  <a:lnTo>
                    <a:pt x="56221" y="20922"/>
                  </a:lnTo>
                  <a:cubicBezTo>
                    <a:pt x="52722" y="20561"/>
                    <a:pt x="49216" y="20219"/>
                    <a:pt x="45690" y="19905"/>
                  </a:cubicBezTo>
                  <a:lnTo>
                    <a:pt x="45041" y="17764"/>
                  </a:lnTo>
                  <a:lnTo>
                    <a:pt x="44379" y="19791"/>
                  </a:lnTo>
                  <a:cubicBezTo>
                    <a:pt x="43556" y="19718"/>
                    <a:pt x="42740" y="19651"/>
                    <a:pt x="41917" y="19577"/>
                  </a:cubicBezTo>
                  <a:lnTo>
                    <a:pt x="40960" y="14485"/>
                  </a:lnTo>
                  <a:lnTo>
                    <a:pt x="39896" y="19410"/>
                  </a:lnTo>
                  <a:lnTo>
                    <a:pt x="38839" y="19330"/>
                  </a:lnTo>
                  <a:lnTo>
                    <a:pt x="38364" y="16914"/>
                  </a:lnTo>
                  <a:lnTo>
                    <a:pt x="37862" y="19249"/>
                  </a:lnTo>
                  <a:cubicBezTo>
                    <a:pt x="36986" y="19182"/>
                    <a:pt x="36109" y="19115"/>
                    <a:pt x="35233" y="19048"/>
                  </a:cubicBezTo>
                  <a:lnTo>
                    <a:pt x="34363" y="15884"/>
                  </a:lnTo>
                  <a:lnTo>
                    <a:pt x="33473" y="18674"/>
                  </a:lnTo>
                  <a:lnTo>
                    <a:pt x="32523" y="12311"/>
                  </a:lnTo>
                  <a:lnTo>
                    <a:pt x="31198" y="17423"/>
                  </a:lnTo>
                  <a:lnTo>
                    <a:pt x="30442" y="14519"/>
                  </a:lnTo>
                  <a:lnTo>
                    <a:pt x="29084" y="18620"/>
                  </a:lnTo>
                  <a:cubicBezTo>
                    <a:pt x="26662" y="18460"/>
                    <a:pt x="24240" y="18313"/>
                    <a:pt x="21825" y="18185"/>
                  </a:cubicBezTo>
                  <a:lnTo>
                    <a:pt x="20948" y="14479"/>
                  </a:lnTo>
                  <a:lnTo>
                    <a:pt x="20032" y="18092"/>
                  </a:lnTo>
                  <a:lnTo>
                    <a:pt x="20012" y="18092"/>
                  </a:lnTo>
                  <a:lnTo>
                    <a:pt x="18379" y="7133"/>
                  </a:lnTo>
                  <a:lnTo>
                    <a:pt x="16633" y="15228"/>
                  </a:lnTo>
                  <a:lnTo>
                    <a:pt x="15790" y="9561"/>
                  </a:lnTo>
                  <a:lnTo>
                    <a:pt x="14004" y="17804"/>
                  </a:lnTo>
                  <a:lnTo>
                    <a:pt x="13488" y="17784"/>
                  </a:lnTo>
                  <a:lnTo>
                    <a:pt x="12083" y="12967"/>
                  </a:lnTo>
                  <a:lnTo>
                    <a:pt x="10785" y="16238"/>
                  </a:lnTo>
                  <a:lnTo>
                    <a:pt x="9006" y="10384"/>
                  </a:lnTo>
                  <a:lnTo>
                    <a:pt x="6349" y="15302"/>
                  </a:lnTo>
                  <a:lnTo>
                    <a:pt x="3098" y="0"/>
                  </a:lnTo>
                  <a:cubicBezTo>
                    <a:pt x="3098" y="0"/>
                    <a:pt x="1398" y="6102"/>
                    <a:pt x="0" y="11214"/>
                  </a:cubicBezTo>
                  <a:lnTo>
                    <a:pt x="0" y="33567"/>
                  </a:lnTo>
                  <a:lnTo>
                    <a:pt x="136148" y="33567"/>
                  </a:lnTo>
                  <a:cubicBezTo>
                    <a:pt x="120311" y="30041"/>
                    <a:pt x="101216" y="26629"/>
                    <a:pt x="80743" y="23859"/>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2"/>
            <p:cNvSpPr/>
            <p:nvPr/>
          </p:nvSpPr>
          <p:spPr>
            <a:xfrm>
              <a:off x="4835575" y="1956525"/>
              <a:ext cx="2542975" cy="839175"/>
            </a:xfrm>
            <a:custGeom>
              <a:avLst/>
              <a:gdLst/>
              <a:ahLst/>
              <a:cxnLst/>
              <a:rect l="l" t="t" r="r" b="b"/>
              <a:pathLst>
                <a:path w="101719" h="33567" extrusionOk="0">
                  <a:moveTo>
                    <a:pt x="98620" y="0"/>
                  </a:moveTo>
                  <a:lnTo>
                    <a:pt x="95369" y="15301"/>
                  </a:lnTo>
                  <a:lnTo>
                    <a:pt x="92713" y="10384"/>
                  </a:lnTo>
                  <a:lnTo>
                    <a:pt x="90933" y="16238"/>
                  </a:lnTo>
                  <a:lnTo>
                    <a:pt x="89635" y="12966"/>
                  </a:lnTo>
                  <a:lnTo>
                    <a:pt x="88069" y="18332"/>
                  </a:lnTo>
                  <a:lnTo>
                    <a:pt x="87835" y="18352"/>
                  </a:lnTo>
                  <a:lnTo>
                    <a:pt x="85935" y="9554"/>
                  </a:lnTo>
                  <a:lnTo>
                    <a:pt x="85059" y="15435"/>
                  </a:lnTo>
                  <a:lnTo>
                    <a:pt x="83339" y="7126"/>
                  </a:lnTo>
                  <a:lnTo>
                    <a:pt x="81680" y="18085"/>
                  </a:lnTo>
                  <a:lnTo>
                    <a:pt x="80770" y="14478"/>
                  </a:lnTo>
                  <a:lnTo>
                    <a:pt x="79659" y="19135"/>
                  </a:lnTo>
                  <a:cubicBezTo>
                    <a:pt x="77987" y="19309"/>
                    <a:pt x="76254" y="19503"/>
                    <a:pt x="74461" y="19711"/>
                  </a:cubicBezTo>
                  <a:lnTo>
                    <a:pt x="72982" y="19677"/>
                  </a:lnTo>
                  <a:lnTo>
                    <a:pt x="71276" y="14512"/>
                  </a:lnTo>
                  <a:lnTo>
                    <a:pt x="70513" y="17422"/>
                  </a:lnTo>
                  <a:lnTo>
                    <a:pt x="69188" y="12304"/>
                  </a:lnTo>
                  <a:lnTo>
                    <a:pt x="68238" y="18667"/>
                  </a:lnTo>
                  <a:lnTo>
                    <a:pt x="67348" y="15877"/>
                  </a:lnTo>
                  <a:lnTo>
                    <a:pt x="66010" y="20768"/>
                  </a:lnTo>
                  <a:cubicBezTo>
                    <a:pt x="65428" y="20848"/>
                    <a:pt x="64833" y="20928"/>
                    <a:pt x="64231" y="21009"/>
                  </a:cubicBezTo>
                  <a:lnTo>
                    <a:pt x="63347" y="16900"/>
                  </a:lnTo>
                  <a:lnTo>
                    <a:pt x="62491" y="21249"/>
                  </a:lnTo>
                  <a:lnTo>
                    <a:pt x="62223" y="21290"/>
                  </a:lnTo>
                  <a:lnTo>
                    <a:pt x="60751" y="14478"/>
                  </a:lnTo>
                  <a:lnTo>
                    <a:pt x="59400" y="21691"/>
                  </a:lnTo>
                  <a:cubicBezTo>
                    <a:pt x="58945" y="21758"/>
                    <a:pt x="58483" y="21831"/>
                    <a:pt x="58028" y="21898"/>
                  </a:cubicBezTo>
                  <a:lnTo>
                    <a:pt x="56670" y="17757"/>
                  </a:lnTo>
                  <a:lnTo>
                    <a:pt x="55292" y="22313"/>
                  </a:lnTo>
                  <a:cubicBezTo>
                    <a:pt x="54034" y="22507"/>
                    <a:pt x="52756" y="22708"/>
                    <a:pt x="51465" y="22915"/>
                  </a:cubicBezTo>
                  <a:lnTo>
                    <a:pt x="50053" y="18306"/>
                  </a:lnTo>
                  <a:lnTo>
                    <a:pt x="49056" y="22099"/>
                  </a:lnTo>
                  <a:lnTo>
                    <a:pt x="47290" y="17195"/>
                  </a:lnTo>
                  <a:lnTo>
                    <a:pt x="45316" y="23939"/>
                  </a:lnTo>
                  <a:lnTo>
                    <a:pt x="43670" y="24227"/>
                  </a:lnTo>
                  <a:lnTo>
                    <a:pt x="42901" y="21182"/>
                  </a:lnTo>
                  <a:lnTo>
                    <a:pt x="42198" y="24488"/>
                  </a:lnTo>
                  <a:lnTo>
                    <a:pt x="41770" y="24561"/>
                  </a:lnTo>
                  <a:lnTo>
                    <a:pt x="40178" y="17182"/>
                  </a:lnTo>
                  <a:lnTo>
                    <a:pt x="38130" y="25224"/>
                  </a:lnTo>
                  <a:cubicBezTo>
                    <a:pt x="37194" y="25398"/>
                    <a:pt x="36250" y="25578"/>
                    <a:pt x="35300" y="25759"/>
                  </a:cubicBezTo>
                  <a:lnTo>
                    <a:pt x="33487" y="21055"/>
                  </a:lnTo>
                  <a:lnTo>
                    <a:pt x="31982" y="25143"/>
                  </a:lnTo>
                  <a:lnTo>
                    <a:pt x="31166" y="22460"/>
                  </a:lnTo>
                  <a:lnTo>
                    <a:pt x="29500" y="26890"/>
                  </a:lnTo>
                  <a:cubicBezTo>
                    <a:pt x="20260" y="28743"/>
                    <a:pt x="10398" y="30944"/>
                    <a:pt x="1" y="33567"/>
                  </a:cubicBezTo>
                  <a:lnTo>
                    <a:pt x="101718" y="33567"/>
                  </a:lnTo>
                  <a:lnTo>
                    <a:pt x="101718" y="11213"/>
                  </a:lnTo>
                  <a:cubicBezTo>
                    <a:pt x="100320" y="6102"/>
                    <a:pt x="98620" y="0"/>
                    <a:pt x="98620" y="0"/>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3" name="Google Shape;1643;p22"/>
          <p:cNvSpPr/>
          <p:nvPr/>
        </p:nvSpPr>
        <p:spPr>
          <a:xfrm>
            <a:off x="0" y="0"/>
            <a:ext cx="9144020" cy="5165218"/>
          </a:xfrm>
          <a:custGeom>
            <a:avLst/>
            <a:gdLst/>
            <a:ahLst/>
            <a:cxnLst/>
            <a:rect l="l" t="t" r="r" b="b"/>
            <a:pathLst>
              <a:path w="99831" h="81058" extrusionOk="0">
                <a:moveTo>
                  <a:pt x="0" y="0"/>
                </a:moveTo>
                <a:lnTo>
                  <a:pt x="0" y="81058"/>
                </a:lnTo>
                <a:cubicBezTo>
                  <a:pt x="151" y="80914"/>
                  <a:pt x="296" y="80762"/>
                  <a:pt x="447" y="80618"/>
                </a:cubicBezTo>
                <a:cubicBezTo>
                  <a:pt x="1089" y="79991"/>
                  <a:pt x="1680" y="79443"/>
                  <a:pt x="2256" y="78945"/>
                </a:cubicBezTo>
                <a:cubicBezTo>
                  <a:pt x="2884" y="78405"/>
                  <a:pt x="3453" y="77929"/>
                  <a:pt x="4008" y="77504"/>
                </a:cubicBezTo>
                <a:cubicBezTo>
                  <a:pt x="4736" y="76941"/>
                  <a:pt x="5385" y="76473"/>
                  <a:pt x="5991" y="76062"/>
                </a:cubicBezTo>
                <a:cubicBezTo>
                  <a:pt x="6676" y="75593"/>
                  <a:pt x="7303" y="75197"/>
                  <a:pt x="7894" y="74844"/>
                </a:cubicBezTo>
                <a:cubicBezTo>
                  <a:pt x="8608" y="74425"/>
                  <a:pt x="9256" y="74065"/>
                  <a:pt x="9876" y="73741"/>
                </a:cubicBezTo>
                <a:cubicBezTo>
                  <a:pt x="10597" y="73373"/>
                  <a:pt x="11268" y="73056"/>
                  <a:pt x="11909" y="72775"/>
                </a:cubicBezTo>
                <a:cubicBezTo>
                  <a:pt x="12385" y="72573"/>
                  <a:pt x="12767" y="72414"/>
                  <a:pt x="13128" y="72277"/>
                </a:cubicBezTo>
                <a:cubicBezTo>
                  <a:pt x="13445" y="72147"/>
                  <a:pt x="13798" y="72010"/>
                  <a:pt x="14180" y="71881"/>
                </a:cubicBezTo>
                <a:cubicBezTo>
                  <a:pt x="14598" y="71737"/>
                  <a:pt x="15081" y="71571"/>
                  <a:pt x="15564" y="71427"/>
                </a:cubicBezTo>
                <a:cubicBezTo>
                  <a:pt x="16040" y="71290"/>
                  <a:pt x="16487" y="71160"/>
                  <a:pt x="16948" y="71037"/>
                </a:cubicBezTo>
                <a:cubicBezTo>
                  <a:pt x="17518" y="70893"/>
                  <a:pt x="17950" y="70792"/>
                  <a:pt x="18354" y="70706"/>
                </a:cubicBezTo>
                <a:cubicBezTo>
                  <a:pt x="18909" y="70583"/>
                  <a:pt x="19356" y="70489"/>
                  <a:pt x="19745" y="70424"/>
                </a:cubicBezTo>
                <a:cubicBezTo>
                  <a:pt x="20697" y="70251"/>
                  <a:pt x="21641" y="70107"/>
                  <a:pt x="22550" y="69999"/>
                </a:cubicBezTo>
                <a:cubicBezTo>
                  <a:pt x="23595" y="69877"/>
                  <a:pt x="24626" y="69776"/>
                  <a:pt x="25606" y="69704"/>
                </a:cubicBezTo>
                <a:cubicBezTo>
                  <a:pt x="26551" y="69632"/>
                  <a:pt x="27502" y="69574"/>
                  <a:pt x="28432" y="69523"/>
                </a:cubicBezTo>
                <a:cubicBezTo>
                  <a:pt x="29463" y="69473"/>
                  <a:pt x="30487" y="69430"/>
                  <a:pt x="31511" y="69386"/>
                </a:cubicBezTo>
                <a:lnTo>
                  <a:pt x="31820" y="69372"/>
                </a:lnTo>
                <a:lnTo>
                  <a:pt x="32130" y="69358"/>
                </a:lnTo>
                <a:lnTo>
                  <a:pt x="32426" y="69350"/>
                </a:lnTo>
                <a:lnTo>
                  <a:pt x="32700" y="69336"/>
                </a:lnTo>
                <a:cubicBezTo>
                  <a:pt x="33248" y="69314"/>
                  <a:pt x="33796" y="69293"/>
                  <a:pt x="34351" y="69264"/>
                </a:cubicBezTo>
                <a:cubicBezTo>
                  <a:pt x="35338" y="69213"/>
                  <a:pt x="36391" y="69156"/>
                  <a:pt x="37429" y="69084"/>
                </a:cubicBezTo>
                <a:cubicBezTo>
                  <a:pt x="38539" y="68997"/>
                  <a:pt x="39412" y="68918"/>
                  <a:pt x="40262" y="68817"/>
                </a:cubicBezTo>
                <a:cubicBezTo>
                  <a:pt x="40760" y="68759"/>
                  <a:pt x="41235" y="68702"/>
                  <a:pt x="41718" y="68629"/>
                </a:cubicBezTo>
                <a:cubicBezTo>
                  <a:pt x="42201" y="68557"/>
                  <a:pt x="42533" y="68500"/>
                  <a:pt x="42836" y="68449"/>
                </a:cubicBezTo>
                <a:cubicBezTo>
                  <a:pt x="43203" y="68384"/>
                  <a:pt x="43578" y="68312"/>
                  <a:pt x="43939" y="68233"/>
                </a:cubicBezTo>
                <a:cubicBezTo>
                  <a:pt x="44292" y="68161"/>
                  <a:pt x="44660" y="68082"/>
                  <a:pt x="45035" y="67988"/>
                </a:cubicBezTo>
                <a:cubicBezTo>
                  <a:pt x="45907" y="67779"/>
                  <a:pt x="46664" y="67577"/>
                  <a:pt x="47356" y="67361"/>
                </a:cubicBezTo>
                <a:cubicBezTo>
                  <a:pt x="48207" y="67087"/>
                  <a:pt x="48956" y="66834"/>
                  <a:pt x="49641" y="66568"/>
                </a:cubicBezTo>
                <a:cubicBezTo>
                  <a:pt x="50427" y="66258"/>
                  <a:pt x="51148" y="65948"/>
                  <a:pt x="51854" y="65623"/>
                </a:cubicBezTo>
                <a:cubicBezTo>
                  <a:pt x="52294" y="65414"/>
                  <a:pt x="52662" y="65227"/>
                  <a:pt x="53015" y="65047"/>
                </a:cubicBezTo>
                <a:cubicBezTo>
                  <a:pt x="53339" y="64881"/>
                  <a:pt x="53664" y="64701"/>
                  <a:pt x="53988" y="64520"/>
                </a:cubicBezTo>
                <a:cubicBezTo>
                  <a:pt x="54680" y="64131"/>
                  <a:pt x="55293" y="63756"/>
                  <a:pt x="55870" y="63381"/>
                </a:cubicBezTo>
                <a:cubicBezTo>
                  <a:pt x="56475" y="62985"/>
                  <a:pt x="57023" y="62603"/>
                  <a:pt x="57535" y="62213"/>
                </a:cubicBezTo>
                <a:cubicBezTo>
                  <a:pt x="58162" y="61738"/>
                  <a:pt x="58681" y="61320"/>
                  <a:pt x="59128" y="60930"/>
                </a:cubicBezTo>
                <a:cubicBezTo>
                  <a:pt x="59359" y="60728"/>
                  <a:pt x="59669" y="60469"/>
                  <a:pt x="59964" y="60188"/>
                </a:cubicBezTo>
                <a:cubicBezTo>
                  <a:pt x="60195" y="59979"/>
                  <a:pt x="60419" y="59762"/>
                  <a:pt x="60642" y="59546"/>
                </a:cubicBezTo>
                <a:cubicBezTo>
                  <a:pt x="61139" y="59056"/>
                  <a:pt x="61608" y="58566"/>
                  <a:pt x="62069" y="58054"/>
                </a:cubicBezTo>
                <a:cubicBezTo>
                  <a:pt x="62560" y="57499"/>
                  <a:pt x="62999" y="56965"/>
                  <a:pt x="63410" y="56446"/>
                </a:cubicBezTo>
                <a:cubicBezTo>
                  <a:pt x="63879" y="55826"/>
                  <a:pt x="64290" y="55264"/>
                  <a:pt x="64657" y="54723"/>
                </a:cubicBezTo>
                <a:cubicBezTo>
                  <a:pt x="64838" y="54449"/>
                  <a:pt x="65018" y="54183"/>
                  <a:pt x="65191" y="53902"/>
                </a:cubicBezTo>
                <a:cubicBezTo>
                  <a:pt x="65364" y="53620"/>
                  <a:pt x="65537" y="53339"/>
                  <a:pt x="65703" y="53058"/>
                </a:cubicBezTo>
                <a:cubicBezTo>
                  <a:pt x="66157" y="52294"/>
                  <a:pt x="66525" y="51587"/>
                  <a:pt x="66849" y="50917"/>
                </a:cubicBezTo>
                <a:cubicBezTo>
                  <a:pt x="67245" y="50102"/>
                  <a:pt x="67577" y="49345"/>
                  <a:pt x="67873" y="48610"/>
                </a:cubicBezTo>
                <a:cubicBezTo>
                  <a:pt x="68211" y="47759"/>
                  <a:pt x="68500" y="46966"/>
                  <a:pt x="68731" y="46246"/>
                </a:cubicBezTo>
                <a:cubicBezTo>
                  <a:pt x="68853" y="45885"/>
                  <a:pt x="68968" y="45525"/>
                  <a:pt x="69077" y="45164"/>
                </a:cubicBezTo>
                <a:cubicBezTo>
                  <a:pt x="69192" y="44797"/>
                  <a:pt x="69300" y="44429"/>
                  <a:pt x="69401" y="44061"/>
                </a:cubicBezTo>
                <a:cubicBezTo>
                  <a:pt x="69596" y="43384"/>
                  <a:pt x="69761" y="42735"/>
                  <a:pt x="69927" y="42086"/>
                </a:cubicBezTo>
                <a:cubicBezTo>
                  <a:pt x="70107" y="41372"/>
                  <a:pt x="70266" y="40695"/>
                  <a:pt x="70410" y="40075"/>
                </a:cubicBezTo>
                <a:cubicBezTo>
                  <a:pt x="70699" y="38806"/>
                  <a:pt x="70987" y="37436"/>
                  <a:pt x="71232" y="36254"/>
                </a:cubicBezTo>
                <a:lnTo>
                  <a:pt x="71319" y="35850"/>
                </a:lnTo>
                <a:lnTo>
                  <a:pt x="71319" y="35821"/>
                </a:lnTo>
                <a:lnTo>
                  <a:pt x="71340" y="35728"/>
                </a:lnTo>
                <a:lnTo>
                  <a:pt x="71383" y="35533"/>
                </a:lnTo>
                <a:lnTo>
                  <a:pt x="71448" y="35223"/>
                </a:lnTo>
                <a:lnTo>
                  <a:pt x="71499" y="34985"/>
                </a:lnTo>
                <a:cubicBezTo>
                  <a:pt x="71679" y="34135"/>
                  <a:pt x="71852" y="33269"/>
                  <a:pt x="72039" y="32426"/>
                </a:cubicBezTo>
                <a:cubicBezTo>
                  <a:pt x="72328" y="31100"/>
                  <a:pt x="72587" y="29982"/>
                  <a:pt x="72905" y="28821"/>
                </a:cubicBezTo>
                <a:cubicBezTo>
                  <a:pt x="73222" y="27661"/>
                  <a:pt x="73539" y="26623"/>
                  <a:pt x="73863" y="25664"/>
                </a:cubicBezTo>
                <a:cubicBezTo>
                  <a:pt x="74274" y="24474"/>
                  <a:pt x="74678" y="23436"/>
                  <a:pt x="75082" y="22492"/>
                </a:cubicBezTo>
                <a:cubicBezTo>
                  <a:pt x="75565" y="21375"/>
                  <a:pt x="76040" y="20380"/>
                  <a:pt x="76531" y="19464"/>
                </a:cubicBezTo>
                <a:cubicBezTo>
                  <a:pt x="77071" y="18462"/>
                  <a:pt x="77590" y="17568"/>
                  <a:pt x="78131" y="16739"/>
                </a:cubicBezTo>
                <a:cubicBezTo>
                  <a:pt x="78643" y="15939"/>
                  <a:pt x="79133" y="15247"/>
                  <a:pt x="79609" y="14613"/>
                </a:cubicBezTo>
                <a:cubicBezTo>
                  <a:pt x="80142" y="13906"/>
                  <a:pt x="80640" y="13286"/>
                  <a:pt x="81123" y="12717"/>
                </a:cubicBezTo>
                <a:cubicBezTo>
                  <a:pt x="81757" y="11989"/>
                  <a:pt x="82348" y="11340"/>
                  <a:pt x="82947" y="10727"/>
                </a:cubicBezTo>
                <a:cubicBezTo>
                  <a:pt x="83516" y="10150"/>
                  <a:pt x="84042" y="9638"/>
                  <a:pt x="84561" y="9170"/>
                </a:cubicBezTo>
                <a:cubicBezTo>
                  <a:pt x="85254" y="8535"/>
                  <a:pt x="85902" y="7980"/>
                  <a:pt x="86551" y="7469"/>
                </a:cubicBezTo>
                <a:cubicBezTo>
                  <a:pt x="87250" y="6913"/>
                  <a:pt x="87885" y="6430"/>
                  <a:pt x="88498" y="5991"/>
                </a:cubicBezTo>
                <a:cubicBezTo>
                  <a:pt x="89269" y="5443"/>
                  <a:pt x="89997" y="4953"/>
                  <a:pt x="90725" y="4498"/>
                </a:cubicBezTo>
                <a:cubicBezTo>
                  <a:pt x="91482" y="4023"/>
                  <a:pt x="92181" y="3612"/>
                  <a:pt x="92859" y="3230"/>
                </a:cubicBezTo>
                <a:cubicBezTo>
                  <a:pt x="93659" y="2775"/>
                  <a:pt x="94387" y="2401"/>
                  <a:pt x="95087" y="2055"/>
                </a:cubicBezTo>
                <a:cubicBezTo>
                  <a:pt x="95952" y="1636"/>
                  <a:pt x="96687" y="1290"/>
                  <a:pt x="97357" y="1002"/>
                </a:cubicBezTo>
                <a:cubicBezTo>
                  <a:pt x="98230" y="627"/>
                  <a:pt x="99037" y="303"/>
                  <a:pt x="99830" y="14"/>
                </a:cubicBezTo>
                <a:lnTo>
                  <a:pt x="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2"/>
          <p:cNvSpPr txBox="1">
            <a:spLocks noGrp="1"/>
          </p:cNvSpPr>
          <p:nvPr>
            <p:ph type="subTitle" idx="1"/>
          </p:nvPr>
        </p:nvSpPr>
        <p:spPr>
          <a:xfrm flipH="1">
            <a:off x="3325800" y="1736925"/>
            <a:ext cx="1931700" cy="364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45" name="Google Shape;1645;p22"/>
          <p:cNvSpPr txBox="1">
            <a:spLocks noGrp="1"/>
          </p:cNvSpPr>
          <p:nvPr>
            <p:ph type="subTitle" idx="2"/>
          </p:nvPr>
        </p:nvSpPr>
        <p:spPr>
          <a:xfrm>
            <a:off x="3325800" y="2488275"/>
            <a:ext cx="1931700" cy="921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46" name="Google Shape;1646;p22"/>
          <p:cNvSpPr txBox="1">
            <a:spLocks noGrp="1"/>
          </p:cNvSpPr>
          <p:nvPr>
            <p:ph type="subTitle" idx="3"/>
          </p:nvPr>
        </p:nvSpPr>
        <p:spPr>
          <a:xfrm flipH="1">
            <a:off x="720000" y="1736925"/>
            <a:ext cx="1931700" cy="365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47" name="Google Shape;1647;p22"/>
          <p:cNvSpPr txBox="1">
            <a:spLocks noGrp="1"/>
          </p:cNvSpPr>
          <p:nvPr>
            <p:ph type="subTitle" idx="4"/>
          </p:nvPr>
        </p:nvSpPr>
        <p:spPr>
          <a:xfrm>
            <a:off x="720000" y="2488275"/>
            <a:ext cx="1931700" cy="9213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48" name="Google Shape;1648;p22"/>
          <p:cNvSpPr txBox="1">
            <a:spLocks noGrp="1"/>
          </p:cNvSpPr>
          <p:nvPr>
            <p:ph type="title"/>
          </p:nvPr>
        </p:nvSpPr>
        <p:spPr>
          <a:xfrm>
            <a:off x="720000" y="420625"/>
            <a:ext cx="4416900" cy="4845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2"/>
              </a:buClr>
              <a:buSzPts val="2400"/>
              <a:buNone/>
              <a:defRPr/>
            </a:lvl1pPr>
            <a:lvl2pPr lvl="1" rtl="0">
              <a:spcBef>
                <a:spcPts val="0"/>
              </a:spcBef>
              <a:spcAft>
                <a:spcPts val="0"/>
              </a:spcAft>
              <a:buClr>
                <a:schemeClr val="dk2"/>
              </a:buClr>
              <a:buSzPts val="2400"/>
              <a:buNone/>
              <a:defRPr sz="2400">
                <a:solidFill>
                  <a:schemeClr val="dk2"/>
                </a:solidFill>
              </a:defRPr>
            </a:lvl2pPr>
            <a:lvl3pPr lvl="2" rtl="0">
              <a:spcBef>
                <a:spcPts val="0"/>
              </a:spcBef>
              <a:spcAft>
                <a:spcPts val="0"/>
              </a:spcAft>
              <a:buClr>
                <a:schemeClr val="dk2"/>
              </a:buClr>
              <a:buSzPts val="2400"/>
              <a:buNone/>
              <a:defRPr sz="2400">
                <a:solidFill>
                  <a:schemeClr val="dk2"/>
                </a:solidFill>
              </a:defRPr>
            </a:lvl3pPr>
            <a:lvl4pPr lvl="3" rtl="0">
              <a:spcBef>
                <a:spcPts val="0"/>
              </a:spcBef>
              <a:spcAft>
                <a:spcPts val="0"/>
              </a:spcAft>
              <a:buClr>
                <a:schemeClr val="dk2"/>
              </a:buClr>
              <a:buSzPts val="2400"/>
              <a:buNone/>
              <a:defRPr sz="2400">
                <a:solidFill>
                  <a:schemeClr val="dk2"/>
                </a:solidFill>
              </a:defRPr>
            </a:lvl4pPr>
            <a:lvl5pPr lvl="4" rtl="0">
              <a:spcBef>
                <a:spcPts val="0"/>
              </a:spcBef>
              <a:spcAft>
                <a:spcPts val="0"/>
              </a:spcAft>
              <a:buClr>
                <a:schemeClr val="dk2"/>
              </a:buClr>
              <a:buSzPts val="2400"/>
              <a:buNone/>
              <a:defRPr sz="2400">
                <a:solidFill>
                  <a:schemeClr val="dk2"/>
                </a:solidFill>
              </a:defRPr>
            </a:lvl5pPr>
            <a:lvl6pPr lvl="5" rtl="0">
              <a:spcBef>
                <a:spcPts val="0"/>
              </a:spcBef>
              <a:spcAft>
                <a:spcPts val="0"/>
              </a:spcAft>
              <a:buClr>
                <a:schemeClr val="dk2"/>
              </a:buClr>
              <a:buSzPts val="2400"/>
              <a:buNone/>
              <a:defRPr sz="2400">
                <a:solidFill>
                  <a:schemeClr val="dk2"/>
                </a:solidFill>
              </a:defRPr>
            </a:lvl6pPr>
            <a:lvl7pPr lvl="6" rtl="0">
              <a:spcBef>
                <a:spcPts val="0"/>
              </a:spcBef>
              <a:spcAft>
                <a:spcPts val="0"/>
              </a:spcAft>
              <a:buClr>
                <a:schemeClr val="dk2"/>
              </a:buClr>
              <a:buSzPts val="2400"/>
              <a:buNone/>
              <a:defRPr sz="2400">
                <a:solidFill>
                  <a:schemeClr val="dk2"/>
                </a:solidFill>
              </a:defRPr>
            </a:lvl7pPr>
            <a:lvl8pPr lvl="7" rtl="0">
              <a:spcBef>
                <a:spcPts val="0"/>
              </a:spcBef>
              <a:spcAft>
                <a:spcPts val="0"/>
              </a:spcAft>
              <a:buClr>
                <a:schemeClr val="dk2"/>
              </a:buClr>
              <a:buSzPts val="2400"/>
              <a:buNone/>
              <a:defRPr sz="2400">
                <a:solidFill>
                  <a:schemeClr val="dk2"/>
                </a:solidFill>
              </a:defRPr>
            </a:lvl8pPr>
            <a:lvl9pPr lvl="8" rtl="0">
              <a:spcBef>
                <a:spcPts val="0"/>
              </a:spcBef>
              <a:spcAft>
                <a:spcPts val="0"/>
              </a:spcAft>
              <a:buClr>
                <a:schemeClr val="dk2"/>
              </a:buClr>
              <a:buSzPts val="2400"/>
              <a:buNone/>
              <a:defRPr sz="2400">
                <a:solidFill>
                  <a:schemeClr val="dk2"/>
                </a:solidFill>
              </a:defRPr>
            </a:lvl9pPr>
          </a:lstStyle>
          <a:p>
            <a:endParaRPr/>
          </a:p>
        </p:txBody>
      </p:sp>
      <p:sp>
        <p:nvSpPr>
          <p:cNvPr id="1649" name="Google Shape;1649;p22"/>
          <p:cNvSpPr txBox="1">
            <a:spLocks noGrp="1"/>
          </p:cNvSpPr>
          <p:nvPr>
            <p:ph type="subTitle" idx="5"/>
          </p:nvPr>
        </p:nvSpPr>
        <p:spPr>
          <a:xfrm flipH="1">
            <a:off x="3325800" y="2122588"/>
            <a:ext cx="1931700" cy="364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50" name="Google Shape;1650;p22"/>
          <p:cNvSpPr txBox="1">
            <a:spLocks noGrp="1"/>
          </p:cNvSpPr>
          <p:nvPr>
            <p:ph type="subTitle" idx="6"/>
          </p:nvPr>
        </p:nvSpPr>
        <p:spPr>
          <a:xfrm flipH="1">
            <a:off x="720000" y="2122138"/>
            <a:ext cx="1931700" cy="365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0">
    <p:bg>
      <p:bgPr>
        <a:gradFill>
          <a:gsLst>
            <a:gs pos="0">
              <a:schemeClr val="accent4"/>
            </a:gs>
            <a:gs pos="100000">
              <a:schemeClr val="lt1"/>
            </a:gs>
          </a:gsLst>
          <a:lin ang="5400012" scaled="0"/>
        </a:gradFill>
        <a:effectLst/>
      </p:bgPr>
    </p:bg>
    <p:spTree>
      <p:nvGrpSpPr>
        <p:cNvPr id="1" name="Shape 1651"/>
        <p:cNvGrpSpPr/>
        <p:nvPr/>
      </p:nvGrpSpPr>
      <p:grpSpPr>
        <a:xfrm>
          <a:off x="0" y="0"/>
          <a:ext cx="0" cy="0"/>
          <a:chOff x="0" y="0"/>
          <a:chExt cx="0" cy="0"/>
        </a:xfrm>
      </p:grpSpPr>
      <p:grpSp>
        <p:nvGrpSpPr>
          <p:cNvPr id="1652" name="Google Shape;1652;p23"/>
          <p:cNvGrpSpPr/>
          <p:nvPr/>
        </p:nvGrpSpPr>
        <p:grpSpPr>
          <a:xfrm>
            <a:off x="2066593" y="2571742"/>
            <a:ext cx="9352376" cy="2955268"/>
            <a:chOff x="2676193" y="2571742"/>
            <a:chExt cx="9352376" cy="2955268"/>
          </a:xfrm>
        </p:grpSpPr>
        <p:sp>
          <p:nvSpPr>
            <p:cNvPr id="1653" name="Google Shape;1653;p23"/>
            <p:cNvSpPr/>
            <p:nvPr/>
          </p:nvSpPr>
          <p:spPr>
            <a:xfrm flipH="1">
              <a:off x="2676193" y="2571742"/>
              <a:ext cx="9322887" cy="2915057"/>
            </a:xfrm>
            <a:custGeom>
              <a:avLst/>
              <a:gdLst/>
              <a:ahLst/>
              <a:cxnLst/>
              <a:rect l="l" t="t" r="r" b="b"/>
              <a:pathLst>
                <a:path w="27821" h="8699" extrusionOk="0">
                  <a:moveTo>
                    <a:pt x="27550" y="7616"/>
                  </a:moveTo>
                  <a:cubicBezTo>
                    <a:pt x="27002" y="6656"/>
                    <a:pt x="25775" y="6342"/>
                    <a:pt x="24673" y="6269"/>
                  </a:cubicBezTo>
                  <a:cubicBezTo>
                    <a:pt x="23571" y="6198"/>
                    <a:pt x="22404" y="6262"/>
                    <a:pt x="21437" y="5728"/>
                  </a:cubicBezTo>
                  <a:cubicBezTo>
                    <a:pt x="20743" y="5345"/>
                    <a:pt x="20258" y="4697"/>
                    <a:pt x="19970" y="3953"/>
                  </a:cubicBezTo>
                  <a:lnTo>
                    <a:pt x="15019" y="2405"/>
                  </a:lnTo>
                  <a:lnTo>
                    <a:pt x="12716" y="3224"/>
                  </a:lnTo>
                  <a:lnTo>
                    <a:pt x="8854" y="1"/>
                  </a:lnTo>
                  <a:lnTo>
                    <a:pt x="0" y="3698"/>
                  </a:lnTo>
                  <a:lnTo>
                    <a:pt x="0" y="8699"/>
                  </a:lnTo>
                  <a:lnTo>
                    <a:pt x="27813" y="8699"/>
                  </a:lnTo>
                  <a:cubicBezTo>
                    <a:pt x="27820" y="8320"/>
                    <a:pt x="27739" y="7946"/>
                    <a:pt x="27550" y="7616"/>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 name="Google Shape;1654;p23"/>
            <p:cNvGrpSpPr/>
            <p:nvPr/>
          </p:nvGrpSpPr>
          <p:grpSpPr>
            <a:xfrm flipH="1">
              <a:off x="5185787" y="2571742"/>
              <a:ext cx="6842782" cy="2955268"/>
              <a:chOff x="-9947500" y="2362155"/>
              <a:chExt cx="6842782" cy="2955268"/>
            </a:xfrm>
          </p:grpSpPr>
          <p:sp>
            <p:nvSpPr>
              <p:cNvPr id="1655" name="Google Shape;1655;p23"/>
              <p:cNvSpPr/>
              <p:nvPr/>
            </p:nvSpPr>
            <p:spPr>
              <a:xfrm>
                <a:off x="-6719798" y="3168076"/>
                <a:ext cx="2746835" cy="1645688"/>
              </a:xfrm>
              <a:custGeom>
                <a:avLst/>
                <a:gdLst/>
                <a:ahLst/>
                <a:cxnLst/>
                <a:rect l="l" t="t" r="r" b="b"/>
                <a:pathLst>
                  <a:path w="8197" h="4911" extrusionOk="0">
                    <a:moveTo>
                      <a:pt x="5475" y="0"/>
                    </a:moveTo>
                    <a:lnTo>
                      <a:pt x="4641" y="1076"/>
                    </a:lnTo>
                    <a:lnTo>
                      <a:pt x="8196" y="2810"/>
                    </a:lnTo>
                    <a:lnTo>
                      <a:pt x="4641" y="1944"/>
                    </a:lnTo>
                    <a:lnTo>
                      <a:pt x="4363" y="2967"/>
                    </a:lnTo>
                    <a:lnTo>
                      <a:pt x="2497" y="3397"/>
                    </a:lnTo>
                    <a:lnTo>
                      <a:pt x="0" y="4911"/>
                    </a:lnTo>
                    <a:lnTo>
                      <a:pt x="3172" y="819"/>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3"/>
              <p:cNvSpPr/>
              <p:nvPr/>
            </p:nvSpPr>
            <p:spPr>
              <a:xfrm>
                <a:off x="-9945489" y="2362155"/>
                <a:ext cx="3426088" cy="2621172"/>
              </a:xfrm>
              <a:custGeom>
                <a:avLst/>
                <a:gdLst/>
                <a:ahLst/>
                <a:cxnLst/>
                <a:rect l="l" t="t" r="r" b="b"/>
                <a:pathLst>
                  <a:path w="10224" h="7822" extrusionOk="0">
                    <a:moveTo>
                      <a:pt x="0" y="3642"/>
                    </a:moveTo>
                    <a:lnTo>
                      <a:pt x="0" y="7822"/>
                    </a:lnTo>
                    <a:cubicBezTo>
                      <a:pt x="654" y="7069"/>
                      <a:pt x="1261" y="6286"/>
                      <a:pt x="1549" y="6155"/>
                    </a:cubicBezTo>
                    <a:cubicBezTo>
                      <a:pt x="2174" y="5871"/>
                      <a:pt x="3085" y="5387"/>
                      <a:pt x="3085" y="5387"/>
                    </a:cubicBezTo>
                    <a:lnTo>
                      <a:pt x="5701" y="5614"/>
                    </a:lnTo>
                    <a:lnTo>
                      <a:pt x="7322" y="4875"/>
                    </a:lnTo>
                    <a:lnTo>
                      <a:pt x="9911" y="5273"/>
                    </a:lnTo>
                    <a:lnTo>
                      <a:pt x="7351" y="4349"/>
                    </a:lnTo>
                    <a:lnTo>
                      <a:pt x="6555" y="3624"/>
                    </a:lnTo>
                    <a:lnTo>
                      <a:pt x="7351" y="3054"/>
                    </a:lnTo>
                    <a:lnTo>
                      <a:pt x="7351" y="1775"/>
                    </a:lnTo>
                    <a:lnTo>
                      <a:pt x="10223" y="2657"/>
                    </a:lnTo>
                    <a:lnTo>
                      <a:pt x="7977" y="1007"/>
                    </a:lnTo>
                    <a:lnTo>
                      <a:pt x="8937" y="1"/>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3"/>
              <p:cNvSpPr/>
              <p:nvPr/>
            </p:nvSpPr>
            <p:spPr>
              <a:xfrm>
                <a:off x="-9341636" y="3855371"/>
                <a:ext cx="320358" cy="653115"/>
              </a:xfrm>
              <a:custGeom>
                <a:avLst/>
                <a:gdLst/>
                <a:ahLst/>
                <a:cxnLst/>
                <a:rect l="l" t="t" r="r" b="b"/>
                <a:pathLst>
                  <a:path w="956" h="1949" extrusionOk="0">
                    <a:moveTo>
                      <a:pt x="478" y="0"/>
                    </a:moveTo>
                    <a:lnTo>
                      <a:pt x="256" y="904"/>
                    </a:lnTo>
                    <a:lnTo>
                      <a:pt x="325" y="1041"/>
                    </a:lnTo>
                    <a:lnTo>
                      <a:pt x="236" y="985"/>
                    </a:lnTo>
                    <a:lnTo>
                      <a:pt x="105" y="1521"/>
                    </a:lnTo>
                    <a:lnTo>
                      <a:pt x="174" y="1593"/>
                    </a:lnTo>
                    <a:lnTo>
                      <a:pt x="95" y="1565"/>
                    </a:lnTo>
                    <a:lnTo>
                      <a:pt x="1" y="1949"/>
                    </a:lnTo>
                    <a:lnTo>
                      <a:pt x="956" y="1949"/>
                    </a:lnTo>
                    <a:lnTo>
                      <a:pt x="878" y="1636"/>
                    </a:lnTo>
                    <a:lnTo>
                      <a:pt x="751" y="1652"/>
                    </a:lnTo>
                    <a:lnTo>
                      <a:pt x="859" y="1556"/>
                    </a:lnTo>
                    <a:lnTo>
                      <a:pt x="791" y="1278"/>
                    </a:lnTo>
                    <a:lnTo>
                      <a:pt x="672" y="1305"/>
                    </a:lnTo>
                    <a:lnTo>
                      <a:pt x="770" y="1192"/>
                    </a:lnTo>
                    <a:lnTo>
                      <a:pt x="668" y="775"/>
                    </a:lnTo>
                    <a:lnTo>
                      <a:pt x="579" y="821"/>
                    </a:lnTo>
                    <a:lnTo>
                      <a:pt x="653" y="719"/>
                    </a:lnTo>
                    <a:lnTo>
                      <a:pt x="478"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3"/>
              <p:cNvSpPr/>
              <p:nvPr/>
            </p:nvSpPr>
            <p:spPr>
              <a:xfrm>
                <a:off x="-9181457" y="3855371"/>
                <a:ext cx="160179" cy="653115"/>
              </a:xfrm>
              <a:custGeom>
                <a:avLst/>
                <a:gdLst/>
                <a:ahLst/>
                <a:cxnLst/>
                <a:rect l="l" t="t" r="r" b="b"/>
                <a:pathLst>
                  <a:path w="478" h="1949" extrusionOk="0">
                    <a:moveTo>
                      <a:pt x="0" y="0"/>
                    </a:moveTo>
                    <a:lnTo>
                      <a:pt x="0" y="1949"/>
                    </a:lnTo>
                    <a:lnTo>
                      <a:pt x="478" y="1949"/>
                    </a:lnTo>
                    <a:lnTo>
                      <a:pt x="400" y="1636"/>
                    </a:lnTo>
                    <a:lnTo>
                      <a:pt x="273" y="1652"/>
                    </a:lnTo>
                    <a:lnTo>
                      <a:pt x="381" y="1556"/>
                    </a:lnTo>
                    <a:lnTo>
                      <a:pt x="313" y="1278"/>
                    </a:lnTo>
                    <a:lnTo>
                      <a:pt x="194" y="1305"/>
                    </a:lnTo>
                    <a:lnTo>
                      <a:pt x="292" y="1192"/>
                    </a:lnTo>
                    <a:lnTo>
                      <a:pt x="190" y="775"/>
                    </a:lnTo>
                    <a:lnTo>
                      <a:pt x="101" y="821"/>
                    </a:lnTo>
                    <a:lnTo>
                      <a:pt x="175" y="719"/>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3"/>
              <p:cNvSpPr/>
              <p:nvPr/>
            </p:nvSpPr>
            <p:spPr>
              <a:xfrm>
                <a:off x="-9046411" y="3579247"/>
                <a:ext cx="454734" cy="928234"/>
              </a:xfrm>
              <a:custGeom>
                <a:avLst/>
                <a:gdLst/>
                <a:ahLst/>
                <a:cxnLst/>
                <a:rect l="l" t="t" r="r" b="b"/>
                <a:pathLst>
                  <a:path w="1357" h="2770" extrusionOk="0">
                    <a:moveTo>
                      <a:pt x="678" y="1"/>
                    </a:moveTo>
                    <a:lnTo>
                      <a:pt x="364" y="1285"/>
                    </a:lnTo>
                    <a:lnTo>
                      <a:pt x="461" y="1479"/>
                    </a:lnTo>
                    <a:lnTo>
                      <a:pt x="336" y="1400"/>
                    </a:lnTo>
                    <a:lnTo>
                      <a:pt x="150" y="2161"/>
                    </a:lnTo>
                    <a:lnTo>
                      <a:pt x="246" y="2265"/>
                    </a:lnTo>
                    <a:lnTo>
                      <a:pt x="133" y="2223"/>
                    </a:lnTo>
                    <a:lnTo>
                      <a:pt x="1" y="2769"/>
                    </a:lnTo>
                    <a:lnTo>
                      <a:pt x="1356" y="2769"/>
                    </a:lnTo>
                    <a:lnTo>
                      <a:pt x="1247" y="2325"/>
                    </a:lnTo>
                    <a:lnTo>
                      <a:pt x="1066" y="2348"/>
                    </a:lnTo>
                    <a:lnTo>
                      <a:pt x="1220" y="2212"/>
                    </a:lnTo>
                    <a:lnTo>
                      <a:pt x="1124" y="1818"/>
                    </a:lnTo>
                    <a:lnTo>
                      <a:pt x="955" y="1854"/>
                    </a:lnTo>
                    <a:lnTo>
                      <a:pt x="1093" y="1695"/>
                    </a:lnTo>
                    <a:lnTo>
                      <a:pt x="948" y="1103"/>
                    </a:lnTo>
                    <a:lnTo>
                      <a:pt x="824" y="1166"/>
                    </a:lnTo>
                    <a:lnTo>
                      <a:pt x="928" y="1022"/>
                    </a:lnTo>
                    <a:lnTo>
                      <a:pt x="678"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3"/>
              <p:cNvSpPr/>
              <p:nvPr/>
            </p:nvSpPr>
            <p:spPr>
              <a:xfrm>
                <a:off x="-8819547" y="3579247"/>
                <a:ext cx="227870" cy="928234"/>
              </a:xfrm>
              <a:custGeom>
                <a:avLst/>
                <a:gdLst/>
                <a:ahLst/>
                <a:cxnLst/>
                <a:rect l="l" t="t" r="r" b="b"/>
                <a:pathLst>
                  <a:path w="680" h="2770" extrusionOk="0">
                    <a:moveTo>
                      <a:pt x="1" y="1"/>
                    </a:moveTo>
                    <a:lnTo>
                      <a:pt x="1" y="2769"/>
                    </a:lnTo>
                    <a:lnTo>
                      <a:pt x="679" y="2769"/>
                    </a:lnTo>
                    <a:lnTo>
                      <a:pt x="570" y="2325"/>
                    </a:lnTo>
                    <a:lnTo>
                      <a:pt x="389" y="2348"/>
                    </a:lnTo>
                    <a:lnTo>
                      <a:pt x="543" y="2212"/>
                    </a:lnTo>
                    <a:lnTo>
                      <a:pt x="447" y="1818"/>
                    </a:lnTo>
                    <a:lnTo>
                      <a:pt x="278" y="1854"/>
                    </a:lnTo>
                    <a:lnTo>
                      <a:pt x="416" y="1695"/>
                    </a:lnTo>
                    <a:lnTo>
                      <a:pt x="271" y="1103"/>
                    </a:lnTo>
                    <a:lnTo>
                      <a:pt x="147" y="1166"/>
                    </a:lnTo>
                    <a:lnTo>
                      <a:pt x="251" y="1022"/>
                    </a:lnTo>
                    <a:lnTo>
                      <a:pt x="1"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3"/>
              <p:cNvSpPr/>
              <p:nvPr/>
            </p:nvSpPr>
            <p:spPr>
              <a:xfrm>
                <a:off x="-6964758" y="3992428"/>
                <a:ext cx="455069" cy="954707"/>
              </a:xfrm>
              <a:custGeom>
                <a:avLst/>
                <a:gdLst/>
                <a:ahLst/>
                <a:cxnLst/>
                <a:rect l="l" t="t" r="r" b="b"/>
                <a:pathLst>
                  <a:path w="1358" h="2849" extrusionOk="0">
                    <a:moveTo>
                      <a:pt x="1358" y="0"/>
                    </a:moveTo>
                    <a:lnTo>
                      <a:pt x="729" y="1162"/>
                    </a:lnTo>
                    <a:lnTo>
                      <a:pt x="775" y="1375"/>
                    </a:lnTo>
                    <a:lnTo>
                      <a:pt x="672" y="1267"/>
                    </a:lnTo>
                    <a:lnTo>
                      <a:pt x="300" y="1955"/>
                    </a:lnTo>
                    <a:lnTo>
                      <a:pt x="368" y="2079"/>
                    </a:lnTo>
                    <a:lnTo>
                      <a:pt x="269" y="2012"/>
                    </a:lnTo>
                    <a:lnTo>
                      <a:pt x="1" y="2505"/>
                    </a:lnTo>
                    <a:lnTo>
                      <a:pt x="1313" y="2848"/>
                    </a:lnTo>
                    <a:lnTo>
                      <a:pt x="1320" y="2391"/>
                    </a:lnTo>
                    <a:lnTo>
                      <a:pt x="1139" y="2367"/>
                    </a:lnTo>
                    <a:lnTo>
                      <a:pt x="1321" y="2276"/>
                    </a:lnTo>
                    <a:lnTo>
                      <a:pt x="1328" y="1869"/>
                    </a:lnTo>
                    <a:lnTo>
                      <a:pt x="1157" y="1863"/>
                    </a:lnTo>
                    <a:lnTo>
                      <a:pt x="1331" y="1744"/>
                    </a:lnTo>
                    <a:lnTo>
                      <a:pt x="1340" y="1134"/>
                    </a:lnTo>
                    <a:lnTo>
                      <a:pt x="1203" y="1163"/>
                    </a:lnTo>
                    <a:lnTo>
                      <a:pt x="1341" y="1050"/>
                    </a:lnTo>
                    <a:lnTo>
                      <a:pt x="1358"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3"/>
              <p:cNvSpPr/>
              <p:nvPr/>
            </p:nvSpPr>
            <p:spPr>
              <a:xfrm>
                <a:off x="-6744596" y="3992428"/>
                <a:ext cx="234907" cy="954707"/>
              </a:xfrm>
              <a:custGeom>
                <a:avLst/>
                <a:gdLst/>
                <a:ahLst/>
                <a:cxnLst/>
                <a:rect l="l" t="t" r="r" b="b"/>
                <a:pathLst>
                  <a:path w="701" h="2849" extrusionOk="0">
                    <a:moveTo>
                      <a:pt x="701" y="0"/>
                    </a:moveTo>
                    <a:lnTo>
                      <a:pt x="0" y="2677"/>
                    </a:lnTo>
                    <a:lnTo>
                      <a:pt x="656" y="2848"/>
                    </a:lnTo>
                    <a:lnTo>
                      <a:pt x="663" y="2391"/>
                    </a:lnTo>
                    <a:lnTo>
                      <a:pt x="482" y="2367"/>
                    </a:lnTo>
                    <a:lnTo>
                      <a:pt x="664" y="2276"/>
                    </a:lnTo>
                    <a:lnTo>
                      <a:pt x="671" y="1869"/>
                    </a:lnTo>
                    <a:lnTo>
                      <a:pt x="500" y="1863"/>
                    </a:lnTo>
                    <a:lnTo>
                      <a:pt x="674" y="1744"/>
                    </a:lnTo>
                    <a:lnTo>
                      <a:pt x="683" y="1134"/>
                    </a:lnTo>
                    <a:lnTo>
                      <a:pt x="546" y="1163"/>
                    </a:lnTo>
                    <a:lnTo>
                      <a:pt x="684" y="1050"/>
                    </a:lnTo>
                    <a:lnTo>
                      <a:pt x="70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3"/>
              <p:cNvSpPr/>
              <p:nvPr/>
            </p:nvSpPr>
            <p:spPr>
              <a:xfrm>
                <a:off x="-6622619" y="3767239"/>
                <a:ext cx="454734" cy="955377"/>
              </a:xfrm>
              <a:custGeom>
                <a:avLst/>
                <a:gdLst/>
                <a:ahLst/>
                <a:cxnLst/>
                <a:rect l="l" t="t" r="r" b="b"/>
                <a:pathLst>
                  <a:path w="1357" h="2851" extrusionOk="0">
                    <a:moveTo>
                      <a:pt x="1356" y="1"/>
                    </a:moveTo>
                    <a:lnTo>
                      <a:pt x="727" y="1163"/>
                    </a:lnTo>
                    <a:lnTo>
                      <a:pt x="773" y="1375"/>
                    </a:lnTo>
                    <a:lnTo>
                      <a:pt x="671" y="1267"/>
                    </a:lnTo>
                    <a:lnTo>
                      <a:pt x="298" y="1956"/>
                    </a:lnTo>
                    <a:lnTo>
                      <a:pt x="366" y="2081"/>
                    </a:lnTo>
                    <a:lnTo>
                      <a:pt x="267" y="2013"/>
                    </a:lnTo>
                    <a:lnTo>
                      <a:pt x="1" y="2507"/>
                    </a:lnTo>
                    <a:lnTo>
                      <a:pt x="1312" y="2850"/>
                    </a:lnTo>
                    <a:lnTo>
                      <a:pt x="1319" y="2391"/>
                    </a:lnTo>
                    <a:lnTo>
                      <a:pt x="1138" y="2369"/>
                    </a:lnTo>
                    <a:lnTo>
                      <a:pt x="1321" y="2276"/>
                    </a:lnTo>
                    <a:lnTo>
                      <a:pt x="1327" y="1871"/>
                    </a:lnTo>
                    <a:lnTo>
                      <a:pt x="1155" y="1863"/>
                    </a:lnTo>
                    <a:lnTo>
                      <a:pt x="1329" y="1745"/>
                    </a:lnTo>
                    <a:lnTo>
                      <a:pt x="1339" y="1134"/>
                    </a:lnTo>
                    <a:lnTo>
                      <a:pt x="1202" y="1165"/>
                    </a:lnTo>
                    <a:lnTo>
                      <a:pt x="1340" y="1052"/>
                    </a:lnTo>
                    <a:lnTo>
                      <a:pt x="1356"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3"/>
              <p:cNvSpPr/>
              <p:nvPr/>
            </p:nvSpPr>
            <p:spPr>
              <a:xfrm>
                <a:off x="-6403127" y="3767239"/>
                <a:ext cx="235242" cy="955377"/>
              </a:xfrm>
              <a:custGeom>
                <a:avLst/>
                <a:gdLst/>
                <a:ahLst/>
                <a:cxnLst/>
                <a:rect l="l" t="t" r="r" b="b"/>
                <a:pathLst>
                  <a:path w="702" h="2851" extrusionOk="0">
                    <a:moveTo>
                      <a:pt x="701" y="1"/>
                    </a:moveTo>
                    <a:lnTo>
                      <a:pt x="1" y="2678"/>
                    </a:lnTo>
                    <a:lnTo>
                      <a:pt x="657" y="2850"/>
                    </a:lnTo>
                    <a:lnTo>
                      <a:pt x="664" y="2391"/>
                    </a:lnTo>
                    <a:lnTo>
                      <a:pt x="483" y="2369"/>
                    </a:lnTo>
                    <a:lnTo>
                      <a:pt x="666" y="2276"/>
                    </a:lnTo>
                    <a:lnTo>
                      <a:pt x="672" y="1871"/>
                    </a:lnTo>
                    <a:lnTo>
                      <a:pt x="500" y="1863"/>
                    </a:lnTo>
                    <a:lnTo>
                      <a:pt x="674" y="1745"/>
                    </a:lnTo>
                    <a:lnTo>
                      <a:pt x="684" y="1134"/>
                    </a:lnTo>
                    <a:lnTo>
                      <a:pt x="547" y="1165"/>
                    </a:lnTo>
                    <a:lnTo>
                      <a:pt x="685" y="1052"/>
                    </a:lnTo>
                    <a:lnTo>
                      <a:pt x="701"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3"/>
              <p:cNvSpPr/>
              <p:nvPr/>
            </p:nvSpPr>
            <p:spPr>
              <a:xfrm>
                <a:off x="-6234236" y="4036997"/>
                <a:ext cx="499638" cy="1048536"/>
              </a:xfrm>
              <a:custGeom>
                <a:avLst/>
                <a:gdLst/>
                <a:ahLst/>
                <a:cxnLst/>
                <a:rect l="l" t="t" r="r" b="b"/>
                <a:pathLst>
                  <a:path w="1491" h="3129" extrusionOk="0">
                    <a:moveTo>
                      <a:pt x="1491" y="0"/>
                    </a:moveTo>
                    <a:lnTo>
                      <a:pt x="799" y="1277"/>
                    </a:lnTo>
                    <a:lnTo>
                      <a:pt x="850" y="1510"/>
                    </a:lnTo>
                    <a:lnTo>
                      <a:pt x="737" y="1392"/>
                    </a:lnTo>
                    <a:lnTo>
                      <a:pt x="328" y="2147"/>
                    </a:lnTo>
                    <a:lnTo>
                      <a:pt x="403" y="2284"/>
                    </a:lnTo>
                    <a:lnTo>
                      <a:pt x="294" y="2210"/>
                    </a:lnTo>
                    <a:lnTo>
                      <a:pt x="1" y="2752"/>
                    </a:lnTo>
                    <a:lnTo>
                      <a:pt x="1441" y="3128"/>
                    </a:lnTo>
                    <a:lnTo>
                      <a:pt x="1449" y="2626"/>
                    </a:lnTo>
                    <a:lnTo>
                      <a:pt x="1250" y="2600"/>
                    </a:lnTo>
                    <a:lnTo>
                      <a:pt x="1451" y="2499"/>
                    </a:lnTo>
                    <a:lnTo>
                      <a:pt x="1458" y="2053"/>
                    </a:lnTo>
                    <a:lnTo>
                      <a:pt x="1270" y="2046"/>
                    </a:lnTo>
                    <a:lnTo>
                      <a:pt x="1460" y="1916"/>
                    </a:lnTo>
                    <a:lnTo>
                      <a:pt x="1471" y="1245"/>
                    </a:lnTo>
                    <a:lnTo>
                      <a:pt x="1320" y="1278"/>
                    </a:lnTo>
                    <a:lnTo>
                      <a:pt x="1472" y="1155"/>
                    </a:lnTo>
                    <a:lnTo>
                      <a:pt x="149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3"/>
              <p:cNvSpPr/>
              <p:nvPr/>
            </p:nvSpPr>
            <p:spPr>
              <a:xfrm>
                <a:off x="-5992962" y="4036997"/>
                <a:ext cx="258364" cy="1048536"/>
              </a:xfrm>
              <a:custGeom>
                <a:avLst/>
                <a:gdLst/>
                <a:ahLst/>
                <a:cxnLst/>
                <a:rect l="l" t="t" r="r" b="b"/>
                <a:pathLst>
                  <a:path w="771" h="3129" extrusionOk="0">
                    <a:moveTo>
                      <a:pt x="771" y="0"/>
                    </a:moveTo>
                    <a:lnTo>
                      <a:pt x="1" y="2940"/>
                    </a:lnTo>
                    <a:lnTo>
                      <a:pt x="721" y="3128"/>
                    </a:lnTo>
                    <a:lnTo>
                      <a:pt x="729" y="2626"/>
                    </a:lnTo>
                    <a:lnTo>
                      <a:pt x="530" y="2600"/>
                    </a:lnTo>
                    <a:lnTo>
                      <a:pt x="731" y="2499"/>
                    </a:lnTo>
                    <a:lnTo>
                      <a:pt x="738" y="2053"/>
                    </a:lnTo>
                    <a:lnTo>
                      <a:pt x="550" y="2046"/>
                    </a:lnTo>
                    <a:lnTo>
                      <a:pt x="740" y="1916"/>
                    </a:lnTo>
                    <a:lnTo>
                      <a:pt x="751" y="1245"/>
                    </a:lnTo>
                    <a:lnTo>
                      <a:pt x="600" y="1278"/>
                    </a:lnTo>
                    <a:lnTo>
                      <a:pt x="752" y="1155"/>
                    </a:lnTo>
                    <a:lnTo>
                      <a:pt x="77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3"/>
              <p:cNvSpPr/>
              <p:nvPr/>
            </p:nvSpPr>
            <p:spPr>
              <a:xfrm>
                <a:off x="-6351856" y="4043028"/>
                <a:ext cx="367607" cy="772076"/>
              </a:xfrm>
              <a:custGeom>
                <a:avLst/>
                <a:gdLst/>
                <a:ahLst/>
                <a:cxnLst/>
                <a:rect l="l" t="t" r="r" b="b"/>
                <a:pathLst>
                  <a:path w="1097" h="2304" extrusionOk="0">
                    <a:moveTo>
                      <a:pt x="1096" y="1"/>
                    </a:moveTo>
                    <a:lnTo>
                      <a:pt x="588" y="941"/>
                    </a:lnTo>
                    <a:lnTo>
                      <a:pt x="625" y="1112"/>
                    </a:lnTo>
                    <a:lnTo>
                      <a:pt x="542" y="1025"/>
                    </a:lnTo>
                    <a:lnTo>
                      <a:pt x="241" y="1581"/>
                    </a:lnTo>
                    <a:lnTo>
                      <a:pt x="297" y="1681"/>
                    </a:lnTo>
                    <a:lnTo>
                      <a:pt x="217" y="1627"/>
                    </a:lnTo>
                    <a:lnTo>
                      <a:pt x="0" y="2026"/>
                    </a:lnTo>
                    <a:lnTo>
                      <a:pt x="1060" y="2303"/>
                    </a:lnTo>
                    <a:lnTo>
                      <a:pt x="1066" y="1933"/>
                    </a:lnTo>
                    <a:lnTo>
                      <a:pt x="920" y="1914"/>
                    </a:lnTo>
                    <a:lnTo>
                      <a:pt x="1067" y="1840"/>
                    </a:lnTo>
                    <a:lnTo>
                      <a:pt x="1073" y="1512"/>
                    </a:lnTo>
                    <a:lnTo>
                      <a:pt x="934" y="1506"/>
                    </a:lnTo>
                    <a:lnTo>
                      <a:pt x="1074" y="1411"/>
                    </a:lnTo>
                    <a:lnTo>
                      <a:pt x="1082" y="917"/>
                    </a:lnTo>
                    <a:lnTo>
                      <a:pt x="972" y="942"/>
                    </a:lnTo>
                    <a:lnTo>
                      <a:pt x="1083" y="850"/>
                    </a:lnTo>
                    <a:lnTo>
                      <a:pt x="1096"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3"/>
              <p:cNvSpPr/>
              <p:nvPr/>
            </p:nvSpPr>
            <p:spPr>
              <a:xfrm>
                <a:off x="-6174252" y="4043028"/>
                <a:ext cx="190003" cy="772076"/>
              </a:xfrm>
              <a:custGeom>
                <a:avLst/>
                <a:gdLst/>
                <a:ahLst/>
                <a:cxnLst/>
                <a:rect l="l" t="t" r="r" b="b"/>
                <a:pathLst>
                  <a:path w="567" h="2304" extrusionOk="0">
                    <a:moveTo>
                      <a:pt x="566" y="1"/>
                    </a:moveTo>
                    <a:lnTo>
                      <a:pt x="1" y="2165"/>
                    </a:lnTo>
                    <a:lnTo>
                      <a:pt x="530" y="2303"/>
                    </a:lnTo>
                    <a:lnTo>
                      <a:pt x="536" y="1933"/>
                    </a:lnTo>
                    <a:lnTo>
                      <a:pt x="390" y="1914"/>
                    </a:lnTo>
                    <a:lnTo>
                      <a:pt x="537" y="1840"/>
                    </a:lnTo>
                    <a:lnTo>
                      <a:pt x="543" y="1512"/>
                    </a:lnTo>
                    <a:lnTo>
                      <a:pt x="404" y="1506"/>
                    </a:lnTo>
                    <a:lnTo>
                      <a:pt x="544" y="1411"/>
                    </a:lnTo>
                    <a:lnTo>
                      <a:pt x="552" y="917"/>
                    </a:lnTo>
                    <a:lnTo>
                      <a:pt x="442" y="942"/>
                    </a:lnTo>
                    <a:lnTo>
                      <a:pt x="553" y="850"/>
                    </a:lnTo>
                    <a:lnTo>
                      <a:pt x="566"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3"/>
              <p:cNvSpPr/>
              <p:nvPr/>
            </p:nvSpPr>
            <p:spPr>
              <a:xfrm>
                <a:off x="-5988941" y="4266877"/>
                <a:ext cx="470484" cy="987882"/>
              </a:xfrm>
              <a:custGeom>
                <a:avLst/>
                <a:gdLst/>
                <a:ahLst/>
                <a:cxnLst/>
                <a:rect l="l" t="t" r="r" b="b"/>
                <a:pathLst>
                  <a:path w="1404" h="2948" extrusionOk="0">
                    <a:moveTo>
                      <a:pt x="1403" y="1"/>
                    </a:moveTo>
                    <a:lnTo>
                      <a:pt x="753" y="1203"/>
                    </a:lnTo>
                    <a:lnTo>
                      <a:pt x="800" y="1423"/>
                    </a:lnTo>
                    <a:lnTo>
                      <a:pt x="693" y="1312"/>
                    </a:lnTo>
                    <a:lnTo>
                      <a:pt x="308" y="2023"/>
                    </a:lnTo>
                    <a:lnTo>
                      <a:pt x="379" y="2152"/>
                    </a:lnTo>
                    <a:lnTo>
                      <a:pt x="277" y="2082"/>
                    </a:lnTo>
                    <a:lnTo>
                      <a:pt x="0" y="2593"/>
                    </a:lnTo>
                    <a:lnTo>
                      <a:pt x="1356" y="2948"/>
                    </a:lnTo>
                    <a:lnTo>
                      <a:pt x="1364" y="2474"/>
                    </a:lnTo>
                    <a:lnTo>
                      <a:pt x="1176" y="2450"/>
                    </a:lnTo>
                    <a:lnTo>
                      <a:pt x="1366" y="2354"/>
                    </a:lnTo>
                    <a:lnTo>
                      <a:pt x="1373" y="1934"/>
                    </a:lnTo>
                    <a:lnTo>
                      <a:pt x="1195" y="1928"/>
                    </a:lnTo>
                    <a:lnTo>
                      <a:pt x="1375" y="1805"/>
                    </a:lnTo>
                    <a:lnTo>
                      <a:pt x="1384" y="1173"/>
                    </a:lnTo>
                    <a:lnTo>
                      <a:pt x="1243" y="1205"/>
                    </a:lnTo>
                    <a:lnTo>
                      <a:pt x="1243" y="1205"/>
                    </a:lnTo>
                    <a:lnTo>
                      <a:pt x="1386" y="1087"/>
                    </a:lnTo>
                    <a:lnTo>
                      <a:pt x="1403"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3"/>
              <p:cNvSpPr/>
              <p:nvPr/>
            </p:nvSpPr>
            <p:spPr>
              <a:xfrm>
                <a:off x="-5761742" y="4266877"/>
                <a:ext cx="243284" cy="987882"/>
              </a:xfrm>
              <a:custGeom>
                <a:avLst/>
                <a:gdLst/>
                <a:ahLst/>
                <a:cxnLst/>
                <a:rect l="l" t="t" r="r" b="b"/>
                <a:pathLst>
                  <a:path w="726" h="2948" extrusionOk="0">
                    <a:moveTo>
                      <a:pt x="725" y="1"/>
                    </a:moveTo>
                    <a:lnTo>
                      <a:pt x="1" y="2770"/>
                    </a:lnTo>
                    <a:lnTo>
                      <a:pt x="678" y="2948"/>
                    </a:lnTo>
                    <a:lnTo>
                      <a:pt x="686" y="2474"/>
                    </a:lnTo>
                    <a:lnTo>
                      <a:pt x="498" y="2450"/>
                    </a:lnTo>
                    <a:lnTo>
                      <a:pt x="688" y="2354"/>
                    </a:lnTo>
                    <a:lnTo>
                      <a:pt x="695" y="1934"/>
                    </a:lnTo>
                    <a:lnTo>
                      <a:pt x="517" y="1928"/>
                    </a:lnTo>
                    <a:lnTo>
                      <a:pt x="697" y="1805"/>
                    </a:lnTo>
                    <a:lnTo>
                      <a:pt x="706" y="1173"/>
                    </a:lnTo>
                    <a:lnTo>
                      <a:pt x="565" y="1205"/>
                    </a:lnTo>
                    <a:lnTo>
                      <a:pt x="565" y="1205"/>
                    </a:lnTo>
                    <a:lnTo>
                      <a:pt x="708" y="1087"/>
                    </a:lnTo>
                    <a:lnTo>
                      <a:pt x="725"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3"/>
              <p:cNvSpPr/>
              <p:nvPr/>
            </p:nvSpPr>
            <p:spPr>
              <a:xfrm>
                <a:off x="-5652834" y="4429737"/>
                <a:ext cx="364927" cy="765709"/>
              </a:xfrm>
              <a:custGeom>
                <a:avLst/>
                <a:gdLst/>
                <a:ahLst/>
                <a:cxnLst/>
                <a:rect l="l" t="t" r="r" b="b"/>
                <a:pathLst>
                  <a:path w="1089" h="2285" extrusionOk="0">
                    <a:moveTo>
                      <a:pt x="1088" y="1"/>
                    </a:moveTo>
                    <a:lnTo>
                      <a:pt x="584" y="932"/>
                    </a:lnTo>
                    <a:lnTo>
                      <a:pt x="620" y="1102"/>
                    </a:lnTo>
                    <a:lnTo>
                      <a:pt x="538" y="1017"/>
                    </a:lnTo>
                    <a:lnTo>
                      <a:pt x="239" y="1568"/>
                    </a:lnTo>
                    <a:lnTo>
                      <a:pt x="294" y="1668"/>
                    </a:lnTo>
                    <a:lnTo>
                      <a:pt x="214" y="1614"/>
                    </a:lnTo>
                    <a:lnTo>
                      <a:pt x="0" y="2009"/>
                    </a:lnTo>
                    <a:lnTo>
                      <a:pt x="1052" y="2284"/>
                    </a:lnTo>
                    <a:lnTo>
                      <a:pt x="1058" y="1917"/>
                    </a:lnTo>
                    <a:lnTo>
                      <a:pt x="913" y="1898"/>
                    </a:lnTo>
                    <a:lnTo>
                      <a:pt x="1059" y="1824"/>
                    </a:lnTo>
                    <a:lnTo>
                      <a:pt x="1065" y="1499"/>
                    </a:lnTo>
                    <a:lnTo>
                      <a:pt x="927" y="1494"/>
                    </a:lnTo>
                    <a:lnTo>
                      <a:pt x="1066" y="1399"/>
                    </a:lnTo>
                    <a:lnTo>
                      <a:pt x="1074" y="910"/>
                    </a:lnTo>
                    <a:lnTo>
                      <a:pt x="964" y="933"/>
                    </a:lnTo>
                    <a:lnTo>
                      <a:pt x="964" y="933"/>
                    </a:lnTo>
                    <a:lnTo>
                      <a:pt x="1075" y="842"/>
                    </a:lnTo>
                    <a:lnTo>
                      <a:pt x="1088"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3"/>
              <p:cNvSpPr/>
              <p:nvPr/>
            </p:nvSpPr>
            <p:spPr>
              <a:xfrm>
                <a:off x="-5476570" y="4429737"/>
                <a:ext cx="188663" cy="765709"/>
              </a:xfrm>
              <a:custGeom>
                <a:avLst/>
                <a:gdLst/>
                <a:ahLst/>
                <a:cxnLst/>
                <a:rect l="l" t="t" r="r" b="b"/>
                <a:pathLst>
                  <a:path w="563" h="2285" extrusionOk="0">
                    <a:moveTo>
                      <a:pt x="562" y="1"/>
                    </a:moveTo>
                    <a:lnTo>
                      <a:pt x="0" y="2147"/>
                    </a:lnTo>
                    <a:lnTo>
                      <a:pt x="526" y="2284"/>
                    </a:lnTo>
                    <a:lnTo>
                      <a:pt x="532" y="1917"/>
                    </a:lnTo>
                    <a:lnTo>
                      <a:pt x="387" y="1898"/>
                    </a:lnTo>
                    <a:lnTo>
                      <a:pt x="533" y="1824"/>
                    </a:lnTo>
                    <a:lnTo>
                      <a:pt x="539" y="1499"/>
                    </a:lnTo>
                    <a:lnTo>
                      <a:pt x="401" y="1494"/>
                    </a:lnTo>
                    <a:lnTo>
                      <a:pt x="540" y="1399"/>
                    </a:lnTo>
                    <a:lnTo>
                      <a:pt x="548" y="910"/>
                    </a:lnTo>
                    <a:lnTo>
                      <a:pt x="438" y="933"/>
                    </a:lnTo>
                    <a:lnTo>
                      <a:pt x="438" y="933"/>
                    </a:lnTo>
                    <a:lnTo>
                      <a:pt x="549" y="842"/>
                    </a:lnTo>
                    <a:lnTo>
                      <a:pt x="562"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3"/>
              <p:cNvSpPr/>
              <p:nvPr/>
            </p:nvSpPr>
            <p:spPr>
              <a:xfrm>
                <a:off x="-5470538" y="4469614"/>
                <a:ext cx="364592" cy="765374"/>
              </a:xfrm>
              <a:custGeom>
                <a:avLst/>
                <a:gdLst/>
                <a:ahLst/>
                <a:cxnLst/>
                <a:rect l="l" t="t" r="r" b="b"/>
                <a:pathLst>
                  <a:path w="1088" h="2284" extrusionOk="0">
                    <a:moveTo>
                      <a:pt x="1087" y="0"/>
                    </a:moveTo>
                    <a:lnTo>
                      <a:pt x="583" y="932"/>
                    </a:lnTo>
                    <a:lnTo>
                      <a:pt x="621" y="1102"/>
                    </a:lnTo>
                    <a:lnTo>
                      <a:pt x="538" y="1016"/>
                    </a:lnTo>
                    <a:lnTo>
                      <a:pt x="240" y="1568"/>
                    </a:lnTo>
                    <a:lnTo>
                      <a:pt x="294" y="1668"/>
                    </a:lnTo>
                    <a:lnTo>
                      <a:pt x="215" y="1614"/>
                    </a:lnTo>
                    <a:lnTo>
                      <a:pt x="1" y="2009"/>
                    </a:lnTo>
                    <a:lnTo>
                      <a:pt x="1052" y="2284"/>
                    </a:lnTo>
                    <a:lnTo>
                      <a:pt x="1058" y="1917"/>
                    </a:lnTo>
                    <a:lnTo>
                      <a:pt x="912" y="1898"/>
                    </a:lnTo>
                    <a:lnTo>
                      <a:pt x="1059" y="1824"/>
                    </a:lnTo>
                    <a:lnTo>
                      <a:pt x="1064" y="1498"/>
                    </a:lnTo>
                    <a:lnTo>
                      <a:pt x="926" y="1494"/>
                    </a:lnTo>
                    <a:lnTo>
                      <a:pt x="1066" y="1398"/>
                    </a:lnTo>
                    <a:lnTo>
                      <a:pt x="1073" y="909"/>
                    </a:lnTo>
                    <a:lnTo>
                      <a:pt x="964" y="933"/>
                    </a:lnTo>
                    <a:lnTo>
                      <a:pt x="1074" y="842"/>
                    </a:lnTo>
                    <a:lnTo>
                      <a:pt x="1087"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3"/>
              <p:cNvSpPr/>
              <p:nvPr/>
            </p:nvSpPr>
            <p:spPr>
              <a:xfrm>
                <a:off x="-5294275" y="4469614"/>
                <a:ext cx="188328" cy="765374"/>
              </a:xfrm>
              <a:custGeom>
                <a:avLst/>
                <a:gdLst/>
                <a:ahLst/>
                <a:cxnLst/>
                <a:rect l="l" t="t" r="r" b="b"/>
                <a:pathLst>
                  <a:path w="562" h="2284" extrusionOk="0">
                    <a:moveTo>
                      <a:pt x="561" y="0"/>
                    </a:moveTo>
                    <a:lnTo>
                      <a:pt x="1" y="2146"/>
                    </a:lnTo>
                    <a:lnTo>
                      <a:pt x="526" y="2284"/>
                    </a:lnTo>
                    <a:lnTo>
                      <a:pt x="532" y="1917"/>
                    </a:lnTo>
                    <a:lnTo>
                      <a:pt x="386" y="1898"/>
                    </a:lnTo>
                    <a:lnTo>
                      <a:pt x="533" y="1824"/>
                    </a:lnTo>
                    <a:lnTo>
                      <a:pt x="538" y="1498"/>
                    </a:lnTo>
                    <a:lnTo>
                      <a:pt x="400" y="1494"/>
                    </a:lnTo>
                    <a:lnTo>
                      <a:pt x="540" y="1398"/>
                    </a:lnTo>
                    <a:lnTo>
                      <a:pt x="547" y="909"/>
                    </a:lnTo>
                    <a:lnTo>
                      <a:pt x="438" y="933"/>
                    </a:lnTo>
                    <a:lnTo>
                      <a:pt x="548" y="842"/>
                    </a:lnTo>
                    <a:lnTo>
                      <a:pt x="56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3"/>
              <p:cNvSpPr/>
              <p:nvPr/>
            </p:nvSpPr>
            <p:spPr>
              <a:xfrm>
                <a:off x="-8611114" y="3528981"/>
                <a:ext cx="2058200" cy="953032"/>
              </a:xfrm>
              <a:custGeom>
                <a:avLst/>
                <a:gdLst/>
                <a:ahLst/>
                <a:cxnLst/>
                <a:rect l="l" t="t" r="r" b="b"/>
                <a:pathLst>
                  <a:path w="6142" h="2844" extrusionOk="0">
                    <a:moveTo>
                      <a:pt x="2278" y="1"/>
                    </a:moveTo>
                    <a:cubicBezTo>
                      <a:pt x="1632" y="1"/>
                      <a:pt x="986" y="27"/>
                      <a:pt x="342" y="80"/>
                    </a:cubicBezTo>
                    <a:cubicBezTo>
                      <a:pt x="943" y="1015"/>
                      <a:pt x="1" y="1948"/>
                      <a:pt x="951" y="2529"/>
                    </a:cubicBezTo>
                    <a:cubicBezTo>
                      <a:pt x="1393" y="2501"/>
                      <a:pt x="1835" y="2487"/>
                      <a:pt x="2277" y="2487"/>
                    </a:cubicBezTo>
                    <a:cubicBezTo>
                      <a:pt x="3573" y="2487"/>
                      <a:pt x="4866" y="2606"/>
                      <a:pt x="6141" y="2844"/>
                    </a:cubicBezTo>
                    <a:cubicBezTo>
                      <a:pt x="5389" y="2043"/>
                      <a:pt x="4728" y="1105"/>
                      <a:pt x="4257" y="84"/>
                    </a:cubicBezTo>
                    <a:cubicBezTo>
                      <a:pt x="3598" y="29"/>
                      <a:pt x="2938" y="1"/>
                      <a:pt x="2278" y="1"/>
                    </a:cubicBezTo>
                    <a:close/>
                  </a:path>
                </a:pathLst>
              </a:custGeom>
              <a:solidFill>
                <a:srgbClr val="FBD6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3"/>
              <p:cNvSpPr/>
              <p:nvPr/>
            </p:nvSpPr>
            <p:spPr>
              <a:xfrm>
                <a:off x="-7581010" y="3672405"/>
                <a:ext cx="310975" cy="709747"/>
              </a:xfrm>
              <a:custGeom>
                <a:avLst/>
                <a:gdLst/>
                <a:ahLst/>
                <a:cxnLst/>
                <a:rect l="l" t="t" r="r" b="b"/>
                <a:pathLst>
                  <a:path w="928" h="2118" extrusionOk="0">
                    <a:moveTo>
                      <a:pt x="927" y="0"/>
                    </a:moveTo>
                    <a:lnTo>
                      <a:pt x="927" y="0"/>
                    </a:lnTo>
                    <a:cubicBezTo>
                      <a:pt x="592" y="686"/>
                      <a:pt x="284" y="1376"/>
                      <a:pt x="1" y="2074"/>
                    </a:cubicBezTo>
                    <a:cubicBezTo>
                      <a:pt x="257" y="2084"/>
                      <a:pt x="513" y="2098"/>
                      <a:pt x="769" y="2117"/>
                    </a:cubicBezTo>
                    <a:lnTo>
                      <a:pt x="927" y="0"/>
                    </a:lnTo>
                    <a:close/>
                  </a:path>
                </a:pathLst>
              </a:custGeom>
              <a:solidFill>
                <a:srgbClr val="E669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3"/>
              <p:cNvSpPr/>
              <p:nvPr/>
            </p:nvSpPr>
            <p:spPr>
              <a:xfrm>
                <a:off x="-7323652" y="3672405"/>
                <a:ext cx="257359" cy="733539"/>
              </a:xfrm>
              <a:custGeom>
                <a:avLst/>
                <a:gdLst/>
                <a:ahLst/>
                <a:cxnLst/>
                <a:rect l="l" t="t" r="r" b="b"/>
                <a:pathLst>
                  <a:path w="768" h="2189" extrusionOk="0">
                    <a:moveTo>
                      <a:pt x="159" y="0"/>
                    </a:moveTo>
                    <a:lnTo>
                      <a:pt x="1" y="2117"/>
                    </a:lnTo>
                    <a:cubicBezTo>
                      <a:pt x="257" y="2137"/>
                      <a:pt x="512" y="2161"/>
                      <a:pt x="767" y="2189"/>
                    </a:cubicBezTo>
                    <a:cubicBezTo>
                      <a:pt x="591" y="1457"/>
                      <a:pt x="387" y="728"/>
                      <a:pt x="159" y="0"/>
                    </a:cubicBezTo>
                    <a:close/>
                  </a:path>
                </a:pathLst>
              </a:custGeom>
              <a:solidFill>
                <a:srgbClr val="E669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3"/>
              <p:cNvSpPr/>
              <p:nvPr/>
            </p:nvSpPr>
            <p:spPr>
              <a:xfrm>
                <a:off x="-7270371" y="3672405"/>
                <a:ext cx="218822" cy="733204"/>
              </a:xfrm>
              <a:custGeom>
                <a:avLst/>
                <a:gdLst/>
                <a:ahLst/>
                <a:cxnLst/>
                <a:rect l="l" t="t" r="r" b="b"/>
                <a:pathLst>
                  <a:path w="653" h="2188" extrusionOk="0">
                    <a:moveTo>
                      <a:pt x="0" y="0"/>
                    </a:moveTo>
                    <a:lnTo>
                      <a:pt x="0" y="0"/>
                    </a:lnTo>
                    <a:cubicBezTo>
                      <a:pt x="228" y="727"/>
                      <a:pt x="432" y="1456"/>
                      <a:pt x="608" y="2188"/>
                    </a:cubicBezTo>
                    <a:cubicBezTo>
                      <a:pt x="611" y="2188"/>
                      <a:pt x="506" y="1631"/>
                      <a:pt x="653" y="1280"/>
                    </a:cubicBezTo>
                    <a:cubicBezTo>
                      <a:pt x="651" y="1280"/>
                      <a:pt x="331" y="914"/>
                      <a:pt x="0"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3"/>
              <p:cNvSpPr/>
              <p:nvPr/>
            </p:nvSpPr>
            <p:spPr>
              <a:xfrm>
                <a:off x="-7335380" y="3545737"/>
                <a:ext cx="782464" cy="936276"/>
              </a:xfrm>
              <a:custGeom>
                <a:avLst/>
                <a:gdLst/>
                <a:ahLst/>
                <a:cxnLst/>
                <a:rect l="l" t="t" r="r" b="b"/>
                <a:pathLst>
                  <a:path w="2335" h="2794" extrusionOk="0">
                    <a:moveTo>
                      <a:pt x="0" y="1"/>
                    </a:moveTo>
                    <a:lnTo>
                      <a:pt x="0" y="1"/>
                    </a:lnTo>
                    <a:cubicBezTo>
                      <a:pt x="491" y="1012"/>
                      <a:pt x="1169" y="1938"/>
                      <a:pt x="1936" y="2723"/>
                    </a:cubicBezTo>
                    <a:cubicBezTo>
                      <a:pt x="2069" y="2746"/>
                      <a:pt x="2202" y="2769"/>
                      <a:pt x="2334" y="2794"/>
                    </a:cubicBezTo>
                    <a:cubicBezTo>
                      <a:pt x="1582" y="1993"/>
                      <a:pt x="921" y="1055"/>
                      <a:pt x="450" y="34"/>
                    </a:cubicBezTo>
                    <a:cubicBezTo>
                      <a:pt x="300" y="21"/>
                      <a:pt x="150" y="10"/>
                      <a:pt x="0" y="1"/>
                    </a:cubicBezTo>
                    <a:close/>
                  </a:path>
                </a:pathLst>
              </a:custGeom>
              <a:solidFill>
                <a:srgbClr val="FAC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3"/>
              <p:cNvSpPr/>
              <p:nvPr/>
            </p:nvSpPr>
            <p:spPr>
              <a:xfrm>
                <a:off x="-8150013" y="3529316"/>
                <a:ext cx="961744" cy="835746"/>
              </a:xfrm>
              <a:custGeom>
                <a:avLst/>
                <a:gdLst/>
                <a:ahLst/>
                <a:cxnLst/>
                <a:rect l="l" t="t" r="r" b="b"/>
                <a:pathLst>
                  <a:path w="2870" h="2494" extrusionOk="0">
                    <a:moveTo>
                      <a:pt x="1063" y="1"/>
                    </a:moveTo>
                    <a:cubicBezTo>
                      <a:pt x="671" y="192"/>
                      <a:pt x="368" y="520"/>
                      <a:pt x="215" y="894"/>
                    </a:cubicBezTo>
                    <a:cubicBezTo>
                      <a:pt x="1" y="1422"/>
                      <a:pt x="104" y="1980"/>
                      <a:pt x="326" y="2494"/>
                    </a:cubicBezTo>
                    <a:cubicBezTo>
                      <a:pt x="418" y="2491"/>
                      <a:pt x="510" y="2490"/>
                      <a:pt x="602" y="2489"/>
                    </a:cubicBezTo>
                    <a:cubicBezTo>
                      <a:pt x="1130" y="2352"/>
                      <a:pt x="1615" y="2085"/>
                      <a:pt x="2012" y="1710"/>
                    </a:cubicBezTo>
                    <a:cubicBezTo>
                      <a:pt x="2465" y="1275"/>
                      <a:pt x="2788" y="696"/>
                      <a:pt x="2870" y="83"/>
                    </a:cubicBezTo>
                    <a:cubicBezTo>
                      <a:pt x="2268" y="32"/>
                      <a:pt x="1666" y="5"/>
                      <a:pt x="1063" y="1"/>
                    </a:cubicBezTo>
                    <a:close/>
                  </a:path>
                </a:pathLst>
              </a:custGeom>
              <a:solidFill>
                <a:srgbClr val="000000">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3"/>
              <p:cNvSpPr/>
              <p:nvPr/>
            </p:nvSpPr>
            <p:spPr>
              <a:xfrm>
                <a:off x="-9131862" y="3529316"/>
                <a:ext cx="1944935" cy="951356"/>
              </a:xfrm>
              <a:custGeom>
                <a:avLst/>
                <a:gdLst/>
                <a:ahLst/>
                <a:cxnLst/>
                <a:rect l="l" t="t" r="r" b="b"/>
                <a:pathLst>
                  <a:path w="5804" h="2839" extrusionOk="0">
                    <a:moveTo>
                      <a:pt x="3830" y="0"/>
                    </a:moveTo>
                    <a:cubicBezTo>
                      <a:pt x="3182" y="0"/>
                      <a:pt x="2534" y="27"/>
                      <a:pt x="1889" y="81"/>
                    </a:cubicBezTo>
                    <a:cubicBezTo>
                      <a:pt x="1416" y="1100"/>
                      <a:pt x="754" y="2037"/>
                      <a:pt x="0" y="2838"/>
                    </a:cubicBezTo>
                    <a:cubicBezTo>
                      <a:pt x="1150" y="2624"/>
                      <a:pt x="2318" y="2508"/>
                      <a:pt x="3488" y="2489"/>
                    </a:cubicBezTo>
                    <a:cubicBezTo>
                      <a:pt x="4361" y="1824"/>
                      <a:pt x="5168" y="1010"/>
                      <a:pt x="5803" y="83"/>
                    </a:cubicBezTo>
                    <a:cubicBezTo>
                      <a:pt x="5147" y="28"/>
                      <a:pt x="4488" y="0"/>
                      <a:pt x="3830" y="0"/>
                    </a:cubicBezTo>
                    <a:close/>
                  </a:path>
                </a:pathLst>
              </a:custGeom>
              <a:solidFill>
                <a:srgbClr val="EF9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3"/>
              <p:cNvSpPr/>
              <p:nvPr/>
            </p:nvSpPr>
            <p:spPr>
              <a:xfrm>
                <a:off x="-8007930" y="4254813"/>
                <a:ext cx="56632" cy="108573"/>
              </a:xfrm>
              <a:custGeom>
                <a:avLst/>
                <a:gdLst/>
                <a:ahLst/>
                <a:cxnLst/>
                <a:rect l="l" t="t" r="r" b="b"/>
                <a:pathLst>
                  <a:path w="169" h="324" extrusionOk="0">
                    <a:moveTo>
                      <a:pt x="108" y="0"/>
                    </a:moveTo>
                    <a:cubicBezTo>
                      <a:pt x="72" y="13"/>
                      <a:pt x="37" y="27"/>
                      <a:pt x="0" y="40"/>
                    </a:cubicBezTo>
                    <a:cubicBezTo>
                      <a:pt x="39" y="134"/>
                      <a:pt x="76" y="230"/>
                      <a:pt x="113" y="324"/>
                    </a:cubicBezTo>
                    <a:lnTo>
                      <a:pt x="168" y="323"/>
                    </a:lnTo>
                    <a:cubicBezTo>
                      <a:pt x="148" y="216"/>
                      <a:pt x="128" y="109"/>
                      <a:pt x="108"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3"/>
              <p:cNvSpPr/>
              <p:nvPr/>
            </p:nvSpPr>
            <p:spPr>
              <a:xfrm>
                <a:off x="-6580061" y="4373775"/>
                <a:ext cx="71712" cy="106898"/>
              </a:xfrm>
              <a:custGeom>
                <a:avLst/>
                <a:gdLst/>
                <a:ahLst/>
                <a:cxnLst/>
                <a:rect l="l" t="t" r="r" b="b"/>
                <a:pathLst>
                  <a:path w="214" h="319" extrusionOk="0">
                    <a:moveTo>
                      <a:pt x="113" y="1"/>
                    </a:moveTo>
                    <a:cubicBezTo>
                      <a:pt x="76" y="103"/>
                      <a:pt x="38" y="205"/>
                      <a:pt x="1" y="309"/>
                    </a:cubicBezTo>
                    <a:lnTo>
                      <a:pt x="55" y="318"/>
                    </a:lnTo>
                    <a:cubicBezTo>
                      <a:pt x="108" y="231"/>
                      <a:pt x="160" y="144"/>
                      <a:pt x="213" y="58"/>
                    </a:cubicBezTo>
                    <a:cubicBezTo>
                      <a:pt x="180" y="38"/>
                      <a:pt x="148" y="19"/>
                      <a:pt x="113" y="1"/>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3"/>
              <p:cNvSpPr/>
              <p:nvPr/>
            </p:nvSpPr>
            <p:spPr>
              <a:xfrm>
                <a:off x="-8499525" y="3529316"/>
                <a:ext cx="1312596" cy="44234"/>
              </a:xfrm>
              <a:custGeom>
                <a:avLst/>
                <a:gdLst/>
                <a:ahLst/>
                <a:cxnLst/>
                <a:rect l="l" t="t" r="r" b="b"/>
                <a:pathLst>
                  <a:path w="3917" h="132" extrusionOk="0">
                    <a:moveTo>
                      <a:pt x="1943" y="0"/>
                    </a:moveTo>
                    <a:cubicBezTo>
                      <a:pt x="1295" y="0"/>
                      <a:pt x="647" y="27"/>
                      <a:pt x="1" y="81"/>
                    </a:cubicBezTo>
                    <a:cubicBezTo>
                      <a:pt x="181" y="76"/>
                      <a:pt x="361" y="74"/>
                      <a:pt x="541" y="74"/>
                    </a:cubicBezTo>
                    <a:cubicBezTo>
                      <a:pt x="1084" y="74"/>
                      <a:pt x="1626" y="93"/>
                      <a:pt x="2166" y="131"/>
                    </a:cubicBezTo>
                    <a:cubicBezTo>
                      <a:pt x="2670" y="98"/>
                      <a:pt x="3176" y="82"/>
                      <a:pt x="3684" y="82"/>
                    </a:cubicBezTo>
                    <a:cubicBezTo>
                      <a:pt x="3762" y="82"/>
                      <a:pt x="3839" y="82"/>
                      <a:pt x="3916" y="83"/>
                    </a:cubicBezTo>
                    <a:cubicBezTo>
                      <a:pt x="3260" y="28"/>
                      <a:pt x="2601" y="0"/>
                      <a:pt x="1943" y="0"/>
                    </a:cubicBezTo>
                    <a:close/>
                  </a:path>
                </a:pathLst>
              </a:custGeom>
              <a:solidFill>
                <a:srgbClr val="F2AE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3"/>
              <p:cNvSpPr/>
              <p:nvPr/>
            </p:nvSpPr>
            <p:spPr>
              <a:xfrm>
                <a:off x="-9947500" y="4388184"/>
                <a:ext cx="5717854" cy="929239"/>
              </a:xfrm>
              <a:custGeom>
                <a:avLst/>
                <a:gdLst/>
                <a:ahLst/>
                <a:cxnLst/>
                <a:rect l="l" t="t" r="r" b="b"/>
                <a:pathLst>
                  <a:path w="17063" h="2773" extrusionOk="0">
                    <a:moveTo>
                      <a:pt x="6431" y="0"/>
                    </a:moveTo>
                    <a:cubicBezTo>
                      <a:pt x="4273" y="0"/>
                      <a:pt x="2106" y="298"/>
                      <a:pt x="19" y="870"/>
                    </a:cubicBezTo>
                    <a:lnTo>
                      <a:pt x="0" y="2704"/>
                    </a:lnTo>
                    <a:lnTo>
                      <a:pt x="17063" y="2773"/>
                    </a:lnTo>
                    <a:cubicBezTo>
                      <a:pt x="13845" y="884"/>
                      <a:pt x="10151" y="0"/>
                      <a:pt x="6431" y="0"/>
                    </a:cubicBezTo>
                    <a:close/>
                  </a:path>
                </a:pathLst>
              </a:custGeom>
              <a:solidFill>
                <a:srgbClr val="644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3"/>
              <p:cNvSpPr/>
              <p:nvPr/>
            </p:nvSpPr>
            <p:spPr>
              <a:xfrm>
                <a:off x="-4589555" y="4261180"/>
                <a:ext cx="362581" cy="780454"/>
              </a:xfrm>
              <a:custGeom>
                <a:avLst/>
                <a:gdLst/>
                <a:ahLst/>
                <a:cxnLst/>
                <a:rect l="l" t="t" r="r" b="b"/>
                <a:pathLst>
                  <a:path w="1082" h="2329" extrusionOk="0">
                    <a:moveTo>
                      <a:pt x="0" y="0"/>
                    </a:moveTo>
                    <a:lnTo>
                      <a:pt x="2" y="1080"/>
                    </a:lnTo>
                    <a:lnTo>
                      <a:pt x="119" y="1215"/>
                    </a:lnTo>
                    <a:lnTo>
                      <a:pt x="4" y="1177"/>
                    </a:lnTo>
                    <a:lnTo>
                      <a:pt x="4" y="1177"/>
                    </a:lnTo>
                    <a:lnTo>
                      <a:pt x="5" y="1817"/>
                    </a:lnTo>
                    <a:lnTo>
                      <a:pt x="102" y="1881"/>
                    </a:lnTo>
                    <a:lnTo>
                      <a:pt x="5" y="1870"/>
                    </a:lnTo>
                    <a:lnTo>
                      <a:pt x="5" y="1870"/>
                    </a:lnTo>
                    <a:lnTo>
                      <a:pt x="6" y="2329"/>
                    </a:lnTo>
                    <a:lnTo>
                      <a:pt x="1082" y="2063"/>
                    </a:lnTo>
                    <a:lnTo>
                      <a:pt x="908" y="1731"/>
                    </a:lnTo>
                    <a:lnTo>
                      <a:pt x="769" y="1785"/>
                    </a:lnTo>
                    <a:lnTo>
                      <a:pt x="864" y="1647"/>
                    </a:lnTo>
                    <a:lnTo>
                      <a:pt x="710" y="1354"/>
                    </a:lnTo>
                    <a:lnTo>
                      <a:pt x="584" y="1416"/>
                    </a:lnTo>
                    <a:lnTo>
                      <a:pt x="662" y="1262"/>
                    </a:lnTo>
                    <a:lnTo>
                      <a:pt x="430" y="821"/>
                    </a:lnTo>
                    <a:lnTo>
                      <a:pt x="343" y="896"/>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3"/>
              <p:cNvSpPr/>
              <p:nvPr/>
            </p:nvSpPr>
            <p:spPr>
              <a:xfrm>
                <a:off x="-4589555" y="4261180"/>
                <a:ext cx="362581" cy="735885"/>
              </a:xfrm>
              <a:custGeom>
                <a:avLst/>
                <a:gdLst/>
                <a:ahLst/>
                <a:cxnLst/>
                <a:rect l="l" t="t" r="r" b="b"/>
                <a:pathLst>
                  <a:path w="1082" h="2196" extrusionOk="0">
                    <a:moveTo>
                      <a:pt x="0" y="0"/>
                    </a:moveTo>
                    <a:lnTo>
                      <a:pt x="544" y="2196"/>
                    </a:lnTo>
                    <a:lnTo>
                      <a:pt x="1082" y="2063"/>
                    </a:lnTo>
                    <a:lnTo>
                      <a:pt x="908" y="1731"/>
                    </a:lnTo>
                    <a:lnTo>
                      <a:pt x="769" y="1785"/>
                    </a:lnTo>
                    <a:lnTo>
                      <a:pt x="864" y="1647"/>
                    </a:lnTo>
                    <a:lnTo>
                      <a:pt x="710" y="1354"/>
                    </a:lnTo>
                    <a:lnTo>
                      <a:pt x="584" y="1416"/>
                    </a:lnTo>
                    <a:lnTo>
                      <a:pt x="662" y="1262"/>
                    </a:lnTo>
                    <a:lnTo>
                      <a:pt x="430" y="821"/>
                    </a:lnTo>
                    <a:lnTo>
                      <a:pt x="343" y="896"/>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3"/>
              <p:cNvSpPr/>
              <p:nvPr/>
            </p:nvSpPr>
            <p:spPr>
              <a:xfrm>
                <a:off x="-4432392" y="3965955"/>
                <a:ext cx="362916" cy="780789"/>
              </a:xfrm>
              <a:custGeom>
                <a:avLst/>
                <a:gdLst/>
                <a:ahLst/>
                <a:cxnLst/>
                <a:rect l="l" t="t" r="r" b="b"/>
                <a:pathLst>
                  <a:path w="1083" h="2330" extrusionOk="0">
                    <a:moveTo>
                      <a:pt x="0" y="0"/>
                    </a:moveTo>
                    <a:lnTo>
                      <a:pt x="3" y="1081"/>
                    </a:lnTo>
                    <a:lnTo>
                      <a:pt x="119" y="1215"/>
                    </a:lnTo>
                    <a:lnTo>
                      <a:pt x="4" y="1179"/>
                    </a:lnTo>
                    <a:lnTo>
                      <a:pt x="5" y="1817"/>
                    </a:lnTo>
                    <a:lnTo>
                      <a:pt x="103" y="1881"/>
                    </a:lnTo>
                    <a:lnTo>
                      <a:pt x="5" y="1871"/>
                    </a:lnTo>
                    <a:lnTo>
                      <a:pt x="5" y="1871"/>
                    </a:lnTo>
                    <a:lnTo>
                      <a:pt x="6" y="2330"/>
                    </a:lnTo>
                    <a:lnTo>
                      <a:pt x="1082" y="2063"/>
                    </a:lnTo>
                    <a:lnTo>
                      <a:pt x="908" y="1731"/>
                    </a:lnTo>
                    <a:lnTo>
                      <a:pt x="769" y="1786"/>
                    </a:lnTo>
                    <a:lnTo>
                      <a:pt x="865" y="1647"/>
                    </a:lnTo>
                    <a:lnTo>
                      <a:pt x="710" y="1354"/>
                    </a:lnTo>
                    <a:lnTo>
                      <a:pt x="585" y="1416"/>
                    </a:lnTo>
                    <a:lnTo>
                      <a:pt x="662" y="1263"/>
                    </a:lnTo>
                    <a:lnTo>
                      <a:pt x="431" y="821"/>
                    </a:lnTo>
                    <a:lnTo>
                      <a:pt x="344" y="897"/>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3"/>
              <p:cNvSpPr/>
              <p:nvPr/>
            </p:nvSpPr>
            <p:spPr>
              <a:xfrm>
                <a:off x="-4432392" y="3965955"/>
                <a:ext cx="362916" cy="735885"/>
              </a:xfrm>
              <a:custGeom>
                <a:avLst/>
                <a:gdLst/>
                <a:ahLst/>
                <a:cxnLst/>
                <a:rect l="l" t="t" r="r" b="b"/>
                <a:pathLst>
                  <a:path w="1083" h="2196" extrusionOk="0">
                    <a:moveTo>
                      <a:pt x="0" y="0"/>
                    </a:moveTo>
                    <a:lnTo>
                      <a:pt x="545" y="2196"/>
                    </a:lnTo>
                    <a:lnTo>
                      <a:pt x="1082" y="2063"/>
                    </a:lnTo>
                    <a:lnTo>
                      <a:pt x="908" y="1731"/>
                    </a:lnTo>
                    <a:lnTo>
                      <a:pt x="769" y="1786"/>
                    </a:lnTo>
                    <a:lnTo>
                      <a:pt x="865" y="1647"/>
                    </a:lnTo>
                    <a:lnTo>
                      <a:pt x="710" y="1354"/>
                    </a:lnTo>
                    <a:lnTo>
                      <a:pt x="585" y="1416"/>
                    </a:lnTo>
                    <a:lnTo>
                      <a:pt x="662" y="1263"/>
                    </a:lnTo>
                    <a:lnTo>
                      <a:pt x="431" y="821"/>
                    </a:lnTo>
                    <a:lnTo>
                      <a:pt x="344" y="897"/>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3"/>
              <p:cNvSpPr/>
              <p:nvPr/>
            </p:nvSpPr>
            <p:spPr>
              <a:xfrm>
                <a:off x="-4015861" y="3990082"/>
                <a:ext cx="398102" cy="857192"/>
              </a:xfrm>
              <a:custGeom>
                <a:avLst/>
                <a:gdLst/>
                <a:ahLst/>
                <a:cxnLst/>
                <a:rect l="l" t="t" r="r" b="b"/>
                <a:pathLst>
                  <a:path w="1188" h="2558" extrusionOk="0">
                    <a:moveTo>
                      <a:pt x="0" y="0"/>
                    </a:moveTo>
                    <a:lnTo>
                      <a:pt x="4" y="1187"/>
                    </a:lnTo>
                    <a:lnTo>
                      <a:pt x="131" y="1334"/>
                    </a:lnTo>
                    <a:lnTo>
                      <a:pt x="4" y="1294"/>
                    </a:lnTo>
                    <a:lnTo>
                      <a:pt x="6" y="1996"/>
                    </a:lnTo>
                    <a:lnTo>
                      <a:pt x="113" y="2065"/>
                    </a:lnTo>
                    <a:lnTo>
                      <a:pt x="6" y="2053"/>
                    </a:lnTo>
                    <a:lnTo>
                      <a:pt x="6" y="2053"/>
                    </a:lnTo>
                    <a:lnTo>
                      <a:pt x="7" y="2558"/>
                    </a:lnTo>
                    <a:lnTo>
                      <a:pt x="1188" y="2265"/>
                    </a:lnTo>
                    <a:lnTo>
                      <a:pt x="997" y="1900"/>
                    </a:lnTo>
                    <a:lnTo>
                      <a:pt x="844" y="1960"/>
                    </a:lnTo>
                    <a:lnTo>
                      <a:pt x="949" y="1809"/>
                    </a:lnTo>
                    <a:lnTo>
                      <a:pt x="780" y="1485"/>
                    </a:lnTo>
                    <a:lnTo>
                      <a:pt x="641" y="1555"/>
                    </a:lnTo>
                    <a:lnTo>
                      <a:pt x="727" y="1387"/>
                    </a:lnTo>
                    <a:lnTo>
                      <a:pt x="473" y="901"/>
                    </a:lnTo>
                    <a:lnTo>
                      <a:pt x="378" y="983"/>
                    </a:lnTo>
                    <a:lnTo>
                      <a:pt x="438" y="835"/>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3"/>
              <p:cNvSpPr/>
              <p:nvPr/>
            </p:nvSpPr>
            <p:spPr>
              <a:xfrm>
                <a:off x="-4015861" y="3990082"/>
                <a:ext cx="398102" cy="807932"/>
              </a:xfrm>
              <a:custGeom>
                <a:avLst/>
                <a:gdLst/>
                <a:ahLst/>
                <a:cxnLst/>
                <a:rect l="l" t="t" r="r" b="b"/>
                <a:pathLst>
                  <a:path w="1188" h="2411" extrusionOk="0">
                    <a:moveTo>
                      <a:pt x="0" y="0"/>
                    </a:moveTo>
                    <a:lnTo>
                      <a:pt x="598" y="2411"/>
                    </a:lnTo>
                    <a:lnTo>
                      <a:pt x="1188" y="2265"/>
                    </a:lnTo>
                    <a:lnTo>
                      <a:pt x="997" y="1900"/>
                    </a:lnTo>
                    <a:lnTo>
                      <a:pt x="844" y="1960"/>
                    </a:lnTo>
                    <a:lnTo>
                      <a:pt x="949" y="1809"/>
                    </a:lnTo>
                    <a:lnTo>
                      <a:pt x="780" y="1485"/>
                    </a:lnTo>
                    <a:lnTo>
                      <a:pt x="641" y="1555"/>
                    </a:lnTo>
                    <a:lnTo>
                      <a:pt x="727" y="1387"/>
                    </a:lnTo>
                    <a:lnTo>
                      <a:pt x="473" y="901"/>
                    </a:lnTo>
                    <a:lnTo>
                      <a:pt x="378" y="983"/>
                    </a:lnTo>
                    <a:lnTo>
                      <a:pt x="438" y="835"/>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3"/>
              <p:cNvSpPr/>
              <p:nvPr/>
            </p:nvSpPr>
            <p:spPr>
              <a:xfrm>
                <a:off x="-4192795" y="4091953"/>
                <a:ext cx="293550" cy="631333"/>
              </a:xfrm>
              <a:custGeom>
                <a:avLst/>
                <a:gdLst/>
                <a:ahLst/>
                <a:cxnLst/>
                <a:rect l="l" t="t" r="r" b="b"/>
                <a:pathLst>
                  <a:path w="876" h="1884" extrusionOk="0">
                    <a:moveTo>
                      <a:pt x="0" y="1"/>
                    </a:moveTo>
                    <a:lnTo>
                      <a:pt x="3" y="873"/>
                    </a:lnTo>
                    <a:lnTo>
                      <a:pt x="97" y="983"/>
                    </a:lnTo>
                    <a:lnTo>
                      <a:pt x="4" y="952"/>
                    </a:lnTo>
                    <a:lnTo>
                      <a:pt x="5" y="1469"/>
                    </a:lnTo>
                    <a:lnTo>
                      <a:pt x="84" y="1520"/>
                    </a:lnTo>
                    <a:lnTo>
                      <a:pt x="5" y="1512"/>
                    </a:lnTo>
                    <a:lnTo>
                      <a:pt x="6" y="1883"/>
                    </a:lnTo>
                    <a:lnTo>
                      <a:pt x="875" y="1667"/>
                    </a:lnTo>
                    <a:lnTo>
                      <a:pt x="734" y="1400"/>
                    </a:lnTo>
                    <a:lnTo>
                      <a:pt x="622" y="1444"/>
                    </a:lnTo>
                    <a:lnTo>
                      <a:pt x="699" y="1332"/>
                    </a:lnTo>
                    <a:lnTo>
                      <a:pt x="574" y="1094"/>
                    </a:lnTo>
                    <a:lnTo>
                      <a:pt x="473" y="1145"/>
                    </a:lnTo>
                    <a:lnTo>
                      <a:pt x="536" y="1021"/>
                    </a:lnTo>
                    <a:lnTo>
                      <a:pt x="348" y="664"/>
                    </a:lnTo>
                    <a:lnTo>
                      <a:pt x="279" y="725"/>
                    </a:lnTo>
                    <a:lnTo>
                      <a:pt x="324" y="616"/>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3"/>
              <p:cNvSpPr/>
              <p:nvPr/>
            </p:nvSpPr>
            <p:spPr>
              <a:xfrm>
                <a:off x="-4192795" y="4091953"/>
                <a:ext cx="293550" cy="595142"/>
              </a:xfrm>
              <a:custGeom>
                <a:avLst/>
                <a:gdLst/>
                <a:ahLst/>
                <a:cxnLst/>
                <a:rect l="l" t="t" r="r" b="b"/>
                <a:pathLst>
                  <a:path w="876" h="1776" extrusionOk="0">
                    <a:moveTo>
                      <a:pt x="0" y="1"/>
                    </a:moveTo>
                    <a:lnTo>
                      <a:pt x="440" y="1775"/>
                    </a:lnTo>
                    <a:lnTo>
                      <a:pt x="875" y="1667"/>
                    </a:lnTo>
                    <a:lnTo>
                      <a:pt x="734" y="1400"/>
                    </a:lnTo>
                    <a:lnTo>
                      <a:pt x="622" y="1444"/>
                    </a:lnTo>
                    <a:lnTo>
                      <a:pt x="699" y="1332"/>
                    </a:lnTo>
                    <a:lnTo>
                      <a:pt x="574" y="1094"/>
                    </a:lnTo>
                    <a:lnTo>
                      <a:pt x="473" y="1145"/>
                    </a:lnTo>
                    <a:lnTo>
                      <a:pt x="536" y="1021"/>
                    </a:lnTo>
                    <a:lnTo>
                      <a:pt x="348" y="664"/>
                    </a:lnTo>
                    <a:lnTo>
                      <a:pt x="279" y="725"/>
                    </a:lnTo>
                    <a:lnTo>
                      <a:pt x="324" y="616"/>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3"/>
              <p:cNvSpPr/>
              <p:nvPr/>
            </p:nvSpPr>
            <p:spPr>
              <a:xfrm>
                <a:off x="-3771236" y="4070507"/>
                <a:ext cx="375985" cy="807597"/>
              </a:xfrm>
              <a:custGeom>
                <a:avLst/>
                <a:gdLst/>
                <a:ahLst/>
                <a:cxnLst/>
                <a:rect l="l" t="t" r="r" b="b"/>
                <a:pathLst>
                  <a:path w="1122" h="2410" extrusionOk="0">
                    <a:moveTo>
                      <a:pt x="0" y="0"/>
                    </a:moveTo>
                    <a:lnTo>
                      <a:pt x="4" y="1117"/>
                    </a:lnTo>
                    <a:lnTo>
                      <a:pt x="124" y="1257"/>
                    </a:lnTo>
                    <a:lnTo>
                      <a:pt x="4" y="1218"/>
                    </a:lnTo>
                    <a:lnTo>
                      <a:pt x="6" y="1880"/>
                    </a:lnTo>
                    <a:lnTo>
                      <a:pt x="107" y="1945"/>
                    </a:lnTo>
                    <a:lnTo>
                      <a:pt x="6" y="1936"/>
                    </a:lnTo>
                    <a:lnTo>
                      <a:pt x="6" y="1936"/>
                    </a:lnTo>
                    <a:lnTo>
                      <a:pt x="7" y="2410"/>
                    </a:lnTo>
                    <a:lnTo>
                      <a:pt x="1121" y="2133"/>
                    </a:lnTo>
                    <a:lnTo>
                      <a:pt x="941" y="1791"/>
                    </a:lnTo>
                    <a:lnTo>
                      <a:pt x="796" y="1847"/>
                    </a:lnTo>
                    <a:lnTo>
                      <a:pt x="895" y="1704"/>
                    </a:lnTo>
                    <a:lnTo>
                      <a:pt x="735" y="1401"/>
                    </a:lnTo>
                    <a:lnTo>
                      <a:pt x="605" y="1464"/>
                    </a:lnTo>
                    <a:lnTo>
                      <a:pt x="686" y="1307"/>
                    </a:lnTo>
                    <a:lnTo>
                      <a:pt x="446" y="849"/>
                    </a:lnTo>
                    <a:lnTo>
                      <a:pt x="357" y="927"/>
                    </a:lnTo>
                    <a:lnTo>
                      <a:pt x="414" y="787"/>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3"/>
              <p:cNvSpPr/>
              <p:nvPr/>
            </p:nvSpPr>
            <p:spPr>
              <a:xfrm>
                <a:off x="-3771236" y="4070507"/>
                <a:ext cx="375985" cy="761353"/>
              </a:xfrm>
              <a:custGeom>
                <a:avLst/>
                <a:gdLst/>
                <a:ahLst/>
                <a:cxnLst/>
                <a:rect l="l" t="t" r="r" b="b"/>
                <a:pathLst>
                  <a:path w="1122" h="2272" extrusionOk="0">
                    <a:moveTo>
                      <a:pt x="0" y="0"/>
                    </a:moveTo>
                    <a:lnTo>
                      <a:pt x="564" y="2272"/>
                    </a:lnTo>
                    <a:lnTo>
                      <a:pt x="1121" y="2133"/>
                    </a:lnTo>
                    <a:lnTo>
                      <a:pt x="941" y="1791"/>
                    </a:lnTo>
                    <a:lnTo>
                      <a:pt x="796" y="1847"/>
                    </a:lnTo>
                    <a:lnTo>
                      <a:pt x="895" y="1704"/>
                    </a:lnTo>
                    <a:lnTo>
                      <a:pt x="735" y="1401"/>
                    </a:lnTo>
                    <a:lnTo>
                      <a:pt x="605" y="1464"/>
                    </a:lnTo>
                    <a:lnTo>
                      <a:pt x="686" y="1307"/>
                    </a:lnTo>
                    <a:lnTo>
                      <a:pt x="446" y="849"/>
                    </a:lnTo>
                    <a:lnTo>
                      <a:pt x="357" y="927"/>
                    </a:lnTo>
                    <a:lnTo>
                      <a:pt x="414" y="787"/>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3"/>
              <p:cNvSpPr/>
              <p:nvPr/>
            </p:nvSpPr>
            <p:spPr>
              <a:xfrm>
                <a:off x="-3542027" y="4097315"/>
                <a:ext cx="291204" cy="625636"/>
              </a:xfrm>
              <a:custGeom>
                <a:avLst/>
                <a:gdLst/>
                <a:ahLst/>
                <a:cxnLst/>
                <a:rect l="l" t="t" r="r" b="b"/>
                <a:pathLst>
                  <a:path w="869" h="1867" extrusionOk="0">
                    <a:moveTo>
                      <a:pt x="1" y="0"/>
                    </a:moveTo>
                    <a:lnTo>
                      <a:pt x="3" y="866"/>
                    </a:lnTo>
                    <a:lnTo>
                      <a:pt x="96" y="974"/>
                    </a:lnTo>
                    <a:lnTo>
                      <a:pt x="3" y="944"/>
                    </a:lnTo>
                    <a:lnTo>
                      <a:pt x="5" y="1457"/>
                    </a:lnTo>
                    <a:lnTo>
                      <a:pt x="83" y="1506"/>
                    </a:lnTo>
                    <a:lnTo>
                      <a:pt x="5" y="1499"/>
                    </a:lnTo>
                    <a:lnTo>
                      <a:pt x="7" y="1866"/>
                    </a:lnTo>
                    <a:lnTo>
                      <a:pt x="869" y="1653"/>
                    </a:lnTo>
                    <a:lnTo>
                      <a:pt x="729" y="1388"/>
                    </a:lnTo>
                    <a:lnTo>
                      <a:pt x="617" y="1431"/>
                    </a:lnTo>
                    <a:lnTo>
                      <a:pt x="693" y="1319"/>
                    </a:lnTo>
                    <a:lnTo>
                      <a:pt x="570" y="1084"/>
                    </a:lnTo>
                    <a:lnTo>
                      <a:pt x="469" y="1135"/>
                    </a:lnTo>
                    <a:lnTo>
                      <a:pt x="532" y="1011"/>
                    </a:lnTo>
                    <a:lnTo>
                      <a:pt x="345" y="657"/>
                    </a:lnTo>
                    <a:lnTo>
                      <a:pt x="277" y="719"/>
                    </a:lnTo>
                    <a:lnTo>
                      <a:pt x="321" y="609"/>
                    </a:lnTo>
                    <a:lnTo>
                      <a:pt x="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3"/>
              <p:cNvSpPr/>
              <p:nvPr/>
            </p:nvSpPr>
            <p:spPr>
              <a:xfrm>
                <a:off x="-3542027" y="4097315"/>
                <a:ext cx="291204" cy="590116"/>
              </a:xfrm>
              <a:custGeom>
                <a:avLst/>
                <a:gdLst/>
                <a:ahLst/>
                <a:cxnLst/>
                <a:rect l="l" t="t" r="r" b="b"/>
                <a:pathLst>
                  <a:path w="869" h="1761" extrusionOk="0">
                    <a:moveTo>
                      <a:pt x="1" y="0"/>
                    </a:moveTo>
                    <a:lnTo>
                      <a:pt x="437" y="1760"/>
                    </a:lnTo>
                    <a:lnTo>
                      <a:pt x="869" y="1653"/>
                    </a:lnTo>
                    <a:lnTo>
                      <a:pt x="729" y="1388"/>
                    </a:lnTo>
                    <a:lnTo>
                      <a:pt x="617" y="1431"/>
                    </a:lnTo>
                    <a:lnTo>
                      <a:pt x="693" y="1319"/>
                    </a:lnTo>
                    <a:lnTo>
                      <a:pt x="570" y="1084"/>
                    </a:lnTo>
                    <a:lnTo>
                      <a:pt x="469" y="1135"/>
                    </a:lnTo>
                    <a:lnTo>
                      <a:pt x="532" y="1011"/>
                    </a:lnTo>
                    <a:lnTo>
                      <a:pt x="345" y="657"/>
                    </a:lnTo>
                    <a:lnTo>
                      <a:pt x="277" y="719"/>
                    </a:lnTo>
                    <a:lnTo>
                      <a:pt x="321" y="609"/>
                    </a:lnTo>
                    <a:lnTo>
                      <a:pt x="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3"/>
              <p:cNvSpPr/>
              <p:nvPr/>
            </p:nvSpPr>
            <p:spPr>
              <a:xfrm>
                <a:off x="-3395587" y="4054087"/>
                <a:ext cx="290869" cy="626307"/>
              </a:xfrm>
              <a:custGeom>
                <a:avLst/>
                <a:gdLst/>
                <a:ahLst/>
                <a:cxnLst/>
                <a:rect l="l" t="t" r="r" b="b"/>
                <a:pathLst>
                  <a:path w="868" h="1869" extrusionOk="0">
                    <a:moveTo>
                      <a:pt x="0" y="1"/>
                    </a:moveTo>
                    <a:lnTo>
                      <a:pt x="2" y="868"/>
                    </a:lnTo>
                    <a:lnTo>
                      <a:pt x="96" y="976"/>
                    </a:lnTo>
                    <a:lnTo>
                      <a:pt x="4" y="945"/>
                    </a:lnTo>
                    <a:lnTo>
                      <a:pt x="4" y="945"/>
                    </a:lnTo>
                    <a:lnTo>
                      <a:pt x="5" y="1458"/>
                    </a:lnTo>
                    <a:lnTo>
                      <a:pt x="82" y="1508"/>
                    </a:lnTo>
                    <a:lnTo>
                      <a:pt x="82" y="1508"/>
                    </a:lnTo>
                    <a:lnTo>
                      <a:pt x="5" y="1500"/>
                    </a:lnTo>
                    <a:lnTo>
                      <a:pt x="6" y="1868"/>
                    </a:lnTo>
                    <a:lnTo>
                      <a:pt x="868" y="1654"/>
                    </a:lnTo>
                    <a:lnTo>
                      <a:pt x="729" y="1388"/>
                    </a:lnTo>
                    <a:lnTo>
                      <a:pt x="617" y="1432"/>
                    </a:lnTo>
                    <a:lnTo>
                      <a:pt x="693" y="1321"/>
                    </a:lnTo>
                    <a:lnTo>
                      <a:pt x="569" y="1086"/>
                    </a:lnTo>
                    <a:lnTo>
                      <a:pt x="469" y="1136"/>
                    </a:lnTo>
                    <a:lnTo>
                      <a:pt x="532" y="1013"/>
                    </a:lnTo>
                    <a:lnTo>
                      <a:pt x="346" y="659"/>
                    </a:lnTo>
                    <a:lnTo>
                      <a:pt x="276" y="719"/>
                    </a:lnTo>
                    <a:lnTo>
                      <a:pt x="320" y="611"/>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3"/>
              <p:cNvSpPr/>
              <p:nvPr/>
            </p:nvSpPr>
            <p:spPr>
              <a:xfrm>
                <a:off x="-3395587" y="4054087"/>
                <a:ext cx="290869" cy="590451"/>
              </a:xfrm>
              <a:custGeom>
                <a:avLst/>
                <a:gdLst/>
                <a:ahLst/>
                <a:cxnLst/>
                <a:rect l="l" t="t" r="r" b="b"/>
                <a:pathLst>
                  <a:path w="868" h="1762" extrusionOk="0">
                    <a:moveTo>
                      <a:pt x="0" y="1"/>
                    </a:moveTo>
                    <a:lnTo>
                      <a:pt x="436" y="1761"/>
                    </a:lnTo>
                    <a:lnTo>
                      <a:pt x="868" y="1654"/>
                    </a:lnTo>
                    <a:lnTo>
                      <a:pt x="729" y="1388"/>
                    </a:lnTo>
                    <a:lnTo>
                      <a:pt x="617" y="1432"/>
                    </a:lnTo>
                    <a:lnTo>
                      <a:pt x="693" y="1321"/>
                    </a:lnTo>
                    <a:lnTo>
                      <a:pt x="569" y="1086"/>
                    </a:lnTo>
                    <a:lnTo>
                      <a:pt x="469" y="1136"/>
                    </a:lnTo>
                    <a:lnTo>
                      <a:pt x="532" y="1013"/>
                    </a:lnTo>
                    <a:lnTo>
                      <a:pt x="346" y="659"/>
                    </a:lnTo>
                    <a:lnTo>
                      <a:pt x="276" y="719"/>
                    </a:lnTo>
                    <a:lnTo>
                      <a:pt x="320" y="611"/>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3"/>
              <p:cNvSpPr/>
              <p:nvPr/>
            </p:nvSpPr>
            <p:spPr>
              <a:xfrm>
                <a:off x="-6795531" y="4544007"/>
                <a:ext cx="822342" cy="208769"/>
              </a:xfrm>
              <a:custGeom>
                <a:avLst/>
                <a:gdLst/>
                <a:ahLst/>
                <a:cxnLst/>
                <a:rect l="l" t="t" r="r" b="b"/>
                <a:pathLst>
                  <a:path w="2454" h="623" extrusionOk="0">
                    <a:moveTo>
                      <a:pt x="161" y="305"/>
                    </a:moveTo>
                    <a:cubicBezTo>
                      <a:pt x="91" y="325"/>
                      <a:pt x="0" y="376"/>
                      <a:pt x="29" y="450"/>
                    </a:cubicBezTo>
                    <a:cubicBezTo>
                      <a:pt x="44" y="487"/>
                      <a:pt x="80" y="511"/>
                      <a:pt x="120" y="512"/>
                    </a:cubicBezTo>
                    <a:lnTo>
                      <a:pt x="1130" y="577"/>
                    </a:lnTo>
                    <a:cubicBezTo>
                      <a:pt x="1513" y="600"/>
                      <a:pt x="1909" y="623"/>
                      <a:pt x="2280" y="552"/>
                    </a:cubicBezTo>
                    <a:cubicBezTo>
                      <a:pt x="2433" y="523"/>
                      <a:pt x="2453" y="312"/>
                      <a:pt x="2309" y="256"/>
                    </a:cubicBezTo>
                    <a:cubicBezTo>
                      <a:pt x="2222" y="223"/>
                      <a:pt x="2148" y="193"/>
                      <a:pt x="2115" y="185"/>
                    </a:cubicBezTo>
                    <a:cubicBezTo>
                      <a:pt x="1884" y="128"/>
                      <a:pt x="1652" y="84"/>
                      <a:pt x="1417" y="55"/>
                    </a:cubicBezTo>
                    <a:cubicBezTo>
                      <a:pt x="982" y="1"/>
                      <a:pt x="575" y="184"/>
                      <a:pt x="161" y="305"/>
                    </a:cubicBezTo>
                    <a:close/>
                  </a:path>
                </a:pathLst>
              </a:custGeom>
              <a:solidFill>
                <a:srgbClr val="554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3"/>
              <p:cNvSpPr/>
              <p:nvPr/>
            </p:nvSpPr>
            <p:spPr>
              <a:xfrm>
                <a:off x="-6699357" y="4539985"/>
                <a:ext cx="372634" cy="134711"/>
              </a:xfrm>
              <a:custGeom>
                <a:avLst/>
                <a:gdLst/>
                <a:ahLst/>
                <a:cxnLst/>
                <a:rect l="l" t="t" r="r" b="b"/>
                <a:pathLst>
                  <a:path w="1112" h="402" extrusionOk="0">
                    <a:moveTo>
                      <a:pt x="952" y="1"/>
                    </a:moveTo>
                    <a:cubicBezTo>
                      <a:pt x="919" y="1"/>
                      <a:pt x="885" y="7"/>
                      <a:pt x="852" y="14"/>
                    </a:cubicBezTo>
                    <a:lnTo>
                      <a:pt x="10" y="190"/>
                    </a:lnTo>
                    <a:cubicBezTo>
                      <a:pt x="0" y="264"/>
                      <a:pt x="20" y="350"/>
                      <a:pt x="72" y="402"/>
                    </a:cubicBezTo>
                    <a:cubicBezTo>
                      <a:pt x="398" y="394"/>
                      <a:pt x="746" y="361"/>
                      <a:pt x="1061" y="278"/>
                    </a:cubicBezTo>
                    <a:cubicBezTo>
                      <a:pt x="1095" y="202"/>
                      <a:pt x="1111" y="67"/>
                      <a:pt x="1039" y="22"/>
                    </a:cubicBezTo>
                    <a:cubicBezTo>
                      <a:pt x="1013" y="6"/>
                      <a:pt x="983" y="1"/>
                      <a:pt x="952"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3"/>
              <p:cNvSpPr/>
              <p:nvPr/>
            </p:nvSpPr>
            <p:spPr>
              <a:xfrm>
                <a:off x="-6699357" y="4590251"/>
                <a:ext cx="339794" cy="84781"/>
              </a:xfrm>
              <a:custGeom>
                <a:avLst/>
                <a:gdLst/>
                <a:ahLst/>
                <a:cxnLst/>
                <a:rect l="l" t="t" r="r" b="b"/>
                <a:pathLst>
                  <a:path w="1014" h="253" extrusionOk="0">
                    <a:moveTo>
                      <a:pt x="876" y="0"/>
                    </a:moveTo>
                    <a:cubicBezTo>
                      <a:pt x="722" y="58"/>
                      <a:pt x="543" y="138"/>
                      <a:pt x="380" y="138"/>
                    </a:cubicBezTo>
                    <a:cubicBezTo>
                      <a:pt x="318" y="138"/>
                      <a:pt x="259" y="126"/>
                      <a:pt x="204" y="99"/>
                    </a:cubicBezTo>
                    <a:cubicBezTo>
                      <a:pt x="166" y="80"/>
                      <a:pt x="133" y="53"/>
                      <a:pt x="107" y="20"/>
                    </a:cubicBezTo>
                    <a:lnTo>
                      <a:pt x="10" y="41"/>
                    </a:lnTo>
                    <a:cubicBezTo>
                      <a:pt x="0" y="114"/>
                      <a:pt x="20" y="200"/>
                      <a:pt x="72" y="253"/>
                    </a:cubicBezTo>
                    <a:cubicBezTo>
                      <a:pt x="381" y="245"/>
                      <a:pt x="712" y="214"/>
                      <a:pt x="1014" y="140"/>
                    </a:cubicBezTo>
                    <a:cubicBezTo>
                      <a:pt x="988" y="78"/>
                      <a:pt x="939" y="28"/>
                      <a:pt x="876"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3"/>
              <p:cNvSpPr/>
              <p:nvPr/>
            </p:nvSpPr>
            <p:spPr>
              <a:xfrm>
                <a:off x="-6383021" y="4539985"/>
                <a:ext cx="372634" cy="134711"/>
              </a:xfrm>
              <a:custGeom>
                <a:avLst/>
                <a:gdLst/>
                <a:ahLst/>
                <a:cxnLst/>
                <a:rect l="l" t="t" r="r" b="b"/>
                <a:pathLst>
                  <a:path w="1112" h="402" extrusionOk="0">
                    <a:moveTo>
                      <a:pt x="159" y="1"/>
                    </a:moveTo>
                    <a:cubicBezTo>
                      <a:pt x="128" y="1"/>
                      <a:pt x="98" y="6"/>
                      <a:pt x="72" y="22"/>
                    </a:cubicBezTo>
                    <a:cubicBezTo>
                      <a:pt x="0" y="67"/>
                      <a:pt x="16" y="202"/>
                      <a:pt x="51" y="278"/>
                    </a:cubicBezTo>
                    <a:cubicBezTo>
                      <a:pt x="365" y="361"/>
                      <a:pt x="714" y="394"/>
                      <a:pt x="1039" y="402"/>
                    </a:cubicBezTo>
                    <a:cubicBezTo>
                      <a:pt x="1092" y="350"/>
                      <a:pt x="1112" y="264"/>
                      <a:pt x="1101" y="190"/>
                    </a:cubicBezTo>
                    <a:lnTo>
                      <a:pt x="259" y="14"/>
                    </a:lnTo>
                    <a:cubicBezTo>
                      <a:pt x="227" y="7"/>
                      <a:pt x="192" y="1"/>
                      <a:pt x="159"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3"/>
              <p:cNvSpPr/>
              <p:nvPr/>
            </p:nvSpPr>
            <p:spPr>
              <a:xfrm>
                <a:off x="-6350851" y="4590251"/>
                <a:ext cx="340129" cy="84781"/>
              </a:xfrm>
              <a:custGeom>
                <a:avLst/>
                <a:gdLst/>
                <a:ahLst/>
                <a:cxnLst/>
                <a:rect l="l" t="t" r="r" b="b"/>
                <a:pathLst>
                  <a:path w="1015" h="253" extrusionOk="0">
                    <a:moveTo>
                      <a:pt x="138" y="0"/>
                    </a:moveTo>
                    <a:cubicBezTo>
                      <a:pt x="76" y="28"/>
                      <a:pt x="27" y="78"/>
                      <a:pt x="1" y="140"/>
                    </a:cubicBezTo>
                    <a:cubicBezTo>
                      <a:pt x="303" y="214"/>
                      <a:pt x="634" y="245"/>
                      <a:pt x="943" y="253"/>
                    </a:cubicBezTo>
                    <a:cubicBezTo>
                      <a:pt x="995" y="200"/>
                      <a:pt x="1015" y="114"/>
                      <a:pt x="1005" y="41"/>
                    </a:cubicBezTo>
                    <a:lnTo>
                      <a:pt x="908" y="20"/>
                    </a:lnTo>
                    <a:cubicBezTo>
                      <a:pt x="882" y="53"/>
                      <a:pt x="849" y="80"/>
                      <a:pt x="812" y="99"/>
                    </a:cubicBezTo>
                    <a:cubicBezTo>
                      <a:pt x="757" y="126"/>
                      <a:pt x="697" y="138"/>
                      <a:pt x="636" y="138"/>
                    </a:cubicBezTo>
                    <a:cubicBezTo>
                      <a:pt x="471" y="138"/>
                      <a:pt x="292" y="58"/>
                      <a:pt x="138"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3"/>
              <p:cNvSpPr/>
              <p:nvPr/>
            </p:nvSpPr>
            <p:spPr>
              <a:xfrm>
                <a:off x="-6532811" y="4162325"/>
                <a:ext cx="423570" cy="506675"/>
              </a:xfrm>
              <a:custGeom>
                <a:avLst/>
                <a:gdLst/>
                <a:ahLst/>
                <a:cxnLst/>
                <a:rect l="l" t="t" r="r" b="b"/>
                <a:pathLst>
                  <a:path w="1264" h="1512" extrusionOk="0">
                    <a:moveTo>
                      <a:pt x="649" y="0"/>
                    </a:moveTo>
                    <a:cubicBezTo>
                      <a:pt x="649" y="140"/>
                      <a:pt x="605" y="283"/>
                      <a:pt x="545" y="409"/>
                    </a:cubicBezTo>
                    <a:cubicBezTo>
                      <a:pt x="527" y="356"/>
                      <a:pt x="499" y="303"/>
                      <a:pt x="482" y="251"/>
                    </a:cubicBezTo>
                    <a:lnTo>
                      <a:pt x="482" y="251"/>
                    </a:lnTo>
                    <a:cubicBezTo>
                      <a:pt x="490" y="339"/>
                      <a:pt x="440" y="421"/>
                      <a:pt x="388" y="492"/>
                    </a:cubicBezTo>
                    <a:cubicBezTo>
                      <a:pt x="336" y="562"/>
                      <a:pt x="272" y="640"/>
                      <a:pt x="257" y="727"/>
                    </a:cubicBezTo>
                    <a:cubicBezTo>
                      <a:pt x="246" y="672"/>
                      <a:pt x="239" y="603"/>
                      <a:pt x="229" y="548"/>
                    </a:cubicBezTo>
                    <a:cubicBezTo>
                      <a:pt x="95" y="676"/>
                      <a:pt x="1" y="855"/>
                      <a:pt x="7" y="1041"/>
                    </a:cubicBezTo>
                    <a:cubicBezTo>
                      <a:pt x="12" y="1225"/>
                      <a:pt x="131" y="1411"/>
                      <a:pt x="310" y="1463"/>
                    </a:cubicBezTo>
                    <a:cubicBezTo>
                      <a:pt x="412" y="1493"/>
                      <a:pt x="521" y="1512"/>
                      <a:pt x="627" y="1512"/>
                    </a:cubicBezTo>
                    <a:cubicBezTo>
                      <a:pt x="797" y="1512"/>
                      <a:pt x="957" y="1463"/>
                      <a:pt x="1068" y="1332"/>
                    </a:cubicBezTo>
                    <a:cubicBezTo>
                      <a:pt x="1248" y="1121"/>
                      <a:pt x="1264" y="757"/>
                      <a:pt x="1088" y="542"/>
                    </a:cubicBezTo>
                    <a:lnTo>
                      <a:pt x="1088" y="542"/>
                    </a:lnTo>
                    <a:cubicBezTo>
                      <a:pt x="1086" y="605"/>
                      <a:pt x="1059" y="653"/>
                      <a:pt x="1030" y="708"/>
                    </a:cubicBezTo>
                    <a:cubicBezTo>
                      <a:pt x="1021" y="577"/>
                      <a:pt x="971" y="438"/>
                      <a:pt x="906" y="325"/>
                    </a:cubicBezTo>
                    <a:cubicBezTo>
                      <a:pt x="898" y="371"/>
                      <a:pt x="886" y="430"/>
                      <a:pt x="877" y="476"/>
                    </a:cubicBezTo>
                    <a:cubicBezTo>
                      <a:pt x="847" y="300"/>
                      <a:pt x="759" y="141"/>
                      <a:pt x="649"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3"/>
              <p:cNvSpPr/>
              <p:nvPr/>
            </p:nvSpPr>
            <p:spPr>
              <a:xfrm>
                <a:off x="-6475174" y="4293350"/>
                <a:ext cx="303938" cy="364927"/>
              </a:xfrm>
              <a:custGeom>
                <a:avLst/>
                <a:gdLst/>
                <a:ahLst/>
                <a:cxnLst/>
                <a:rect l="l" t="t" r="r" b="b"/>
                <a:pathLst>
                  <a:path w="907" h="1089" extrusionOk="0">
                    <a:moveTo>
                      <a:pt x="466" y="1"/>
                    </a:moveTo>
                    <a:cubicBezTo>
                      <a:pt x="466" y="102"/>
                      <a:pt x="435" y="205"/>
                      <a:pt x="391" y="295"/>
                    </a:cubicBezTo>
                    <a:cubicBezTo>
                      <a:pt x="378" y="257"/>
                      <a:pt x="358" y="219"/>
                      <a:pt x="346" y="181"/>
                    </a:cubicBezTo>
                    <a:lnTo>
                      <a:pt x="346" y="181"/>
                    </a:lnTo>
                    <a:cubicBezTo>
                      <a:pt x="352" y="244"/>
                      <a:pt x="315" y="303"/>
                      <a:pt x="278" y="355"/>
                    </a:cubicBezTo>
                    <a:cubicBezTo>
                      <a:pt x="240" y="406"/>
                      <a:pt x="196" y="462"/>
                      <a:pt x="184" y="524"/>
                    </a:cubicBezTo>
                    <a:cubicBezTo>
                      <a:pt x="177" y="484"/>
                      <a:pt x="172" y="436"/>
                      <a:pt x="164" y="396"/>
                    </a:cubicBezTo>
                    <a:cubicBezTo>
                      <a:pt x="67" y="487"/>
                      <a:pt x="0" y="616"/>
                      <a:pt x="4" y="750"/>
                    </a:cubicBezTo>
                    <a:cubicBezTo>
                      <a:pt x="9" y="883"/>
                      <a:pt x="94" y="1015"/>
                      <a:pt x="221" y="1053"/>
                    </a:cubicBezTo>
                    <a:cubicBezTo>
                      <a:pt x="295" y="1075"/>
                      <a:pt x="373" y="1088"/>
                      <a:pt x="449" y="1088"/>
                    </a:cubicBezTo>
                    <a:cubicBezTo>
                      <a:pt x="571" y="1088"/>
                      <a:pt x="687" y="1053"/>
                      <a:pt x="767" y="959"/>
                    </a:cubicBezTo>
                    <a:cubicBezTo>
                      <a:pt x="896" y="807"/>
                      <a:pt x="907" y="546"/>
                      <a:pt x="781" y="391"/>
                    </a:cubicBezTo>
                    <a:lnTo>
                      <a:pt x="781" y="391"/>
                    </a:lnTo>
                    <a:cubicBezTo>
                      <a:pt x="780" y="436"/>
                      <a:pt x="760" y="470"/>
                      <a:pt x="739" y="510"/>
                    </a:cubicBezTo>
                    <a:cubicBezTo>
                      <a:pt x="734" y="416"/>
                      <a:pt x="698" y="315"/>
                      <a:pt x="651" y="235"/>
                    </a:cubicBezTo>
                    <a:cubicBezTo>
                      <a:pt x="645" y="268"/>
                      <a:pt x="636" y="310"/>
                      <a:pt x="631" y="344"/>
                    </a:cubicBezTo>
                    <a:cubicBezTo>
                      <a:pt x="609" y="217"/>
                      <a:pt x="545" y="102"/>
                      <a:pt x="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07" name="Google Shape;1707;p23"/>
          <p:cNvSpPr/>
          <p:nvPr/>
        </p:nvSpPr>
        <p:spPr>
          <a:xfrm>
            <a:off x="6039" y="0"/>
            <a:ext cx="4395000" cy="516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3"/>
          <p:cNvSpPr/>
          <p:nvPr/>
        </p:nvSpPr>
        <p:spPr>
          <a:xfrm>
            <a:off x="4370844" y="50"/>
            <a:ext cx="5713827" cy="5178390"/>
          </a:xfrm>
          <a:custGeom>
            <a:avLst/>
            <a:gdLst/>
            <a:ahLst/>
            <a:cxnLst/>
            <a:rect l="l" t="t" r="r" b="b"/>
            <a:pathLst>
              <a:path w="99831" h="81058" extrusionOk="0">
                <a:moveTo>
                  <a:pt x="0" y="0"/>
                </a:moveTo>
                <a:lnTo>
                  <a:pt x="0" y="81058"/>
                </a:lnTo>
                <a:cubicBezTo>
                  <a:pt x="151" y="80914"/>
                  <a:pt x="296" y="80762"/>
                  <a:pt x="447" y="80618"/>
                </a:cubicBezTo>
                <a:cubicBezTo>
                  <a:pt x="1089" y="79991"/>
                  <a:pt x="1680" y="79443"/>
                  <a:pt x="2256" y="78945"/>
                </a:cubicBezTo>
                <a:cubicBezTo>
                  <a:pt x="2884" y="78405"/>
                  <a:pt x="3453" y="77929"/>
                  <a:pt x="4008" y="77504"/>
                </a:cubicBezTo>
                <a:cubicBezTo>
                  <a:pt x="4736" y="76941"/>
                  <a:pt x="5385" y="76473"/>
                  <a:pt x="5991" y="76062"/>
                </a:cubicBezTo>
                <a:cubicBezTo>
                  <a:pt x="6676" y="75593"/>
                  <a:pt x="7303" y="75197"/>
                  <a:pt x="7894" y="74844"/>
                </a:cubicBezTo>
                <a:cubicBezTo>
                  <a:pt x="8608" y="74425"/>
                  <a:pt x="9256" y="74065"/>
                  <a:pt x="9876" y="73741"/>
                </a:cubicBezTo>
                <a:cubicBezTo>
                  <a:pt x="10597" y="73373"/>
                  <a:pt x="11268" y="73056"/>
                  <a:pt x="11909" y="72775"/>
                </a:cubicBezTo>
                <a:cubicBezTo>
                  <a:pt x="12385" y="72573"/>
                  <a:pt x="12767" y="72414"/>
                  <a:pt x="13128" y="72277"/>
                </a:cubicBezTo>
                <a:cubicBezTo>
                  <a:pt x="13445" y="72147"/>
                  <a:pt x="13798" y="72010"/>
                  <a:pt x="14180" y="71881"/>
                </a:cubicBezTo>
                <a:cubicBezTo>
                  <a:pt x="14598" y="71737"/>
                  <a:pt x="15081" y="71571"/>
                  <a:pt x="15564" y="71427"/>
                </a:cubicBezTo>
                <a:cubicBezTo>
                  <a:pt x="16040" y="71290"/>
                  <a:pt x="16487" y="71160"/>
                  <a:pt x="16948" y="71037"/>
                </a:cubicBezTo>
                <a:cubicBezTo>
                  <a:pt x="17518" y="70893"/>
                  <a:pt x="17950" y="70792"/>
                  <a:pt x="18354" y="70706"/>
                </a:cubicBezTo>
                <a:cubicBezTo>
                  <a:pt x="18909" y="70583"/>
                  <a:pt x="19356" y="70489"/>
                  <a:pt x="19745" y="70424"/>
                </a:cubicBezTo>
                <a:cubicBezTo>
                  <a:pt x="20697" y="70251"/>
                  <a:pt x="21641" y="70107"/>
                  <a:pt x="22550" y="69999"/>
                </a:cubicBezTo>
                <a:cubicBezTo>
                  <a:pt x="23595" y="69877"/>
                  <a:pt x="24626" y="69776"/>
                  <a:pt x="25606" y="69704"/>
                </a:cubicBezTo>
                <a:cubicBezTo>
                  <a:pt x="26551" y="69632"/>
                  <a:pt x="27502" y="69574"/>
                  <a:pt x="28432" y="69523"/>
                </a:cubicBezTo>
                <a:cubicBezTo>
                  <a:pt x="29463" y="69473"/>
                  <a:pt x="30487" y="69430"/>
                  <a:pt x="31511" y="69386"/>
                </a:cubicBezTo>
                <a:lnTo>
                  <a:pt x="31820" y="69372"/>
                </a:lnTo>
                <a:lnTo>
                  <a:pt x="32130" y="69358"/>
                </a:lnTo>
                <a:lnTo>
                  <a:pt x="32426" y="69350"/>
                </a:lnTo>
                <a:lnTo>
                  <a:pt x="32700" y="69336"/>
                </a:lnTo>
                <a:cubicBezTo>
                  <a:pt x="33248" y="69314"/>
                  <a:pt x="33796" y="69293"/>
                  <a:pt x="34351" y="69264"/>
                </a:cubicBezTo>
                <a:cubicBezTo>
                  <a:pt x="35338" y="69213"/>
                  <a:pt x="36391" y="69156"/>
                  <a:pt x="37429" y="69084"/>
                </a:cubicBezTo>
                <a:cubicBezTo>
                  <a:pt x="38539" y="68997"/>
                  <a:pt x="39412" y="68918"/>
                  <a:pt x="40262" y="68817"/>
                </a:cubicBezTo>
                <a:cubicBezTo>
                  <a:pt x="40760" y="68759"/>
                  <a:pt x="41235" y="68702"/>
                  <a:pt x="41718" y="68629"/>
                </a:cubicBezTo>
                <a:cubicBezTo>
                  <a:pt x="42201" y="68557"/>
                  <a:pt x="42533" y="68500"/>
                  <a:pt x="42836" y="68449"/>
                </a:cubicBezTo>
                <a:cubicBezTo>
                  <a:pt x="43203" y="68384"/>
                  <a:pt x="43578" y="68312"/>
                  <a:pt x="43939" y="68233"/>
                </a:cubicBezTo>
                <a:cubicBezTo>
                  <a:pt x="44292" y="68161"/>
                  <a:pt x="44660" y="68082"/>
                  <a:pt x="45035" y="67988"/>
                </a:cubicBezTo>
                <a:cubicBezTo>
                  <a:pt x="45907" y="67779"/>
                  <a:pt x="46664" y="67577"/>
                  <a:pt x="47356" y="67361"/>
                </a:cubicBezTo>
                <a:cubicBezTo>
                  <a:pt x="48207" y="67087"/>
                  <a:pt x="48956" y="66834"/>
                  <a:pt x="49641" y="66568"/>
                </a:cubicBezTo>
                <a:cubicBezTo>
                  <a:pt x="50427" y="66258"/>
                  <a:pt x="51148" y="65948"/>
                  <a:pt x="51854" y="65623"/>
                </a:cubicBezTo>
                <a:cubicBezTo>
                  <a:pt x="52294" y="65414"/>
                  <a:pt x="52662" y="65227"/>
                  <a:pt x="53015" y="65047"/>
                </a:cubicBezTo>
                <a:cubicBezTo>
                  <a:pt x="53339" y="64881"/>
                  <a:pt x="53664" y="64701"/>
                  <a:pt x="53988" y="64520"/>
                </a:cubicBezTo>
                <a:cubicBezTo>
                  <a:pt x="54680" y="64131"/>
                  <a:pt x="55293" y="63756"/>
                  <a:pt x="55870" y="63381"/>
                </a:cubicBezTo>
                <a:cubicBezTo>
                  <a:pt x="56475" y="62985"/>
                  <a:pt x="57023" y="62603"/>
                  <a:pt x="57535" y="62213"/>
                </a:cubicBezTo>
                <a:cubicBezTo>
                  <a:pt x="58162" y="61738"/>
                  <a:pt x="58681" y="61320"/>
                  <a:pt x="59128" y="60930"/>
                </a:cubicBezTo>
                <a:cubicBezTo>
                  <a:pt x="59359" y="60728"/>
                  <a:pt x="59669" y="60469"/>
                  <a:pt x="59964" y="60188"/>
                </a:cubicBezTo>
                <a:cubicBezTo>
                  <a:pt x="60195" y="59979"/>
                  <a:pt x="60419" y="59762"/>
                  <a:pt x="60642" y="59546"/>
                </a:cubicBezTo>
                <a:cubicBezTo>
                  <a:pt x="61139" y="59056"/>
                  <a:pt x="61608" y="58566"/>
                  <a:pt x="62069" y="58054"/>
                </a:cubicBezTo>
                <a:cubicBezTo>
                  <a:pt x="62560" y="57499"/>
                  <a:pt x="62999" y="56965"/>
                  <a:pt x="63410" y="56446"/>
                </a:cubicBezTo>
                <a:cubicBezTo>
                  <a:pt x="63879" y="55826"/>
                  <a:pt x="64290" y="55264"/>
                  <a:pt x="64657" y="54723"/>
                </a:cubicBezTo>
                <a:cubicBezTo>
                  <a:pt x="64838" y="54449"/>
                  <a:pt x="65018" y="54183"/>
                  <a:pt x="65191" y="53902"/>
                </a:cubicBezTo>
                <a:cubicBezTo>
                  <a:pt x="65364" y="53620"/>
                  <a:pt x="65537" y="53339"/>
                  <a:pt x="65703" y="53058"/>
                </a:cubicBezTo>
                <a:cubicBezTo>
                  <a:pt x="66157" y="52294"/>
                  <a:pt x="66525" y="51587"/>
                  <a:pt x="66849" y="50917"/>
                </a:cubicBezTo>
                <a:cubicBezTo>
                  <a:pt x="67245" y="50102"/>
                  <a:pt x="67577" y="49345"/>
                  <a:pt x="67873" y="48610"/>
                </a:cubicBezTo>
                <a:cubicBezTo>
                  <a:pt x="68211" y="47759"/>
                  <a:pt x="68500" y="46966"/>
                  <a:pt x="68731" y="46246"/>
                </a:cubicBezTo>
                <a:cubicBezTo>
                  <a:pt x="68853" y="45885"/>
                  <a:pt x="68968" y="45525"/>
                  <a:pt x="69077" y="45164"/>
                </a:cubicBezTo>
                <a:cubicBezTo>
                  <a:pt x="69192" y="44797"/>
                  <a:pt x="69300" y="44429"/>
                  <a:pt x="69401" y="44061"/>
                </a:cubicBezTo>
                <a:cubicBezTo>
                  <a:pt x="69596" y="43384"/>
                  <a:pt x="69761" y="42735"/>
                  <a:pt x="69927" y="42086"/>
                </a:cubicBezTo>
                <a:cubicBezTo>
                  <a:pt x="70107" y="41372"/>
                  <a:pt x="70266" y="40695"/>
                  <a:pt x="70410" y="40075"/>
                </a:cubicBezTo>
                <a:cubicBezTo>
                  <a:pt x="70699" y="38806"/>
                  <a:pt x="70987" y="37436"/>
                  <a:pt x="71232" y="36254"/>
                </a:cubicBezTo>
                <a:lnTo>
                  <a:pt x="71319" y="35850"/>
                </a:lnTo>
                <a:lnTo>
                  <a:pt x="71319" y="35821"/>
                </a:lnTo>
                <a:lnTo>
                  <a:pt x="71340" y="35728"/>
                </a:lnTo>
                <a:lnTo>
                  <a:pt x="71383" y="35533"/>
                </a:lnTo>
                <a:lnTo>
                  <a:pt x="71448" y="35223"/>
                </a:lnTo>
                <a:lnTo>
                  <a:pt x="71499" y="34985"/>
                </a:lnTo>
                <a:cubicBezTo>
                  <a:pt x="71679" y="34135"/>
                  <a:pt x="71852" y="33269"/>
                  <a:pt x="72039" y="32426"/>
                </a:cubicBezTo>
                <a:cubicBezTo>
                  <a:pt x="72328" y="31100"/>
                  <a:pt x="72587" y="29982"/>
                  <a:pt x="72905" y="28821"/>
                </a:cubicBezTo>
                <a:cubicBezTo>
                  <a:pt x="73222" y="27661"/>
                  <a:pt x="73539" y="26623"/>
                  <a:pt x="73863" y="25664"/>
                </a:cubicBezTo>
                <a:cubicBezTo>
                  <a:pt x="74274" y="24474"/>
                  <a:pt x="74678" y="23436"/>
                  <a:pt x="75082" y="22492"/>
                </a:cubicBezTo>
                <a:cubicBezTo>
                  <a:pt x="75565" y="21375"/>
                  <a:pt x="76040" y="20380"/>
                  <a:pt x="76531" y="19464"/>
                </a:cubicBezTo>
                <a:cubicBezTo>
                  <a:pt x="77071" y="18462"/>
                  <a:pt x="77590" y="17568"/>
                  <a:pt x="78131" y="16739"/>
                </a:cubicBezTo>
                <a:cubicBezTo>
                  <a:pt x="78643" y="15939"/>
                  <a:pt x="79133" y="15247"/>
                  <a:pt x="79609" y="14613"/>
                </a:cubicBezTo>
                <a:cubicBezTo>
                  <a:pt x="80142" y="13906"/>
                  <a:pt x="80640" y="13286"/>
                  <a:pt x="81123" y="12717"/>
                </a:cubicBezTo>
                <a:cubicBezTo>
                  <a:pt x="81757" y="11989"/>
                  <a:pt x="82348" y="11340"/>
                  <a:pt x="82947" y="10727"/>
                </a:cubicBezTo>
                <a:cubicBezTo>
                  <a:pt x="83516" y="10150"/>
                  <a:pt x="84042" y="9638"/>
                  <a:pt x="84561" y="9170"/>
                </a:cubicBezTo>
                <a:cubicBezTo>
                  <a:pt x="85254" y="8535"/>
                  <a:pt x="85902" y="7980"/>
                  <a:pt x="86551" y="7469"/>
                </a:cubicBezTo>
                <a:cubicBezTo>
                  <a:pt x="87250" y="6913"/>
                  <a:pt x="87885" y="6430"/>
                  <a:pt x="88498" y="5991"/>
                </a:cubicBezTo>
                <a:cubicBezTo>
                  <a:pt x="89269" y="5443"/>
                  <a:pt x="89997" y="4953"/>
                  <a:pt x="90725" y="4498"/>
                </a:cubicBezTo>
                <a:cubicBezTo>
                  <a:pt x="91482" y="4023"/>
                  <a:pt x="92181" y="3612"/>
                  <a:pt x="92859" y="3230"/>
                </a:cubicBezTo>
                <a:cubicBezTo>
                  <a:pt x="93659" y="2775"/>
                  <a:pt x="94387" y="2401"/>
                  <a:pt x="95087" y="2055"/>
                </a:cubicBezTo>
                <a:cubicBezTo>
                  <a:pt x="95952" y="1636"/>
                  <a:pt x="96687" y="1290"/>
                  <a:pt x="97357" y="1002"/>
                </a:cubicBezTo>
                <a:cubicBezTo>
                  <a:pt x="98230" y="627"/>
                  <a:pt x="99037" y="303"/>
                  <a:pt x="99830" y="14"/>
                </a:cubicBezTo>
                <a:lnTo>
                  <a:pt x="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3"/>
          <p:cNvSpPr txBox="1">
            <a:spLocks noGrp="1"/>
          </p:cNvSpPr>
          <p:nvPr>
            <p:ph type="title"/>
          </p:nvPr>
        </p:nvSpPr>
        <p:spPr>
          <a:xfrm>
            <a:off x="720000" y="421475"/>
            <a:ext cx="7704000" cy="4881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
    <p:bg>
      <p:bgPr>
        <a:gradFill>
          <a:gsLst>
            <a:gs pos="0">
              <a:schemeClr val="accent4"/>
            </a:gs>
            <a:gs pos="100000">
              <a:schemeClr val="lt1"/>
            </a:gs>
          </a:gsLst>
          <a:lin ang="5400012" scaled="0"/>
        </a:gradFill>
        <a:effectLst/>
      </p:bgPr>
    </p:bg>
    <p:spTree>
      <p:nvGrpSpPr>
        <p:cNvPr id="1" name="Shape 1719"/>
        <p:cNvGrpSpPr/>
        <p:nvPr/>
      </p:nvGrpSpPr>
      <p:grpSpPr>
        <a:xfrm>
          <a:off x="0" y="0"/>
          <a:ext cx="0" cy="0"/>
          <a:chOff x="0" y="0"/>
          <a:chExt cx="0" cy="0"/>
        </a:xfrm>
      </p:grpSpPr>
      <p:grpSp>
        <p:nvGrpSpPr>
          <p:cNvPr id="1720" name="Google Shape;1720;p26"/>
          <p:cNvGrpSpPr/>
          <p:nvPr/>
        </p:nvGrpSpPr>
        <p:grpSpPr>
          <a:xfrm flipH="1">
            <a:off x="-1836512" y="860715"/>
            <a:ext cx="9455714" cy="4763532"/>
            <a:chOff x="-9646825" y="379965"/>
            <a:chExt cx="9455714" cy="4763532"/>
          </a:xfrm>
        </p:grpSpPr>
        <p:sp>
          <p:nvSpPr>
            <p:cNvPr id="1721" name="Google Shape;1721;p26"/>
            <p:cNvSpPr/>
            <p:nvPr/>
          </p:nvSpPr>
          <p:spPr>
            <a:xfrm>
              <a:off x="-3423575" y="468998"/>
              <a:ext cx="3231501" cy="2837015"/>
            </a:xfrm>
            <a:custGeom>
              <a:avLst/>
              <a:gdLst/>
              <a:ahLst/>
              <a:cxnLst/>
              <a:rect l="l" t="t" r="r" b="b"/>
              <a:pathLst>
                <a:path w="20471" h="17972" extrusionOk="0">
                  <a:moveTo>
                    <a:pt x="12817" y="86"/>
                  </a:moveTo>
                  <a:cubicBezTo>
                    <a:pt x="12902" y="139"/>
                    <a:pt x="17011" y="4829"/>
                    <a:pt x="20470" y="8789"/>
                  </a:cubicBezTo>
                  <a:lnTo>
                    <a:pt x="20470" y="16298"/>
                  </a:lnTo>
                  <a:cubicBezTo>
                    <a:pt x="13833" y="17971"/>
                    <a:pt x="3748" y="17272"/>
                    <a:pt x="0" y="14198"/>
                  </a:cubicBezTo>
                  <a:cubicBezTo>
                    <a:pt x="0" y="14198"/>
                    <a:pt x="12232" y="179"/>
                    <a:pt x="12378" y="86"/>
                  </a:cubicBezTo>
                  <a:cubicBezTo>
                    <a:pt x="12512" y="1"/>
                    <a:pt x="12683" y="1"/>
                    <a:pt x="12817" y="86"/>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6"/>
            <p:cNvSpPr/>
            <p:nvPr/>
          </p:nvSpPr>
          <p:spPr>
            <a:xfrm>
              <a:off x="-1475445" y="482416"/>
              <a:ext cx="1283381" cy="2669844"/>
            </a:xfrm>
            <a:custGeom>
              <a:avLst/>
              <a:gdLst/>
              <a:ahLst/>
              <a:cxnLst/>
              <a:rect l="l" t="t" r="r" b="b"/>
              <a:pathLst>
                <a:path w="8130" h="16913" extrusionOk="0">
                  <a:moveTo>
                    <a:pt x="476" y="1"/>
                  </a:moveTo>
                  <a:cubicBezTo>
                    <a:pt x="561" y="54"/>
                    <a:pt x="4670" y="4744"/>
                    <a:pt x="8129" y="8704"/>
                  </a:cubicBezTo>
                  <a:lnTo>
                    <a:pt x="8129" y="16214"/>
                  </a:lnTo>
                  <a:cubicBezTo>
                    <a:pt x="6862" y="16534"/>
                    <a:pt x="5467" y="16767"/>
                    <a:pt x="4015" y="16913"/>
                  </a:cubicBezTo>
                  <a:cubicBezTo>
                    <a:pt x="2705" y="13858"/>
                    <a:pt x="191" y="7986"/>
                    <a:pt x="110" y="7730"/>
                  </a:cubicBezTo>
                  <a:cubicBezTo>
                    <a:pt x="0" y="7383"/>
                    <a:pt x="128" y="7080"/>
                    <a:pt x="128" y="7080"/>
                  </a:cubicBezTo>
                  <a:cubicBezTo>
                    <a:pt x="1616" y="4347"/>
                    <a:pt x="2093" y="4022"/>
                    <a:pt x="1928" y="3632"/>
                  </a:cubicBezTo>
                  <a:cubicBezTo>
                    <a:pt x="1763" y="3240"/>
                    <a:pt x="476" y="1"/>
                    <a:pt x="476"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6"/>
            <p:cNvSpPr/>
            <p:nvPr/>
          </p:nvSpPr>
          <p:spPr>
            <a:xfrm>
              <a:off x="-1475602" y="1055600"/>
              <a:ext cx="1195928" cy="1369572"/>
            </a:xfrm>
            <a:custGeom>
              <a:avLst/>
              <a:gdLst/>
              <a:ahLst/>
              <a:cxnLst/>
              <a:rect l="l" t="t" r="r" b="b"/>
              <a:pathLst>
                <a:path w="7576" h="8676" extrusionOk="0">
                  <a:moveTo>
                    <a:pt x="111" y="4099"/>
                  </a:moveTo>
                  <a:cubicBezTo>
                    <a:pt x="0" y="3752"/>
                    <a:pt x="129" y="3449"/>
                    <a:pt x="129" y="3449"/>
                  </a:cubicBezTo>
                  <a:cubicBezTo>
                    <a:pt x="1617" y="716"/>
                    <a:pt x="2094" y="391"/>
                    <a:pt x="1929" y="1"/>
                  </a:cubicBezTo>
                  <a:lnTo>
                    <a:pt x="7575" y="8676"/>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6"/>
            <p:cNvSpPr/>
            <p:nvPr/>
          </p:nvSpPr>
          <p:spPr>
            <a:xfrm>
              <a:off x="-5761299" y="1060809"/>
              <a:ext cx="4697523" cy="2869849"/>
            </a:xfrm>
            <a:custGeom>
              <a:avLst/>
              <a:gdLst/>
              <a:ahLst/>
              <a:cxnLst/>
              <a:rect l="l" t="t" r="r" b="b"/>
              <a:pathLst>
                <a:path w="29758" h="18180" extrusionOk="0">
                  <a:moveTo>
                    <a:pt x="15138" y="85"/>
                  </a:moveTo>
                  <a:cubicBezTo>
                    <a:pt x="15311" y="178"/>
                    <a:pt x="29757" y="14198"/>
                    <a:pt x="29757" y="14198"/>
                  </a:cubicBezTo>
                  <a:cubicBezTo>
                    <a:pt x="24025" y="18179"/>
                    <a:pt x="5733" y="18179"/>
                    <a:pt x="1" y="14198"/>
                  </a:cubicBezTo>
                  <a:cubicBezTo>
                    <a:pt x="1" y="14198"/>
                    <a:pt x="14447" y="178"/>
                    <a:pt x="14620" y="87"/>
                  </a:cubicBezTo>
                  <a:cubicBezTo>
                    <a:pt x="14782" y="2"/>
                    <a:pt x="14975" y="1"/>
                    <a:pt x="15138" y="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6"/>
            <p:cNvSpPr/>
            <p:nvPr/>
          </p:nvSpPr>
          <p:spPr>
            <a:xfrm>
              <a:off x="-3460513" y="1074227"/>
              <a:ext cx="2396750" cy="2670002"/>
            </a:xfrm>
            <a:custGeom>
              <a:avLst/>
              <a:gdLst/>
              <a:ahLst/>
              <a:cxnLst/>
              <a:rect l="l" t="t" r="r" b="b"/>
              <a:pathLst>
                <a:path w="15183" h="16914" extrusionOk="0">
                  <a:moveTo>
                    <a:pt x="563" y="0"/>
                  </a:moveTo>
                  <a:cubicBezTo>
                    <a:pt x="736" y="93"/>
                    <a:pt x="15182" y="14113"/>
                    <a:pt x="15182" y="14113"/>
                  </a:cubicBezTo>
                  <a:cubicBezTo>
                    <a:pt x="13029" y="15607"/>
                    <a:pt x="9106" y="16541"/>
                    <a:pt x="4743" y="16914"/>
                  </a:cubicBezTo>
                  <a:cubicBezTo>
                    <a:pt x="3195" y="13857"/>
                    <a:pt x="226" y="7986"/>
                    <a:pt x="131" y="7731"/>
                  </a:cubicBezTo>
                  <a:cubicBezTo>
                    <a:pt x="0" y="7383"/>
                    <a:pt x="152" y="7079"/>
                    <a:pt x="152" y="7079"/>
                  </a:cubicBezTo>
                  <a:cubicBezTo>
                    <a:pt x="1909" y="4347"/>
                    <a:pt x="2473" y="4022"/>
                    <a:pt x="2278" y="3632"/>
                  </a:cubicBezTo>
                  <a:cubicBezTo>
                    <a:pt x="2083" y="3240"/>
                    <a:pt x="563" y="0"/>
                    <a:pt x="563"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6"/>
            <p:cNvSpPr/>
            <p:nvPr/>
          </p:nvSpPr>
          <p:spPr>
            <a:xfrm>
              <a:off x="-3460513" y="1647411"/>
              <a:ext cx="1412351" cy="1369572"/>
            </a:xfrm>
            <a:custGeom>
              <a:avLst/>
              <a:gdLst/>
              <a:ahLst/>
              <a:cxnLst/>
              <a:rect l="l" t="t" r="r" b="b"/>
              <a:pathLst>
                <a:path w="8947" h="8676" extrusionOk="0">
                  <a:moveTo>
                    <a:pt x="131" y="4100"/>
                  </a:moveTo>
                  <a:cubicBezTo>
                    <a:pt x="0" y="3752"/>
                    <a:pt x="152" y="3448"/>
                    <a:pt x="152" y="3448"/>
                  </a:cubicBezTo>
                  <a:cubicBezTo>
                    <a:pt x="1909" y="716"/>
                    <a:pt x="2473" y="391"/>
                    <a:pt x="2278" y="1"/>
                  </a:cubicBezTo>
                  <a:lnTo>
                    <a:pt x="8946" y="8675"/>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6"/>
            <p:cNvSpPr/>
            <p:nvPr/>
          </p:nvSpPr>
          <p:spPr>
            <a:xfrm>
              <a:off x="-5972514" y="2592667"/>
              <a:ext cx="5780584" cy="1495542"/>
            </a:xfrm>
            <a:custGeom>
              <a:avLst/>
              <a:gdLst/>
              <a:ahLst/>
              <a:cxnLst/>
              <a:rect l="l" t="t" r="r" b="b"/>
              <a:pathLst>
                <a:path w="36619" h="9474" extrusionOk="0">
                  <a:moveTo>
                    <a:pt x="3257" y="3399"/>
                  </a:moveTo>
                  <a:cubicBezTo>
                    <a:pt x="3257" y="3399"/>
                    <a:pt x="4303" y="2774"/>
                    <a:pt x="4519" y="2654"/>
                  </a:cubicBezTo>
                  <a:cubicBezTo>
                    <a:pt x="4733" y="2533"/>
                    <a:pt x="4928" y="2486"/>
                    <a:pt x="5444" y="2486"/>
                  </a:cubicBezTo>
                  <a:lnTo>
                    <a:pt x="8142" y="2486"/>
                  </a:lnTo>
                  <a:cubicBezTo>
                    <a:pt x="8978" y="2486"/>
                    <a:pt x="9862" y="2201"/>
                    <a:pt x="10403" y="1971"/>
                  </a:cubicBezTo>
                  <a:cubicBezTo>
                    <a:pt x="10943" y="1742"/>
                    <a:pt x="11142" y="1774"/>
                    <a:pt x="11432" y="1774"/>
                  </a:cubicBezTo>
                  <a:lnTo>
                    <a:pt x="13995" y="1774"/>
                  </a:lnTo>
                  <a:cubicBezTo>
                    <a:pt x="14289" y="1774"/>
                    <a:pt x="14507" y="1958"/>
                    <a:pt x="14740" y="2095"/>
                  </a:cubicBezTo>
                  <a:cubicBezTo>
                    <a:pt x="14974" y="2232"/>
                    <a:pt x="15053" y="2380"/>
                    <a:pt x="15630" y="2380"/>
                  </a:cubicBezTo>
                  <a:lnTo>
                    <a:pt x="16358" y="2380"/>
                  </a:lnTo>
                  <a:cubicBezTo>
                    <a:pt x="16448" y="2380"/>
                    <a:pt x="16637" y="2258"/>
                    <a:pt x="16706" y="2184"/>
                  </a:cubicBezTo>
                  <a:cubicBezTo>
                    <a:pt x="16775" y="2110"/>
                    <a:pt x="17308" y="1570"/>
                    <a:pt x="17590" y="1296"/>
                  </a:cubicBezTo>
                  <a:cubicBezTo>
                    <a:pt x="17871" y="1022"/>
                    <a:pt x="18185" y="1039"/>
                    <a:pt x="18869" y="1039"/>
                  </a:cubicBezTo>
                  <a:lnTo>
                    <a:pt x="23821" y="1039"/>
                  </a:lnTo>
                  <a:cubicBezTo>
                    <a:pt x="25125" y="1039"/>
                    <a:pt x="24868" y="0"/>
                    <a:pt x="26300" y="0"/>
                  </a:cubicBezTo>
                  <a:lnTo>
                    <a:pt x="29343" y="0"/>
                  </a:lnTo>
                  <a:cubicBezTo>
                    <a:pt x="30196" y="0"/>
                    <a:pt x="30727" y="918"/>
                    <a:pt x="31646" y="918"/>
                  </a:cubicBezTo>
                  <a:lnTo>
                    <a:pt x="36618" y="918"/>
                  </a:lnTo>
                  <a:lnTo>
                    <a:pt x="36618" y="6030"/>
                  </a:lnTo>
                  <a:cubicBezTo>
                    <a:pt x="32378" y="7309"/>
                    <a:pt x="25311" y="9205"/>
                    <a:pt x="20373" y="9311"/>
                  </a:cubicBezTo>
                  <a:cubicBezTo>
                    <a:pt x="12886" y="9474"/>
                    <a:pt x="1" y="8188"/>
                    <a:pt x="1" y="8188"/>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6"/>
            <p:cNvSpPr/>
            <p:nvPr/>
          </p:nvSpPr>
          <p:spPr>
            <a:xfrm>
              <a:off x="-9646667" y="2764101"/>
              <a:ext cx="9454559" cy="788340"/>
            </a:xfrm>
            <a:custGeom>
              <a:avLst/>
              <a:gdLst/>
              <a:ahLst/>
              <a:cxnLst/>
              <a:rect l="l" t="t" r="r" b="b"/>
              <a:pathLst>
                <a:path w="59893" h="4994" extrusionOk="0">
                  <a:moveTo>
                    <a:pt x="1" y="1932"/>
                  </a:moveTo>
                  <a:cubicBezTo>
                    <a:pt x="227" y="1786"/>
                    <a:pt x="453" y="1641"/>
                    <a:pt x="650" y="1517"/>
                  </a:cubicBezTo>
                  <a:cubicBezTo>
                    <a:pt x="1394" y="1048"/>
                    <a:pt x="1931" y="1162"/>
                    <a:pt x="2622" y="1162"/>
                  </a:cubicBezTo>
                  <a:lnTo>
                    <a:pt x="6116" y="1162"/>
                  </a:lnTo>
                  <a:cubicBezTo>
                    <a:pt x="6498" y="1162"/>
                    <a:pt x="7168" y="1678"/>
                    <a:pt x="7490" y="1758"/>
                  </a:cubicBezTo>
                  <a:cubicBezTo>
                    <a:pt x="7813" y="1839"/>
                    <a:pt x="7954" y="1852"/>
                    <a:pt x="8685" y="1852"/>
                  </a:cubicBezTo>
                  <a:lnTo>
                    <a:pt x="9503" y="1852"/>
                  </a:lnTo>
                  <a:cubicBezTo>
                    <a:pt x="9852" y="1852"/>
                    <a:pt x="10007" y="1632"/>
                    <a:pt x="10114" y="1497"/>
                  </a:cubicBezTo>
                  <a:cubicBezTo>
                    <a:pt x="10221" y="1361"/>
                    <a:pt x="10382" y="1135"/>
                    <a:pt x="10529" y="906"/>
                  </a:cubicBezTo>
                  <a:cubicBezTo>
                    <a:pt x="10677" y="678"/>
                    <a:pt x="10858" y="564"/>
                    <a:pt x="11414" y="564"/>
                  </a:cubicBezTo>
                  <a:lnTo>
                    <a:pt x="14635" y="564"/>
                  </a:lnTo>
                  <a:cubicBezTo>
                    <a:pt x="15030" y="564"/>
                    <a:pt x="15427" y="363"/>
                    <a:pt x="15675" y="195"/>
                  </a:cubicBezTo>
                  <a:cubicBezTo>
                    <a:pt x="15923" y="28"/>
                    <a:pt x="16111" y="1"/>
                    <a:pt x="16513" y="1"/>
                  </a:cubicBezTo>
                  <a:lnTo>
                    <a:pt x="17816" y="1"/>
                  </a:lnTo>
                  <a:cubicBezTo>
                    <a:pt x="18137" y="1"/>
                    <a:pt x="18359" y="34"/>
                    <a:pt x="18674" y="276"/>
                  </a:cubicBezTo>
                  <a:cubicBezTo>
                    <a:pt x="18990" y="517"/>
                    <a:pt x="20170" y="1390"/>
                    <a:pt x="20331" y="1483"/>
                  </a:cubicBezTo>
                  <a:cubicBezTo>
                    <a:pt x="20492" y="1577"/>
                    <a:pt x="20539" y="1645"/>
                    <a:pt x="21021" y="1645"/>
                  </a:cubicBezTo>
                  <a:lnTo>
                    <a:pt x="21667" y="1645"/>
                  </a:lnTo>
                  <a:cubicBezTo>
                    <a:pt x="21827" y="1645"/>
                    <a:pt x="21988" y="1544"/>
                    <a:pt x="22170" y="1377"/>
                  </a:cubicBezTo>
                  <a:cubicBezTo>
                    <a:pt x="22351" y="1209"/>
                    <a:pt x="22491" y="1115"/>
                    <a:pt x="22667" y="1115"/>
                  </a:cubicBezTo>
                  <a:lnTo>
                    <a:pt x="23693" y="1115"/>
                  </a:lnTo>
                  <a:cubicBezTo>
                    <a:pt x="24075" y="1115"/>
                    <a:pt x="24061" y="1444"/>
                    <a:pt x="24666" y="1444"/>
                  </a:cubicBezTo>
                  <a:lnTo>
                    <a:pt x="26194" y="1444"/>
                  </a:lnTo>
                  <a:cubicBezTo>
                    <a:pt x="26467" y="1444"/>
                    <a:pt x="26850" y="1643"/>
                    <a:pt x="27558" y="1875"/>
                  </a:cubicBezTo>
                  <a:cubicBezTo>
                    <a:pt x="28266" y="2109"/>
                    <a:pt x="28283" y="2105"/>
                    <a:pt x="28726" y="2105"/>
                  </a:cubicBezTo>
                  <a:lnTo>
                    <a:pt x="29469" y="2105"/>
                  </a:lnTo>
                  <a:cubicBezTo>
                    <a:pt x="29841" y="2105"/>
                    <a:pt x="30230" y="2521"/>
                    <a:pt x="30992" y="2521"/>
                  </a:cubicBezTo>
                  <a:lnTo>
                    <a:pt x="32337" y="2521"/>
                  </a:lnTo>
                  <a:cubicBezTo>
                    <a:pt x="32703" y="2521"/>
                    <a:pt x="32911" y="2307"/>
                    <a:pt x="33312" y="2307"/>
                  </a:cubicBezTo>
                  <a:lnTo>
                    <a:pt x="38042" y="2307"/>
                  </a:lnTo>
                  <a:cubicBezTo>
                    <a:pt x="39182" y="2307"/>
                    <a:pt x="39450" y="1778"/>
                    <a:pt x="40738" y="1778"/>
                  </a:cubicBezTo>
                  <a:lnTo>
                    <a:pt x="44453" y="1778"/>
                  </a:lnTo>
                  <a:cubicBezTo>
                    <a:pt x="45396" y="1778"/>
                    <a:pt x="45737" y="1267"/>
                    <a:pt x="47362" y="1267"/>
                  </a:cubicBezTo>
                  <a:lnTo>
                    <a:pt x="55217" y="1267"/>
                  </a:lnTo>
                  <a:cubicBezTo>
                    <a:pt x="56437" y="1267"/>
                    <a:pt x="56532" y="1695"/>
                    <a:pt x="57887" y="1695"/>
                  </a:cubicBezTo>
                  <a:lnTo>
                    <a:pt x="59892" y="1695"/>
                  </a:lnTo>
                  <a:lnTo>
                    <a:pt x="59892" y="4202"/>
                  </a:lnTo>
                  <a:lnTo>
                    <a:pt x="1" y="49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6"/>
            <p:cNvSpPr/>
            <p:nvPr/>
          </p:nvSpPr>
          <p:spPr>
            <a:xfrm>
              <a:off x="-9646825" y="3287244"/>
              <a:ext cx="9454717" cy="1856088"/>
            </a:xfrm>
            <a:custGeom>
              <a:avLst/>
              <a:gdLst/>
              <a:ahLst/>
              <a:cxnLst/>
              <a:rect l="l" t="t" r="r" b="b"/>
              <a:pathLst>
                <a:path w="59894" h="11758" extrusionOk="0">
                  <a:moveTo>
                    <a:pt x="1" y="1"/>
                  </a:moveTo>
                  <a:lnTo>
                    <a:pt x="59893" y="1"/>
                  </a:lnTo>
                  <a:lnTo>
                    <a:pt x="59893" y="11757"/>
                  </a:lnTo>
                  <a:lnTo>
                    <a:pt x="1" y="11757"/>
                  </a:lnTo>
                  <a:close/>
                </a:path>
              </a:pathLst>
            </a:custGeom>
            <a:solidFill>
              <a:srgbClr val="8869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6"/>
            <p:cNvSpPr/>
            <p:nvPr/>
          </p:nvSpPr>
          <p:spPr>
            <a:xfrm>
              <a:off x="-9646825" y="3287244"/>
              <a:ext cx="2912629" cy="1856088"/>
            </a:xfrm>
            <a:custGeom>
              <a:avLst/>
              <a:gdLst/>
              <a:ahLst/>
              <a:cxnLst/>
              <a:rect l="l" t="t" r="r" b="b"/>
              <a:pathLst>
                <a:path w="18451" h="11758" extrusionOk="0">
                  <a:moveTo>
                    <a:pt x="6793" y="11757"/>
                  </a:moveTo>
                  <a:lnTo>
                    <a:pt x="1" y="11757"/>
                  </a:lnTo>
                  <a:lnTo>
                    <a:pt x="1" y="1"/>
                  </a:lnTo>
                  <a:lnTo>
                    <a:pt x="18451" y="1"/>
                  </a:lnTo>
                  <a:close/>
                </a:path>
              </a:pathLst>
            </a:custGeom>
            <a:solidFill>
              <a:srgbClr val="FFFFFF">
                <a:alpha val="23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6"/>
            <p:cNvSpPr/>
            <p:nvPr/>
          </p:nvSpPr>
          <p:spPr>
            <a:xfrm>
              <a:off x="-9646667" y="3300504"/>
              <a:ext cx="4023472" cy="54461"/>
            </a:xfrm>
            <a:custGeom>
              <a:avLst/>
              <a:gdLst/>
              <a:ahLst/>
              <a:cxnLst/>
              <a:rect l="l" t="t" r="r" b="b"/>
              <a:pathLst>
                <a:path w="25488" h="345" extrusionOk="0">
                  <a:moveTo>
                    <a:pt x="1" y="204"/>
                  </a:moveTo>
                  <a:lnTo>
                    <a:pt x="1" y="21"/>
                  </a:lnTo>
                  <a:cubicBezTo>
                    <a:pt x="1107" y="5"/>
                    <a:pt x="2348" y="8"/>
                    <a:pt x="2437" y="7"/>
                  </a:cubicBezTo>
                  <a:cubicBezTo>
                    <a:pt x="5561" y="0"/>
                    <a:pt x="8692" y="19"/>
                    <a:pt x="11815" y="39"/>
                  </a:cubicBezTo>
                  <a:cubicBezTo>
                    <a:pt x="11846" y="39"/>
                    <a:pt x="11876" y="40"/>
                    <a:pt x="11906" y="40"/>
                  </a:cubicBezTo>
                  <a:cubicBezTo>
                    <a:pt x="11936" y="41"/>
                    <a:pt x="11965" y="40"/>
                    <a:pt x="11993" y="40"/>
                  </a:cubicBezTo>
                  <a:cubicBezTo>
                    <a:pt x="15108" y="60"/>
                    <a:pt x="18223" y="85"/>
                    <a:pt x="21339" y="114"/>
                  </a:cubicBezTo>
                  <a:cubicBezTo>
                    <a:pt x="21499" y="115"/>
                    <a:pt x="25488" y="128"/>
                    <a:pt x="25488" y="233"/>
                  </a:cubicBezTo>
                  <a:cubicBezTo>
                    <a:pt x="25488" y="345"/>
                    <a:pt x="21497" y="335"/>
                    <a:pt x="21337" y="335"/>
                  </a:cubicBezTo>
                  <a:cubicBezTo>
                    <a:pt x="18223" y="344"/>
                    <a:pt x="15102" y="325"/>
                    <a:pt x="11988" y="305"/>
                  </a:cubicBezTo>
                  <a:cubicBezTo>
                    <a:pt x="11959" y="305"/>
                    <a:pt x="11929" y="305"/>
                    <a:pt x="11901" y="304"/>
                  </a:cubicBezTo>
                  <a:cubicBezTo>
                    <a:pt x="11873" y="302"/>
                    <a:pt x="11841" y="304"/>
                    <a:pt x="11811" y="304"/>
                  </a:cubicBezTo>
                  <a:cubicBezTo>
                    <a:pt x="8686" y="284"/>
                    <a:pt x="5561" y="259"/>
                    <a:pt x="2434" y="229"/>
                  </a:cubicBezTo>
                  <a:cubicBezTo>
                    <a:pt x="2346" y="228"/>
                    <a:pt x="1106" y="225"/>
                    <a:pt x="1" y="204"/>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6"/>
            <p:cNvSpPr/>
            <p:nvPr/>
          </p:nvSpPr>
          <p:spPr>
            <a:xfrm>
              <a:off x="-9646667" y="3377539"/>
              <a:ext cx="4327348" cy="29361"/>
            </a:xfrm>
            <a:custGeom>
              <a:avLst/>
              <a:gdLst/>
              <a:ahLst/>
              <a:cxnLst/>
              <a:rect l="l" t="t" r="r" b="b"/>
              <a:pathLst>
                <a:path w="27413" h="186" extrusionOk="0">
                  <a:moveTo>
                    <a:pt x="1" y="111"/>
                  </a:moveTo>
                  <a:lnTo>
                    <a:pt x="1" y="11"/>
                  </a:lnTo>
                  <a:cubicBezTo>
                    <a:pt x="1178" y="3"/>
                    <a:pt x="2470" y="4"/>
                    <a:pt x="2564" y="4"/>
                  </a:cubicBezTo>
                  <a:cubicBezTo>
                    <a:pt x="5931" y="0"/>
                    <a:pt x="9307" y="10"/>
                    <a:pt x="12674" y="20"/>
                  </a:cubicBezTo>
                  <a:cubicBezTo>
                    <a:pt x="12707" y="20"/>
                    <a:pt x="12740" y="20"/>
                    <a:pt x="12771" y="21"/>
                  </a:cubicBezTo>
                  <a:cubicBezTo>
                    <a:pt x="12804" y="23"/>
                    <a:pt x="12835" y="21"/>
                    <a:pt x="12865" y="21"/>
                  </a:cubicBezTo>
                  <a:cubicBezTo>
                    <a:pt x="16223" y="32"/>
                    <a:pt x="19580" y="45"/>
                    <a:pt x="22939" y="61"/>
                  </a:cubicBezTo>
                  <a:cubicBezTo>
                    <a:pt x="23112" y="61"/>
                    <a:pt x="27413" y="68"/>
                    <a:pt x="27413" y="126"/>
                  </a:cubicBezTo>
                  <a:cubicBezTo>
                    <a:pt x="27413" y="186"/>
                    <a:pt x="23110" y="181"/>
                    <a:pt x="22937" y="181"/>
                  </a:cubicBezTo>
                  <a:cubicBezTo>
                    <a:pt x="19581" y="185"/>
                    <a:pt x="16217" y="175"/>
                    <a:pt x="12861" y="165"/>
                  </a:cubicBezTo>
                  <a:cubicBezTo>
                    <a:pt x="12829" y="165"/>
                    <a:pt x="12797" y="165"/>
                    <a:pt x="12767" y="164"/>
                  </a:cubicBezTo>
                  <a:cubicBezTo>
                    <a:pt x="12735" y="162"/>
                    <a:pt x="12701" y="164"/>
                    <a:pt x="12669" y="164"/>
                  </a:cubicBezTo>
                  <a:cubicBezTo>
                    <a:pt x="9301" y="153"/>
                    <a:pt x="5932" y="139"/>
                    <a:pt x="2562" y="124"/>
                  </a:cubicBezTo>
                  <a:cubicBezTo>
                    <a:pt x="2467" y="124"/>
                    <a:pt x="1177" y="121"/>
                    <a:pt x="1" y="11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6"/>
            <p:cNvSpPr/>
            <p:nvPr/>
          </p:nvSpPr>
          <p:spPr>
            <a:xfrm>
              <a:off x="-5372336" y="3320552"/>
              <a:ext cx="4634538" cy="29677"/>
            </a:xfrm>
            <a:custGeom>
              <a:avLst/>
              <a:gdLst/>
              <a:ahLst/>
              <a:cxnLst/>
              <a:rect l="l" t="t" r="r" b="b"/>
              <a:pathLst>
                <a:path w="29359" h="188" extrusionOk="0">
                  <a:moveTo>
                    <a:pt x="24885" y="61"/>
                  </a:moveTo>
                  <a:cubicBezTo>
                    <a:pt x="21529" y="45"/>
                    <a:pt x="18172" y="32"/>
                    <a:pt x="14812" y="21"/>
                  </a:cubicBezTo>
                  <a:lnTo>
                    <a:pt x="14718" y="21"/>
                  </a:lnTo>
                  <a:lnTo>
                    <a:pt x="14620" y="21"/>
                  </a:lnTo>
                  <a:cubicBezTo>
                    <a:pt x="11254" y="11"/>
                    <a:pt x="7878" y="1"/>
                    <a:pt x="4511" y="5"/>
                  </a:cubicBezTo>
                  <a:cubicBezTo>
                    <a:pt x="4336" y="5"/>
                    <a:pt x="0" y="0"/>
                    <a:pt x="0" y="60"/>
                  </a:cubicBezTo>
                  <a:cubicBezTo>
                    <a:pt x="0" y="118"/>
                    <a:pt x="4334" y="125"/>
                    <a:pt x="4509" y="125"/>
                  </a:cubicBezTo>
                  <a:cubicBezTo>
                    <a:pt x="7877" y="141"/>
                    <a:pt x="11246" y="154"/>
                    <a:pt x="14616" y="165"/>
                  </a:cubicBezTo>
                  <a:lnTo>
                    <a:pt x="14713" y="165"/>
                  </a:lnTo>
                  <a:cubicBezTo>
                    <a:pt x="14745" y="165"/>
                    <a:pt x="14776" y="165"/>
                    <a:pt x="14807" y="166"/>
                  </a:cubicBezTo>
                  <a:cubicBezTo>
                    <a:pt x="18162" y="177"/>
                    <a:pt x="21528" y="186"/>
                    <a:pt x="24883" y="182"/>
                  </a:cubicBezTo>
                  <a:cubicBezTo>
                    <a:pt x="25057" y="182"/>
                    <a:pt x="29358" y="187"/>
                    <a:pt x="29358" y="127"/>
                  </a:cubicBezTo>
                  <a:cubicBezTo>
                    <a:pt x="29358" y="70"/>
                    <a:pt x="25059" y="62"/>
                    <a:pt x="24885" y="6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6"/>
            <p:cNvSpPr/>
            <p:nvPr/>
          </p:nvSpPr>
          <p:spPr>
            <a:xfrm>
              <a:off x="-4178927" y="3372804"/>
              <a:ext cx="3986849" cy="64248"/>
            </a:xfrm>
            <a:custGeom>
              <a:avLst/>
              <a:gdLst/>
              <a:ahLst/>
              <a:cxnLst/>
              <a:rect l="l" t="t" r="r" b="b"/>
              <a:pathLst>
                <a:path w="25256" h="407" extrusionOk="0">
                  <a:moveTo>
                    <a:pt x="25255" y="138"/>
                  </a:moveTo>
                  <a:lnTo>
                    <a:pt x="25255" y="398"/>
                  </a:lnTo>
                  <a:lnTo>
                    <a:pt x="24883" y="398"/>
                  </a:lnTo>
                  <a:cubicBezTo>
                    <a:pt x="21528" y="406"/>
                    <a:pt x="18162" y="385"/>
                    <a:pt x="14807" y="362"/>
                  </a:cubicBezTo>
                  <a:cubicBezTo>
                    <a:pt x="14776" y="362"/>
                    <a:pt x="14744" y="362"/>
                    <a:pt x="14713" y="359"/>
                  </a:cubicBezTo>
                  <a:cubicBezTo>
                    <a:pt x="14682" y="358"/>
                    <a:pt x="14647" y="359"/>
                    <a:pt x="14616" y="359"/>
                  </a:cubicBezTo>
                  <a:cubicBezTo>
                    <a:pt x="11247" y="336"/>
                    <a:pt x="7878" y="307"/>
                    <a:pt x="4509" y="274"/>
                  </a:cubicBezTo>
                  <a:cubicBezTo>
                    <a:pt x="4334" y="271"/>
                    <a:pt x="0" y="257"/>
                    <a:pt x="0" y="132"/>
                  </a:cubicBezTo>
                  <a:cubicBezTo>
                    <a:pt x="0" y="1"/>
                    <a:pt x="4337" y="11"/>
                    <a:pt x="4511" y="11"/>
                  </a:cubicBezTo>
                  <a:cubicBezTo>
                    <a:pt x="7878" y="3"/>
                    <a:pt x="11254" y="24"/>
                    <a:pt x="14620" y="49"/>
                  </a:cubicBezTo>
                  <a:cubicBezTo>
                    <a:pt x="14653" y="49"/>
                    <a:pt x="14685" y="49"/>
                    <a:pt x="14718" y="50"/>
                  </a:cubicBezTo>
                  <a:cubicBezTo>
                    <a:pt x="14751" y="51"/>
                    <a:pt x="14780" y="50"/>
                    <a:pt x="14812" y="50"/>
                  </a:cubicBezTo>
                  <a:cubicBezTo>
                    <a:pt x="18169" y="74"/>
                    <a:pt x="21526" y="103"/>
                    <a:pt x="24885" y="13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6"/>
            <p:cNvSpPr/>
            <p:nvPr/>
          </p:nvSpPr>
          <p:spPr>
            <a:xfrm>
              <a:off x="-7791200" y="3459468"/>
              <a:ext cx="4369811" cy="43884"/>
            </a:xfrm>
            <a:custGeom>
              <a:avLst/>
              <a:gdLst/>
              <a:ahLst/>
              <a:cxnLst/>
              <a:rect l="l" t="t" r="r" b="b"/>
              <a:pathLst>
                <a:path w="27682" h="278" extrusionOk="0">
                  <a:moveTo>
                    <a:pt x="23463" y="93"/>
                  </a:moveTo>
                  <a:cubicBezTo>
                    <a:pt x="20299" y="68"/>
                    <a:pt x="17132" y="49"/>
                    <a:pt x="13965" y="34"/>
                  </a:cubicBezTo>
                  <a:lnTo>
                    <a:pt x="13877" y="34"/>
                  </a:lnTo>
                  <a:cubicBezTo>
                    <a:pt x="13846" y="34"/>
                    <a:pt x="13816" y="33"/>
                    <a:pt x="13785" y="33"/>
                  </a:cubicBezTo>
                  <a:cubicBezTo>
                    <a:pt x="10610" y="16"/>
                    <a:pt x="7427" y="2"/>
                    <a:pt x="4253" y="8"/>
                  </a:cubicBezTo>
                  <a:cubicBezTo>
                    <a:pt x="4089" y="8"/>
                    <a:pt x="0" y="1"/>
                    <a:pt x="0" y="89"/>
                  </a:cubicBezTo>
                  <a:cubicBezTo>
                    <a:pt x="0" y="174"/>
                    <a:pt x="4086" y="183"/>
                    <a:pt x="4251" y="184"/>
                  </a:cubicBezTo>
                  <a:cubicBezTo>
                    <a:pt x="7426" y="209"/>
                    <a:pt x="10602" y="228"/>
                    <a:pt x="13781" y="243"/>
                  </a:cubicBezTo>
                  <a:lnTo>
                    <a:pt x="13872" y="243"/>
                  </a:lnTo>
                  <a:cubicBezTo>
                    <a:pt x="13902" y="243"/>
                    <a:pt x="13931" y="244"/>
                    <a:pt x="13961" y="244"/>
                  </a:cubicBezTo>
                  <a:cubicBezTo>
                    <a:pt x="17125" y="261"/>
                    <a:pt x="20298" y="275"/>
                    <a:pt x="23462" y="269"/>
                  </a:cubicBezTo>
                  <a:cubicBezTo>
                    <a:pt x="23624" y="269"/>
                    <a:pt x="27681" y="277"/>
                    <a:pt x="27681" y="188"/>
                  </a:cubicBezTo>
                  <a:cubicBezTo>
                    <a:pt x="27681" y="103"/>
                    <a:pt x="23626" y="94"/>
                    <a:pt x="23463" y="93"/>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6"/>
            <p:cNvSpPr/>
            <p:nvPr/>
          </p:nvSpPr>
          <p:spPr>
            <a:xfrm>
              <a:off x="-9646667" y="3524663"/>
              <a:ext cx="2687682" cy="41043"/>
            </a:xfrm>
            <a:custGeom>
              <a:avLst/>
              <a:gdLst/>
              <a:ahLst/>
              <a:cxnLst/>
              <a:rect l="l" t="t" r="r" b="b"/>
              <a:pathLst>
                <a:path w="17026" h="260" extrusionOk="0">
                  <a:moveTo>
                    <a:pt x="1" y="209"/>
                  </a:moveTo>
                  <a:lnTo>
                    <a:pt x="1" y="1"/>
                  </a:lnTo>
                  <a:cubicBezTo>
                    <a:pt x="1044" y="4"/>
                    <a:pt x="2087" y="10"/>
                    <a:pt x="3130" y="15"/>
                  </a:cubicBezTo>
                  <a:cubicBezTo>
                    <a:pt x="3161" y="15"/>
                    <a:pt x="3191" y="15"/>
                    <a:pt x="3222" y="16"/>
                  </a:cubicBezTo>
                  <a:cubicBezTo>
                    <a:pt x="3252" y="17"/>
                    <a:pt x="3281" y="16"/>
                    <a:pt x="3310" y="16"/>
                  </a:cubicBezTo>
                  <a:cubicBezTo>
                    <a:pt x="6476" y="32"/>
                    <a:pt x="9641" y="52"/>
                    <a:pt x="12808" y="75"/>
                  </a:cubicBezTo>
                  <a:cubicBezTo>
                    <a:pt x="12971" y="76"/>
                    <a:pt x="17026" y="87"/>
                    <a:pt x="17026" y="170"/>
                  </a:cubicBezTo>
                  <a:cubicBezTo>
                    <a:pt x="17026" y="259"/>
                    <a:pt x="12969" y="252"/>
                    <a:pt x="12805" y="252"/>
                  </a:cubicBezTo>
                  <a:cubicBezTo>
                    <a:pt x="9642" y="258"/>
                    <a:pt x="6470" y="243"/>
                    <a:pt x="3305" y="228"/>
                  </a:cubicBezTo>
                  <a:cubicBezTo>
                    <a:pt x="3276" y="228"/>
                    <a:pt x="3246" y="228"/>
                    <a:pt x="3217" y="226"/>
                  </a:cubicBezTo>
                  <a:cubicBezTo>
                    <a:pt x="3188" y="225"/>
                    <a:pt x="3156" y="226"/>
                    <a:pt x="3125" y="226"/>
                  </a:cubicBezTo>
                  <a:cubicBezTo>
                    <a:pt x="2083" y="221"/>
                    <a:pt x="1042" y="215"/>
                    <a:pt x="1" y="209"/>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6"/>
            <p:cNvSpPr/>
            <p:nvPr/>
          </p:nvSpPr>
          <p:spPr>
            <a:xfrm>
              <a:off x="-7748578" y="3661053"/>
              <a:ext cx="4369653" cy="40569"/>
            </a:xfrm>
            <a:custGeom>
              <a:avLst/>
              <a:gdLst/>
              <a:ahLst/>
              <a:cxnLst/>
              <a:rect l="l" t="t" r="r" b="b"/>
              <a:pathLst>
                <a:path w="27681" h="257" extrusionOk="0">
                  <a:moveTo>
                    <a:pt x="23464" y="86"/>
                  </a:moveTo>
                  <a:cubicBezTo>
                    <a:pt x="20298" y="63"/>
                    <a:pt x="17132" y="46"/>
                    <a:pt x="13966" y="32"/>
                  </a:cubicBezTo>
                  <a:lnTo>
                    <a:pt x="13878" y="32"/>
                  </a:lnTo>
                  <a:cubicBezTo>
                    <a:pt x="13847" y="32"/>
                    <a:pt x="13816" y="30"/>
                    <a:pt x="13786" y="30"/>
                  </a:cubicBezTo>
                  <a:cubicBezTo>
                    <a:pt x="10611" y="16"/>
                    <a:pt x="7428" y="2"/>
                    <a:pt x="4253" y="7"/>
                  </a:cubicBezTo>
                  <a:cubicBezTo>
                    <a:pt x="4088" y="7"/>
                    <a:pt x="1" y="1"/>
                    <a:pt x="1" y="83"/>
                  </a:cubicBezTo>
                  <a:cubicBezTo>
                    <a:pt x="1" y="161"/>
                    <a:pt x="4087" y="169"/>
                    <a:pt x="4250" y="171"/>
                  </a:cubicBezTo>
                  <a:cubicBezTo>
                    <a:pt x="7425" y="194"/>
                    <a:pt x="10603" y="211"/>
                    <a:pt x="13780" y="226"/>
                  </a:cubicBezTo>
                  <a:lnTo>
                    <a:pt x="13873" y="226"/>
                  </a:lnTo>
                  <a:cubicBezTo>
                    <a:pt x="13902" y="226"/>
                    <a:pt x="13932" y="226"/>
                    <a:pt x="13961" y="226"/>
                  </a:cubicBezTo>
                  <a:cubicBezTo>
                    <a:pt x="17124" y="241"/>
                    <a:pt x="20297" y="255"/>
                    <a:pt x="23461" y="249"/>
                  </a:cubicBezTo>
                  <a:cubicBezTo>
                    <a:pt x="23625" y="249"/>
                    <a:pt x="27680" y="256"/>
                    <a:pt x="27680" y="174"/>
                  </a:cubicBezTo>
                  <a:cubicBezTo>
                    <a:pt x="27680" y="95"/>
                    <a:pt x="23627" y="86"/>
                    <a:pt x="23464" y="86"/>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6"/>
            <p:cNvSpPr/>
            <p:nvPr/>
          </p:nvSpPr>
          <p:spPr>
            <a:xfrm>
              <a:off x="-8136120" y="3760188"/>
              <a:ext cx="5158310" cy="49725"/>
            </a:xfrm>
            <a:custGeom>
              <a:avLst/>
              <a:gdLst/>
              <a:ahLst/>
              <a:cxnLst/>
              <a:rect l="l" t="t" r="r" b="b"/>
              <a:pathLst>
                <a:path w="32677" h="315" extrusionOk="0">
                  <a:moveTo>
                    <a:pt x="27696" y="106"/>
                  </a:moveTo>
                  <a:cubicBezTo>
                    <a:pt x="23961" y="77"/>
                    <a:pt x="20224" y="55"/>
                    <a:pt x="16485" y="39"/>
                  </a:cubicBezTo>
                  <a:lnTo>
                    <a:pt x="16381" y="39"/>
                  </a:lnTo>
                  <a:lnTo>
                    <a:pt x="16271" y="37"/>
                  </a:lnTo>
                  <a:cubicBezTo>
                    <a:pt x="12525" y="19"/>
                    <a:pt x="8767" y="2"/>
                    <a:pt x="5020" y="9"/>
                  </a:cubicBezTo>
                  <a:cubicBezTo>
                    <a:pt x="4826" y="9"/>
                    <a:pt x="0" y="1"/>
                    <a:pt x="0" y="102"/>
                  </a:cubicBezTo>
                  <a:cubicBezTo>
                    <a:pt x="0" y="198"/>
                    <a:pt x="4823" y="209"/>
                    <a:pt x="5017" y="211"/>
                  </a:cubicBezTo>
                  <a:cubicBezTo>
                    <a:pt x="8766" y="238"/>
                    <a:pt x="12516" y="261"/>
                    <a:pt x="16267" y="277"/>
                  </a:cubicBezTo>
                  <a:lnTo>
                    <a:pt x="16375" y="277"/>
                  </a:lnTo>
                  <a:cubicBezTo>
                    <a:pt x="16410" y="277"/>
                    <a:pt x="16444" y="278"/>
                    <a:pt x="16479" y="278"/>
                  </a:cubicBezTo>
                  <a:cubicBezTo>
                    <a:pt x="20214" y="297"/>
                    <a:pt x="23959" y="314"/>
                    <a:pt x="27695" y="307"/>
                  </a:cubicBezTo>
                  <a:cubicBezTo>
                    <a:pt x="27887" y="307"/>
                    <a:pt x="32676" y="315"/>
                    <a:pt x="32676" y="214"/>
                  </a:cubicBezTo>
                  <a:cubicBezTo>
                    <a:pt x="32676" y="117"/>
                    <a:pt x="27889" y="107"/>
                    <a:pt x="27696" y="10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6"/>
            <p:cNvSpPr/>
            <p:nvPr/>
          </p:nvSpPr>
          <p:spPr>
            <a:xfrm>
              <a:off x="-9646667" y="3682364"/>
              <a:ext cx="1536901" cy="47831"/>
            </a:xfrm>
            <a:custGeom>
              <a:avLst/>
              <a:gdLst/>
              <a:ahLst/>
              <a:cxnLst/>
              <a:rect l="l" t="t" r="r" b="b"/>
              <a:pathLst>
                <a:path w="9736" h="303" extrusionOk="0">
                  <a:moveTo>
                    <a:pt x="1" y="283"/>
                  </a:moveTo>
                  <a:lnTo>
                    <a:pt x="1" y="0"/>
                  </a:lnTo>
                  <a:cubicBezTo>
                    <a:pt x="1840" y="14"/>
                    <a:pt x="3679" y="32"/>
                    <a:pt x="5518" y="51"/>
                  </a:cubicBezTo>
                  <a:cubicBezTo>
                    <a:pt x="5682" y="52"/>
                    <a:pt x="9735" y="65"/>
                    <a:pt x="9735" y="181"/>
                  </a:cubicBezTo>
                  <a:cubicBezTo>
                    <a:pt x="9735" y="302"/>
                    <a:pt x="5678" y="293"/>
                    <a:pt x="5516" y="293"/>
                  </a:cubicBezTo>
                  <a:cubicBezTo>
                    <a:pt x="3678" y="298"/>
                    <a:pt x="1840" y="294"/>
                    <a:pt x="1" y="283"/>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6"/>
            <p:cNvSpPr/>
            <p:nvPr/>
          </p:nvSpPr>
          <p:spPr>
            <a:xfrm>
              <a:off x="-7795778" y="4085692"/>
              <a:ext cx="1693180" cy="59670"/>
            </a:xfrm>
            <a:custGeom>
              <a:avLst/>
              <a:gdLst/>
              <a:ahLst/>
              <a:cxnLst/>
              <a:rect l="l" t="t" r="r" b="b"/>
              <a:pathLst>
                <a:path w="10726" h="378" extrusionOk="0">
                  <a:moveTo>
                    <a:pt x="9091" y="125"/>
                  </a:moveTo>
                  <a:cubicBezTo>
                    <a:pt x="7865" y="92"/>
                    <a:pt x="6638" y="66"/>
                    <a:pt x="5411" y="45"/>
                  </a:cubicBezTo>
                  <a:lnTo>
                    <a:pt x="5377" y="45"/>
                  </a:lnTo>
                  <a:cubicBezTo>
                    <a:pt x="5365" y="45"/>
                    <a:pt x="5354" y="44"/>
                    <a:pt x="5342" y="44"/>
                  </a:cubicBezTo>
                  <a:cubicBezTo>
                    <a:pt x="4112" y="21"/>
                    <a:pt x="2878" y="1"/>
                    <a:pt x="1648" y="10"/>
                  </a:cubicBezTo>
                  <a:cubicBezTo>
                    <a:pt x="1585" y="10"/>
                    <a:pt x="1" y="0"/>
                    <a:pt x="1" y="123"/>
                  </a:cubicBezTo>
                  <a:cubicBezTo>
                    <a:pt x="1" y="238"/>
                    <a:pt x="1584" y="251"/>
                    <a:pt x="1647" y="252"/>
                  </a:cubicBezTo>
                  <a:cubicBezTo>
                    <a:pt x="2877" y="285"/>
                    <a:pt x="4108" y="312"/>
                    <a:pt x="5340" y="332"/>
                  </a:cubicBezTo>
                  <a:lnTo>
                    <a:pt x="5375" y="332"/>
                  </a:lnTo>
                  <a:cubicBezTo>
                    <a:pt x="5387" y="333"/>
                    <a:pt x="5398" y="333"/>
                    <a:pt x="5409" y="334"/>
                  </a:cubicBezTo>
                  <a:cubicBezTo>
                    <a:pt x="6635" y="357"/>
                    <a:pt x="7864" y="375"/>
                    <a:pt x="9090" y="368"/>
                  </a:cubicBezTo>
                  <a:cubicBezTo>
                    <a:pt x="9153" y="368"/>
                    <a:pt x="10725" y="378"/>
                    <a:pt x="10725" y="255"/>
                  </a:cubicBezTo>
                  <a:cubicBezTo>
                    <a:pt x="10725" y="140"/>
                    <a:pt x="9154" y="127"/>
                    <a:pt x="9091"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6"/>
            <p:cNvSpPr/>
            <p:nvPr/>
          </p:nvSpPr>
          <p:spPr>
            <a:xfrm>
              <a:off x="-7055264" y="3892000"/>
              <a:ext cx="1277699" cy="33782"/>
            </a:xfrm>
            <a:custGeom>
              <a:avLst/>
              <a:gdLst/>
              <a:ahLst/>
              <a:cxnLst/>
              <a:rect l="l" t="t" r="r" b="b"/>
              <a:pathLst>
                <a:path w="8094" h="214" extrusionOk="0">
                  <a:moveTo>
                    <a:pt x="6860" y="71"/>
                  </a:moveTo>
                  <a:cubicBezTo>
                    <a:pt x="5935" y="53"/>
                    <a:pt x="5010" y="38"/>
                    <a:pt x="4083" y="27"/>
                  </a:cubicBezTo>
                  <a:lnTo>
                    <a:pt x="4058" y="27"/>
                  </a:lnTo>
                  <a:cubicBezTo>
                    <a:pt x="4049" y="27"/>
                    <a:pt x="4040" y="27"/>
                    <a:pt x="4030" y="25"/>
                  </a:cubicBezTo>
                  <a:cubicBezTo>
                    <a:pt x="3103" y="13"/>
                    <a:pt x="2173" y="2"/>
                    <a:pt x="1244" y="7"/>
                  </a:cubicBezTo>
                  <a:cubicBezTo>
                    <a:pt x="1197" y="7"/>
                    <a:pt x="1" y="1"/>
                    <a:pt x="1" y="70"/>
                  </a:cubicBezTo>
                  <a:cubicBezTo>
                    <a:pt x="1" y="135"/>
                    <a:pt x="1195" y="143"/>
                    <a:pt x="1244" y="143"/>
                  </a:cubicBezTo>
                  <a:cubicBezTo>
                    <a:pt x="2171" y="162"/>
                    <a:pt x="3100" y="177"/>
                    <a:pt x="4029" y="188"/>
                  </a:cubicBezTo>
                  <a:lnTo>
                    <a:pt x="4056" y="188"/>
                  </a:lnTo>
                  <a:lnTo>
                    <a:pt x="4082" y="188"/>
                  </a:lnTo>
                  <a:cubicBezTo>
                    <a:pt x="5008" y="201"/>
                    <a:pt x="5934" y="212"/>
                    <a:pt x="6860" y="208"/>
                  </a:cubicBezTo>
                  <a:cubicBezTo>
                    <a:pt x="6908" y="208"/>
                    <a:pt x="8093" y="214"/>
                    <a:pt x="8093" y="144"/>
                  </a:cubicBezTo>
                  <a:cubicBezTo>
                    <a:pt x="8093" y="81"/>
                    <a:pt x="6908" y="73"/>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6"/>
            <p:cNvSpPr/>
            <p:nvPr/>
          </p:nvSpPr>
          <p:spPr>
            <a:xfrm>
              <a:off x="-5925945" y="4214189"/>
              <a:ext cx="1277699" cy="33624"/>
            </a:xfrm>
            <a:custGeom>
              <a:avLst/>
              <a:gdLst/>
              <a:ahLst/>
              <a:cxnLst/>
              <a:rect l="l" t="t" r="r" b="b"/>
              <a:pathLst>
                <a:path w="8094" h="213" extrusionOk="0">
                  <a:moveTo>
                    <a:pt x="6860" y="71"/>
                  </a:moveTo>
                  <a:cubicBezTo>
                    <a:pt x="5934" y="52"/>
                    <a:pt x="5009" y="36"/>
                    <a:pt x="4084" y="26"/>
                  </a:cubicBezTo>
                  <a:lnTo>
                    <a:pt x="4058" y="26"/>
                  </a:lnTo>
                  <a:lnTo>
                    <a:pt x="4031" y="25"/>
                  </a:lnTo>
                  <a:cubicBezTo>
                    <a:pt x="3103" y="12"/>
                    <a:pt x="2172" y="1"/>
                    <a:pt x="1244" y="5"/>
                  </a:cubicBezTo>
                  <a:cubicBezTo>
                    <a:pt x="1196" y="5"/>
                    <a:pt x="1" y="0"/>
                    <a:pt x="1" y="68"/>
                  </a:cubicBezTo>
                  <a:cubicBezTo>
                    <a:pt x="1" y="134"/>
                    <a:pt x="1196" y="141"/>
                    <a:pt x="1244" y="142"/>
                  </a:cubicBezTo>
                  <a:cubicBezTo>
                    <a:pt x="2172" y="161"/>
                    <a:pt x="3101" y="175"/>
                    <a:pt x="4030" y="187"/>
                  </a:cubicBezTo>
                  <a:lnTo>
                    <a:pt x="4057" y="187"/>
                  </a:lnTo>
                  <a:lnTo>
                    <a:pt x="4082" y="188"/>
                  </a:lnTo>
                  <a:cubicBezTo>
                    <a:pt x="5007" y="200"/>
                    <a:pt x="5934" y="212"/>
                    <a:pt x="6860" y="207"/>
                  </a:cubicBezTo>
                  <a:cubicBezTo>
                    <a:pt x="6908" y="207"/>
                    <a:pt x="8093" y="213"/>
                    <a:pt x="8093" y="143"/>
                  </a:cubicBezTo>
                  <a:cubicBezTo>
                    <a:pt x="8093" y="80"/>
                    <a:pt x="6908" y="72"/>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6"/>
            <p:cNvSpPr/>
            <p:nvPr/>
          </p:nvSpPr>
          <p:spPr>
            <a:xfrm>
              <a:off x="-5190641" y="4319165"/>
              <a:ext cx="2364547" cy="62512"/>
            </a:xfrm>
            <a:custGeom>
              <a:avLst/>
              <a:gdLst/>
              <a:ahLst/>
              <a:cxnLst/>
              <a:rect l="l" t="t" r="r" b="b"/>
              <a:pathLst>
                <a:path w="14979" h="396" extrusionOk="0">
                  <a:moveTo>
                    <a:pt x="12696" y="132"/>
                  </a:moveTo>
                  <a:cubicBezTo>
                    <a:pt x="10984" y="97"/>
                    <a:pt x="9270" y="70"/>
                    <a:pt x="7557" y="49"/>
                  </a:cubicBezTo>
                  <a:lnTo>
                    <a:pt x="7509" y="49"/>
                  </a:lnTo>
                  <a:cubicBezTo>
                    <a:pt x="7494" y="49"/>
                    <a:pt x="7476" y="48"/>
                    <a:pt x="7459" y="46"/>
                  </a:cubicBezTo>
                  <a:cubicBezTo>
                    <a:pt x="5741" y="24"/>
                    <a:pt x="4020" y="3"/>
                    <a:pt x="2301" y="11"/>
                  </a:cubicBezTo>
                  <a:cubicBezTo>
                    <a:pt x="2213" y="11"/>
                    <a:pt x="1" y="1"/>
                    <a:pt x="1" y="129"/>
                  </a:cubicBezTo>
                  <a:cubicBezTo>
                    <a:pt x="1" y="249"/>
                    <a:pt x="2211" y="263"/>
                    <a:pt x="2301" y="265"/>
                  </a:cubicBezTo>
                  <a:cubicBezTo>
                    <a:pt x="4019" y="299"/>
                    <a:pt x="5737" y="327"/>
                    <a:pt x="7457" y="349"/>
                  </a:cubicBezTo>
                  <a:lnTo>
                    <a:pt x="7506" y="349"/>
                  </a:lnTo>
                  <a:cubicBezTo>
                    <a:pt x="7523" y="349"/>
                    <a:pt x="7538" y="350"/>
                    <a:pt x="7555" y="350"/>
                  </a:cubicBezTo>
                  <a:cubicBezTo>
                    <a:pt x="9267" y="373"/>
                    <a:pt x="10982" y="395"/>
                    <a:pt x="12695" y="385"/>
                  </a:cubicBezTo>
                  <a:cubicBezTo>
                    <a:pt x="12783" y="385"/>
                    <a:pt x="14978" y="396"/>
                    <a:pt x="14978" y="268"/>
                  </a:cubicBezTo>
                  <a:cubicBezTo>
                    <a:pt x="14978" y="148"/>
                    <a:pt x="12785" y="133"/>
                    <a:pt x="12696" y="132"/>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6"/>
            <p:cNvSpPr/>
            <p:nvPr/>
          </p:nvSpPr>
          <p:spPr>
            <a:xfrm>
              <a:off x="-5062934" y="4144100"/>
              <a:ext cx="2300615" cy="44516"/>
            </a:xfrm>
            <a:custGeom>
              <a:avLst/>
              <a:gdLst/>
              <a:ahLst/>
              <a:cxnLst/>
              <a:rect l="l" t="t" r="r" b="b"/>
              <a:pathLst>
                <a:path w="14574" h="282" extrusionOk="0">
                  <a:moveTo>
                    <a:pt x="12354" y="94"/>
                  </a:moveTo>
                  <a:cubicBezTo>
                    <a:pt x="10687" y="69"/>
                    <a:pt x="9021" y="49"/>
                    <a:pt x="7354" y="35"/>
                  </a:cubicBezTo>
                  <a:lnTo>
                    <a:pt x="7307" y="35"/>
                  </a:lnTo>
                  <a:lnTo>
                    <a:pt x="7258" y="34"/>
                  </a:lnTo>
                  <a:cubicBezTo>
                    <a:pt x="5586" y="17"/>
                    <a:pt x="3911" y="2"/>
                    <a:pt x="2240" y="8"/>
                  </a:cubicBezTo>
                  <a:cubicBezTo>
                    <a:pt x="2153" y="8"/>
                    <a:pt x="1" y="1"/>
                    <a:pt x="1" y="91"/>
                  </a:cubicBezTo>
                  <a:cubicBezTo>
                    <a:pt x="1" y="177"/>
                    <a:pt x="2151" y="188"/>
                    <a:pt x="2238" y="188"/>
                  </a:cubicBezTo>
                  <a:cubicBezTo>
                    <a:pt x="3909" y="212"/>
                    <a:pt x="5583" y="232"/>
                    <a:pt x="7256" y="248"/>
                  </a:cubicBezTo>
                  <a:lnTo>
                    <a:pt x="7304" y="248"/>
                  </a:lnTo>
                  <a:cubicBezTo>
                    <a:pt x="7320" y="248"/>
                    <a:pt x="7335" y="249"/>
                    <a:pt x="7351" y="249"/>
                  </a:cubicBezTo>
                  <a:cubicBezTo>
                    <a:pt x="9016" y="265"/>
                    <a:pt x="10687" y="281"/>
                    <a:pt x="12352" y="275"/>
                  </a:cubicBezTo>
                  <a:cubicBezTo>
                    <a:pt x="12438" y="275"/>
                    <a:pt x="14574" y="282"/>
                    <a:pt x="14574" y="191"/>
                  </a:cubicBezTo>
                  <a:cubicBezTo>
                    <a:pt x="14574" y="105"/>
                    <a:pt x="12439" y="95"/>
                    <a:pt x="12354" y="94"/>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6"/>
            <p:cNvSpPr/>
            <p:nvPr/>
          </p:nvSpPr>
          <p:spPr>
            <a:xfrm>
              <a:off x="-5041623" y="3940305"/>
              <a:ext cx="2923994" cy="56671"/>
            </a:xfrm>
            <a:custGeom>
              <a:avLst/>
              <a:gdLst/>
              <a:ahLst/>
              <a:cxnLst/>
              <a:rect l="l" t="t" r="r" b="b"/>
              <a:pathLst>
                <a:path w="18523" h="359" extrusionOk="0">
                  <a:moveTo>
                    <a:pt x="15700" y="119"/>
                  </a:moveTo>
                  <a:cubicBezTo>
                    <a:pt x="13583" y="89"/>
                    <a:pt x="11465" y="63"/>
                    <a:pt x="9346" y="44"/>
                  </a:cubicBezTo>
                  <a:lnTo>
                    <a:pt x="9287" y="44"/>
                  </a:lnTo>
                  <a:cubicBezTo>
                    <a:pt x="9267" y="44"/>
                    <a:pt x="9246" y="43"/>
                    <a:pt x="9225" y="43"/>
                  </a:cubicBezTo>
                  <a:cubicBezTo>
                    <a:pt x="7101" y="22"/>
                    <a:pt x="4970" y="3"/>
                    <a:pt x="2847" y="10"/>
                  </a:cubicBezTo>
                  <a:cubicBezTo>
                    <a:pt x="2736" y="10"/>
                    <a:pt x="1" y="1"/>
                    <a:pt x="1" y="116"/>
                  </a:cubicBezTo>
                  <a:cubicBezTo>
                    <a:pt x="1" y="225"/>
                    <a:pt x="2735" y="238"/>
                    <a:pt x="2845" y="239"/>
                  </a:cubicBezTo>
                  <a:cubicBezTo>
                    <a:pt x="4970" y="270"/>
                    <a:pt x="7095" y="296"/>
                    <a:pt x="9221" y="316"/>
                  </a:cubicBezTo>
                  <a:lnTo>
                    <a:pt x="9282" y="316"/>
                  </a:lnTo>
                  <a:cubicBezTo>
                    <a:pt x="9303" y="316"/>
                    <a:pt x="9322" y="317"/>
                    <a:pt x="9341" y="317"/>
                  </a:cubicBezTo>
                  <a:cubicBezTo>
                    <a:pt x="11458" y="338"/>
                    <a:pt x="13581" y="356"/>
                    <a:pt x="15699" y="349"/>
                  </a:cubicBezTo>
                  <a:cubicBezTo>
                    <a:pt x="15809" y="349"/>
                    <a:pt x="18523" y="358"/>
                    <a:pt x="18523" y="243"/>
                  </a:cubicBezTo>
                  <a:cubicBezTo>
                    <a:pt x="18523" y="133"/>
                    <a:pt x="15810" y="122"/>
                    <a:pt x="15700" y="119"/>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6"/>
            <p:cNvSpPr/>
            <p:nvPr/>
          </p:nvSpPr>
          <p:spPr>
            <a:xfrm>
              <a:off x="-4780209" y="4734175"/>
              <a:ext cx="1693022" cy="59828"/>
            </a:xfrm>
            <a:custGeom>
              <a:avLst/>
              <a:gdLst/>
              <a:ahLst/>
              <a:cxnLst/>
              <a:rect l="l" t="t" r="r" b="b"/>
              <a:pathLst>
                <a:path w="10725" h="379" extrusionOk="0">
                  <a:moveTo>
                    <a:pt x="1634" y="127"/>
                  </a:moveTo>
                  <a:cubicBezTo>
                    <a:pt x="2860" y="94"/>
                    <a:pt x="4087" y="67"/>
                    <a:pt x="5313" y="47"/>
                  </a:cubicBezTo>
                  <a:lnTo>
                    <a:pt x="5349" y="47"/>
                  </a:lnTo>
                  <a:cubicBezTo>
                    <a:pt x="5360" y="47"/>
                    <a:pt x="5372" y="46"/>
                    <a:pt x="5384" y="44"/>
                  </a:cubicBezTo>
                  <a:cubicBezTo>
                    <a:pt x="6614" y="23"/>
                    <a:pt x="7847" y="3"/>
                    <a:pt x="9077" y="10"/>
                  </a:cubicBezTo>
                  <a:cubicBezTo>
                    <a:pt x="9141" y="10"/>
                    <a:pt x="10725" y="1"/>
                    <a:pt x="10725" y="123"/>
                  </a:cubicBezTo>
                  <a:cubicBezTo>
                    <a:pt x="10725" y="238"/>
                    <a:pt x="9142" y="251"/>
                    <a:pt x="9079" y="254"/>
                  </a:cubicBezTo>
                  <a:cubicBezTo>
                    <a:pt x="7847" y="285"/>
                    <a:pt x="6617" y="313"/>
                    <a:pt x="5386" y="334"/>
                  </a:cubicBezTo>
                  <a:lnTo>
                    <a:pt x="5350" y="334"/>
                  </a:lnTo>
                  <a:cubicBezTo>
                    <a:pt x="5338" y="334"/>
                    <a:pt x="5327" y="335"/>
                    <a:pt x="5316" y="335"/>
                  </a:cubicBezTo>
                  <a:cubicBezTo>
                    <a:pt x="4090" y="357"/>
                    <a:pt x="2862" y="377"/>
                    <a:pt x="1635" y="369"/>
                  </a:cubicBezTo>
                  <a:cubicBezTo>
                    <a:pt x="1572" y="369"/>
                    <a:pt x="1" y="378"/>
                    <a:pt x="1" y="256"/>
                  </a:cubicBezTo>
                  <a:cubicBezTo>
                    <a:pt x="1" y="142"/>
                    <a:pt x="1570" y="128"/>
                    <a:pt x="1634" y="127"/>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6"/>
            <p:cNvSpPr/>
            <p:nvPr/>
          </p:nvSpPr>
          <p:spPr>
            <a:xfrm>
              <a:off x="-5105398" y="4540640"/>
              <a:ext cx="1277541" cy="33782"/>
            </a:xfrm>
            <a:custGeom>
              <a:avLst/>
              <a:gdLst/>
              <a:ahLst/>
              <a:cxnLst/>
              <a:rect l="l" t="t" r="r" b="b"/>
              <a:pathLst>
                <a:path w="8093" h="214" extrusionOk="0">
                  <a:moveTo>
                    <a:pt x="1234" y="71"/>
                  </a:moveTo>
                  <a:cubicBezTo>
                    <a:pt x="2159" y="53"/>
                    <a:pt x="3085" y="38"/>
                    <a:pt x="4010" y="26"/>
                  </a:cubicBezTo>
                  <a:lnTo>
                    <a:pt x="4036" y="26"/>
                  </a:lnTo>
                  <a:cubicBezTo>
                    <a:pt x="4044" y="26"/>
                    <a:pt x="4055" y="25"/>
                    <a:pt x="4063" y="25"/>
                  </a:cubicBezTo>
                  <a:cubicBezTo>
                    <a:pt x="4992" y="13"/>
                    <a:pt x="5922" y="2"/>
                    <a:pt x="6850" y="6"/>
                  </a:cubicBezTo>
                  <a:cubicBezTo>
                    <a:pt x="6898" y="6"/>
                    <a:pt x="8093" y="0"/>
                    <a:pt x="8093" y="70"/>
                  </a:cubicBezTo>
                  <a:cubicBezTo>
                    <a:pt x="8093" y="134"/>
                    <a:pt x="6899" y="142"/>
                    <a:pt x="6851" y="143"/>
                  </a:cubicBezTo>
                  <a:cubicBezTo>
                    <a:pt x="5922" y="162"/>
                    <a:pt x="4993" y="177"/>
                    <a:pt x="4065" y="187"/>
                  </a:cubicBezTo>
                  <a:lnTo>
                    <a:pt x="4038" y="187"/>
                  </a:lnTo>
                  <a:lnTo>
                    <a:pt x="4011" y="189"/>
                  </a:lnTo>
                  <a:cubicBezTo>
                    <a:pt x="3087" y="202"/>
                    <a:pt x="2159" y="212"/>
                    <a:pt x="1234" y="207"/>
                  </a:cubicBezTo>
                  <a:cubicBezTo>
                    <a:pt x="1187" y="207"/>
                    <a:pt x="0" y="213"/>
                    <a:pt x="0" y="145"/>
                  </a:cubicBezTo>
                  <a:cubicBezTo>
                    <a:pt x="2" y="80"/>
                    <a:pt x="1187" y="72"/>
                    <a:pt x="1234"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6"/>
            <p:cNvSpPr/>
            <p:nvPr/>
          </p:nvSpPr>
          <p:spPr>
            <a:xfrm>
              <a:off x="-6234558" y="4862672"/>
              <a:ext cx="1277541" cy="33782"/>
            </a:xfrm>
            <a:custGeom>
              <a:avLst/>
              <a:gdLst/>
              <a:ahLst/>
              <a:cxnLst/>
              <a:rect l="l" t="t" r="r" b="b"/>
              <a:pathLst>
                <a:path w="8093" h="214" extrusionOk="0">
                  <a:moveTo>
                    <a:pt x="1233" y="71"/>
                  </a:moveTo>
                  <a:cubicBezTo>
                    <a:pt x="2158" y="52"/>
                    <a:pt x="3084" y="38"/>
                    <a:pt x="4010" y="27"/>
                  </a:cubicBezTo>
                  <a:lnTo>
                    <a:pt x="4036" y="27"/>
                  </a:lnTo>
                  <a:lnTo>
                    <a:pt x="4063" y="25"/>
                  </a:lnTo>
                  <a:cubicBezTo>
                    <a:pt x="4991" y="12"/>
                    <a:pt x="5921" y="2"/>
                    <a:pt x="6849" y="7"/>
                  </a:cubicBezTo>
                  <a:cubicBezTo>
                    <a:pt x="6897" y="7"/>
                    <a:pt x="8093" y="1"/>
                    <a:pt x="8093" y="70"/>
                  </a:cubicBezTo>
                  <a:cubicBezTo>
                    <a:pt x="8093" y="135"/>
                    <a:pt x="6898" y="142"/>
                    <a:pt x="6850" y="143"/>
                  </a:cubicBezTo>
                  <a:cubicBezTo>
                    <a:pt x="5921" y="162"/>
                    <a:pt x="4993" y="177"/>
                    <a:pt x="4064" y="188"/>
                  </a:cubicBezTo>
                  <a:lnTo>
                    <a:pt x="4037" y="188"/>
                  </a:lnTo>
                  <a:lnTo>
                    <a:pt x="4011" y="189"/>
                  </a:lnTo>
                  <a:cubicBezTo>
                    <a:pt x="3086" y="202"/>
                    <a:pt x="2159" y="212"/>
                    <a:pt x="1234" y="209"/>
                  </a:cubicBezTo>
                  <a:cubicBezTo>
                    <a:pt x="1186" y="209"/>
                    <a:pt x="0" y="213"/>
                    <a:pt x="0" y="145"/>
                  </a:cubicBezTo>
                  <a:cubicBezTo>
                    <a:pt x="0" y="79"/>
                    <a:pt x="1186" y="72"/>
                    <a:pt x="1233"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6"/>
            <p:cNvSpPr/>
            <p:nvPr/>
          </p:nvSpPr>
          <p:spPr>
            <a:xfrm>
              <a:off x="-8056875" y="4967963"/>
              <a:ext cx="2364705" cy="62354"/>
            </a:xfrm>
            <a:custGeom>
              <a:avLst/>
              <a:gdLst/>
              <a:ahLst/>
              <a:cxnLst/>
              <a:rect l="l" t="t" r="r" b="b"/>
              <a:pathLst>
                <a:path w="14980" h="395" extrusionOk="0">
                  <a:moveTo>
                    <a:pt x="2283" y="131"/>
                  </a:moveTo>
                  <a:cubicBezTo>
                    <a:pt x="3995" y="97"/>
                    <a:pt x="5708" y="69"/>
                    <a:pt x="7423" y="47"/>
                  </a:cubicBezTo>
                  <a:lnTo>
                    <a:pt x="7470" y="47"/>
                  </a:lnTo>
                  <a:cubicBezTo>
                    <a:pt x="7486" y="47"/>
                    <a:pt x="7504" y="46"/>
                    <a:pt x="7520" y="46"/>
                  </a:cubicBezTo>
                  <a:cubicBezTo>
                    <a:pt x="9238" y="23"/>
                    <a:pt x="10960" y="2"/>
                    <a:pt x="12678" y="10"/>
                  </a:cubicBezTo>
                  <a:cubicBezTo>
                    <a:pt x="12766" y="10"/>
                    <a:pt x="14979" y="0"/>
                    <a:pt x="14979" y="127"/>
                  </a:cubicBezTo>
                  <a:cubicBezTo>
                    <a:pt x="14979" y="249"/>
                    <a:pt x="12768" y="263"/>
                    <a:pt x="12679" y="264"/>
                  </a:cubicBezTo>
                  <a:cubicBezTo>
                    <a:pt x="10961" y="298"/>
                    <a:pt x="9242" y="326"/>
                    <a:pt x="7523" y="347"/>
                  </a:cubicBezTo>
                  <a:lnTo>
                    <a:pt x="7473" y="347"/>
                  </a:lnTo>
                  <a:cubicBezTo>
                    <a:pt x="7456" y="347"/>
                    <a:pt x="7440" y="348"/>
                    <a:pt x="7425" y="348"/>
                  </a:cubicBezTo>
                  <a:cubicBezTo>
                    <a:pt x="5713" y="372"/>
                    <a:pt x="3996" y="393"/>
                    <a:pt x="2284" y="385"/>
                  </a:cubicBezTo>
                  <a:cubicBezTo>
                    <a:pt x="2196" y="385"/>
                    <a:pt x="0" y="394"/>
                    <a:pt x="0" y="267"/>
                  </a:cubicBezTo>
                  <a:cubicBezTo>
                    <a:pt x="0" y="146"/>
                    <a:pt x="2195" y="132"/>
                    <a:pt x="2283" y="13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6"/>
            <p:cNvSpPr/>
            <p:nvPr/>
          </p:nvSpPr>
          <p:spPr>
            <a:xfrm>
              <a:off x="-8120808" y="4792898"/>
              <a:ext cx="2300931" cy="44358"/>
            </a:xfrm>
            <a:custGeom>
              <a:avLst/>
              <a:gdLst/>
              <a:ahLst/>
              <a:cxnLst/>
              <a:rect l="l" t="t" r="r" b="b"/>
              <a:pathLst>
                <a:path w="14576" h="281" extrusionOk="0">
                  <a:moveTo>
                    <a:pt x="2221" y="92"/>
                  </a:moveTo>
                  <a:cubicBezTo>
                    <a:pt x="3887" y="69"/>
                    <a:pt x="5555" y="49"/>
                    <a:pt x="7222" y="33"/>
                  </a:cubicBezTo>
                  <a:lnTo>
                    <a:pt x="7269" y="33"/>
                  </a:lnTo>
                  <a:cubicBezTo>
                    <a:pt x="7284" y="33"/>
                    <a:pt x="7301" y="33"/>
                    <a:pt x="7317" y="33"/>
                  </a:cubicBezTo>
                  <a:cubicBezTo>
                    <a:pt x="8988" y="17"/>
                    <a:pt x="10664" y="2"/>
                    <a:pt x="12336" y="8"/>
                  </a:cubicBezTo>
                  <a:cubicBezTo>
                    <a:pt x="12422" y="8"/>
                    <a:pt x="14575" y="1"/>
                    <a:pt x="14575" y="91"/>
                  </a:cubicBezTo>
                  <a:cubicBezTo>
                    <a:pt x="14575" y="177"/>
                    <a:pt x="12423" y="186"/>
                    <a:pt x="12337" y="187"/>
                  </a:cubicBezTo>
                  <a:cubicBezTo>
                    <a:pt x="10665" y="212"/>
                    <a:pt x="8993" y="232"/>
                    <a:pt x="7320" y="246"/>
                  </a:cubicBezTo>
                  <a:lnTo>
                    <a:pt x="7272" y="246"/>
                  </a:lnTo>
                  <a:cubicBezTo>
                    <a:pt x="7255" y="246"/>
                    <a:pt x="7240" y="247"/>
                    <a:pt x="7225" y="247"/>
                  </a:cubicBezTo>
                  <a:cubicBezTo>
                    <a:pt x="5558" y="264"/>
                    <a:pt x="3888" y="279"/>
                    <a:pt x="2222" y="273"/>
                  </a:cubicBezTo>
                  <a:cubicBezTo>
                    <a:pt x="2136" y="273"/>
                    <a:pt x="1" y="280"/>
                    <a:pt x="1" y="190"/>
                  </a:cubicBezTo>
                  <a:cubicBezTo>
                    <a:pt x="1" y="104"/>
                    <a:pt x="2135" y="95"/>
                    <a:pt x="2221" y="92"/>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6"/>
            <p:cNvSpPr/>
            <p:nvPr/>
          </p:nvSpPr>
          <p:spPr>
            <a:xfrm>
              <a:off x="-8765344" y="4589103"/>
              <a:ext cx="2923994" cy="56355"/>
            </a:xfrm>
            <a:custGeom>
              <a:avLst/>
              <a:gdLst/>
              <a:ahLst/>
              <a:cxnLst/>
              <a:rect l="l" t="t" r="r" b="b"/>
              <a:pathLst>
                <a:path w="18523" h="357" extrusionOk="0">
                  <a:moveTo>
                    <a:pt x="2822" y="118"/>
                  </a:moveTo>
                  <a:cubicBezTo>
                    <a:pt x="4940" y="87"/>
                    <a:pt x="7059" y="62"/>
                    <a:pt x="9178" y="43"/>
                  </a:cubicBezTo>
                  <a:lnTo>
                    <a:pt x="9237" y="43"/>
                  </a:lnTo>
                  <a:cubicBezTo>
                    <a:pt x="9256" y="43"/>
                    <a:pt x="9278" y="42"/>
                    <a:pt x="9298" y="42"/>
                  </a:cubicBezTo>
                  <a:cubicBezTo>
                    <a:pt x="11423" y="20"/>
                    <a:pt x="13552" y="2"/>
                    <a:pt x="15677" y="10"/>
                  </a:cubicBezTo>
                  <a:cubicBezTo>
                    <a:pt x="15787" y="10"/>
                    <a:pt x="18523" y="0"/>
                    <a:pt x="18523" y="116"/>
                  </a:cubicBezTo>
                  <a:cubicBezTo>
                    <a:pt x="18523" y="225"/>
                    <a:pt x="15789" y="237"/>
                    <a:pt x="15678" y="239"/>
                  </a:cubicBezTo>
                  <a:cubicBezTo>
                    <a:pt x="13554" y="270"/>
                    <a:pt x="11427" y="294"/>
                    <a:pt x="9301" y="314"/>
                  </a:cubicBezTo>
                  <a:lnTo>
                    <a:pt x="9240" y="314"/>
                  </a:lnTo>
                  <a:cubicBezTo>
                    <a:pt x="9219" y="314"/>
                    <a:pt x="9200" y="316"/>
                    <a:pt x="9181" y="316"/>
                  </a:cubicBezTo>
                  <a:cubicBezTo>
                    <a:pt x="7065" y="337"/>
                    <a:pt x="4941" y="355"/>
                    <a:pt x="2823" y="347"/>
                  </a:cubicBezTo>
                  <a:cubicBezTo>
                    <a:pt x="2714" y="347"/>
                    <a:pt x="0" y="357"/>
                    <a:pt x="0" y="241"/>
                  </a:cubicBezTo>
                  <a:cubicBezTo>
                    <a:pt x="0" y="133"/>
                    <a:pt x="2713" y="120"/>
                    <a:pt x="2822" y="118"/>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6"/>
            <p:cNvSpPr/>
            <p:nvPr/>
          </p:nvSpPr>
          <p:spPr>
            <a:xfrm>
              <a:off x="-9646667" y="4401251"/>
              <a:ext cx="1332317" cy="58565"/>
            </a:xfrm>
            <a:custGeom>
              <a:avLst/>
              <a:gdLst/>
              <a:ahLst/>
              <a:cxnLst/>
              <a:rect l="l" t="t" r="r" b="b"/>
              <a:pathLst>
                <a:path w="8440" h="371" extrusionOk="0">
                  <a:moveTo>
                    <a:pt x="1" y="261"/>
                  </a:moveTo>
                  <a:lnTo>
                    <a:pt x="1" y="0"/>
                  </a:lnTo>
                  <a:cubicBezTo>
                    <a:pt x="1019" y="2"/>
                    <a:pt x="2039" y="18"/>
                    <a:pt x="3056" y="37"/>
                  </a:cubicBezTo>
                  <a:cubicBezTo>
                    <a:pt x="3068" y="37"/>
                    <a:pt x="3079" y="37"/>
                    <a:pt x="3091" y="38"/>
                  </a:cubicBezTo>
                  <a:cubicBezTo>
                    <a:pt x="3103" y="39"/>
                    <a:pt x="3115" y="38"/>
                    <a:pt x="3125" y="38"/>
                  </a:cubicBezTo>
                  <a:cubicBezTo>
                    <a:pt x="4352" y="60"/>
                    <a:pt x="5578" y="86"/>
                    <a:pt x="6806" y="118"/>
                  </a:cubicBezTo>
                  <a:cubicBezTo>
                    <a:pt x="6868" y="119"/>
                    <a:pt x="8439" y="132"/>
                    <a:pt x="8439" y="248"/>
                  </a:cubicBezTo>
                  <a:cubicBezTo>
                    <a:pt x="8439" y="371"/>
                    <a:pt x="6868" y="360"/>
                    <a:pt x="6805" y="360"/>
                  </a:cubicBezTo>
                  <a:cubicBezTo>
                    <a:pt x="5579" y="368"/>
                    <a:pt x="4349" y="348"/>
                    <a:pt x="3124" y="326"/>
                  </a:cubicBezTo>
                  <a:cubicBezTo>
                    <a:pt x="3112" y="326"/>
                    <a:pt x="3101" y="326"/>
                    <a:pt x="3090" y="325"/>
                  </a:cubicBezTo>
                  <a:cubicBezTo>
                    <a:pt x="3078" y="324"/>
                    <a:pt x="3065" y="325"/>
                    <a:pt x="3054" y="325"/>
                  </a:cubicBezTo>
                  <a:cubicBezTo>
                    <a:pt x="2036" y="306"/>
                    <a:pt x="1018" y="285"/>
                    <a:pt x="1" y="26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6"/>
            <p:cNvSpPr/>
            <p:nvPr/>
          </p:nvSpPr>
          <p:spPr>
            <a:xfrm>
              <a:off x="-2665697" y="3673998"/>
              <a:ext cx="1693022" cy="59670"/>
            </a:xfrm>
            <a:custGeom>
              <a:avLst/>
              <a:gdLst/>
              <a:ahLst/>
              <a:cxnLst/>
              <a:rect l="l" t="t" r="r" b="b"/>
              <a:pathLst>
                <a:path w="10725" h="378" extrusionOk="0">
                  <a:moveTo>
                    <a:pt x="9090" y="125"/>
                  </a:moveTo>
                  <a:cubicBezTo>
                    <a:pt x="7865" y="92"/>
                    <a:pt x="6638" y="66"/>
                    <a:pt x="5411" y="45"/>
                  </a:cubicBezTo>
                  <a:lnTo>
                    <a:pt x="5377" y="45"/>
                  </a:lnTo>
                  <a:cubicBezTo>
                    <a:pt x="5365" y="45"/>
                    <a:pt x="5353" y="44"/>
                    <a:pt x="5340" y="44"/>
                  </a:cubicBezTo>
                  <a:cubicBezTo>
                    <a:pt x="4111" y="21"/>
                    <a:pt x="2878" y="1"/>
                    <a:pt x="1648" y="10"/>
                  </a:cubicBezTo>
                  <a:cubicBezTo>
                    <a:pt x="1584" y="10"/>
                    <a:pt x="0" y="0"/>
                    <a:pt x="0" y="122"/>
                  </a:cubicBezTo>
                  <a:cubicBezTo>
                    <a:pt x="0" y="238"/>
                    <a:pt x="1583" y="251"/>
                    <a:pt x="1647" y="252"/>
                  </a:cubicBezTo>
                  <a:cubicBezTo>
                    <a:pt x="2877" y="285"/>
                    <a:pt x="4107" y="312"/>
                    <a:pt x="5338" y="332"/>
                  </a:cubicBezTo>
                  <a:lnTo>
                    <a:pt x="5374" y="332"/>
                  </a:lnTo>
                  <a:cubicBezTo>
                    <a:pt x="5386" y="332"/>
                    <a:pt x="5397" y="333"/>
                    <a:pt x="5408" y="334"/>
                  </a:cubicBezTo>
                  <a:cubicBezTo>
                    <a:pt x="6635" y="356"/>
                    <a:pt x="7864" y="375"/>
                    <a:pt x="9089" y="368"/>
                  </a:cubicBezTo>
                  <a:cubicBezTo>
                    <a:pt x="9152" y="368"/>
                    <a:pt x="10723" y="378"/>
                    <a:pt x="10723" y="255"/>
                  </a:cubicBezTo>
                  <a:cubicBezTo>
                    <a:pt x="10725" y="140"/>
                    <a:pt x="9154" y="127"/>
                    <a:pt x="9090"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6"/>
            <p:cNvSpPr/>
            <p:nvPr/>
          </p:nvSpPr>
          <p:spPr>
            <a:xfrm>
              <a:off x="-9485020" y="4147415"/>
              <a:ext cx="1277383" cy="33782"/>
            </a:xfrm>
            <a:custGeom>
              <a:avLst/>
              <a:gdLst/>
              <a:ahLst/>
              <a:cxnLst/>
              <a:rect l="l" t="t" r="r" b="b"/>
              <a:pathLst>
                <a:path w="8092" h="214" extrusionOk="0">
                  <a:moveTo>
                    <a:pt x="6859" y="71"/>
                  </a:moveTo>
                  <a:cubicBezTo>
                    <a:pt x="5934" y="53"/>
                    <a:pt x="5008" y="37"/>
                    <a:pt x="4083" y="26"/>
                  </a:cubicBezTo>
                  <a:lnTo>
                    <a:pt x="4057" y="26"/>
                  </a:lnTo>
                  <a:lnTo>
                    <a:pt x="4030" y="26"/>
                  </a:lnTo>
                  <a:cubicBezTo>
                    <a:pt x="3102" y="13"/>
                    <a:pt x="2171" y="2"/>
                    <a:pt x="1243" y="6"/>
                  </a:cubicBezTo>
                  <a:cubicBezTo>
                    <a:pt x="1195" y="6"/>
                    <a:pt x="0" y="1"/>
                    <a:pt x="0" y="69"/>
                  </a:cubicBezTo>
                  <a:cubicBezTo>
                    <a:pt x="0" y="135"/>
                    <a:pt x="1195" y="142"/>
                    <a:pt x="1242" y="143"/>
                  </a:cubicBezTo>
                  <a:cubicBezTo>
                    <a:pt x="2171" y="161"/>
                    <a:pt x="3100" y="176"/>
                    <a:pt x="4029" y="188"/>
                  </a:cubicBezTo>
                  <a:lnTo>
                    <a:pt x="4056" y="188"/>
                  </a:lnTo>
                  <a:cubicBezTo>
                    <a:pt x="4064" y="188"/>
                    <a:pt x="4072" y="188"/>
                    <a:pt x="4082" y="189"/>
                  </a:cubicBezTo>
                  <a:cubicBezTo>
                    <a:pt x="5006" y="201"/>
                    <a:pt x="5934" y="213"/>
                    <a:pt x="6858" y="208"/>
                  </a:cubicBezTo>
                  <a:cubicBezTo>
                    <a:pt x="6906" y="208"/>
                    <a:pt x="8091" y="214"/>
                    <a:pt x="8091" y="144"/>
                  </a:cubicBezTo>
                  <a:cubicBezTo>
                    <a:pt x="8091" y="80"/>
                    <a:pt x="6907" y="73"/>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6"/>
            <p:cNvSpPr/>
            <p:nvPr/>
          </p:nvSpPr>
          <p:spPr>
            <a:xfrm>
              <a:off x="-8880107" y="3996187"/>
              <a:ext cx="1277541" cy="33782"/>
            </a:xfrm>
            <a:custGeom>
              <a:avLst/>
              <a:gdLst/>
              <a:ahLst/>
              <a:cxnLst/>
              <a:rect l="l" t="t" r="r" b="b"/>
              <a:pathLst>
                <a:path w="8093" h="214" extrusionOk="0">
                  <a:moveTo>
                    <a:pt x="6859" y="71"/>
                  </a:moveTo>
                  <a:cubicBezTo>
                    <a:pt x="5934" y="52"/>
                    <a:pt x="5008" y="37"/>
                    <a:pt x="4083" y="25"/>
                  </a:cubicBezTo>
                  <a:lnTo>
                    <a:pt x="4057" y="25"/>
                  </a:lnTo>
                  <a:cubicBezTo>
                    <a:pt x="4048" y="25"/>
                    <a:pt x="4040" y="25"/>
                    <a:pt x="4030" y="25"/>
                  </a:cubicBezTo>
                  <a:cubicBezTo>
                    <a:pt x="3102" y="12"/>
                    <a:pt x="2171" y="2"/>
                    <a:pt x="1243" y="5"/>
                  </a:cubicBezTo>
                  <a:cubicBezTo>
                    <a:pt x="1195" y="5"/>
                    <a:pt x="0" y="0"/>
                    <a:pt x="0" y="69"/>
                  </a:cubicBezTo>
                  <a:cubicBezTo>
                    <a:pt x="0" y="135"/>
                    <a:pt x="1195" y="142"/>
                    <a:pt x="1243" y="143"/>
                  </a:cubicBezTo>
                  <a:cubicBezTo>
                    <a:pt x="2171" y="162"/>
                    <a:pt x="3100" y="176"/>
                    <a:pt x="4029" y="187"/>
                  </a:cubicBezTo>
                  <a:lnTo>
                    <a:pt x="4056" y="187"/>
                  </a:lnTo>
                  <a:lnTo>
                    <a:pt x="4082" y="189"/>
                  </a:lnTo>
                  <a:cubicBezTo>
                    <a:pt x="5006" y="202"/>
                    <a:pt x="5934" y="212"/>
                    <a:pt x="6859" y="207"/>
                  </a:cubicBezTo>
                  <a:cubicBezTo>
                    <a:pt x="6906" y="207"/>
                    <a:pt x="8093" y="213"/>
                    <a:pt x="8093" y="144"/>
                  </a:cubicBezTo>
                  <a:cubicBezTo>
                    <a:pt x="8093" y="79"/>
                    <a:pt x="6908" y="72"/>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6"/>
            <p:cNvSpPr/>
            <p:nvPr/>
          </p:nvSpPr>
          <p:spPr>
            <a:xfrm>
              <a:off x="-5052357" y="2809407"/>
              <a:ext cx="209793" cy="395749"/>
            </a:xfrm>
            <a:custGeom>
              <a:avLst/>
              <a:gdLst/>
              <a:ahLst/>
              <a:cxnLst/>
              <a:rect l="l" t="t" r="r" b="b"/>
              <a:pathLst>
                <a:path w="1329" h="2507" extrusionOk="0">
                  <a:moveTo>
                    <a:pt x="627" y="40"/>
                  </a:moveTo>
                  <a:lnTo>
                    <a:pt x="1" y="2507"/>
                  </a:lnTo>
                  <a:lnTo>
                    <a:pt x="1328" y="2507"/>
                  </a:lnTo>
                  <a:lnTo>
                    <a:pt x="702" y="40"/>
                  </a:lnTo>
                  <a:cubicBezTo>
                    <a:pt x="692" y="1"/>
                    <a:pt x="637" y="1"/>
                    <a:pt x="627"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6"/>
            <p:cNvSpPr/>
            <p:nvPr/>
          </p:nvSpPr>
          <p:spPr>
            <a:xfrm>
              <a:off x="-5021259" y="2909489"/>
              <a:ext cx="116499" cy="295667"/>
            </a:xfrm>
            <a:custGeom>
              <a:avLst/>
              <a:gdLst/>
              <a:ahLst/>
              <a:cxnLst/>
              <a:rect l="l" t="t" r="r" b="b"/>
              <a:pathLst>
                <a:path w="738" h="1873" extrusionOk="0">
                  <a:moveTo>
                    <a:pt x="496" y="40"/>
                  </a:moveTo>
                  <a:cubicBezTo>
                    <a:pt x="496" y="1"/>
                    <a:pt x="437" y="1"/>
                    <a:pt x="437" y="40"/>
                  </a:cubicBezTo>
                  <a:lnTo>
                    <a:pt x="437" y="709"/>
                  </a:lnTo>
                  <a:lnTo>
                    <a:pt x="300" y="630"/>
                  </a:lnTo>
                  <a:cubicBezTo>
                    <a:pt x="280" y="619"/>
                    <a:pt x="263" y="647"/>
                    <a:pt x="282" y="660"/>
                  </a:cubicBezTo>
                  <a:lnTo>
                    <a:pt x="437" y="750"/>
                  </a:lnTo>
                  <a:lnTo>
                    <a:pt x="437" y="1707"/>
                  </a:lnTo>
                  <a:lnTo>
                    <a:pt x="29" y="1472"/>
                  </a:lnTo>
                  <a:cubicBezTo>
                    <a:pt x="21" y="1467"/>
                    <a:pt x="11" y="1471"/>
                    <a:pt x="6" y="1479"/>
                  </a:cubicBezTo>
                  <a:cubicBezTo>
                    <a:pt x="0" y="1487"/>
                    <a:pt x="4" y="1498"/>
                    <a:pt x="12" y="1502"/>
                  </a:cubicBezTo>
                  <a:lnTo>
                    <a:pt x="439" y="1748"/>
                  </a:lnTo>
                  <a:lnTo>
                    <a:pt x="439" y="1873"/>
                  </a:lnTo>
                  <a:lnTo>
                    <a:pt x="497" y="1873"/>
                  </a:lnTo>
                  <a:lnTo>
                    <a:pt x="497" y="1335"/>
                  </a:lnTo>
                  <a:lnTo>
                    <a:pt x="717" y="1208"/>
                  </a:lnTo>
                  <a:cubicBezTo>
                    <a:pt x="737" y="1197"/>
                    <a:pt x="721" y="1166"/>
                    <a:pt x="700" y="1178"/>
                  </a:cubicBezTo>
                  <a:lnTo>
                    <a:pt x="497" y="1294"/>
                  </a:lnTo>
                  <a:lnTo>
                    <a:pt x="497" y="528"/>
                  </a:lnTo>
                  <a:lnTo>
                    <a:pt x="629" y="451"/>
                  </a:lnTo>
                  <a:cubicBezTo>
                    <a:pt x="637" y="446"/>
                    <a:pt x="641" y="436"/>
                    <a:pt x="636" y="428"/>
                  </a:cubicBezTo>
                  <a:cubicBezTo>
                    <a:pt x="630" y="419"/>
                    <a:pt x="620" y="416"/>
                    <a:pt x="612" y="420"/>
                  </a:cubicBezTo>
                  <a:lnTo>
                    <a:pt x="49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6"/>
            <p:cNvSpPr/>
            <p:nvPr/>
          </p:nvSpPr>
          <p:spPr>
            <a:xfrm>
              <a:off x="-6657619" y="2349407"/>
              <a:ext cx="277040" cy="600806"/>
            </a:xfrm>
            <a:custGeom>
              <a:avLst/>
              <a:gdLst/>
              <a:ahLst/>
              <a:cxnLst/>
              <a:rect l="l" t="t" r="r" b="b"/>
              <a:pathLst>
                <a:path w="1755" h="3806" extrusionOk="0">
                  <a:moveTo>
                    <a:pt x="840" y="40"/>
                  </a:moveTo>
                  <a:lnTo>
                    <a:pt x="10" y="3309"/>
                  </a:lnTo>
                  <a:cubicBezTo>
                    <a:pt x="9" y="3311"/>
                    <a:pt x="9" y="3312"/>
                    <a:pt x="9" y="3315"/>
                  </a:cubicBezTo>
                  <a:cubicBezTo>
                    <a:pt x="0" y="3396"/>
                    <a:pt x="11" y="3479"/>
                    <a:pt x="38" y="3557"/>
                  </a:cubicBezTo>
                  <a:cubicBezTo>
                    <a:pt x="100" y="3729"/>
                    <a:pt x="243" y="3805"/>
                    <a:pt x="421" y="3805"/>
                  </a:cubicBezTo>
                  <a:lnTo>
                    <a:pt x="1334" y="3805"/>
                  </a:lnTo>
                  <a:cubicBezTo>
                    <a:pt x="1513" y="3805"/>
                    <a:pt x="1655" y="3729"/>
                    <a:pt x="1717" y="3557"/>
                  </a:cubicBezTo>
                  <a:cubicBezTo>
                    <a:pt x="1744" y="3479"/>
                    <a:pt x="1755" y="3396"/>
                    <a:pt x="1747" y="3315"/>
                  </a:cubicBezTo>
                  <a:cubicBezTo>
                    <a:pt x="1747" y="3312"/>
                    <a:pt x="1747" y="3311"/>
                    <a:pt x="1745" y="3309"/>
                  </a:cubicBezTo>
                  <a:lnTo>
                    <a:pt x="915" y="40"/>
                  </a:lnTo>
                  <a:cubicBezTo>
                    <a:pt x="905" y="1"/>
                    <a:pt x="851" y="1"/>
                    <a:pt x="84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6"/>
            <p:cNvSpPr/>
            <p:nvPr/>
          </p:nvSpPr>
          <p:spPr>
            <a:xfrm>
              <a:off x="-6594160" y="2449490"/>
              <a:ext cx="138125" cy="600174"/>
            </a:xfrm>
            <a:custGeom>
              <a:avLst/>
              <a:gdLst/>
              <a:ahLst/>
              <a:cxnLst/>
              <a:rect l="l" t="t" r="r" b="b"/>
              <a:pathLst>
                <a:path w="875" h="3802" extrusionOk="0">
                  <a:moveTo>
                    <a:pt x="505" y="40"/>
                  </a:moveTo>
                  <a:cubicBezTo>
                    <a:pt x="505" y="1"/>
                    <a:pt x="446" y="1"/>
                    <a:pt x="446" y="40"/>
                  </a:cubicBezTo>
                  <a:lnTo>
                    <a:pt x="446" y="710"/>
                  </a:lnTo>
                  <a:lnTo>
                    <a:pt x="308" y="630"/>
                  </a:lnTo>
                  <a:cubicBezTo>
                    <a:pt x="288" y="617"/>
                    <a:pt x="270" y="649"/>
                    <a:pt x="291" y="660"/>
                  </a:cubicBezTo>
                  <a:lnTo>
                    <a:pt x="446" y="750"/>
                  </a:lnTo>
                  <a:lnTo>
                    <a:pt x="446" y="1707"/>
                  </a:lnTo>
                  <a:lnTo>
                    <a:pt x="37" y="1472"/>
                  </a:lnTo>
                  <a:cubicBezTo>
                    <a:pt x="29" y="1467"/>
                    <a:pt x="18" y="1471"/>
                    <a:pt x="14" y="1479"/>
                  </a:cubicBezTo>
                  <a:cubicBezTo>
                    <a:pt x="9" y="1487"/>
                    <a:pt x="12" y="1498"/>
                    <a:pt x="21" y="1502"/>
                  </a:cubicBezTo>
                  <a:lnTo>
                    <a:pt x="446" y="1748"/>
                  </a:lnTo>
                  <a:lnTo>
                    <a:pt x="446" y="2667"/>
                  </a:lnTo>
                  <a:lnTo>
                    <a:pt x="38" y="2431"/>
                  </a:lnTo>
                  <a:cubicBezTo>
                    <a:pt x="18" y="2420"/>
                    <a:pt x="1" y="2450"/>
                    <a:pt x="21" y="2462"/>
                  </a:cubicBezTo>
                  <a:lnTo>
                    <a:pt x="446" y="2708"/>
                  </a:lnTo>
                  <a:lnTo>
                    <a:pt x="446" y="3763"/>
                  </a:lnTo>
                  <a:cubicBezTo>
                    <a:pt x="446" y="3801"/>
                    <a:pt x="505" y="3801"/>
                    <a:pt x="505" y="3763"/>
                  </a:cubicBezTo>
                  <a:lnTo>
                    <a:pt x="505" y="2951"/>
                  </a:lnTo>
                  <a:lnTo>
                    <a:pt x="855" y="2749"/>
                  </a:lnTo>
                  <a:cubicBezTo>
                    <a:pt x="874" y="2737"/>
                    <a:pt x="858" y="2709"/>
                    <a:pt x="838" y="2718"/>
                  </a:cubicBezTo>
                  <a:lnTo>
                    <a:pt x="505" y="2910"/>
                  </a:lnTo>
                  <a:lnTo>
                    <a:pt x="505" y="2143"/>
                  </a:lnTo>
                  <a:lnTo>
                    <a:pt x="855" y="1941"/>
                  </a:lnTo>
                  <a:cubicBezTo>
                    <a:pt x="864" y="1936"/>
                    <a:pt x="866" y="1926"/>
                    <a:pt x="861" y="1918"/>
                  </a:cubicBezTo>
                  <a:cubicBezTo>
                    <a:pt x="857" y="1908"/>
                    <a:pt x="846" y="1906"/>
                    <a:pt x="838" y="1910"/>
                  </a:cubicBezTo>
                  <a:lnTo>
                    <a:pt x="505" y="2102"/>
                  </a:lnTo>
                  <a:lnTo>
                    <a:pt x="505" y="1334"/>
                  </a:lnTo>
                  <a:lnTo>
                    <a:pt x="726" y="1207"/>
                  </a:lnTo>
                  <a:cubicBezTo>
                    <a:pt x="734" y="1203"/>
                    <a:pt x="738" y="1192"/>
                    <a:pt x="733" y="1184"/>
                  </a:cubicBezTo>
                  <a:cubicBezTo>
                    <a:pt x="727" y="1176"/>
                    <a:pt x="717" y="1173"/>
                    <a:pt x="708" y="1178"/>
                  </a:cubicBezTo>
                  <a:lnTo>
                    <a:pt x="506" y="1294"/>
                  </a:lnTo>
                  <a:lnTo>
                    <a:pt x="506" y="526"/>
                  </a:lnTo>
                  <a:lnTo>
                    <a:pt x="639" y="451"/>
                  </a:lnTo>
                  <a:cubicBezTo>
                    <a:pt x="647" y="446"/>
                    <a:pt x="650" y="435"/>
                    <a:pt x="645" y="426"/>
                  </a:cubicBezTo>
                  <a:cubicBezTo>
                    <a:pt x="640" y="418"/>
                    <a:pt x="630" y="416"/>
                    <a:pt x="621" y="421"/>
                  </a:cubicBezTo>
                  <a:lnTo>
                    <a:pt x="50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6"/>
            <p:cNvSpPr/>
            <p:nvPr/>
          </p:nvSpPr>
          <p:spPr>
            <a:xfrm>
              <a:off x="-5797922" y="2705536"/>
              <a:ext cx="262517" cy="499619"/>
            </a:xfrm>
            <a:custGeom>
              <a:avLst/>
              <a:gdLst/>
              <a:ahLst/>
              <a:cxnLst/>
              <a:rect l="l" t="t" r="r" b="b"/>
              <a:pathLst>
                <a:path w="1663" h="3165" extrusionOk="0">
                  <a:moveTo>
                    <a:pt x="794" y="39"/>
                  </a:moveTo>
                  <a:lnTo>
                    <a:pt x="0" y="3165"/>
                  </a:lnTo>
                  <a:lnTo>
                    <a:pt x="1663" y="3165"/>
                  </a:lnTo>
                  <a:lnTo>
                    <a:pt x="869" y="39"/>
                  </a:lnTo>
                  <a:cubicBezTo>
                    <a:pt x="860" y="0"/>
                    <a:pt x="806" y="0"/>
                    <a:pt x="795"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6"/>
            <p:cNvSpPr/>
            <p:nvPr/>
          </p:nvSpPr>
          <p:spPr>
            <a:xfrm>
              <a:off x="-5741725" y="2805618"/>
              <a:ext cx="137810" cy="399537"/>
            </a:xfrm>
            <a:custGeom>
              <a:avLst/>
              <a:gdLst/>
              <a:ahLst/>
              <a:cxnLst/>
              <a:rect l="l" t="t" r="r" b="b"/>
              <a:pathLst>
                <a:path w="873" h="2531" extrusionOk="0">
                  <a:moveTo>
                    <a:pt x="505" y="39"/>
                  </a:moveTo>
                  <a:cubicBezTo>
                    <a:pt x="505" y="0"/>
                    <a:pt x="446" y="0"/>
                    <a:pt x="446" y="39"/>
                  </a:cubicBezTo>
                  <a:lnTo>
                    <a:pt x="446" y="708"/>
                  </a:lnTo>
                  <a:lnTo>
                    <a:pt x="307" y="629"/>
                  </a:lnTo>
                  <a:cubicBezTo>
                    <a:pt x="299" y="625"/>
                    <a:pt x="288" y="627"/>
                    <a:pt x="284" y="635"/>
                  </a:cubicBezTo>
                  <a:cubicBezTo>
                    <a:pt x="279" y="643"/>
                    <a:pt x="281" y="654"/>
                    <a:pt x="291" y="659"/>
                  </a:cubicBezTo>
                  <a:lnTo>
                    <a:pt x="446" y="749"/>
                  </a:lnTo>
                  <a:lnTo>
                    <a:pt x="446" y="1706"/>
                  </a:lnTo>
                  <a:lnTo>
                    <a:pt x="37" y="1471"/>
                  </a:lnTo>
                  <a:cubicBezTo>
                    <a:pt x="29" y="1467"/>
                    <a:pt x="18" y="1469"/>
                    <a:pt x="13" y="1478"/>
                  </a:cubicBezTo>
                  <a:cubicBezTo>
                    <a:pt x="9" y="1487"/>
                    <a:pt x="11" y="1497"/>
                    <a:pt x="20" y="1502"/>
                  </a:cubicBezTo>
                  <a:lnTo>
                    <a:pt x="446" y="1748"/>
                  </a:lnTo>
                  <a:lnTo>
                    <a:pt x="446" y="2531"/>
                  </a:lnTo>
                  <a:lnTo>
                    <a:pt x="505" y="2531"/>
                  </a:lnTo>
                  <a:lnTo>
                    <a:pt x="505" y="2143"/>
                  </a:lnTo>
                  <a:lnTo>
                    <a:pt x="854" y="1940"/>
                  </a:lnTo>
                  <a:cubicBezTo>
                    <a:pt x="873" y="1929"/>
                    <a:pt x="856" y="1900"/>
                    <a:pt x="838" y="1910"/>
                  </a:cubicBezTo>
                  <a:lnTo>
                    <a:pt x="505" y="2103"/>
                  </a:lnTo>
                  <a:lnTo>
                    <a:pt x="505" y="1335"/>
                  </a:lnTo>
                  <a:lnTo>
                    <a:pt x="726" y="1208"/>
                  </a:lnTo>
                  <a:cubicBezTo>
                    <a:pt x="734" y="1203"/>
                    <a:pt x="736" y="1193"/>
                    <a:pt x="732" y="1183"/>
                  </a:cubicBezTo>
                  <a:cubicBezTo>
                    <a:pt x="727" y="1175"/>
                    <a:pt x="716" y="1173"/>
                    <a:pt x="708" y="1177"/>
                  </a:cubicBezTo>
                  <a:lnTo>
                    <a:pt x="506" y="1294"/>
                  </a:lnTo>
                  <a:lnTo>
                    <a:pt x="506" y="527"/>
                  </a:lnTo>
                  <a:lnTo>
                    <a:pt x="638" y="451"/>
                  </a:lnTo>
                  <a:cubicBezTo>
                    <a:pt x="646" y="446"/>
                    <a:pt x="649" y="435"/>
                    <a:pt x="645" y="427"/>
                  </a:cubicBezTo>
                  <a:cubicBezTo>
                    <a:pt x="640" y="419"/>
                    <a:pt x="629" y="415"/>
                    <a:pt x="620" y="420"/>
                  </a:cubicBezTo>
                  <a:lnTo>
                    <a:pt x="506" y="486"/>
                  </a:lnTo>
                  <a:lnTo>
                    <a:pt x="506" y="39"/>
                  </a:lnTo>
                  <a:close/>
                  <a:moveTo>
                    <a:pt x="212" y="2531"/>
                  </a:moveTo>
                  <a:lnTo>
                    <a:pt x="143" y="2531"/>
                  </a:lnTo>
                  <a:lnTo>
                    <a:pt x="20" y="2460"/>
                  </a:lnTo>
                  <a:cubicBezTo>
                    <a:pt x="0" y="2448"/>
                    <a:pt x="17" y="2418"/>
                    <a:pt x="38"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6"/>
            <p:cNvSpPr/>
            <p:nvPr/>
          </p:nvSpPr>
          <p:spPr>
            <a:xfrm>
              <a:off x="-6862045" y="2430231"/>
              <a:ext cx="339078" cy="735300"/>
            </a:xfrm>
            <a:custGeom>
              <a:avLst/>
              <a:gdLst/>
              <a:ahLst/>
              <a:cxnLst/>
              <a:rect l="l" t="t" r="r" b="b"/>
              <a:pathLst>
                <a:path w="2148" h="4658" extrusionOk="0">
                  <a:moveTo>
                    <a:pt x="1028" y="48"/>
                  </a:moveTo>
                  <a:lnTo>
                    <a:pt x="10" y="4050"/>
                  </a:lnTo>
                  <a:cubicBezTo>
                    <a:pt x="10" y="4053"/>
                    <a:pt x="10" y="4055"/>
                    <a:pt x="9" y="4056"/>
                  </a:cubicBezTo>
                  <a:cubicBezTo>
                    <a:pt x="1" y="4157"/>
                    <a:pt x="13" y="4258"/>
                    <a:pt x="45" y="4354"/>
                  </a:cubicBezTo>
                  <a:cubicBezTo>
                    <a:pt x="122" y="4564"/>
                    <a:pt x="295" y="4657"/>
                    <a:pt x="516" y="4657"/>
                  </a:cubicBezTo>
                  <a:lnTo>
                    <a:pt x="1633" y="4657"/>
                  </a:lnTo>
                  <a:cubicBezTo>
                    <a:pt x="1852" y="4657"/>
                    <a:pt x="2027" y="4564"/>
                    <a:pt x="2103" y="4354"/>
                  </a:cubicBezTo>
                  <a:cubicBezTo>
                    <a:pt x="2136" y="4258"/>
                    <a:pt x="2148" y="4157"/>
                    <a:pt x="2139" y="4056"/>
                  </a:cubicBezTo>
                  <a:cubicBezTo>
                    <a:pt x="2139" y="4055"/>
                    <a:pt x="2139" y="4053"/>
                    <a:pt x="2137" y="4050"/>
                  </a:cubicBezTo>
                  <a:lnTo>
                    <a:pt x="1120" y="48"/>
                  </a:lnTo>
                  <a:cubicBezTo>
                    <a:pt x="1107" y="0"/>
                    <a:pt x="1040" y="0"/>
                    <a:pt x="102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6"/>
            <p:cNvSpPr/>
            <p:nvPr/>
          </p:nvSpPr>
          <p:spPr>
            <a:xfrm>
              <a:off x="-6784537" y="2552255"/>
              <a:ext cx="169223" cy="652899"/>
            </a:xfrm>
            <a:custGeom>
              <a:avLst/>
              <a:gdLst/>
              <a:ahLst/>
              <a:cxnLst/>
              <a:rect l="l" t="t" r="r" b="b"/>
              <a:pathLst>
                <a:path w="1072" h="4136" extrusionOk="0">
                  <a:moveTo>
                    <a:pt x="619" y="51"/>
                  </a:moveTo>
                  <a:cubicBezTo>
                    <a:pt x="622" y="0"/>
                    <a:pt x="545" y="0"/>
                    <a:pt x="547" y="51"/>
                  </a:cubicBezTo>
                  <a:lnTo>
                    <a:pt x="547" y="871"/>
                  </a:lnTo>
                  <a:lnTo>
                    <a:pt x="379" y="774"/>
                  </a:lnTo>
                  <a:cubicBezTo>
                    <a:pt x="353" y="757"/>
                    <a:pt x="331" y="797"/>
                    <a:pt x="358" y="810"/>
                  </a:cubicBezTo>
                  <a:lnTo>
                    <a:pt x="547" y="920"/>
                  </a:lnTo>
                  <a:lnTo>
                    <a:pt x="547" y="2093"/>
                  </a:lnTo>
                  <a:lnTo>
                    <a:pt x="47" y="1804"/>
                  </a:lnTo>
                  <a:cubicBezTo>
                    <a:pt x="38" y="1798"/>
                    <a:pt x="24" y="1802"/>
                    <a:pt x="18" y="1812"/>
                  </a:cubicBezTo>
                  <a:cubicBezTo>
                    <a:pt x="12" y="1823"/>
                    <a:pt x="15" y="1836"/>
                    <a:pt x="26" y="1842"/>
                  </a:cubicBezTo>
                  <a:lnTo>
                    <a:pt x="548" y="2143"/>
                  </a:lnTo>
                  <a:lnTo>
                    <a:pt x="548" y="3267"/>
                  </a:lnTo>
                  <a:lnTo>
                    <a:pt x="48" y="2979"/>
                  </a:lnTo>
                  <a:cubicBezTo>
                    <a:pt x="22" y="2962"/>
                    <a:pt x="0" y="3002"/>
                    <a:pt x="26" y="3015"/>
                  </a:cubicBezTo>
                  <a:lnTo>
                    <a:pt x="547" y="3317"/>
                  </a:lnTo>
                  <a:lnTo>
                    <a:pt x="547" y="4136"/>
                  </a:lnTo>
                  <a:lnTo>
                    <a:pt x="619" y="4136"/>
                  </a:lnTo>
                  <a:lnTo>
                    <a:pt x="619" y="3616"/>
                  </a:lnTo>
                  <a:lnTo>
                    <a:pt x="1047" y="3369"/>
                  </a:lnTo>
                  <a:cubicBezTo>
                    <a:pt x="1069" y="3354"/>
                    <a:pt x="1049" y="3320"/>
                    <a:pt x="1026" y="3331"/>
                  </a:cubicBezTo>
                  <a:lnTo>
                    <a:pt x="619" y="3567"/>
                  </a:lnTo>
                  <a:lnTo>
                    <a:pt x="619" y="2626"/>
                  </a:lnTo>
                  <a:lnTo>
                    <a:pt x="1047" y="2379"/>
                  </a:lnTo>
                  <a:cubicBezTo>
                    <a:pt x="1071" y="2365"/>
                    <a:pt x="1050" y="2327"/>
                    <a:pt x="1026" y="2341"/>
                  </a:cubicBezTo>
                  <a:lnTo>
                    <a:pt x="619" y="2576"/>
                  </a:lnTo>
                  <a:lnTo>
                    <a:pt x="619" y="1637"/>
                  </a:lnTo>
                  <a:lnTo>
                    <a:pt x="888" y="1482"/>
                  </a:lnTo>
                  <a:cubicBezTo>
                    <a:pt x="913" y="1468"/>
                    <a:pt x="891" y="1430"/>
                    <a:pt x="867" y="1444"/>
                  </a:cubicBezTo>
                  <a:lnTo>
                    <a:pt x="619" y="1588"/>
                  </a:lnTo>
                  <a:lnTo>
                    <a:pt x="619" y="647"/>
                  </a:lnTo>
                  <a:lnTo>
                    <a:pt x="781" y="554"/>
                  </a:lnTo>
                  <a:cubicBezTo>
                    <a:pt x="803" y="540"/>
                    <a:pt x="783" y="505"/>
                    <a:pt x="760" y="517"/>
                  </a:cubicBezTo>
                  <a:lnTo>
                    <a:pt x="620" y="59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6"/>
            <p:cNvSpPr/>
            <p:nvPr/>
          </p:nvSpPr>
          <p:spPr>
            <a:xfrm>
              <a:off x="-6621311" y="2673017"/>
              <a:ext cx="281302" cy="531980"/>
            </a:xfrm>
            <a:custGeom>
              <a:avLst/>
              <a:gdLst/>
              <a:ahLst/>
              <a:cxnLst/>
              <a:rect l="l" t="t" r="r" b="b"/>
              <a:pathLst>
                <a:path w="1782" h="3370" extrusionOk="0">
                  <a:moveTo>
                    <a:pt x="845" y="48"/>
                  </a:moveTo>
                  <a:lnTo>
                    <a:pt x="1" y="3370"/>
                  </a:lnTo>
                  <a:lnTo>
                    <a:pt x="1781" y="3370"/>
                  </a:lnTo>
                  <a:lnTo>
                    <a:pt x="937" y="48"/>
                  </a:lnTo>
                  <a:cubicBezTo>
                    <a:pt x="925" y="1"/>
                    <a:pt x="858" y="1"/>
                    <a:pt x="846"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6"/>
            <p:cNvSpPr/>
            <p:nvPr/>
          </p:nvSpPr>
          <p:spPr>
            <a:xfrm>
              <a:off x="-6572217" y="2795515"/>
              <a:ext cx="169223" cy="409640"/>
            </a:xfrm>
            <a:custGeom>
              <a:avLst/>
              <a:gdLst/>
              <a:ahLst/>
              <a:cxnLst/>
              <a:rect l="l" t="t" r="r" b="b"/>
              <a:pathLst>
                <a:path w="1072" h="2595" extrusionOk="0">
                  <a:moveTo>
                    <a:pt x="615" y="48"/>
                  </a:moveTo>
                  <a:cubicBezTo>
                    <a:pt x="615" y="1"/>
                    <a:pt x="544" y="1"/>
                    <a:pt x="544" y="48"/>
                  </a:cubicBezTo>
                  <a:lnTo>
                    <a:pt x="544" y="869"/>
                  </a:lnTo>
                  <a:lnTo>
                    <a:pt x="375" y="771"/>
                  </a:lnTo>
                  <a:cubicBezTo>
                    <a:pt x="365" y="765"/>
                    <a:pt x="352" y="769"/>
                    <a:pt x="346" y="779"/>
                  </a:cubicBezTo>
                  <a:cubicBezTo>
                    <a:pt x="340" y="789"/>
                    <a:pt x="344" y="803"/>
                    <a:pt x="354" y="809"/>
                  </a:cubicBezTo>
                  <a:lnTo>
                    <a:pt x="544" y="918"/>
                  </a:lnTo>
                  <a:lnTo>
                    <a:pt x="544" y="2090"/>
                  </a:lnTo>
                  <a:lnTo>
                    <a:pt x="44" y="1802"/>
                  </a:lnTo>
                  <a:cubicBezTo>
                    <a:pt x="20" y="1790"/>
                    <a:pt x="0" y="1825"/>
                    <a:pt x="23" y="1839"/>
                  </a:cubicBezTo>
                  <a:lnTo>
                    <a:pt x="544" y="2140"/>
                  </a:lnTo>
                  <a:lnTo>
                    <a:pt x="544" y="2595"/>
                  </a:lnTo>
                  <a:lnTo>
                    <a:pt x="666" y="2595"/>
                  </a:lnTo>
                  <a:lnTo>
                    <a:pt x="1043" y="2376"/>
                  </a:lnTo>
                  <a:cubicBezTo>
                    <a:pt x="1072" y="2363"/>
                    <a:pt x="1048" y="2322"/>
                    <a:pt x="1022" y="2340"/>
                  </a:cubicBezTo>
                  <a:lnTo>
                    <a:pt x="615" y="2575"/>
                  </a:lnTo>
                  <a:lnTo>
                    <a:pt x="615" y="1635"/>
                  </a:lnTo>
                  <a:lnTo>
                    <a:pt x="885" y="1479"/>
                  </a:lnTo>
                  <a:cubicBezTo>
                    <a:pt x="909" y="1465"/>
                    <a:pt x="888" y="1428"/>
                    <a:pt x="863" y="1442"/>
                  </a:cubicBezTo>
                  <a:lnTo>
                    <a:pt x="615" y="1585"/>
                  </a:lnTo>
                  <a:lnTo>
                    <a:pt x="615" y="645"/>
                  </a:lnTo>
                  <a:lnTo>
                    <a:pt x="778" y="552"/>
                  </a:lnTo>
                  <a:cubicBezTo>
                    <a:pt x="800" y="537"/>
                    <a:pt x="780" y="504"/>
                    <a:pt x="756" y="516"/>
                  </a:cubicBezTo>
                  <a:lnTo>
                    <a:pt x="617"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6"/>
            <p:cNvSpPr/>
            <p:nvPr/>
          </p:nvSpPr>
          <p:spPr>
            <a:xfrm>
              <a:off x="-6388470" y="2804987"/>
              <a:ext cx="214055" cy="400169"/>
            </a:xfrm>
            <a:custGeom>
              <a:avLst/>
              <a:gdLst/>
              <a:ahLst/>
              <a:cxnLst/>
              <a:rect l="l" t="t" r="r" b="b"/>
              <a:pathLst>
                <a:path w="1356" h="2535" extrusionOk="0">
                  <a:moveTo>
                    <a:pt x="633" y="48"/>
                  </a:moveTo>
                  <a:lnTo>
                    <a:pt x="0" y="2535"/>
                  </a:lnTo>
                  <a:lnTo>
                    <a:pt x="1355" y="2535"/>
                  </a:lnTo>
                  <a:lnTo>
                    <a:pt x="724" y="48"/>
                  </a:lnTo>
                  <a:cubicBezTo>
                    <a:pt x="711" y="1"/>
                    <a:pt x="645" y="1"/>
                    <a:pt x="63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6"/>
            <p:cNvSpPr/>
            <p:nvPr/>
          </p:nvSpPr>
          <p:spPr>
            <a:xfrm>
              <a:off x="-6321538" y="2927959"/>
              <a:ext cx="92347" cy="277198"/>
            </a:xfrm>
            <a:custGeom>
              <a:avLst/>
              <a:gdLst/>
              <a:ahLst/>
              <a:cxnLst/>
              <a:rect l="l" t="t" r="r" b="b"/>
              <a:pathLst>
                <a:path w="585" h="1756" extrusionOk="0">
                  <a:moveTo>
                    <a:pt x="290" y="45"/>
                  </a:moveTo>
                  <a:cubicBezTo>
                    <a:pt x="287" y="0"/>
                    <a:pt x="221" y="0"/>
                    <a:pt x="219" y="45"/>
                  </a:cubicBezTo>
                  <a:lnTo>
                    <a:pt x="219" y="866"/>
                  </a:lnTo>
                  <a:lnTo>
                    <a:pt x="49" y="768"/>
                  </a:lnTo>
                  <a:cubicBezTo>
                    <a:pt x="25" y="750"/>
                    <a:pt x="1" y="792"/>
                    <a:pt x="28" y="804"/>
                  </a:cubicBezTo>
                  <a:lnTo>
                    <a:pt x="219" y="915"/>
                  </a:lnTo>
                  <a:lnTo>
                    <a:pt x="219" y="1756"/>
                  </a:lnTo>
                  <a:lnTo>
                    <a:pt x="290" y="1756"/>
                  </a:lnTo>
                  <a:lnTo>
                    <a:pt x="290" y="1631"/>
                  </a:lnTo>
                  <a:lnTo>
                    <a:pt x="560" y="1476"/>
                  </a:lnTo>
                  <a:cubicBezTo>
                    <a:pt x="584" y="1461"/>
                    <a:pt x="563" y="1424"/>
                    <a:pt x="538" y="1438"/>
                  </a:cubicBezTo>
                  <a:lnTo>
                    <a:pt x="290" y="1582"/>
                  </a:lnTo>
                  <a:lnTo>
                    <a:pt x="290" y="641"/>
                  </a:lnTo>
                  <a:lnTo>
                    <a:pt x="451" y="548"/>
                  </a:lnTo>
                  <a:cubicBezTo>
                    <a:pt x="476" y="534"/>
                    <a:pt x="455" y="496"/>
                    <a:pt x="430" y="510"/>
                  </a:cubicBezTo>
                  <a:lnTo>
                    <a:pt x="290"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6"/>
            <p:cNvSpPr/>
            <p:nvPr/>
          </p:nvSpPr>
          <p:spPr>
            <a:xfrm>
              <a:off x="-6147894" y="2728583"/>
              <a:ext cx="253203" cy="476572"/>
            </a:xfrm>
            <a:custGeom>
              <a:avLst/>
              <a:gdLst/>
              <a:ahLst/>
              <a:cxnLst/>
              <a:rect l="l" t="t" r="r" b="b"/>
              <a:pathLst>
                <a:path w="1604" h="3019" extrusionOk="0">
                  <a:moveTo>
                    <a:pt x="755" y="47"/>
                  </a:moveTo>
                  <a:lnTo>
                    <a:pt x="0" y="3019"/>
                  </a:lnTo>
                  <a:lnTo>
                    <a:pt x="1603" y="3019"/>
                  </a:lnTo>
                  <a:lnTo>
                    <a:pt x="847" y="47"/>
                  </a:lnTo>
                  <a:cubicBezTo>
                    <a:pt x="835" y="0"/>
                    <a:pt x="768" y="0"/>
                    <a:pt x="75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6"/>
            <p:cNvSpPr/>
            <p:nvPr/>
          </p:nvSpPr>
          <p:spPr>
            <a:xfrm>
              <a:off x="-6113797" y="2850924"/>
              <a:ext cx="144440" cy="354232"/>
            </a:xfrm>
            <a:custGeom>
              <a:avLst/>
              <a:gdLst/>
              <a:ahLst/>
              <a:cxnLst/>
              <a:rect l="l" t="t" r="r" b="b"/>
              <a:pathLst>
                <a:path w="915" h="2244" extrusionOk="0">
                  <a:moveTo>
                    <a:pt x="622" y="48"/>
                  </a:moveTo>
                  <a:cubicBezTo>
                    <a:pt x="622" y="0"/>
                    <a:pt x="549" y="0"/>
                    <a:pt x="549" y="48"/>
                  </a:cubicBezTo>
                  <a:lnTo>
                    <a:pt x="549" y="868"/>
                  </a:lnTo>
                  <a:lnTo>
                    <a:pt x="381" y="770"/>
                  </a:lnTo>
                  <a:cubicBezTo>
                    <a:pt x="370" y="764"/>
                    <a:pt x="357" y="768"/>
                    <a:pt x="351" y="779"/>
                  </a:cubicBezTo>
                  <a:cubicBezTo>
                    <a:pt x="345" y="789"/>
                    <a:pt x="349" y="802"/>
                    <a:pt x="359" y="808"/>
                  </a:cubicBezTo>
                  <a:lnTo>
                    <a:pt x="549" y="917"/>
                  </a:lnTo>
                  <a:lnTo>
                    <a:pt x="549" y="2091"/>
                  </a:lnTo>
                  <a:lnTo>
                    <a:pt x="49" y="1802"/>
                  </a:lnTo>
                  <a:cubicBezTo>
                    <a:pt x="24" y="1784"/>
                    <a:pt x="1" y="1826"/>
                    <a:pt x="28" y="1839"/>
                  </a:cubicBezTo>
                  <a:lnTo>
                    <a:pt x="550" y="2140"/>
                  </a:lnTo>
                  <a:lnTo>
                    <a:pt x="550" y="2244"/>
                  </a:lnTo>
                  <a:lnTo>
                    <a:pt x="622" y="2244"/>
                  </a:lnTo>
                  <a:lnTo>
                    <a:pt x="622" y="1635"/>
                  </a:lnTo>
                  <a:lnTo>
                    <a:pt x="891" y="1479"/>
                  </a:lnTo>
                  <a:cubicBezTo>
                    <a:pt x="915" y="1464"/>
                    <a:pt x="893" y="1428"/>
                    <a:pt x="869" y="1442"/>
                  </a:cubicBezTo>
                  <a:lnTo>
                    <a:pt x="622" y="1585"/>
                  </a:lnTo>
                  <a:lnTo>
                    <a:pt x="622" y="645"/>
                  </a:lnTo>
                  <a:lnTo>
                    <a:pt x="783" y="552"/>
                  </a:lnTo>
                  <a:cubicBezTo>
                    <a:pt x="806" y="538"/>
                    <a:pt x="785" y="501"/>
                    <a:pt x="760" y="515"/>
                  </a:cubicBezTo>
                  <a:lnTo>
                    <a:pt x="62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6"/>
            <p:cNvSpPr/>
            <p:nvPr/>
          </p:nvSpPr>
          <p:spPr>
            <a:xfrm>
              <a:off x="-5856330" y="2881864"/>
              <a:ext cx="175064" cy="323292"/>
            </a:xfrm>
            <a:custGeom>
              <a:avLst/>
              <a:gdLst/>
              <a:ahLst/>
              <a:cxnLst/>
              <a:rect l="l" t="t" r="r" b="b"/>
              <a:pathLst>
                <a:path w="1109" h="2048" extrusionOk="0">
                  <a:moveTo>
                    <a:pt x="509" y="48"/>
                  </a:moveTo>
                  <a:lnTo>
                    <a:pt x="1" y="2048"/>
                  </a:lnTo>
                  <a:lnTo>
                    <a:pt x="1109" y="2048"/>
                  </a:lnTo>
                  <a:lnTo>
                    <a:pt x="599" y="48"/>
                  </a:lnTo>
                  <a:cubicBezTo>
                    <a:pt x="588" y="0"/>
                    <a:pt x="521" y="0"/>
                    <a:pt x="50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6"/>
            <p:cNvSpPr/>
            <p:nvPr/>
          </p:nvSpPr>
          <p:spPr>
            <a:xfrm>
              <a:off x="-5808499" y="3004204"/>
              <a:ext cx="75298" cy="200953"/>
            </a:xfrm>
            <a:custGeom>
              <a:avLst/>
              <a:gdLst/>
              <a:ahLst/>
              <a:cxnLst/>
              <a:rect l="l" t="t" r="r" b="b"/>
              <a:pathLst>
                <a:path w="477" h="1273" extrusionOk="0">
                  <a:moveTo>
                    <a:pt x="287" y="49"/>
                  </a:moveTo>
                  <a:cubicBezTo>
                    <a:pt x="287" y="0"/>
                    <a:pt x="215" y="0"/>
                    <a:pt x="215" y="49"/>
                  </a:cubicBezTo>
                  <a:lnTo>
                    <a:pt x="215" y="868"/>
                  </a:lnTo>
                  <a:lnTo>
                    <a:pt x="47" y="772"/>
                  </a:lnTo>
                  <a:cubicBezTo>
                    <a:pt x="22" y="757"/>
                    <a:pt x="0" y="794"/>
                    <a:pt x="25" y="808"/>
                  </a:cubicBezTo>
                  <a:lnTo>
                    <a:pt x="215" y="918"/>
                  </a:lnTo>
                  <a:lnTo>
                    <a:pt x="215" y="1273"/>
                  </a:lnTo>
                  <a:lnTo>
                    <a:pt x="287" y="1273"/>
                  </a:lnTo>
                  <a:lnTo>
                    <a:pt x="287" y="645"/>
                  </a:lnTo>
                  <a:lnTo>
                    <a:pt x="449" y="552"/>
                  </a:lnTo>
                  <a:cubicBezTo>
                    <a:pt x="476" y="539"/>
                    <a:pt x="453" y="498"/>
                    <a:pt x="427" y="515"/>
                  </a:cubicBezTo>
                  <a:lnTo>
                    <a:pt x="288"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6"/>
            <p:cNvSpPr/>
            <p:nvPr/>
          </p:nvSpPr>
          <p:spPr>
            <a:xfrm>
              <a:off x="-5649693" y="2720217"/>
              <a:ext cx="257150" cy="484780"/>
            </a:xfrm>
            <a:custGeom>
              <a:avLst/>
              <a:gdLst/>
              <a:ahLst/>
              <a:cxnLst/>
              <a:rect l="l" t="t" r="r" b="b"/>
              <a:pathLst>
                <a:path w="1629" h="3071" extrusionOk="0">
                  <a:moveTo>
                    <a:pt x="768" y="48"/>
                  </a:moveTo>
                  <a:lnTo>
                    <a:pt x="1" y="3071"/>
                  </a:lnTo>
                  <a:lnTo>
                    <a:pt x="1628" y="3071"/>
                  </a:lnTo>
                  <a:lnTo>
                    <a:pt x="860" y="48"/>
                  </a:lnTo>
                  <a:cubicBezTo>
                    <a:pt x="848" y="0"/>
                    <a:pt x="781" y="0"/>
                    <a:pt x="76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6"/>
            <p:cNvSpPr/>
            <p:nvPr/>
          </p:nvSpPr>
          <p:spPr>
            <a:xfrm>
              <a:off x="-5613070" y="2843189"/>
              <a:ext cx="143808" cy="361967"/>
            </a:xfrm>
            <a:custGeom>
              <a:avLst/>
              <a:gdLst/>
              <a:ahLst/>
              <a:cxnLst/>
              <a:rect l="l" t="t" r="r" b="b"/>
              <a:pathLst>
                <a:path w="911" h="2293" extrusionOk="0">
                  <a:moveTo>
                    <a:pt x="619" y="46"/>
                  </a:moveTo>
                  <a:cubicBezTo>
                    <a:pt x="615" y="1"/>
                    <a:pt x="549" y="1"/>
                    <a:pt x="547" y="46"/>
                  </a:cubicBezTo>
                  <a:lnTo>
                    <a:pt x="547" y="865"/>
                  </a:lnTo>
                  <a:lnTo>
                    <a:pt x="378" y="769"/>
                  </a:lnTo>
                  <a:cubicBezTo>
                    <a:pt x="353" y="753"/>
                    <a:pt x="332" y="791"/>
                    <a:pt x="357" y="805"/>
                  </a:cubicBezTo>
                  <a:lnTo>
                    <a:pt x="546" y="916"/>
                  </a:lnTo>
                  <a:lnTo>
                    <a:pt x="546" y="2088"/>
                  </a:lnTo>
                  <a:lnTo>
                    <a:pt x="46" y="1799"/>
                  </a:lnTo>
                  <a:cubicBezTo>
                    <a:pt x="21" y="1785"/>
                    <a:pt x="0" y="1822"/>
                    <a:pt x="25" y="1836"/>
                  </a:cubicBezTo>
                  <a:lnTo>
                    <a:pt x="546" y="2138"/>
                  </a:lnTo>
                  <a:lnTo>
                    <a:pt x="546" y="2293"/>
                  </a:lnTo>
                  <a:lnTo>
                    <a:pt x="618" y="2293"/>
                  </a:lnTo>
                  <a:lnTo>
                    <a:pt x="618" y="1632"/>
                  </a:lnTo>
                  <a:lnTo>
                    <a:pt x="887" y="1475"/>
                  </a:lnTo>
                  <a:cubicBezTo>
                    <a:pt x="910" y="1461"/>
                    <a:pt x="890" y="1426"/>
                    <a:pt x="866" y="1439"/>
                  </a:cubicBezTo>
                  <a:lnTo>
                    <a:pt x="618" y="1581"/>
                  </a:lnTo>
                  <a:lnTo>
                    <a:pt x="618" y="642"/>
                  </a:lnTo>
                  <a:lnTo>
                    <a:pt x="780" y="549"/>
                  </a:lnTo>
                  <a:cubicBezTo>
                    <a:pt x="805" y="535"/>
                    <a:pt x="783" y="497"/>
                    <a:pt x="758" y="511"/>
                  </a:cubicBezTo>
                  <a:lnTo>
                    <a:pt x="619"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6"/>
            <p:cNvSpPr/>
            <p:nvPr/>
          </p:nvSpPr>
          <p:spPr>
            <a:xfrm>
              <a:off x="-5339186" y="2827718"/>
              <a:ext cx="202689" cy="377437"/>
            </a:xfrm>
            <a:custGeom>
              <a:avLst/>
              <a:gdLst/>
              <a:ahLst/>
              <a:cxnLst/>
              <a:rect l="l" t="t" r="r" b="b"/>
              <a:pathLst>
                <a:path w="1284" h="2391" extrusionOk="0">
                  <a:moveTo>
                    <a:pt x="597" y="47"/>
                  </a:moveTo>
                  <a:lnTo>
                    <a:pt x="1" y="2391"/>
                  </a:lnTo>
                  <a:lnTo>
                    <a:pt x="1284" y="2391"/>
                  </a:lnTo>
                  <a:lnTo>
                    <a:pt x="689" y="47"/>
                  </a:lnTo>
                  <a:cubicBezTo>
                    <a:pt x="676" y="0"/>
                    <a:pt x="609" y="0"/>
                    <a:pt x="59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6"/>
            <p:cNvSpPr/>
            <p:nvPr/>
          </p:nvSpPr>
          <p:spPr>
            <a:xfrm>
              <a:off x="-5277305" y="2950059"/>
              <a:ext cx="91715" cy="255098"/>
            </a:xfrm>
            <a:custGeom>
              <a:avLst/>
              <a:gdLst/>
              <a:ahLst/>
              <a:cxnLst/>
              <a:rect l="l" t="t" r="r" b="b"/>
              <a:pathLst>
                <a:path w="581" h="1616" extrusionOk="0">
                  <a:moveTo>
                    <a:pt x="287" y="48"/>
                  </a:moveTo>
                  <a:cubicBezTo>
                    <a:pt x="287" y="0"/>
                    <a:pt x="216" y="0"/>
                    <a:pt x="216" y="48"/>
                  </a:cubicBezTo>
                  <a:lnTo>
                    <a:pt x="216" y="868"/>
                  </a:lnTo>
                  <a:lnTo>
                    <a:pt x="46" y="770"/>
                  </a:lnTo>
                  <a:cubicBezTo>
                    <a:pt x="22" y="756"/>
                    <a:pt x="0" y="793"/>
                    <a:pt x="25" y="808"/>
                  </a:cubicBezTo>
                  <a:lnTo>
                    <a:pt x="216" y="917"/>
                  </a:lnTo>
                  <a:lnTo>
                    <a:pt x="216" y="1616"/>
                  </a:lnTo>
                  <a:lnTo>
                    <a:pt x="318" y="1616"/>
                  </a:lnTo>
                  <a:lnTo>
                    <a:pt x="556" y="1478"/>
                  </a:lnTo>
                  <a:cubicBezTo>
                    <a:pt x="580" y="1464"/>
                    <a:pt x="559" y="1426"/>
                    <a:pt x="534" y="1441"/>
                  </a:cubicBezTo>
                  <a:lnTo>
                    <a:pt x="286" y="1584"/>
                  </a:lnTo>
                  <a:lnTo>
                    <a:pt x="286" y="644"/>
                  </a:lnTo>
                  <a:lnTo>
                    <a:pt x="448" y="552"/>
                  </a:lnTo>
                  <a:cubicBezTo>
                    <a:pt x="473" y="537"/>
                    <a:pt x="452" y="500"/>
                    <a:pt x="427" y="514"/>
                  </a:cubicBezTo>
                  <a:lnTo>
                    <a:pt x="287"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6"/>
            <p:cNvSpPr/>
            <p:nvPr/>
          </p:nvSpPr>
          <p:spPr>
            <a:xfrm>
              <a:off x="-5265624" y="2816510"/>
              <a:ext cx="203794" cy="388645"/>
            </a:xfrm>
            <a:custGeom>
              <a:avLst/>
              <a:gdLst/>
              <a:ahLst/>
              <a:cxnLst/>
              <a:rect l="l" t="t" r="r" b="b"/>
              <a:pathLst>
                <a:path w="1291" h="2462" extrusionOk="0">
                  <a:moveTo>
                    <a:pt x="618" y="30"/>
                  </a:moveTo>
                  <a:lnTo>
                    <a:pt x="1" y="2455"/>
                  </a:lnTo>
                  <a:cubicBezTo>
                    <a:pt x="1" y="2456"/>
                    <a:pt x="1" y="2457"/>
                    <a:pt x="1" y="2458"/>
                  </a:cubicBezTo>
                  <a:lnTo>
                    <a:pt x="1" y="2462"/>
                  </a:lnTo>
                  <a:lnTo>
                    <a:pt x="1291" y="2462"/>
                  </a:lnTo>
                  <a:lnTo>
                    <a:pt x="1291" y="2458"/>
                  </a:lnTo>
                  <a:cubicBezTo>
                    <a:pt x="1291" y="2457"/>
                    <a:pt x="1291" y="2456"/>
                    <a:pt x="1291" y="2455"/>
                  </a:cubicBezTo>
                  <a:lnTo>
                    <a:pt x="674" y="30"/>
                  </a:lnTo>
                  <a:cubicBezTo>
                    <a:pt x="667" y="1"/>
                    <a:pt x="626" y="1"/>
                    <a:pt x="619"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6"/>
            <p:cNvSpPr/>
            <p:nvPr/>
          </p:nvSpPr>
          <p:spPr>
            <a:xfrm>
              <a:off x="-5219687" y="2890704"/>
              <a:ext cx="101660" cy="314294"/>
            </a:xfrm>
            <a:custGeom>
              <a:avLst/>
              <a:gdLst/>
              <a:ahLst/>
              <a:cxnLst/>
              <a:rect l="l" t="t" r="r" b="b"/>
              <a:pathLst>
                <a:path w="644" h="1991" extrusionOk="0">
                  <a:moveTo>
                    <a:pt x="375" y="30"/>
                  </a:moveTo>
                  <a:cubicBezTo>
                    <a:pt x="375" y="1"/>
                    <a:pt x="332" y="1"/>
                    <a:pt x="332" y="30"/>
                  </a:cubicBezTo>
                  <a:lnTo>
                    <a:pt x="332" y="527"/>
                  </a:lnTo>
                  <a:lnTo>
                    <a:pt x="228" y="468"/>
                  </a:lnTo>
                  <a:cubicBezTo>
                    <a:pt x="214" y="458"/>
                    <a:pt x="201" y="481"/>
                    <a:pt x="215" y="490"/>
                  </a:cubicBezTo>
                  <a:lnTo>
                    <a:pt x="332" y="556"/>
                  </a:lnTo>
                  <a:lnTo>
                    <a:pt x="332" y="1266"/>
                  </a:lnTo>
                  <a:lnTo>
                    <a:pt x="28" y="1092"/>
                  </a:lnTo>
                  <a:cubicBezTo>
                    <a:pt x="13" y="1083"/>
                    <a:pt x="0" y="1106"/>
                    <a:pt x="15" y="1115"/>
                  </a:cubicBezTo>
                  <a:lnTo>
                    <a:pt x="332" y="1297"/>
                  </a:lnTo>
                  <a:lnTo>
                    <a:pt x="332" y="1978"/>
                  </a:lnTo>
                  <a:lnTo>
                    <a:pt x="28" y="1802"/>
                  </a:lnTo>
                  <a:cubicBezTo>
                    <a:pt x="22" y="1799"/>
                    <a:pt x="14" y="1801"/>
                    <a:pt x="11" y="1808"/>
                  </a:cubicBezTo>
                  <a:cubicBezTo>
                    <a:pt x="7" y="1814"/>
                    <a:pt x="9" y="1822"/>
                    <a:pt x="15" y="1826"/>
                  </a:cubicBezTo>
                  <a:lnTo>
                    <a:pt x="302" y="1991"/>
                  </a:lnTo>
                  <a:lnTo>
                    <a:pt x="375" y="1991"/>
                  </a:lnTo>
                  <a:lnTo>
                    <a:pt x="375" y="1591"/>
                  </a:lnTo>
                  <a:lnTo>
                    <a:pt x="634" y="1440"/>
                  </a:lnTo>
                  <a:cubicBezTo>
                    <a:pt x="641" y="1437"/>
                    <a:pt x="643" y="1428"/>
                    <a:pt x="640" y="1423"/>
                  </a:cubicBezTo>
                  <a:cubicBezTo>
                    <a:pt x="636" y="1417"/>
                    <a:pt x="628" y="1414"/>
                    <a:pt x="621" y="1418"/>
                  </a:cubicBezTo>
                  <a:lnTo>
                    <a:pt x="375" y="1560"/>
                  </a:lnTo>
                  <a:lnTo>
                    <a:pt x="375" y="991"/>
                  </a:lnTo>
                  <a:lnTo>
                    <a:pt x="539" y="897"/>
                  </a:lnTo>
                  <a:cubicBezTo>
                    <a:pt x="553" y="888"/>
                    <a:pt x="540" y="865"/>
                    <a:pt x="526" y="873"/>
                  </a:cubicBezTo>
                  <a:lnTo>
                    <a:pt x="375" y="960"/>
                  </a:lnTo>
                  <a:lnTo>
                    <a:pt x="375" y="391"/>
                  </a:lnTo>
                  <a:lnTo>
                    <a:pt x="473" y="335"/>
                  </a:lnTo>
                  <a:cubicBezTo>
                    <a:pt x="488" y="327"/>
                    <a:pt x="475" y="304"/>
                    <a:pt x="460" y="313"/>
                  </a:cubicBezTo>
                  <a:lnTo>
                    <a:pt x="375"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6"/>
            <p:cNvSpPr/>
            <p:nvPr/>
          </p:nvSpPr>
          <p:spPr>
            <a:xfrm>
              <a:off x="-4947223" y="2886915"/>
              <a:ext cx="168276" cy="318241"/>
            </a:xfrm>
            <a:custGeom>
              <a:avLst/>
              <a:gdLst/>
              <a:ahLst/>
              <a:cxnLst/>
              <a:rect l="l" t="t" r="r" b="b"/>
              <a:pathLst>
                <a:path w="1066" h="2016" extrusionOk="0">
                  <a:moveTo>
                    <a:pt x="506" y="28"/>
                  </a:moveTo>
                  <a:lnTo>
                    <a:pt x="0" y="2016"/>
                  </a:lnTo>
                  <a:lnTo>
                    <a:pt x="1066" y="2016"/>
                  </a:lnTo>
                  <a:lnTo>
                    <a:pt x="561" y="28"/>
                  </a:lnTo>
                  <a:cubicBezTo>
                    <a:pt x="553" y="0"/>
                    <a:pt x="513" y="0"/>
                    <a:pt x="506"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6"/>
            <p:cNvSpPr/>
            <p:nvPr/>
          </p:nvSpPr>
          <p:spPr>
            <a:xfrm>
              <a:off x="-4919125" y="2960635"/>
              <a:ext cx="101818" cy="244521"/>
            </a:xfrm>
            <a:custGeom>
              <a:avLst/>
              <a:gdLst/>
              <a:ahLst/>
              <a:cxnLst/>
              <a:rect l="l" t="t" r="r" b="b"/>
              <a:pathLst>
                <a:path w="645" h="1549" extrusionOk="0">
                  <a:moveTo>
                    <a:pt x="376" y="32"/>
                  </a:moveTo>
                  <a:cubicBezTo>
                    <a:pt x="378" y="0"/>
                    <a:pt x="330" y="0"/>
                    <a:pt x="333" y="32"/>
                  </a:cubicBezTo>
                  <a:lnTo>
                    <a:pt x="333" y="528"/>
                  </a:lnTo>
                  <a:lnTo>
                    <a:pt x="230" y="469"/>
                  </a:lnTo>
                  <a:cubicBezTo>
                    <a:pt x="223" y="466"/>
                    <a:pt x="216" y="468"/>
                    <a:pt x="213" y="474"/>
                  </a:cubicBezTo>
                  <a:cubicBezTo>
                    <a:pt x="209" y="481"/>
                    <a:pt x="210" y="488"/>
                    <a:pt x="217" y="493"/>
                  </a:cubicBezTo>
                  <a:lnTo>
                    <a:pt x="333" y="559"/>
                  </a:lnTo>
                  <a:lnTo>
                    <a:pt x="333" y="1269"/>
                  </a:lnTo>
                  <a:lnTo>
                    <a:pt x="29" y="1094"/>
                  </a:lnTo>
                  <a:cubicBezTo>
                    <a:pt x="14" y="1085"/>
                    <a:pt x="1" y="1108"/>
                    <a:pt x="16" y="1117"/>
                  </a:cubicBezTo>
                  <a:lnTo>
                    <a:pt x="333" y="1299"/>
                  </a:lnTo>
                  <a:lnTo>
                    <a:pt x="333" y="1549"/>
                  </a:lnTo>
                  <a:lnTo>
                    <a:pt x="376" y="1549"/>
                  </a:lnTo>
                  <a:lnTo>
                    <a:pt x="376" y="993"/>
                  </a:lnTo>
                  <a:lnTo>
                    <a:pt x="540" y="898"/>
                  </a:lnTo>
                  <a:cubicBezTo>
                    <a:pt x="555" y="890"/>
                    <a:pt x="542" y="868"/>
                    <a:pt x="527" y="876"/>
                  </a:cubicBezTo>
                  <a:lnTo>
                    <a:pt x="376" y="963"/>
                  </a:lnTo>
                  <a:lnTo>
                    <a:pt x="376" y="393"/>
                  </a:lnTo>
                  <a:lnTo>
                    <a:pt x="474" y="336"/>
                  </a:lnTo>
                  <a:cubicBezTo>
                    <a:pt x="480" y="333"/>
                    <a:pt x="482" y="325"/>
                    <a:pt x="478" y="319"/>
                  </a:cubicBezTo>
                  <a:cubicBezTo>
                    <a:pt x="475" y="313"/>
                    <a:pt x="467" y="311"/>
                    <a:pt x="461" y="314"/>
                  </a:cubicBezTo>
                  <a:lnTo>
                    <a:pt x="376" y="363"/>
                  </a:lnTo>
                  <a:close/>
                  <a:moveTo>
                    <a:pt x="451" y="1549"/>
                  </a:moveTo>
                  <a:lnTo>
                    <a:pt x="400" y="1549"/>
                  </a:lnTo>
                  <a:lnTo>
                    <a:pt x="623" y="1419"/>
                  </a:lnTo>
                  <a:cubicBezTo>
                    <a:pt x="629" y="1416"/>
                    <a:pt x="637" y="1418"/>
                    <a:pt x="641" y="1424"/>
                  </a:cubicBezTo>
                  <a:cubicBezTo>
                    <a:pt x="644" y="1431"/>
                    <a:pt x="642" y="1438"/>
                    <a:pt x="636" y="144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6"/>
            <p:cNvSpPr/>
            <p:nvPr/>
          </p:nvSpPr>
          <p:spPr>
            <a:xfrm>
              <a:off x="-4661973" y="2987629"/>
              <a:ext cx="117130" cy="217528"/>
            </a:xfrm>
            <a:custGeom>
              <a:avLst/>
              <a:gdLst/>
              <a:ahLst/>
              <a:cxnLst/>
              <a:rect l="l" t="t" r="r" b="b"/>
              <a:pathLst>
                <a:path w="742" h="1378" extrusionOk="0">
                  <a:moveTo>
                    <a:pt x="343" y="30"/>
                  </a:moveTo>
                  <a:lnTo>
                    <a:pt x="1" y="1378"/>
                  </a:lnTo>
                  <a:lnTo>
                    <a:pt x="741" y="1378"/>
                  </a:lnTo>
                  <a:lnTo>
                    <a:pt x="398" y="30"/>
                  </a:lnTo>
                  <a:cubicBezTo>
                    <a:pt x="391" y="1"/>
                    <a:pt x="350" y="1"/>
                    <a:pt x="34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6"/>
            <p:cNvSpPr/>
            <p:nvPr/>
          </p:nvSpPr>
          <p:spPr>
            <a:xfrm>
              <a:off x="-4626455" y="3061980"/>
              <a:ext cx="55092" cy="143177"/>
            </a:xfrm>
            <a:custGeom>
              <a:avLst/>
              <a:gdLst/>
              <a:ahLst/>
              <a:cxnLst/>
              <a:rect l="l" t="t" r="r" b="b"/>
              <a:pathLst>
                <a:path w="349" h="907" extrusionOk="0">
                  <a:moveTo>
                    <a:pt x="167" y="30"/>
                  </a:moveTo>
                  <a:cubicBezTo>
                    <a:pt x="167" y="0"/>
                    <a:pt x="125" y="0"/>
                    <a:pt x="124" y="30"/>
                  </a:cubicBezTo>
                  <a:lnTo>
                    <a:pt x="124" y="526"/>
                  </a:lnTo>
                  <a:lnTo>
                    <a:pt x="21" y="467"/>
                  </a:lnTo>
                  <a:cubicBezTo>
                    <a:pt x="15" y="463"/>
                    <a:pt x="7" y="465"/>
                    <a:pt x="4" y="472"/>
                  </a:cubicBezTo>
                  <a:cubicBezTo>
                    <a:pt x="0" y="478"/>
                    <a:pt x="3" y="486"/>
                    <a:pt x="8" y="489"/>
                  </a:cubicBezTo>
                  <a:lnTo>
                    <a:pt x="124" y="556"/>
                  </a:lnTo>
                  <a:lnTo>
                    <a:pt x="124" y="907"/>
                  </a:lnTo>
                  <a:lnTo>
                    <a:pt x="167" y="907"/>
                  </a:lnTo>
                  <a:lnTo>
                    <a:pt x="167" y="391"/>
                  </a:lnTo>
                  <a:lnTo>
                    <a:pt x="265" y="334"/>
                  </a:lnTo>
                  <a:cubicBezTo>
                    <a:pt x="271" y="331"/>
                    <a:pt x="273" y="322"/>
                    <a:pt x="269" y="316"/>
                  </a:cubicBezTo>
                  <a:cubicBezTo>
                    <a:pt x="266" y="311"/>
                    <a:pt x="258" y="308"/>
                    <a:pt x="252" y="312"/>
                  </a:cubicBezTo>
                  <a:lnTo>
                    <a:pt x="167" y="360"/>
                  </a:lnTo>
                  <a:lnTo>
                    <a:pt x="167" y="30"/>
                  </a:lnTo>
                  <a:close/>
                  <a:moveTo>
                    <a:pt x="311" y="907"/>
                  </a:moveTo>
                  <a:lnTo>
                    <a:pt x="259" y="907"/>
                  </a:lnTo>
                  <a:lnTo>
                    <a:pt x="318" y="873"/>
                  </a:lnTo>
                  <a:cubicBezTo>
                    <a:pt x="333" y="862"/>
                    <a:pt x="348" y="888"/>
                    <a:pt x="331"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6"/>
            <p:cNvSpPr/>
            <p:nvPr/>
          </p:nvSpPr>
          <p:spPr>
            <a:xfrm>
              <a:off x="-4831987" y="2931589"/>
              <a:ext cx="145702" cy="273567"/>
            </a:xfrm>
            <a:custGeom>
              <a:avLst/>
              <a:gdLst/>
              <a:ahLst/>
              <a:cxnLst/>
              <a:rect l="l" t="t" r="r" b="b"/>
              <a:pathLst>
                <a:path w="923" h="1733" extrusionOk="0">
                  <a:moveTo>
                    <a:pt x="433" y="29"/>
                  </a:moveTo>
                  <a:lnTo>
                    <a:pt x="0" y="1733"/>
                  </a:lnTo>
                  <a:lnTo>
                    <a:pt x="922" y="1733"/>
                  </a:lnTo>
                  <a:lnTo>
                    <a:pt x="488" y="29"/>
                  </a:lnTo>
                  <a:cubicBezTo>
                    <a:pt x="481" y="1"/>
                    <a:pt x="440" y="1"/>
                    <a:pt x="43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6"/>
            <p:cNvSpPr/>
            <p:nvPr/>
          </p:nvSpPr>
          <p:spPr>
            <a:xfrm>
              <a:off x="-4813991" y="3005625"/>
              <a:ext cx="85243" cy="199532"/>
            </a:xfrm>
            <a:custGeom>
              <a:avLst/>
              <a:gdLst/>
              <a:ahLst/>
              <a:cxnLst/>
              <a:rect l="l" t="t" r="r" b="b"/>
              <a:pathLst>
                <a:path w="540" h="1264" extrusionOk="0">
                  <a:moveTo>
                    <a:pt x="369" y="30"/>
                  </a:moveTo>
                  <a:cubicBezTo>
                    <a:pt x="369" y="1"/>
                    <a:pt x="324" y="1"/>
                    <a:pt x="324" y="30"/>
                  </a:cubicBezTo>
                  <a:lnTo>
                    <a:pt x="324" y="526"/>
                  </a:lnTo>
                  <a:lnTo>
                    <a:pt x="222" y="468"/>
                  </a:lnTo>
                  <a:cubicBezTo>
                    <a:pt x="208" y="462"/>
                    <a:pt x="196" y="482"/>
                    <a:pt x="209" y="491"/>
                  </a:cubicBezTo>
                  <a:lnTo>
                    <a:pt x="324" y="557"/>
                  </a:lnTo>
                  <a:lnTo>
                    <a:pt x="324" y="1264"/>
                  </a:lnTo>
                  <a:lnTo>
                    <a:pt x="367" y="1264"/>
                  </a:lnTo>
                  <a:lnTo>
                    <a:pt x="367" y="991"/>
                  </a:lnTo>
                  <a:lnTo>
                    <a:pt x="531" y="897"/>
                  </a:lnTo>
                  <a:cubicBezTo>
                    <a:pt x="537" y="893"/>
                    <a:pt x="539" y="885"/>
                    <a:pt x="536" y="879"/>
                  </a:cubicBezTo>
                  <a:cubicBezTo>
                    <a:pt x="532" y="873"/>
                    <a:pt x="524" y="871"/>
                    <a:pt x="518" y="875"/>
                  </a:cubicBezTo>
                  <a:lnTo>
                    <a:pt x="367" y="962"/>
                  </a:lnTo>
                  <a:lnTo>
                    <a:pt x="367" y="391"/>
                  </a:lnTo>
                  <a:lnTo>
                    <a:pt x="465" y="336"/>
                  </a:lnTo>
                  <a:cubicBezTo>
                    <a:pt x="472" y="332"/>
                    <a:pt x="473" y="324"/>
                    <a:pt x="470" y="318"/>
                  </a:cubicBezTo>
                  <a:cubicBezTo>
                    <a:pt x="466" y="311"/>
                    <a:pt x="459" y="309"/>
                    <a:pt x="452" y="312"/>
                  </a:cubicBezTo>
                  <a:lnTo>
                    <a:pt x="367" y="362"/>
                  </a:lnTo>
                  <a:lnTo>
                    <a:pt x="367" y="30"/>
                  </a:lnTo>
                  <a:close/>
                  <a:moveTo>
                    <a:pt x="318" y="1264"/>
                  </a:moveTo>
                  <a:lnTo>
                    <a:pt x="266" y="1264"/>
                  </a:lnTo>
                  <a:lnTo>
                    <a:pt x="9" y="1114"/>
                  </a:lnTo>
                  <a:cubicBezTo>
                    <a:pt x="3" y="1111"/>
                    <a:pt x="1" y="1104"/>
                    <a:pt x="4" y="1097"/>
                  </a:cubicBezTo>
                  <a:cubicBezTo>
                    <a:pt x="8" y="1091"/>
                    <a:pt x="16" y="1089"/>
                    <a:pt x="22" y="109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6"/>
            <p:cNvSpPr/>
            <p:nvPr/>
          </p:nvSpPr>
          <p:spPr>
            <a:xfrm>
              <a:off x="-5108555" y="2860395"/>
              <a:ext cx="183273" cy="344761"/>
            </a:xfrm>
            <a:custGeom>
              <a:avLst/>
              <a:gdLst/>
              <a:ahLst/>
              <a:cxnLst/>
              <a:rect l="l" t="t" r="r" b="b"/>
              <a:pathLst>
                <a:path w="1161" h="2184" extrusionOk="0">
                  <a:moveTo>
                    <a:pt x="546" y="37"/>
                  </a:moveTo>
                  <a:lnTo>
                    <a:pt x="0" y="2184"/>
                  </a:lnTo>
                  <a:lnTo>
                    <a:pt x="1161" y="2184"/>
                  </a:lnTo>
                  <a:lnTo>
                    <a:pt x="615" y="37"/>
                  </a:lnTo>
                  <a:cubicBezTo>
                    <a:pt x="606" y="0"/>
                    <a:pt x="554" y="0"/>
                    <a:pt x="545"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6"/>
            <p:cNvSpPr/>
            <p:nvPr/>
          </p:nvSpPr>
          <p:spPr>
            <a:xfrm>
              <a:off x="-5086139" y="2954321"/>
              <a:ext cx="109395" cy="250836"/>
            </a:xfrm>
            <a:custGeom>
              <a:avLst/>
              <a:gdLst/>
              <a:ahLst/>
              <a:cxnLst/>
              <a:rect l="l" t="t" r="r" b="b"/>
              <a:pathLst>
                <a:path w="693" h="1589" extrusionOk="0">
                  <a:moveTo>
                    <a:pt x="466" y="37"/>
                  </a:moveTo>
                  <a:cubicBezTo>
                    <a:pt x="466" y="0"/>
                    <a:pt x="411" y="0"/>
                    <a:pt x="411" y="37"/>
                  </a:cubicBezTo>
                  <a:lnTo>
                    <a:pt x="411" y="667"/>
                  </a:lnTo>
                  <a:lnTo>
                    <a:pt x="282" y="592"/>
                  </a:lnTo>
                  <a:cubicBezTo>
                    <a:pt x="263" y="581"/>
                    <a:pt x="246" y="609"/>
                    <a:pt x="265" y="621"/>
                  </a:cubicBezTo>
                  <a:lnTo>
                    <a:pt x="411" y="704"/>
                  </a:lnTo>
                  <a:lnTo>
                    <a:pt x="411" y="1589"/>
                  </a:lnTo>
                  <a:lnTo>
                    <a:pt x="466" y="1589"/>
                  </a:lnTo>
                  <a:lnTo>
                    <a:pt x="466" y="1255"/>
                  </a:lnTo>
                  <a:lnTo>
                    <a:pt x="673" y="1135"/>
                  </a:lnTo>
                  <a:cubicBezTo>
                    <a:pt x="692" y="1124"/>
                    <a:pt x="676" y="1096"/>
                    <a:pt x="657" y="1107"/>
                  </a:cubicBezTo>
                  <a:lnTo>
                    <a:pt x="466" y="1216"/>
                  </a:lnTo>
                  <a:lnTo>
                    <a:pt x="466" y="495"/>
                  </a:lnTo>
                  <a:lnTo>
                    <a:pt x="590" y="423"/>
                  </a:lnTo>
                  <a:cubicBezTo>
                    <a:pt x="606" y="413"/>
                    <a:pt x="592" y="387"/>
                    <a:pt x="573" y="395"/>
                  </a:cubicBezTo>
                  <a:lnTo>
                    <a:pt x="466" y="458"/>
                  </a:lnTo>
                  <a:lnTo>
                    <a:pt x="466" y="38"/>
                  </a:lnTo>
                  <a:close/>
                  <a:moveTo>
                    <a:pt x="384" y="1589"/>
                  </a:moveTo>
                  <a:lnTo>
                    <a:pt x="318" y="1589"/>
                  </a:lnTo>
                  <a:lnTo>
                    <a:pt x="11" y="1411"/>
                  </a:lnTo>
                  <a:cubicBezTo>
                    <a:pt x="3" y="1406"/>
                    <a:pt x="1" y="1396"/>
                    <a:pt x="5" y="1389"/>
                  </a:cubicBezTo>
                  <a:cubicBezTo>
                    <a:pt x="9" y="1381"/>
                    <a:pt x="19" y="1377"/>
                    <a:pt x="28"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6"/>
            <p:cNvSpPr/>
            <p:nvPr/>
          </p:nvSpPr>
          <p:spPr>
            <a:xfrm>
              <a:off x="-6288388" y="2616030"/>
              <a:ext cx="276882" cy="589124"/>
            </a:xfrm>
            <a:custGeom>
              <a:avLst/>
              <a:gdLst/>
              <a:ahLst/>
              <a:cxnLst/>
              <a:rect l="l" t="t" r="r" b="b"/>
              <a:pathLst>
                <a:path w="1754" h="3732" extrusionOk="0">
                  <a:moveTo>
                    <a:pt x="840" y="39"/>
                  </a:moveTo>
                  <a:lnTo>
                    <a:pt x="9" y="3308"/>
                  </a:lnTo>
                  <a:cubicBezTo>
                    <a:pt x="9" y="3310"/>
                    <a:pt x="9" y="3312"/>
                    <a:pt x="7" y="3313"/>
                  </a:cubicBezTo>
                  <a:cubicBezTo>
                    <a:pt x="0" y="3395"/>
                    <a:pt x="10" y="3478"/>
                    <a:pt x="37" y="3555"/>
                  </a:cubicBezTo>
                  <a:cubicBezTo>
                    <a:pt x="60" y="3626"/>
                    <a:pt x="105" y="3688"/>
                    <a:pt x="165" y="3732"/>
                  </a:cubicBezTo>
                  <a:lnTo>
                    <a:pt x="1589" y="3732"/>
                  </a:lnTo>
                  <a:cubicBezTo>
                    <a:pt x="1649" y="3688"/>
                    <a:pt x="1694" y="3626"/>
                    <a:pt x="1717" y="3555"/>
                  </a:cubicBezTo>
                  <a:cubicBezTo>
                    <a:pt x="1744" y="3478"/>
                    <a:pt x="1754" y="3395"/>
                    <a:pt x="1747" y="3313"/>
                  </a:cubicBezTo>
                  <a:cubicBezTo>
                    <a:pt x="1747" y="3312"/>
                    <a:pt x="1747" y="3310"/>
                    <a:pt x="1745" y="3308"/>
                  </a:cubicBezTo>
                  <a:lnTo>
                    <a:pt x="914" y="39"/>
                  </a:lnTo>
                  <a:cubicBezTo>
                    <a:pt x="905" y="1"/>
                    <a:pt x="849" y="1"/>
                    <a:pt x="840"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6"/>
            <p:cNvSpPr/>
            <p:nvPr/>
          </p:nvSpPr>
          <p:spPr>
            <a:xfrm>
              <a:off x="-6225245" y="2716113"/>
              <a:ext cx="138757" cy="489043"/>
            </a:xfrm>
            <a:custGeom>
              <a:avLst/>
              <a:gdLst/>
              <a:ahLst/>
              <a:cxnLst/>
              <a:rect l="l" t="t" r="r" b="b"/>
              <a:pathLst>
                <a:path w="879" h="3098" extrusionOk="0">
                  <a:moveTo>
                    <a:pt x="506" y="39"/>
                  </a:moveTo>
                  <a:cubicBezTo>
                    <a:pt x="506" y="0"/>
                    <a:pt x="447" y="0"/>
                    <a:pt x="447" y="39"/>
                  </a:cubicBezTo>
                  <a:lnTo>
                    <a:pt x="447" y="708"/>
                  </a:lnTo>
                  <a:lnTo>
                    <a:pt x="309" y="630"/>
                  </a:lnTo>
                  <a:cubicBezTo>
                    <a:pt x="289" y="618"/>
                    <a:pt x="272" y="647"/>
                    <a:pt x="292" y="659"/>
                  </a:cubicBezTo>
                  <a:lnTo>
                    <a:pt x="447" y="749"/>
                  </a:lnTo>
                  <a:lnTo>
                    <a:pt x="447" y="1707"/>
                  </a:lnTo>
                  <a:lnTo>
                    <a:pt x="39" y="1471"/>
                  </a:lnTo>
                  <a:cubicBezTo>
                    <a:pt x="19" y="1459"/>
                    <a:pt x="0" y="1490"/>
                    <a:pt x="21" y="1502"/>
                  </a:cubicBezTo>
                  <a:lnTo>
                    <a:pt x="448" y="1748"/>
                  </a:lnTo>
                  <a:lnTo>
                    <a:pt x="448" y="2666"/>
                  </a:lnTo>
                  <a:lnTo>
                    <a:pt x="39" y="2431"/>
                  </a:lnTo>
                  <a:cubicBezTo>
                    <a:pt x="19" y="2418"/>
                    <a:pt x="1" y="2450"/>
                    <a:pt x="21" y="2460"/>
                  </a:cubicBezTo>
                  <a:lnTo>
                    <a:pt x="448" y="2707"/>
                  </a:lnTo>
                  <a:lnTo>
                    <a:pt x="448" y="3098"/>
                  </a:lnTo>
                  <a:lnTo>
                    <a:pt x="507" y="3098"/>
                  </a:lnTo>
                  <a:lnTo>
                    <a:pt x="507" y="2951"/>
                  </a:lnTo>
                  <a:lnTo>
                    <a:pt x="856" y="2750"/>
                  </a:lnTo>
                  <a:cubicBezTo>
                    <a:pt x="879" y="2739"/>
                    <a:pt x="860" y="2705"/>
                    <a:pt x="839" y="2719"/>
                  </a:cubicBezTo>
                  <a:lnTo>
                    <a:pt x="507" y="2911"/>
                  </a:lnTo>
                  <a:lnTo>
                    <a:pt x="507" y="2142"/>
                  </a:lnTo>
                  <a:lnTo>
                    <a:pt x="856" y="1941"/>
                  </a:lnTo>
                  <a:cubicBezTo>
                    <a:pt x="864" y="1936"/>
                    <a:pt x="868" y="1925"/>
                    <a:pt x="863" y="1916"/>
                  </a:cubicBezTo>
                  <a:cubicBezTo>
                    <a:pt x="859" y="1908"/>
                    <a:pt x="848" y="1905"/>
                    <a:pt x="839" y="1910"/>
                  </a:cubicBezTo>
                  <a:lnTo>
                    <a:pt x="507" y="2101"/>
                  </a:lnTo>
                  <a:lnTo>
                    <a:pt x="507" y="1334"/>
                  </a:lnTo>
                  <a:lnTo>
                    <a:pt x="727" y="1207"/>
                  </a:lnTo>
                  <a:cubicBezTo>
                    <a:pt x="748" y="1195"/>
                    <a:pt x="730" y="1165"/>
                    <a:pt x="710" y="1176"/>
                  </a:cubicBezTo>
                  <a:lnTo>
                    <a:pt x="507" y="1293"/>
                  </a:lnTo>
                  <a:lnTo>
                    <a:pt x="507" y="525"/>
                  </a:lnTo>
                  <a:lnTo>
                    <a:pt x="640" y="450"/>
                  </a:lnTo>
                  <a:cubicBezTo>
                    <a:pt x="648" y="445"/>
                    <a:pt x="652" y="434"/>
                    <a:pt x="646" y="426"/>
                  </a:cubicBezTo>
                  <a:cubicBezTo>
                    <a:pt x="641" y="418"/>
                    <a:pt x="630" y="414"/>
                    <a:pt x="622" y="419"/>
                  </a:cubicBezTo>
                  <a:lnTo>
                    <a:pt x="508" y="48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6"/>
            <p:cNvSpPr/>
            <p:nvPr/>
          </p:nvSpPr>
          <p:spPr>
            <a:xfrm>
              <a:off x="-6228718" y="2972790"/>
              <a:ext cx="125023" cy="232366"/>
            </a:xfrm>
            <a:custGeom>
              <a:avLst/>
              <a:gdLst/>
              <a:ahLst/>
              <a:cxnLst/>
              <a:rect l="l" t="t" r="r" b="b"/>
              <a:pathLst>
                <a:path w="792" h="1472" extrusionOk="0">
                  <a:moveTo>
                    <a:pt x="368" y="27"/>
                  </a:moveTo>
                  <a:lnTo>
                    <a:pt x="1" y="1472"/>
                  </a:lnTo>
                  <a:lnTo>
                    <a:pt x="791" y="1472"/>
                  </a:lnTo>
                  <a:lnTo>
                    <a:pt x="423" y="27"/>
                  </a:lnTo>
                  <a:cubicBezTo>
                    <a:pt x="414" y="1"/>
                    <a:pt x="377" y="1"/>
                    <a:pt x="368" y="2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6"/>
            <p:cNvSpPr/>
            <p:nvPr/>
          </p:nvSpPr>
          <p:spPr>
            <a:xfrm>
              <a:off x="-6190516" y="3046826"/>
              <a:ext cx="55092" cy="158331"/>
            </a:xfrm>
            <a:custGeom>
              <a:avLst/>
              <a:gdLst/>
              <a:ahLst/>
              <a:cxnLst/>
              <a:rect l="l" t="t" r="r" b="b"/>
              <a:pathLst>
                <a:path w="349" h="1003" extrusionOk="0">
                  <a:moveTo>
                    <a:pt x="176" y="30"/>
                  </a:moveTo>
                  <a:cubicBezTo>
                    <a:pt x="176" y="1"/>
                    <a:pt x="132" y="1"/>
                    <a:pt x="132" y="30"/>
                  </a:cubicBezTo>
                  <a:lnTo>
                    <a:pt x="132" y="530"/>
                  </a:lnTo>
                  <a:lnTo>
                    <a:pt x="29" y="471"/>
                  </a:lnTo>
                  <a:cubicBezTo>
                    <a:pt x="14" y="462"/>
                    <a:pt x="0" y="485"/>
                    <a:pt x="16" y="495"/>
                  </a:cubicBezTo>
                  <a:lnTo>
                    <a:pt x="132" y="562"/>
                  </a:lnTo>
                  <a:lnTo>
                    <a:pt x="132" y="1003"/>
                  </a:lnTo>
                  <a:lnTo>
                    <a:pt x="176" y="1003"/>
                  </a:lnTo>
                  <a:lnTo>
                    <a:pt x="176" y="998"/>
                  </a:lnTo>
                  <a:lnTo>
                    <a:pt x="340" y="903"/>
                  </a:lnTo>
                  <a:cubicBezTo>
                    <a:pt x="346" y="899"/>
                    <a:pt x="348" y="891"/>
                    <a:pt x="345" y="885"/>
                  </a:cubicBezTo>
                  <a:cubicBezTo>
                    <a:pt x="341" y="879"/>
                    <a:pt x="333" y="877"/>
                    <a:pt x="327" y="880"/>
                  </a:cubicBezTo>
                  <a:lnTo>
                    <a:pt x="175" y="967"/>
                  </a:lnTo>
                  <a:lnTo>
                    <a:pt x="175" y="395"/>
                  </a:lnTo>
                  <a:lnTo>
                    <a:pt x="274" y="337"/>
                  </a:lnTo>
                  <a:cubicBezTo>
                    <a:pt x="292" y="330"/>
                    <a:pt x="276" y="303"/>
                    <a:pt x="261" y="315"/>
                  </a:cubicBezTo>
                  <a:lnTo>
                    <a:pt x="175"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6"/>
            <p:cNvSpPr/>
            <p:nvPr/>
          </p:nvSpPr>
          <p:spPr>
            <a:xfrm>
              <a:off x="-4720223" y="2946270"/>
              <a:ext cx="137494" cy="258886"/>
            </a:xfrm>
            <a:custGeom>
              <a:avLst/>
              <a:gdLst/>
              <a:ahLst/>
              <a:cxnLst/>
              <a:rect l="l" t="t" r="r" b="b"/>
              <a:pathLst>
                <a:path w="871" h="1640" extrusionOk="0">
                  <a:moveTo>
                    <a:pt x="406" y="41"/>
                  </a:moveTo>
                  <a:lnTo>
                    <a:pt x="0" y="1640"/>
                  </a:lnTo>
                  <a:lnTo>
                    <a:pt x="871" y="1640"/>
                  </a:lnTo>
                  <a:lnTo>
                    <a:pt x="465" y="41"/>
                  </a:lnTo>
                  <a:cubicBezTo>
                    <a:pt x="465" y="1"/>
                    <a:pt x="406" y="1"/>
                    <a:pt x="406"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6"/>
            <p:cNvSpPr/>
            <p:nvPr/>
          </p:nvSpPr>
          <p:spPr>
            <a:xfrm>
              <a:off x="-4676970" y="3025831"/>
              <a:ext cx="57618" cy="179326"/>
            </a:xfrm>
            <a:custGeom>
              <a:avLst/>
              <a:gdLst/>
              <a:ahLst/>
              <a:cxnLst/>
              <a:rect l="l" t="t" r="r" b="b"/>
              <a:pathLst>
                <a:path w="365" h="1136" extrusionOk="0">
                  <a:moveTo>
                    <a:pt x="185" y="32"/>
                  </a:moveTo>
                  <a:cubicBezTo>
                    <a:pt x="185" y="1"/>
                    <a:pt x="139" y="1"/>
                    <a:pt x="139" y="32"/>
                  </a:cubicBezTo>
                  <a:lnTo>
                    <a:pt x="139" y="555"/>
                  </a:lnTo>
                  <a:lnTo>
                    <a:pt x="31" y="493"/>
                  </a:lnTo>
                  <a:cubicBezTo>
                    <a:pt x="14" y="483"/>
                    <a:pt x="0" y="508"/>
                    <a:pt x="17" y="517"/>
                  </a:cubicBezTo>
                  <a:lnTo>
                    <a:pt x="139" y="587"/>
                  </a:lnTo>
                  <a:lnTo>
                    <a:pt x="139" y="1136"/>
                  </a:lnTo>
                  <a:lnTo>
                    <a:pt x="185" y="1136"/>
                  </a:lnTo>
                  <a:lnTo>
                    <a:pt x="185" y="1044"/>
                  </a:lnTo>
                  <a:lnTo>
                    <a:pt x="357" y="945"/>
                  </a:lnTo>
                  <a:cubicBezTo>
                    <a:pt x="363" y="941"/>
                    <a:pt x="365" y="932"/>
                    <a:pt x="361" y="926"/>
                  </a:cubicBezTo>
                  <a:cubicBezTo>
                    <a:pt x="358" y="919"/>
                    <a:pt x="350" y="917"/>
                    <a:pt x="343" y="922"/>
                  </a:cubicBezTo>
                  <a:lnTo>
                    <a:pt x="185" y="1012"/>
                  </a:lnTo>
                  <a:lnTo>
                    <a:pt x="185" y="413"/>
                  </a:lnTo>
                  <a:lnTo>
                    <a:pt x="287" y="354"/>
                  </a:lnTo>
                  <a:cubicBezTo>
                    <a:pt x="294" y="350"/>
                    <a:pt x="297" y="342"/>
                    <a:pt x="292" y="335"/>
                  </a:cubicBezTo>
                  <a:cubicBezTo>
                    <a:pt x="288" y="329"/>
                    <a:pt x="280" y="327"/>
                    <a:pt x="274" y="330"/>
                  </a:cubicBezTo>
                  <a:lnTo>
                    <a:pt x="185" y="3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6"/>
            <p:cNvSpPr/>
            <p:nvPr/>
          </p:nvSpPr>
          <p:spPr>
            <a:xfrm>
              <a:off x="-4592200" y="3030882"/>
              <a:ext cx="94714" cy="174275"/>
            </a:xfrm>
            <a:custGeom>
              <a:avLst/>
              <a:gdLst/>
              <a:ahLst/>
              <a:cxnLst/>
              <a:rect l="l" t="t" r="r" b="b"/>
              <a:pathLst>
                <a:path w="600" h="1104" extrusionOk="0">
                  <a:moveTo>
                    <a:pt x="271" y="40"/>
                  </a:moveTo>
                  <a:lnTo>
                    <a:pt x="1" y="1104"/>
                  </a:lnTo>
                  <a:lnTo>
                    <a:pt x="599" y="1104"/>
                  </a:lnTo>
                  <a:lnTo>
                    <a:pt x="330" y="40"/>
                  </a:lnTo>
                  <a:cubicBezTo>
                    <a:pt x="330" y="1"/>
                    <a:pt x="271" y="1"/>
                    <a:pt x="27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6"/>
            <p:cNvSpPr/>
            <p:nvPr/>
          </p:nvSpPr>
          <p:spPr>
            <a:xfrm>
              <a:off x="-4568995" y="3110601"/>
              <a:ext cx="46568" cy="94557"/>
            </a:xfrm>
            <a:custGeom>
              <a:avLst/>
              <a:gdLst/>
              <a:ahLst/>
              <a:cxnLst/>
              <a:rect l="l" t="t" r="r" b="b"/>
              <a:pathLst>
                <a:path w="295" h="599" extrusionOk="0">
                  <a:moveTo>
                    <a:pt x="176" y="31"/>
                  </a:moveTo>
                  <a:cubicBezTo>
                    <a:pt x="176" y="0"/>
                    <a:pt x="130" y="0"/>
                    <a:pt x="130" y="31"/>
                  </a:cubicBezTo>
                  <a:lnTo>
                    <a:pt x="130" y="554"/>
                  </a:lnTo>
                  <a:lnTo>
                    <a:pt x="23" y="492"/>
                  </a:lnTo>
                  <a:cubicBezTo>
                    <a:pt x="16" y="488"/>
                    <a:pt x="8" y="491"/>
                    <a:pt x="4" y="496"/>
                  </a:cubicBezTo>
                  <a:cubicBezTo>
                    <a:pt x="1" y="504"/>
                    <a:pt x="2" y="512"/>
                    <a:pt x="9" y="515"/>
                  </a:cubicBezTo>
                  <a:lnTo>
                    <a:pt x="130" y="586"/>
                  </a:lnTo>
                  <a:lnTo>
                    <a:pt x="130" y="599"/>
                  </a:lnTo>
                  <a:lnTo>
                    <a:pt x="176" y="599"/>
                  </a:lnTo>
                  <a:lnTo>
                    <a:pt x="176" y="412"/>
                  </a:lnTo>
                  <a:lnTo>
                    <a:pt x="279" y="353"/>
                  </a:lnTo>
                  <a:cubicBezTo>
                    <a:pt x="295" y="344"/>
                    <a:pt x="282" y="320"/>
                    <a:pt x="265" y="329"/>
                  </a:cubicBezTo>
                  <a:lnTo>
                    <a:pt x="176"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6"/>
            <p:cNvSpPr/>
            <p:nvPr/>
          </p:nvSpPr>
          <p:spPr>
            <a:xfrm>
              <a:off x="-5502253" y="2784150"/>
              <a:ext cx="224000" cy="421006"/>
            </a:xfrm>
            <a:custGeom>
              <a:avLst/>
              <a:gdLst/>
              <a:ahLst/>
              <a:cxnLst/>
              <a:rect l="l" t="t" r="r" b="b"/>
              <a:pathLst>
                <a:path w="1419" h="2667" extrusionOk="0">
                  <a:moveTo>
                    <a:pt x="666" y="44"/>
                  </a:moveTo>
                  <a:lnTo>
                    <a:pt x="0" y="2667"/>
                  </a:lnTo>
                  <a:lnTo>
                    <a:pt x="1418" y="2667"/>
                  </a:lnTo>
                  <a:lnTo>
                    <a:pt x="752" y="44"/>
                  </a:lnTo>
                  <a:cubicBezTo>
                    <a:pt x="740" y="1"/>
                    <a:pt x="679" y="1"/>
                    <a:pt x="666"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6"/>
            <p:cNvSpPr/>
            <p:nvPr/>
          </p:nvSpPr>
          <p:spPr>
            <a:xfrm>
              <a:off x="-6505443" y="2748000"/>
              <a:ext cx="240733" cy="457155"/>
            </a:xfrm>
            <a:custGeom>
              <a:avLst/>
              <a:gdLst/>
              <a:ahLst/>
              <a:cxnLst/>
              <a:rect l="l" t="t" r="r" b="b"/>
              <a:pathLst>
                <a:path w="1525" h="2896" extrusionOk="0">
                  <a:moveTo>
                    <a:pt x="727" y="38"/>
                  </a:moveTo>
                  <a:lnTo>
                    <a:pt x="1" y="2896"/>
                  </a:lnTo>
                  <a:lnTo>
                    <a:pt x="1525" y="2896"/>
                  </a:lnTo>
                  <a:lnTo>
                    <a:pt x="798" y="38"/>
                  </a:lnTo>
                  <a:cubicBezTo>
                    <a:pt x="790" y="1"/>
                    <a:pt x="737" y="1"/>
                    <a:pt x="727" y="3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6"/>
            <p:cNvSpPr/>
            <p:nvPr/>
          </p:nvSpPr>
          <p:spPr>
            <a:xfrm>
              <a:off x="-6456981" y="2844294"/>
              <a:ext cx="131022" cy="360862"/>
            </a:xfrm>
            <a:custGeom>
              <a:avLst/>
              <a:gdLst/>
              <a:ahLst/>
              <a:cxnLst/>
              <a:rect l="l" t="t" r="r" b="b"/>
              <a:pathLst>
                <a:path w="830" h="2286" extrusionOk="0">
                  <a:moveTo>
                    <a:pt x="484" y="35"/>
                  </a:moveTo>
                  <a:cubicBezTo>
                    <a:pt x="482" y="1"/>
                    <a:pt x="431" y="1"/>
                    <a:pt x="427" y="35"/>
                  </a:cubicBezTo>
                  <a:lnTo>
                    <a:pt x="427" y="677"/>
                  </a:lnTo>
                  <a:lnTo>
                    <a:pt x="296" y="601"/>
                  </a:lnTo>
                  <a:cubicBezTo>
                    <a:pt x="276" y="590"/>
                    <a:pt x="259" y="619"/>
                    <a:pt x="279" y="630"/>
                  </a:cubicBezTo>
                  <a:lnTo>
                    <a:pt x="427" y="716"/>
                  </a:lnTo>
                  <a:lnTo>
                    <a:pt x="427" y="1633"/>
                  </a:lnTo>
                  <a:lnTo>
                    <a:pt x="37" y="1409"/>
                  </a:lnTo>
                  <a:cubicBezTo>
                    <a:pt x="17" y="1397"/>
                    <a:pt x="1" y="1426"/>
                    <a:pt x="21" y="1438"/>
                  </a:cubicBezTo>
                  <a:lnTo>
                    <a:pt x="427" y="1673"/>
                  </a:lnTo>
                  <a:lnTo>
                    <a:pt x="427" y="2286"/>
                  </a:lnTo>
                  <a:lnTo>
                    <a:pt x="484" y="2286"/>
                  </a:lnTo>
                  <a:lnTo>
                    <a:pt x="484" y="2051"/>
                  </a:lnTo>
                  <a:lnTo>
                    <a:pt x="819" y="1858"/>
                  </a:lnTo>
                  <a:cubicBezTo>
                    <a:pt x="827" y="1853"/>
                    <a:pt x="830" y="1842"/>
                    <a:pt x="825" y="1835"/>
                  </a:cubicBezTo>
                  <a:cubicBezTo>
                    <a:pt x="820" y="1827"/>
                    <a:pt x="810" y="1824"/>
                    <a:pt x="803" y="1828"/>
                  </a:cubicBezTo>
                  <a:lnTo>
                    <a:pt x="484" y="2013"/>
                  </a:lnTo>
                  <a:lnTo>
                    <a:pt x="484" y="1278"/>
                  </a:lnTo>
                  <a:lnTo>
                    <a:pt x="694" y="1156"/>
                  </a:lnTo>
                  <a:cubicBezTo>
                    <a:pt x="714" y="1145"/>
                    <a:pt x="698" y="1116"/>
                    <a:pt x="678" y="1126"/>
                  </a:cubicBezTo>
                  <a:lnTo>
                    <a:pt x="484" y="1238"/>
                  </a:lnTo>
                  <a:lnTo>
                    <a:pt x="484" y="503"/>
                  </a:lnTo>
                  <a:lnTo>
                    <a:pt x="610" y="431"/>
                  </a:lnTo>
                  <a:cubicBezTo>
                    <a:pt x="618" y="427"/>
                    <a:pt x="620" y="416"/>
                    <a:pt x="616" y="408"/>
                  </a:cubicBezTo>
                  <a:cubicBezTo>
                    <a:pt x="612" y="400"/>
                    <a:pt x="601" y="397"/>
                    <a:pt x="593" y="402"/>
                  </a:cubicBezTo>
                  <a:lnTo>
                    <a:pt x="484"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6"/>
            <p:cNvSpPr/>
            <p:nvPr/>
          </p:nvSpPr>
          <p:spPr>
            <a:xfrm>
              <a:off x="-5475891" y="2899070"/>
              <a:ext cx="134652" cy="306086"/>
            </a:xfrm>
            <a:custGeom>
              <a:avLst/>
              <a:gdLst/>
              <a:ahLst/>
              <a:cxnLst/>
              <a:rect l="l" t="t" r="r" b="b"/>
              <a:pathLst>
                <a:path w="853" h="1939" extrusionOk="0">
                  <a:moveTo>
                    <a:pt x="575" y="42"/>
                  </a:moveTo>
                  <a:cubicBezTo>
                    <a:pt x="573" y="1"/>
                    <a:pt x="511" y="1"/>
                    <a:pt x="508" y="42"/>
                  </a:cubicBezTo>
                  <a:lnTo>
                    <a:pt x="508" y="809"/>
                  </a:lnTo>
                  <a:lnTo>
                    <a:pt x="351" y="718"/>
                  </a:lnTo>
                  <a:cubicBezTo>
                    <a:pt x="341" y="712"/>
                    <a:pt x="328" y="716"/>
                    <a:pt x="324" y="725"/>
                  </a:cubicBezTo>
                  <a:cubicBezTo>
                    <a:pt x="318" y="735"/>
                    <a:pt x="321" y="748"/>
                    <a:pt x="331" y="752"/>
                  </a:cubicBezTo>
                  <a:lnTo>
                    <a:pt x="508" y="856"/>
                  </a:lnTo>
                  <a:lnTo>
                    <a:pt x="508" y="1939"/>
                  </a:lnTo>
                  <a:lnTo>
                    <a:pt x="575" y="1939"/>
                  </a:lnTo>
                  <a:lnTo>
                    <a:pt x="575" y="1526"/>
                  </a:lnTo>
                  <a:lnTo>
                    <a:pt x="828" y="1380"/>
                  </a:lnTo>
                  <a:cubicBezTo>
                    <a:pt x="853" y="1367"/>
                    <a:pt x="830" y="1331"/>
                    <a:pt x="807" y="1345"/>
                  </a:cubicBezTo>
                  <a:lnTo>
                    <a:pt x="575" y="1479"/>
                  </a:lnTo>
                  <a:lnTo>
                    <a:pt x="575" y="601"/>
                  </a:lnTo>
                  <a:lnTo>
                    <a:pt x="726" y="514"/>
                  </a:lnTo>
                  <a:cubicBezTo>
                    <a:pt x="747" y="499"/>
                    <a:pt x="728" y="468"/>
                    <a:pt x="706" y="478"/>
                  </a:cubicBezTo>
                  <a:lnTo>
                    <a:pt x="575" y="554"/>
                  </a:lnTo>
                  <a:close/>
                  <a:moveTo>
                    <a:pt x="485" y="1939"/>
                  </a:moveTo>
                  <a:lnTo>
                    <a:pt x="405" y="1939"/>
                  </a:lnTo>
                  <a:lnTo>
                    <a:pt x="21" y="1718"/>
                  </a:lnTo>
                  <a:cubicBezTo>
                    <a:pt x="0" y="1704"/>
                    <a:pt x="19" y="1671"/>
                    <a:pt x="41" y="168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6"/>
            <p:cNvSpPr/>
            <p:nvPr/>
          </p:nvSpPr>
          <p:spPr>
            <a:xfrm>
              <a:off x="-5968093" y="2866078"/>
              <a:ext cx="181536" cy="339078"/>
            </a:xfrm>
            <a:custGeom>
              <a:avLst/>
              <a:gdLst/>
              <a:ahLst/>
              <a:cxnLst/>
              <a:rect l="l" t="t" r="r" b="b"/>
              <a:pathLst>
                <a:path w="1150" h="2148" extrusionOk="0">
                  <a:moveTo>
                    <a:pt x="537" y="41"/>
                  </a:moveTo>
                  <a:lnTo>
                    <a:pt x="1" y="2148"/>
                  </a:lnTo>
                  <a:lnTo>
                    <a:pt x="1150" y="2148"/>
                  </a:lnTo>
                  <a:lnTo>
                    <a:pt x="614" y="41"/>
                  </a:lnTo>
                  <a:cubicBezTo>
                    <a:pt x="604" y="1"/>
                    <a:pt x="547" y="1"/>
                    <a:pt x="537"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6"/>
            <p:cNvSpPr/>
            <p:nvPr/>
          </p:nvSpPr>
          <p:spPr>
            <a:xfrm>
              <a:off x="-5911264" y="2969791"/>
              <a:ext cx="78297" cy="235366"/>
            </a:xfrm>
            <a:custGeom>
              <a:avLst/>
              <a:gdLst/>
              <a:ahLst/>
              <a:cxnLst/>
              <a:rect l="l" t="t" r="r" b="b"/>
              <a:pathLst>
                <a:path w="496" h="1491" extrusionOk="0">
                  <a:moveTo>
                    <a:pt x="247" y="44"/>
                  </a:moveTo>
                  <a:cubicBezTo>
                    <a:pt x="249" y="1"/>
                    <a:pt x="182" y="1"/>
                    <a:pt x="185" y="44"/>
                  </a:cubicBezTo>
                  <a:lnTo>
                    <a:pt x="185" y="741"/>
                  </a:lnTo>
                  <a:lnTo>
                    <a:pt x="42" y="658"/>
                  </a:lnTo>
                  <a:cubicBezTo>
                    <a:pt x="20" y="644"/>
                    <a:pt x="1" y="678"/>
                    <a:pt x="23" y="690"/>
                  </a:cubicBezTo>
                  <a:lnTo>
                    <a:pt x="185" y="783"/>
                  </a:lnTo>
                  <a:lnTo>
                    <a:pt x="185" y="1491"/>
                  </a:lnTo>
                  <a:lnTo>
                    <a:pt x="247" y="1491"/>
                  </a:lnTo>
                  <a:lnTo>
                    <a:pt x="247" y="1392"/>
                  </a:lnTo>
                  <a:lnTo>
                    <a:pt x="475" y="1260"/>
                  </a:lnTo>
                  <a:cubicBezTo>
                    <a:pt x="496" y="1247"/>
                    <a:pt x="478" y="1216"/>
                    <a:pt x="457" y="1229"/>
                  </a:cubicBezTo>
                  <a:lnTo>
                    <a:pt x="247" y="1350"/>
                  </a:lnTo>
                  <a:lnTo>
                    <a:pt x="247" y="550"/>
                  </a:lnTo>
                  <a:lnTo>
                    <a:pt x="383" y="471"/>
                  </a:lnTo>
                  <a:cubicBezTo>
                    <a:pt x="404" y="459"/>
                    <a:pt x="385" y="428"/>
                    <a:pt x="365" y="439"/>
                  </a:cubicBezTo>
                  <a:lnTo>
                    <a:pt x="247"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6"/>
            <p:cNvSpPr/>
            <p:nvPr/>
          </p:nvSpPr>
          <p:spPr>
            <a:xfrm>
              <a:off x="-5717257" y="2985735"/>
              <a:ext cx="119182" cy="219422"/>
            </a:xfrm>
            <a:custGeom>
              <a:avLst/>
              <a:gdLst/>
              <a:ahLst/>
              <a:cxnLst/>
              <a:rect l="l" t="t" r="r" b="b"/>
              <a:pathLst>
                <a:path w="755" h="1390" extrusionOk="0">
                  <a:moveTo>
                    <a:pt x="345" y="34"/>
                  </a:moveTo>
                  <a:lnTo>
                    <a:pt x="1" y="1390"/>
                  </a:lnTo>
                  <a:lnTo>
                    <a:pt x="754" y="1390"/>
                  </a:lnTo>
                  <a:lnTo>
                    <a:pt x="410" y="34"/>
                  </a:lnTo>
                  <a:cubicBezTo>
                    <a:pt x="400" y="1"/>
                    <a:pt x="353" y="1"/>
                    <a:pt x="345"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6"/>
            <p:cNvSpPr/>
            <p:nvPr/>
          </p:nvSpPr>
          <p:spPr>
            <a:xfrm>
              <a:off x="-5684738" y="3073188"/>
              <a:ext cx="50830" cy="131969"/>
            </a:xfrm>
            <a:custGeom>
              <a:avLst/>
              <a:gdLst/>
              <a:ahLst/>
              <a:cxnLst/>
              <a:rect l="l" t="t" r="r" b="b"/>
              <a:pathLst>
                <a:path w="322" h="836" extrusionOk="0">
                  <a:moveTo>
                    <a:pt x="197" y="33"/>
                  </a:moveTo>
                  <a:cubicBezTo>
                    <a:pt x="194" y="1"/>
                    <a:pt x="149" y="1"/>
                    <a:pt x="146" y="33"/>
                  </a:cubicBezTo>
                  <a:lnTo>
                    <a:pt x="146" y="617"/>
                  </a:lnTo>
                  <a:lnTo>
                    <a:pt x="25" y="548"/>
                  </a:lnTo>
                  <a:cubicBezTo>
                    <a:pt x="18" y="543"/>
                    <a:pt x="9" y="545"/>
                    <a:pt x="5" y="552"/>
                  </a:cubicBezTo>
                  <a:cubicBezTo>
                    <a:pt x="0" y="561"/>
                    <a:pt x="3" y="569"/>
                    <a:pt x="11" y="574"/>
                  </a:cubicBezTo>
                  <a:lnTo>
                    <a:pt x="146" y="652"/>
                  </a:lnTo>
                  <a:lnTo>
                    <a:pt x="146" y="836"/>
                  </a:lnTo>
                  <a:lnTo>
                    <a:pt x="197" y="836"/>
                  </a:lnTo>
                  <a:lnTo>
                    <a:pt x="197" y="458"/>
                  </a:lnTo>
                  <a:lnTo>
                    <a:pt x="312" y="391"/>
                  </a:lnTo>
                  <a:cubicBezTo>
                    <a:pt x="319" y="388"/>
                    <a:pt x="321" y="378"/>
                    <a:pt x="317" y="371"/>
                  </a:cubicBezTo>
                  <a:cubicBezTo>
                    <a:pt x="313" y="363"/>
                    <a:pt x="304" y="361"/>
                    <a:pt x="297" y="365"/>
                  </a:cubicBezTo>
                  <a:lnTo>
                    <a:pt x="197" y="42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6"/>
            <p:cNvSpPr/>
            <p:nvPr/>
          </p:nvSpPr>
          <p:spPr>
            <a:xfrm>
              <a:off x="-6775539" y="2569778"/>
              <a:ext cx="333711" cy="635376"/>
            </a:xfrm>
            <a:custGeom>
              <a:avLst/>
              <a:gdLst/>
              <a:ahLst/>
              <a:cxnLst/>
              <a:rect l="l" t="t" r="r" b="b"/>
              <a:pathLst>
                <a:path w="2114" h="4025" extrusionOk="0">
                  <a:moveTo>
                    <a:pt x="1012" y="48"/>
                  </a:moveTo>
                  <a:lnTo>
                    <a:pt x="1" y="4025"/>
                  </a:lnTo>
                  <a:lnTo>
                    <a:pt x="2114" y="4025"/>
                  </a:lnTo>
                  <a:lnTo>
                    <a:pt x="1103" y="48"/>
                  </a:lnTo>
                  <a:cubicBezTo>
                    <a:pt x="1091" y="1"/>
                    <a:pt x="1024" y="1"/>
                    <a:pt x="101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6"/>
            <p:cNvSpPr/>
            <p:nvPr/>
          </p:nvSpPr>
          <p:spPr>
            <a:xfrm>
              <a:off x="-6700556" y="2692276"/>
              <a:ext cx="169065" cy="512879"/>
            </a:xfrm>
            <a:custGeom>
              <a:avLst/>
              <a:gdLst/>
              <a:ahLst/>
              <a:cxnLst/>
              <a:rect l="l" t="t" r="r" b="b"/>
              <a:pathLst>
                <a:path w="1071" h="3249" extrusionOk="0">
                  <a:moveTo>
                    <a:pt x="618" y="49"/>
                  </a:moveTo>
                  <a:cubicBezTo>
                    <a:pt x="618" y="1"/>
                    <a:pt x="546" y="1"/>
                    <a:pt x="546" y="49"/>
                  </a:cubicBezTo>
                  <a:lnTo>
                    <a:pt x="546" y="869"/>
                  </a:lnTo>
                  <a:lnTo>
                    <a:pt x="377" y="771"/>
                  </a:lnTo>
                  <a:cubicBezTo>
                    <a:pt x="354" y="758"/>
                    <a:pt x="334" y="793"/>
                    <a:pt x="356" y="808"/>
                  </a:cubicBezTo>
                  <a:lnTo>
                    <a:pt x="546" y="918"/>
                  </a:lnTo>
                  <a:lnTo>
                    <a:pt x="546" y="2090"/>
                  </a:lnTo>
                  <a:lnTo>
                    <a:pt x="47" y="1801"/>
                  </a:lnTo>
                  <a:cubicBezTo>
                    <a:pt x="36" y="1795"/>
                    <a:pt x="23" y="1799"/>
                    <a:pt x="17" y="1809"/>
                  </a:cubicBezTo>
                  <a:cubicBezTo>
                    <a:pt x="11" y="1820"/>
                    <a:pt x="15" y="1833"/>
                    <a:pt x="25" y="1839"/>
                  </a:cubicBezTo>
                  <a:lnTo>
                    <a:pt x="546" y="2140"/>
                  </a:lnTo>
                  <a:lnTo>
                    <a:pt x="546" y="3249"/>
                  </a:lnTo>
                  <a:lnTo>
                    <a:pt x="618" y="3249"/>
                  </a:lnTo>
                  <a:lnTo>
                    <a:pt x="618" y="2623"/>
                  </a:lnTo>
                  <a:lnTo>
                    <a:pt x="1046" y="2376"/>
                  </a:lnTo>
                  <a:cubicBezTo>
                    <a:pt x="1071" y="2362"/>
                    <a:pt x="1050" y="2324"/>
                    <a:pt x="1025" y="2339"/>
                  </a:cubicBezTo>
                  <a:lnTo>
                    <a:pt x="618" y="2574"/>
                  </a:lnTo>
                  <a:lnTo>
                    <a:pt x="618" y="1634"/>
                  </a:lnTo>
                  <a:lnTo>
                    <a:pt x="887" y="1479"/>
                  </a:lnTo>
                  <a:cubicBezTo>
                    <a:pt x="912" y="1465"/>
                    <a:pt x="891" y="1427"/>
                    <a:pt x="866" y="1441"/>
                  </a:cubicBezTo>
                  <a:lnTo>
                    <a:pt x="618" y="1585"/>
                  </a:lnTo>
                  <a:lnTo>
                    <a:pt x="618" y="645"/>
                  </a:lnTo>
                  <a:lnTo>
                    <a:pt x="779" y="552"/>
                  </a:lnTo>
                  <a:cubicBezTo>
                    <a:pt x="790" y="547"/>
                    <a:pt x="793" y="534"/>
                    <a:pt x="787" y="523"/>
                  </a:cubicBezTo>
                  <a:cubicBezTo>
                    <a:pt x="782" y="512"/>
                    <a:pt x="769" y="509"/>
                    <a:pt x="758" y="515"/>
                  </a:cubicBezTo>
                  <a:lnTo>
                    <a:pt x="618" y="596"/>
                  </a:lnTo>
                  <a:lnTo>
                    <a:pt x="618" y="49"/>
                  </a:lnTo>
                  <a:close/>
                  <a:moveTo>
                    <a:pt x="519" y="3249"/>
                  </a:moveTo>
                  <a:lnTo>
                    <a:pt x="434" y="3249"/>
                  </a:lnTo>
                  <a:lnTo>
                    <a:pt x="25" y="3012"/>
                  </a:lnTo>
                  <a:cubicBezTo>
                    <a:pt x="1" y="2998"/>
                    <a:pt x="22" y="2962"/>
                    <a:pt x="47"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6"/>
            <p:cNvSpPr/>
            <p:nvPr/>
          </p:nvSpPr>
          <p:spPr>
            <a:xfrm>
              <a:off x="-5717257" y="2985735"/>
              <a:ext cx="64722" cy="219422"/>
            </a:xfrm>
            <a:custGeom>
              <a:avLst/>
              <a:gdLst/>
              <a:ahLst/>
              <a:cxnLst/>
              <a:rect l="l" t="t" r="r" b="b"/>
              <a:pathLst>
                <a:path w="410" h="1390" extrusionOk="0">
                  <a:moveTo>
                    <a:pt x="409" y="34"/>
                  </a:moveTo>
                  <a:lnTo>
                    <a:pt x="64" y="1390"/>
                  </a:lnTo>
                  <a:lnTo>
                    <a:pt x="1" y="1390"/>
                  </a:lnTo>
                  <a:lnTo>
                    <a:pt x="345" y="34"/>
                  </a:lnTo>
                  <a:cubicBezTo>
                    <a:pt x="353" y="2"/>
                    <a:pt x="399" y="1"/>
                    <a:pt x="410" y="33"/>
                  </a:cubicBezTo>
                  <a:cubicBezTo>
                    <a:pt x="409" y="34"/>
                    <a:pt x="409" y="34"/>
                    <a:pt x="409"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6"/>
            <p:cNvSpPr/>
            <p:nvPr/>
          </p:nvSpPr>
          <p:spPr>
            <a:xfrm>
              <a:off x="-5968093" y="2866078"/>
              <a:ext cx="97714" cy="339078"/>
            </a:xfrm>
            <a:custGeom>
              <a:avLst/>
              <a:gdLst/>
              <a:ahLst/>
              <a:cxnLst/>
              <a:rect l="l" t="t" r="r" b="b"/>
              <a:pathLst>
                <a:path w="619" h="2148" extrusionOk="0">
                  <a:moveTo>
                    <a:pt x="618" y="56"/>
                  </a:moveTo>
                  <a:lnTo>
                    <a:pt x="87" y="2148"/>
                  </a:lnTo>
                  <a:lnTo>
                    <a:pt x="1" y="2148"/>
                  </a:lnTo>
                  <a:lnTo>
                    <a:pt x="537" y="41"/>
                  </a:lnTo>
                  <a:cubicBezTo>
                    <a:pt x="547" y="1"/>
                    <a:pt x="604" y="1"/>
                    <a:pt x="61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6"/>
            <p:cNvSpPr/>
            <p:nvPr/>
          </p:nvSpPr>
          <p:spPr>
            <a:xfrm>
              <a:off x="-5047937" y="2946902"/>
              <a:ext cx="141282" cy="258255"/>
            </a:xfrm>
            <a:custGeom>
              <a:avLst/>
              <a:gdLst/>
              <a:ahLst/>
              <a:cxnLst/>
              <a:rect l="l" t="t" r="r" b="b"/>
              <a:pathLst>
                <a:path w="895" h="1636" extrusionOk="0">
                  <a:moveTo>
                    <a:pt x="405" y="44"/>
                  </a:moveTo>
                  <a:lnTo>
                    <a:pt x="1" y="1636"/>
                  </a:lnTo>
                  <a:lnTo>
                    <a:pt x="895" y="1636"/>
                  </a:lnTo>
                  <a:lnTo>
                    <a:pt x="490" y="44"/>
                  </a:lnTo>
                  <a:cubicBezTo>
                    <a:pt x="478" y="0"/>
                    <a:pt x="417" y="0"/>
                    <a:pt x="405"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6"/>
            <p:cNvSpPr/>
            <p:nvPr/>
          </p:nvSpPr>
          <p:spPr>
            <a:xfrm>
              <a:off x="-5014313" y="3061191"/>
              <a:ext cx="69773" cy="143966"/>
            </a:xfrm>
            <a:custGeom>
              <a:avLst/>
              <a:gdLst/>
              <a:ahLst/>
              <a:cxnLst/>
              <a:rect l="l" t="t" r="r" b="b"/>
              <a:pathLst>
                <a:path w="442" h="912" extrusionOk="0">
                  <a:moveTo>
                    <a:pt x="269" y="45"/>
                  </a:moveTo>
                  <a:cubicBezTo>
                    <a:pt x="269" y="0"/>
                    <a:pt x="202" y="0"/>
                    <a:pt x="202" y="45"/>
                  </a:cubicBezTo>
                  <a:lnTo>
                    <a:pt x="202" y="813"/>
                  </a:lnTo>
                  <a:lnTo>
                    <a:pt x="43" y="722"/>
                  </a:lnTo>
                  <a:cubicBezTo>
                    <a:pt x="21" y="708"/>
                    <a:pt x="1" y="744"/>
                    <a:pt x="23" y="757"/>
                  </a:cubicBezTo>
                  <a:lnTo>
                    <a:pt x="202" y="860"/>
                  </a:lnTo>
                  <a:lnTo>
                    <a:pt x="202" y="912"/>
                  </a:lnTo>
                  <a:lnTo>
                    <a:pt x="269" y="912"/>
                  </a:lnTo>
                  <a:lnTo>
                    <a:pt x="269" y="604"/>
                  </a:lnTo>
                  <a:lnTo>
                    <a:pt x="419" y="517"/>
                  </a:lnTo>
                  <a:cubicBezTo>
                    <a:pt x="442" y="504"/>
                    <a:pt x="422" y="470"/>
                    <a:pt x="399" y="483"/>
                  </a:cubicBezTo>
                  <a:lnTo>
                    <a:pt x="269"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6"/>
            <p:cNvSpPr/>
            <p:nvPr/>
          </p:nvSpPr>
          <p:spPr>
            <a:xfrm>
              <a:off x="-2210591" y="2809407"/>
              <a:ext cx="209950" cy="395749"/>
            </a:xfrm>
            <a:custGeom>
              <a:avLst/>
              <a:gdLst/>
              <a:ahLst/>
              <a:cxnLst/>
              <a:rect l="l" t="t" r="r" b="b"/>
              <a:pathLst>
                <a:path w="1330" h="2507" extrusionOk="0">
                  <a:moveTo>
                    <a:pt x="703" y="40"/>
                  </a:moveTo>
                  <a:lnTo>
                    <a:pt x="1329" y="2507"/>
                  </a:lnTo>
                  <a:lnTo>
                    <a:pt x="1" y="2507"/>
                  </a:lnTo>
                  <a:lnTo>
                    <a:pt x="627" y="40"/>
                  </a:lnTo>
                  <a:cubicBezTo>
                    <a:pt x="638" y="1"/>
                    <a:pt x="692" y="1"/>
                    <a:pt x="703"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6"/>
            <p:cNvSpPr/>
            <p:nvPr/>
          </p:nvSpPr>
          <p:spPr>
            <a:xfrm>
              <a:off x="-2147132" y="2909489"/>
              <a:ext cx="115236" cy="295667"/>
            </a:xfrm>
            <a:custGeom>
              <a:avLst/>
              <a:gdLst/>
              <a:ahLst/>
              <a:cxnLst/>
              <a:rect l="l" t="t" r="r" b="b"/>
              <a:pathLst>
                <a:path w="730" h="1873" extrusionOk="0">
                  <a:moveTo>
                    <a:pt x="234" y="40"/>
                  </a:moveTo>
                  <a:cubicBezTo>
                    <a:pt x="234" y="1"/>
                    <a:pt x="292" y="1"/>
                    <a:pt x="292" y="40"/>
                  </a:cubicBezTo>
                  <a:lnTo>
                    <a:pt x="292" y="709"/>
                  </a:lnTo>
                  <a:lnTo>
                    <a:pt x="430" y="630"/>
                  </a:lnTo>
                  <a:cubicBezTo>
                    <a:pt x="450" y="619"/>
                    <a:pt x="466" y="647"/>
                    <a:pt x="448" y="660"/>
                  </a:cubicBezTo>
                  <a:lnTo>
                    <a:pt x="292" y="750"/>
                  </a:lnTo>
                  <a:lnTo>
                    <a:pt x="292" y="1707"/>
                  </a:lnTo>
                  <a:lnTo>
                    <a:pt x="700" y="1472"/>
                  </a:lnTo>
                  <a:cubicBezTo>
                    <a:pt x="709" y="1467"/>
                    <a:pt x="719" y="1471"/>
                    <a:pt x="725" y="1479"/>
                  </a:cubicBezTo>
                  <a:cubicBezTo>
                    <a:pt x="730" y="1487"/>
                    <a:pt x="726" y="1498"/>
                    <a:pt x="718" y="1502"/>
                  </a:cubicBezTo>
                  <a:lnTo>
                    <a:pt x="291" y="1748"/>
                  </a:lnTo>
                  <a:lnTo>
                    <a:pt x="291" y="1873"/>
                  </a:lnTo>
                  <a:lnTo>
                    <a:pt x="232" y="1873"/>
                  </a:lnTo>
                  <a:lnTo>
                    <a:pt x="232" y="1335"/>
                  </a:lnTo>
                  <a:lnTo>
                    <a:pt x="13" y="1208"/>
                  </a:lnTo>
                  <a:cubicBezTo>
                    <a:pt x="4" y="1204"/>
                    <a:pt x="1" y="1193"/>
                    <a:pt x="7" y="1185"/>
                  </a:cubicBezTo>
                  <a:cubicBezTo>
                    <a:pt x="11" y="1175"/>
                    <a:pt x="22" y="1173"/>
                    <a:pt x="30" y="1178"/>
                  </a:cubicBezTo>
                  <a:lnTo>
                    <a:pt x="232" y="1294"/>
                  </a:lnTo>
                  <a:lnTo>
                    <a:pt x="232" y="528"/>
                  </a:lnTo>
                  <a:lnTo>
                    <a:pt x="102" y="451"/>
                  </a:lnTo>
                  <a:cubicBezTo>
                    <a:pt x="94" y="446"/>
                    <a:pt x="90" y="436"/>
                    <a:pt x="96" y="428"/>
                  </a:cubicBezTo>
                  <a:cubicBezTo>
                    <a:pt x="101" y="419"/>
                    <a:pt x="111" y="416"/>
                    <a:pt x="120" y="420"/>
                  </a:cubicBezTo>
                  <a:lnTo>
                    <a:pt x="234"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6"/>
            <p:cNvSpPr/>
            <p:nvPr/>
          </p:nvSpPr>
          <p:spPr>
            <a:xfrm>
              <a:off x="-672419" y="2349407"/>
              <a:ext cx="276882" cy="600806"/>
            </a:xfrm>
            <a:custGeom>
              <a:avLst/>
              <a:gdLst/>
              <a:ahLst/>
              <a:cxnLst/>
              <a:rect l="l" t="t" r="r" b="b"/>
              <a:pathLst>
                <a:path w="1754" h="3806" extrusionOk="0">
                  <a:moveTo>
                    <a:pt x="914" y="40"/>
                  </a:moveTo>
                  <a:lnTo>
                    <a:pt x="1745" y="3309"/>
                  </a:lnTo>
                  <a:cubicBezTo>
                    <a:pt x="1745" y="3311"/>
                    <a:pt x="1745" y="3312"/>
                    <a:pt x="1746" y="3315"/>
                  </a:cubicBezTo>
                  <a:cubicBezTo>
                    <a:pt x="1753" y="3396"/>
                    <a:pt x="1743" y="3479"/>
                    <a:pt x="1717" y="3557"/>
                  </a:cubicBezTo>
                  <a:cubicBezTo>
                    <a:pt x="1654" y="3729"/>
                    <a:pt x="1511" y="3805"/>
                    <a:pt x="1333" y="3805"/>
                  </a:cubicBezTo>
                  <a:lnTo>
                    <a:pt x="420" y="3805"/>
                  </a:lnTo>
                  <a:cubicBezTo>
                    <a:pt x="241" y="3805"/>
                    <a:pt x="99" y="3729"/>
                    <a:pt x="37" y="3557"/>
                  </a:cubicBezTo>
                  <a:cubicBezTo>
                    <a:pt x="10" y="3479"/>
                    <a:pt x="0" y="3396"/>
                    <a:pt x="7" y="3315"/>
                  </a:cubicBezTo>
                  <a:cubicBezTo>
                    <a:pt x="7" y="3312"/>
                    <a:pt x="7" y="3311"/>
                    <a:pt x="8" y="3309"/>
                  </a:cubicBezTo>
                  <a:lnTo>
                    <a:pt x="839" y="40"/>
                  </a:lnTo>
                  <a:cubicBezTo>
                    <a:pt x="849" y="1"/>
                    <a:pt x="903" y="1"/>
                    <a:pt x="914"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6"/>
            <p:cNvSpPr/>
            <p:nvPr/>
          </p:nvSpPr>
          <p:spPr>
            <a:xfrm>
              <a:off x="-595858" y="2449490"/>
              <a:ext cx="137020" cy="600174"/>
            </a:xfrm>
            <a:custGeom>
              <a:avLst/>
              <a:gdLst/>
              <a:ahLst/>
              <a:cxnLst/>
              <a:rect l="l" t="t" r="r" b="b"/>
              <a:pathLst>
                <a:path w="868" h="3802" extrusionOk="0">
                  <a:moveTo>
                    <a:pt x="363" y="40"/>
                  </a:moveTo>
                  <a:cubicBezTo>
                    <a:pt x="363" y="1"/>
                    <a:pt x="422" y="1"/>
                    <a:pt x="422" y="40"/>
                  </a:cubicBezTo>
                  <a:lnTo>
                    <a:pt x="422" y="710"/>
                  </a:lnTo>
                  <a:lnTo>
                    <a:pt x="559" y="630"/>
                  </a:lnTo>
                  <a:cubicBezTo>
                    <a:pt x="581" y="616"/>
                    <a:pt x="599" y="650"/>
                    <a:pt x="577" y="660"/>
                  </a:cubicBezTo>
                  <a:lnTo>
                    <a:pt x="422" y="750"/>
                  </a:lnTo>
                  <a:lnTo>
                    <a:pt x="422" y="1707"/>
                  </a:lnTo>
                  <a:lnTo>
                    <a:pt x="830" y="1472"/>
                  </a:lnTo>
                  <a:cubicBezTo>
                    <a:pt x="850" y="1460"/>
                    <a:pt x="868" y="1491"/>
                    <a:pt x="848" y="1502"/>
                  </a:cubicBezTo>
                  <a:lnTo>
                    <a:pt x="421" y="1748"/>
                  </a:lnTo>
                  <a:lnTo>
                    <a:pt x="421" y="2667"/>
                  </a:lnTo>
                  <a:lnTo>
                    <a:pt x="830" y="2431"/>
                  </a:lnTo>
                  <a:cubicBezTo>
                    <a:pt x="850" y="2420"/>
                    <a:pt x="868" y="2450"/>
                    <a:pt x="848" y="2462"/>
                  </a:cubicBezTo>
                  <a:lnTo>
                    <a:pt x="421" y="2708"/>
                  </a:lnTo>
                  <a:lnTo>
                    <a:pt x="421" y="3763"/>
                  </a:lnTo>
                  <a:cubicBezTo>
                    <a:pt x="421" y="3801"/>
                    <a:pt x="362" y="3801"/>
                    <a:pt x="362" y="3763"/>
                  </a:cubicBezTo>
                  <a:lnTo>
                    <a:pt x="362" y="2951"/>
                  </a:lnTo>
                  <a:lnTo>
                    <a:pt x="13" y="2749"/>
                  </a:lnTo>
                  <a:cubicBezTo>
                    <a:pt x="3" y="2744"/>
                    <a:pt x="1" y="2734"/>
                    <a:pt x="6" y="2725"/>
                  </a:cubicBezTo>
                  <a:cubicBezTo>
                    <a:pt x="10" y="2716"/>
                    <a:pt x="21" y="2714"/>
                    <a:pt x="30" y="2718"/>
                  </a:cubicBezTo>
                  <a:lnTo>
                    <a:pt x="362" y="2910"/>
                  </a:lnTo>
                  <a:lnTo>
                    <a:pt x="362" y="2143"/>
                  </a:lnTo>
                  <a:lnTo>
                    <a:pt x="13" y="1941"/>
                  </a:lnTo>
                  <a:cubicBezTo>
                    <a:pt x="3" y="1936"/>
                    <a:pt x="1" y="1926"/>
                    <a:pt x="6" y="1918"/>
                  </a:cubicBezTo>
                  <a:cubicBezTo>
                    <a:pt x="10" y="1908"/>
                    <a:pt x="21" y="1906"/>
                    <a:pt x="30" y="1910"/>
                  </a:cubicBezTo>
                  <a:lnTo>
                    <a:pt x="362" y="2102"/>
                  </a:lnTo>
                  <a:lnTo>
                    <a:pt x="362" y="1334"/>
                  </a:lnTo>
                  <a:lnTo>
                    <a:pt x="142" y="1207"/>
                  </a:lnTo>
                  <a:cubicBezTo>
                    <a:pt x="118" y="1197"/>
                    <a:pt x="138" y="1164"/>
                    <a:pt x="158" y="1178"/>
                  </a:cubicBezTo>
                  <a:lnTo>
                    <a:pt x="362" y="1294"/>
                  </a:lnTo>
                  <a:lnTo>
                    <a:pt x="362" y="526"/>
                  </a:lnTo>
                  <a:lnTo>
                    <a:pt x="229" y="451"/>
                  </a:lnTo>
                  <a:cubicBezTo>
                    <a:pt x="209" y="439"/>
                    <a:pt x="227" y="409"/>
                    <a:pt x="247" y="421"/>
                  </a:cubicBezTo>
                  <a:lnTo>
                    <a:pt x="361"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6"/>
            <p:cNvSpPr/>
            <p:nvPr/>
          </p:nvSpPr>
          <p:spPr>
            <a:xfrm>
              <a:off x="-1517751" y="2705536"/>
              <a:ext cx="262517" cy="499619"/>
            </a:xfrm>
            <a:custGeom>
              <a:avLst/>
              <a:gdLst/>
              <a:ahLst/>
              <a:cxnLst/>
              <a:rect l="l" t="t" r="r" b="b"/>
              <a:pathLst>
                <a:path w="1663" h="3165" extrusionOk="0">
                  <a:moveTo>
                    <a:pt x="869" y="39"/>
                  </a:moveTo>
                  <a:lnTo>
                    <a:pt x="1663" y="3165"/>
                  </a:lnTo>
                  <a:lnTo>
                    <a:pt x="0" y="3165"/>
                  </a:lnTo>
                  <a:lnTo>
                    <a:pt x="795" y="39"/>
                  </a:lnTo>
                  <a:cubicBezTo>
                    <a:pt x="804" y="0"/>
                    <a:pt x="860" y="0"/>
                    <a:pt x="869"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6"/>
            <p:cNvSpPr/>
            <p:nvPr/>
          </p:nvSpPr>
          <p:spPr>
            <a:xfrm>
              <a:off x="-1449714" y="2805618"/>
              <a:ext cx="138441" cy="399537"/>
            </a:xfrm>
            <a:custGeom>
              <a:avLst/>
              <a:gdLst/>
              <a:ahLst/>
              <a:cxnLst/>
              <a:rect l="l" t="t" r="r" b="b"/>
              <a:pathLst>
                <a:path w="877" h="2531" extrusionOk="0">
                  <a:moveTo>
                    <a:pt x="372" y="39"/>
                  </a:moveTo>
                  <a:cubicBezTo>
                    <a:pt x="372" y="0"/>
                    <a:pt x="431" y="0"/>
                    <a:pt x="431" y="39"/>
                  </a:cubicBezTo>
                  <a:lnTo>
                    <a:pt x="431" y="708"/>
                  </a:lnTo>
                  <a:lnTo>
                    <a:pt x="569" y="629"/>
                  </a:lnTo>
                  <a:cubicBezTo>
                    <a:pt x="577" y="625"/>
                    <a:pt x="587" y="627"/>
                    <a:pt x="592" y="635"/>
                  </a:cubicBezTo>
                  <a:cubicBezTo>
                    <a:pt x="597" y="643"/>
                    <a:pt x="595" y="654"/>
                    <a:pt x="586" y="659"/>
                  </a:cubicBezTo>
                  <a:lnTo>
                    <a:pt x="431" y="749"/>
                  </a:lnTo>
                  <a:lnTo>
                    <a:pt x="431" y="1706"/>
                  </a:lnTo>
                  <a:lnTo>
                    <a:pt x="839" y="1471"/>
                  </a:lnTo>
                  <a:cubicBezTo>
                    <a:pt x="847" y="1467"/>
                    <a:pt x="858" y="1469"/>
                    <a:pt x="863" y="1478"/>
                  </a:cubicBezTo>
                  <a:cubicBezTo>
                    <a:pt x="867" y="1487"/>
                    <a:pt x="865" y="1497"/>
                    <a:pt x="857" y="1502"/>
                  </a:cubicBezTo>
                  <a:lnTo>
                    <a:pt x="430" y="1748"/>
                  </a:lnTo>
                  <a:lnTo>
                    <a:pt x="430" y="2531"/>
                  </a:lnTo>
                  <a:lnTo>
                    <a:pt x="371" y="2531"/>
                  </a:lnTo>
                  <a:lnTo>
                    <a:pt x="371" y="2143"/>
                  </a:lnTo>
                  <a:lnTo>
                    <a:pt x="22" y="1940"/>
                  </a:lnTo>
                  <a:cubicBezTo>
                    <a:pt x="1" y="1929"/>
                    <a:pt x="18" y="1898"/>
                    <a:pt x="39" y="1910"/>
                  </a:cubicBezTo>
                  <a:lnTo>
                    <a:pt x="371" y="2103"/>
                  </a:lnTo>
                  <a:lnTo>
                    <a:pt x="371" y="1335"/>
                  </a:lnTo>
                  <a:lnTo>
                    <a:pt x="151" y="1208"/>
                  </a:lnTo>
                  <a:cubicBezTo>
                    <a:pt x="142" y="1203"/>
                    <a:pt x="139" y="1191"/>
                    <a:pt x="144" y="1183"/>
                  </a:cubicBezTo>
                  <a:cubicBezTo>
                    <a:pt x="149" y="1175"/>
                    <a:pt x="159" y="1173"/>
                    <a:pt x="169" y="1177"/>
                  </a:cubicBezTo>
                  <a:lnTo>
                    <a:pt x="371" y="1294"/>
                  </a:lnTo>
                  <a:lnTo>
                    <a:pt x="371" y="527"/>
                  </a:lnTo>
                  <a:lnTo>
                    <a:pt x="238" y="451"/>
                  </a:lnTo>
                  <a:cubicBezTo>
                    <a:pt x="230" y="446"/>
                    <a:pt x="228" y="435"/>
                    <a:pt x="232" y="427"/>
                  </a:cubicBezTo>
                  <a:cubicBezTo>
                    <a:pt x="237" y="419"/>
                    <a:pt x="248" y="415"/>
                    <a:pt x="256" y="420"/>
                  </a:cubicBezTo>
                  <a:lnTo>
                    <a:pt x="370" y="486"/>
                  </a:lnTo>
                  <a:lnTo>
                    <a:pt x="370" y="39"/>
                  </a:lnTo>
                  <a:close/>
                  <a:moveTo>
                    <a:pt x="664" y="2531"/>
                  </a:moveTo>
                  <a:lnTo>
                    <a:pt x="734" y="2531"/>
                  </a:lnTo>
                  <a:lnTo>
                    <a:pt x="856" y="2460"/>
                  </a:lnTo>
                  <a:cubicBezTo>
                    <a:pt x="877" y="2448"/>
                    <a:pt x="859" y="2418"/>
                    <a:pt x="839"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6"/>
            <p:cNvSpPr/>
            <p:nvPr/>
          </p:nvSpPr>
          <p:spPr>
            <a:xfrm>
              <a:off x="-530347" y="2430231"/>
              <a:ext cx="339236" cy="735458"/>
            </a:xfrm>
            <a:custGeom>
              <a:avLst/>
              <a:gdLst/>
              <a:ahLst/>
              <a:cxnLst/>
              <a:rect l="l" t="t" r="r" b="b"/>
              <a:pathLst>
                <a:path w="2149" h="4659" extrusionOk="0">
                  <a:moveTo>
                    <a:pt x="1120" y="48"/>
                  </a:moveTo>
                  <a:lnTo>
                    <a:pt x="2138" y="4050"/>
                  </a:lnTo>
                  <a:cubicBezTo>
                    <a:pt x="2139" y="4053"/>
                    <a:pt x="2139" y="4055"/>
                    <a:pt x="2139" y="4056"/>
                  </a:cubicBezTo>
                  <a:cubicBezTo>
                    <a:pt x="2148" y="4157"/>
                    <a:pt x="2136" y="4258"/>
                    <a:pt x="2105" y="4355"/>
                  </a:cubicBezTo>
                  <a:cubicBezTo>
                    <a:pt x="2028" y="4565"/>
                    <a:pt x="1853" y="4658"/>
                    <a:pt x="1634" y="4658"/>
                  </a:cubicBezTo>
                  <a:lnTo>
                    <a:pt x="517" y="4658"/>
                  </a:lnTo>
                  <a:cubicBezTo>
                    <a:pt x="297" y="4658"/>
                    <a:pt x="123" y="4565"/>
                    <a:pt x="47" y="4355"/>
                  </a:cubicBezTo>
                  <a:cubicBezTo>
                    <a:pt x="14" y="4258"/>
                    <a:pt x="1" y="4157"/>
                    <a:pt x="10" y="4057"/>
                  </a:cubicBezTo>
                  <a:cubicBezTo>
                    <a:pt x="10" y="4055"/>
                    <a:pt x="12" y="4053"/>
                    <a:pt x="12" y="4052"/>
                  </a:cubicBezTo>
                  <a:lnTo>
                    <a:pt x="1030" y="48"/>
                  </a:lnTo>
                  <a:cubicBezTo>
                    <a:pt x="1042" y="0"/>
                    <a:pt x="1109" y="0"/>
                    <a:pt x="112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6"/>
            <p:cNvSpPr/>
            <p:nvPr/>
          </p:nvSpPr>
          <p:spPr>
            <a:xfrm>
              <a:off x="-437842" y="2552729"/>
              <a:ext cx="169381" cy="652425"/>
            </a:xfrm>
            <a:custGeom>
              <a:avLst/>
              <a:gdLst/>
              <a:ahLst/>
              <a:cxnLst/>
              <a:rect l="l" t="t" r="r" b="b"/>
              <a:pathLst>
                <a:path w="1073" h="4133" extrusionOk="0">
                  <a:moveTo>
                    <a:pt x="453" y="48"/>
                  </a:moveTo>
                  <a:cubicBezTo>
                    <a:pt x="453" y="1"/>
                    <a:pt x="525" y="1"/>
                    <a:pt x="525" y="48"/>
                  </a:cubicBezTo>
                  <a:lnTo>
                    <a:pt x="525" y="868"/>
                  </a:lnTo>
                  <a:lnTo>
                    <a:pt x="693" y="771"/>
                  </a:lnTo>
                  <a:cubicBezTo>
                    <a:pt x="718" y="756"/>
                    <a:pt x="740" y="793"/>
                    <a:pt x="716" y="807"/>
                  </a:cubicBezTo>
                  <a:lnTo>
                    <a:pt x="525" y="917"/>
                  </a:lnTo>
                  <a:lnTo>
                    <a:pt x="525" y="2090"/>
                  </a:lnTo>
                  <a:lnTo>
                    <a:pt x="1025" y="1801"/>
                  </a:lnTo>
                  <a:cubicBezTo>
                    <a:pt x="1035" y="1795"/>
                    <a:pt x="1048" y="1799"/>
                    <a:pt x="1054" y="1809"/>
                  </a:cubicBezTo>
                  <a:cubicBezTo>
                    <a:pt x="1060" y="1820"/>
                    <a:pt x="1057" y="1833"/>
                    <a:pt x="1046" y="1839"/>
                  </a:cubicBezTo>
                  <a:lnTo>
                    <a:pt x="525" y="2140"/>
                  </a:lnTo>
                  <a:lnTo>
                    <a:pt x="525" y="3264"/>
                  </a:lnTo>
                  <a:lnTo>
                    <a:pt x="1025" y="2976"/>
                  </a:lnTo>
                  <a:cubicBezTo>
                    <a:pt x="1049" y="2959"/>
                    <a:pt x="1073" y="2999"/>
                    <a:pt x="1046" y="3012"/>
                  </a:cubicBezTo>
                  <a:lnTo>
                    <a:pt x="525" y="3314"/>
                  </a:lnTo>
                  <a:lnTo>
                    <a:pt x="525" y="4133"/>
                  </a:lnTo>
                  <a:lnTo>
                    <a:pt x="453" y="4133"/>
                  </a:lnTo>
                  <a:lnTo>
                    <a:pt x="453" y="3613"/>
                  </a:lnTo>
                  <a:lnTo>
                    <a:pt x="25" y="3366"/>
                  </a:lnTo>
                  <a:cubicBezTo>
                    <a:pt x="3" y="3351"/>
                    <a:pt x="23" y="3317"/>
                    <a:pt x="46" y="3328"/>
                  </a:cubicBezTo>
                  <a:lnTo>
                    <a:pt x="453" y="3564"/>
                  </a:lnTo>
                  <a:lnTo>
                    <a:pt x="453" y="2623"/>
                  </a:lnTo>
                  <a:lnTo>
                    <a:pt x="25" y="2376"/>
                  </a:lnTo>
                  <a:cubicBezTo>
                    <a:pt x="1" y="2362"/>
                    <a:pt x="22" y="2324"/>
                    <a:pt x="46" y="2338"/>
                  </a:cubicBezTo>
                  <a:lnTo>
                    <a:pt x="453" y="2573"/>
                  </a:lnTo>
                  <a:lnTo>
                    <a:pt x="453" y="1634"/>
                  </a:lnTo>
                  <a:lnTo>
                    <a:pt x="184" y="1479"/>
                  </a:lnTo>
                  <a:cubicBezTo>
                    <a:pt x="159" y="1465"/>
                    <a:pt x="180" y="1427"/>
                    <a:pt x="205" y="1441"/>
                  </a:cubicBezTo>
                  <a:lnTo>
                    <a:pt x="453" y="1585"/>
                  </a:lnTo>
                  <a:lnTo>
                    <a:pt x="453" y="644"/>
                  </a:lnTo>
                  <a:lnTo>
                    <a:pt x="291" y="551"/>
                  </a:lnTo>
                  <a:cubicBezTo>
                    <a:pt x="265" y="538"/>
                    <a:pt x="287" y="498"/>
                    <a:pt x="312" y="514"/>
                  </a:cubicBezTo>
                  <a:lnTo>
                    <a:pt x="452" y="5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6"/>
            <p:cNvSpPr/>
            <p:nvPr/>
          </p:nvSpPr>
          <p:spPr>
            <a:xfrm>
              <a:off x="-713147" y="2673017"/>
              <a:ext cx="281302" cy="531980"/>
            </a:xfrm>
            <a:custGeom>
              <a:avLst/>
              <a:gdLst/>
              <a:ahLst/>
              <a:cxnLst/>
              <a:rect l="l" t="t" r="r" b="b"/>
              <a:pathLst>
                <a:path w="1782" h="3370" extrusionOk="0">
                  <a:moveTo>
                    <a:pt x="937" y="48"/>
                  </a:moveTo>
                  <a:lnTo>
                    <a:pt x="1781" y="3370"/>
                  </a:lnTo>
                  <a:lnTo>
                    <a:pt x="1" y="3370"/>
                  </a:lnTo>
                  <a:lnTo>
                    <a:pt x="846" y="48"/>
                  </a:lnTo>
                  <a:cubicBezTo>
                    <a:pt x="858" y="1"/>
                    <a:pt x="925" y="1"/>
                    <a:pt x="937"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6"/>
            <p:cNvSpPr/>
            <p:nvPr/>
          </p:nvSpPr>
          <p:spPr>
            <a:xfrm>
              <a:off x="-649688" y="2795515"/>
              <a:ext cx="168750" cy="409640"/>
            </a:xfrm>
            <a:custGeom>
              <a:avLst/>
              <a:gdLst/>
              <a:ahLst/>
              <a:cxnLst/>
              <a:rect l="l" t="t" r="r" b="b"/>
              <a:pathLst>
                <a:path w="1069" h="2595" extrusionOk="0">
                  <a:moveTo>
                    <a:pt x="454" y="48"/>
                  </a:moveTo>
                  <a:cubicBezTo>
                    <a:pt x="454" y="1"/>
                    <a:pt x="525" y="1"/>
                    <a:pt x="525" y="48"/>
                  </a:cubicBezTo>
                  <a:lnTo>
                    <a:pt x="525" y="869"/>
                  </a:lnTo>
                  <a:lnTo>
                    <a:pt x="693" y="771"/>
                  </a:lnTo>
                  <a:cubicBezTo>
                    <a:pt x="718" y="757"/>
                    <a:pt x="739" y="793"/>
                    <a:pt x="716" y="807"/>
                  </a:cubicBezTo>
                  <a:lnTo>
                    <a:pt x="525" y="918"/>
                  </a:lnTo>
                  <a:lnTo>
                    <a:pt x="525" y="2090"/>
                  </a:lnTo>
                  <a:lnTo>
                    <a:pt x="1025" y="1801"/>
                  </a:lnTo>
                  <a:cubicBezTo>
                    <a:pt x="1049" y="1790"/>
                    <a:pt x="1069" y="1823"/>
                    <a:pt x="1046" y="1839"/>
                  </a:cubicBezTo>
                  <a:lnTo>
                    <a:pt x="525" y="2140"/>
                  </a:lnTo>
                  <a:lnTo>
                    <a:pt x="525" y="2595"/>
                  </a:lnTo>
                  <a:lnTo>
                    <a:pt x="403" y="2595"/>
                  </a:lnTo>
                  <a:lnTo>
                    <a:pt x="26" y="2376"/>
                  </a:lnTo>
                  <a:cubicBezTo>
                    <a:pt x="1" y="2362"/>
                    <a:pt x="22" y="2325"/>
                    <a:pt x="47" y="2340"/>
                  </a:cubicBezTo>
                  <a:lnTo>
                    <a:pt x="454" y="2575"/>
                  </a:lnTo>
                  <a:lnTo>
                    <a:pt x="454" y="1634"/>
                  </a:lnTo>
                  <a:lnTo>
                    <a:pt x="184" y="1479"/>
                  </a:lnTo>
                  <a:cubicBezTo>
                    <a:pt x="160" y="1465"/>
                    <a:pt x="181" y="1428"/>
                    <a:pt x="205" y="1442"/>
                  </a:cubicBezTo>
                  <a:lnTo>
                    <a:pt x="454" y="1585"/>
                  </a:lnTo>
                  <a:lnTo>
                    <a:pt x="454" y="645"/>
                  </a:lnTo>
                  <a:lnTo>
                    <a:pt x="291" y="552"/>
                  </a:lnTo>
                  <a:cubicBezTo>
                    <a:pt x="270" y="537"/>
                    <a:pt x="289" y="503"/>
                    <a:pt x="314" y="515"/>
                  </a:cubicBezTo>
                  <a:lnTo>
                    <a:pt x="454"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6"/>
            <p:cNvSpPr/>
            <p:nvPr/>
          </p:nvSpPr>
          <p:spPr>
            <a:xfrm>
              <a:off x="-878740" y="2804987"/>
              <a:ext cx="214055" cy="400169"/>
            </a:xfrm>
            <a:custGeom>
              <a:avLst/>
              <a:gdLst/>
              <a:ahLst/>
              <a:cxnLst/>
              <a:rect l="l" t="t" r="r" b="b"/>
              <a:pathLst>
                <a:path w="1356" h="2535" extrusionOk="0">
                  <a:moveTo>
                    <a:pt x="724" y="48"/>
                  </a:moveTo>
                  <a:lnTo>
                    <a:pt x="1355" y="2535"/>
                  </a:lnTo>
                  <a:lnTo>
                    <a:pt x="1" y="2535"/>
                  </a:lnTo>
                  <a:lnTo>
                    <a:pt x="632" y="48"/>
                  </a:lnTo>
                  <a:cubicBezTo>
                    <a:pt x="645" y="1"/>
                    <a:pt x="711" y="1"/>
                    <a:pt x="724"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6"/>
            <p:cNvSpPr/>
            <p:nvPr/>
          </p:nvSpPr>
          <p:spPr>
            <a:xfrm>
              <a:off x="-823490" y="2927485"/>
              <a:ext cx="91399" cy="277671"/>
            </a:xfrm>
            <a:custGeom>
              <a:avLst/>
              <a:gdLst/>
              <a:ahLst/>
              <a:cxnLst/>
              <a:rect l="l" t="t" r="r" b="b"/>
              <a:pathLst>
                <a:path w="579" h="1759" extrusionOk="0">
                  <a:moveTo>
                    <a:pt x="292" y="48"/>
                  </a:moveTo>
                  <a:cubicBezTo>
                    <a:pt x="292" y="1"/>
                    <a:pt x="363" y="1"/>
                    <a:pt x="363" y="48"/>
                  </a:cubicBezTo>
                  <a:lnTo>
                    <a:pt x="363" y="869"/>
                  </a:lnTo>
                  <a:lnTo>
                    <a:pt x="533" y="771"/>
                  </a:lnTo>
                  <a:cubicBezTo>
                    <a:pt x="557" y="757"/>
                    <a:pt x="579" y="793"/>
                    <a:pt x="554" y="807"/>
                  </a:cubicBezTo>
                  <a:lnTo>
                    <a:pt x="363" y="918"/>
                  </a:lnTo>
                  <a:lnTo>
                    <a:pt x="363" y="1759"/>
                  </a:lnTo>
                  <a:lnTo>
                    <a:pt x="292" y="1759"/>
                  </a:lnTo>
                  <a:lnTo>
                    <a:pt x="292" y="1634"/>
                  </a:lnTo>
                  <a:lnTo>
                    <a:pt x="22" y="1479"/>
                  </a:lnTo>
                  <a:cubicBezTo>
                    <a:pt x="0" y="1464"/>
                    <a:pt x="20" y="1429"/>
                    <a:pt x="45" y="1441"/>
                  </a:cubicBezTo>
                  <a:lnTo>
                    <a:pt x="292" y="1585"/>
                  </a:lnTo>
                  <a:lnTo>
                    <a:pt x="292" y="644"/>
                  </a:lnTo>
                  <a:lnTo>
                    <a:pt x="132" y="551"/>
                  </a:lnTo>
                  <a:cubicBezTo>
                    <a:pt x="104" y="538"/>
                    <a:pt x="127" y="496"/>
                    <a:pt x="152" y="513"/>
                  </a:cubicBezTo>
                  <a:lnTo>
                    <a:pt x="29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6"/>
            <p:cNvSpPr/>
            <p:nvPr/>
          </p:nvSpPr>
          <p:spPr>
            <a:xfrm>
              <a:off x="-1158307" y="2728583"/>
              <a:ext cx="253046" cy="476572"/>
            </a:xfrm>
            <a:custGeom>
              <a:avLst/>
              <a:gdLst/>
              <a:ahLst/>
              <a:cxnLst/>
              <a:rect l="l" t="t" r="r" b="b"/>
              <a:pathLst>
                <a:path w="1603" h="3019" extrusionOk="0">
                  <a:moveTo>
                    <a:pt x="848" y="47"/>
                  </a:moveTo>
                  <a:lnTo>
                    <a:pt x="1602" y="3019"/>
                  </a:lnTo>
                  <a:lnTo>
                    <a:pt x="1" y="3019"/>
                  </a:lnTo>
                  <a:lnTo>
                    <a:pt x="756" y="47"/>
                  </a:lnTo>
                  <a:cubicBezTo>
                    <a:pt x="769" y="0"/>
                    <a:pt x="836" y="0"/>
                    <a:pt x="848"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6"/>
            <p:cNvSpPr/>
            <p:nvPr/>
          </p:nvSpPr>
          <p:spPr>
            <a:xfrm>
              <a:off x="-1083798" y="2850450"/>
              <a:ext cx="143650" cy="354706"/>
            </a:xfrm>
            <a:custGeom>
              <a:avLst/>
              <a:gdLst/>
              <a:ahLst/>
              <a:cxnLst/>
              <a:rect l="l" t="t" r="r" b="b"/>
              <a:pathLst>
                <a:path w="910" h="2247" extrusionOk="0">
                  <a:moveTo>
                    <a:pt x="294" y="51"/>
                  </a:moveTo>
                  <a:cubicBezTo>
                    <a:pt x="291" y="1"/>
                    <a:pt x="368" y="1"/>
                    <a:pt x="366" y="51"/>
                  </a:cubicBezTo>
                  <a:lnTo>
                    <a:pt x="366" y="871"/>
                  </a:lnTo>
                  <a:lnTo>
                    <a:pt x="534" y="773"/>
                  </a:lnTo>
                  <a:cubicBezTo>
                    <a:pt x="545" y="767"/>
                    <a:pt x="558" y="771"/>
                    <a:pt x="564" y="782"/>
                  </a:cubicBezTo>
                  <a:cubicBezTo>
                    <a:pt x="570" y="792"/>
                    <a:pt x="566" y="805"/>
                    <a:pt x="557" y="811"/>
                  </a:cubicBezTo>
                  <a:lnTo>
                    <a:pt x="366" y="920"/>
                  </a:lnTo>
                  <a:lnTo>
                    <a:pt x="366" y="2094"/>
                  </a:lnTo>
                  <a:lnTo>
                    <a:pt x="866" y="1805"/>
                  </a:lnTo>
                  <a:cubicBezTo>
                    <a:pt x="889" y="1793"/>
                    <a:pt x="909" y="1827"/>
                    <a:pt x="887" y="1842"/>
                  </a:cubicBezTo>
                  <a:lnTo>
                    <a:pt x="366" y="2143"/>
                  </a:lnTo>
                  <a:lnTo>
                    <a:pt x="366" y="2247"/>
                  </a:lnTo>
                  <a:lnTo>
                    <a:pt x="294" y="2247"/>
                  </a:lnTo>
                  <a:lnTo>
                    <a:pt x="294" y="1638"/>
                  </a:lnTo>
                  <a:lnTo>
                    <a:pt x="25" y="1481"/>
                  </a:lnTo>
                  <a:cubicBezTo>
                    <a:pt x="0" y="1467"/>
                    <a:pt x="22" y="1431"/>
                    <a:pt x="46" y="1445"/>
                  </a:cubicBezTo>
                  <a:lnTo>
                    <a:pt x="294" y="1588"/>
                  </a:lnTo>
                  <a:lnTo>
                    <a:pt x="294" y="648"/>
                  </a:lnTo>
                  <a:lnTo>
                    <a:pt x="132" y="555"/>
                  </a:lnTo>
                  <a:cubicBezTo>
                    <a:pt x="107" y="541"/>
                    <a:pt x="129" y="504"/>
                    <a:pt x="153" y="518"/>
                  </a:cubicBezTo>
                  <a:lnTo>
                    <a:pt x="293" y="59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6"/>
            <p:cNvSpPr/>
            <p:nvPr/>
          </p:nvSpPr>
          <p:spPr>
            <a:xfrm>
              <a:off x="-1371890" y="2881864"/>
              <a:ext cx="175064" cy="323292"/>
            </a:xfrm>
            <a:custGeom>
              <a:avLst/>
              <a:gdLst/>
              <a:ahLst/>
              <a:cxnLst/>
              <a:rect l="l" t="t" r="r" b="b"/>
              <a:pathLst>
                <a:path w="1109" h="2048" extrusionOk="0">
                  <a:moveTo>
                    <a:pt x="600" y="48"/>
                  </a:moveTo>
                  <a:lnTo>
                    <a:pt x="1108" y="2048"/>
                  </a:lnTo>
                  <a:lnTo>
                    <a:pt x="0" y="2048"/>
                  </a:lnTo>
                  <a:lnTo>
                    <a:pt x="508" y="48"/>
                  </a:lnTo>
                  <a:cubicBezTo>
                    <a:pt x="521" y="0"/>
                    <a:pt x="588" y="0"/>
                    <a:pt x="60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6"/>
            <p:cNvSpPr/>
            <p:nvPr/>
          </p:nvSpPr>
          <p:spPr>
            <a:xfrm>
              <a:off x="-1317744" y="3004204"/>
              <a:ext cx="73088" cy="200953"/>
            </a:xfrm>
            <a:custGeom>
              <a:avLst/>
              <a:gdLst/>
              <a:ahLst/>
              <a:cxnLst/>
              <a:rect l="l" t="t" r="r" b="b"/>
              <a:pathLst>
                <a:path w="463" h="1273" extrusionOk="0">
                  <a:moveTo>
                    <a:pt x="176" y="49"/>
                  </a:moveTo>
                  <a:cubicBezTo>
                    <a:pt x="176" y="0"/>
                    <a:pt x="248" y="0"/>
                    <a:pt x="248" y="49"/>
                  </a:cubicBezTo>
                  <a:lnTo>
                    <a:pt x="248" y="868"/>
                  </a:lnTo>
                  <a:lnTo>
                    <a:pt x="417" y="772"/>
                  </a:lnTo>
                  <a:cubicBezTo>
                    <a:pt x="442" y="757"/>
                    <a:pt x="463" y="794"/>
                    <a:pt x="438" y="808"/>
                  </a:cubicBezTo>
                  <a:lnTo>
                    <a:pt x="248" y="918"/>
                  </a:lnTo>
                  <a:lnTo>
                    <a:pt x="248" y="1273"/>
                  </a:lnTo>
                  <a:lnTo>
                    <a:pt x="176" y="1273"/>
                  </a:lnTo>
                  <a:lnTo>
                    <a:pt x="176" y="645"/>
                  </a:lnTo>
                  <a:lnTo>
                    <a:pt x="15" y="552"/>
                  </a:lnTo>
                  <a:cubicBezTo>
                    <a:pt x="4" y="546"/>
                    <a:pt x="1" y="533"/>
                    <a:pt x="7" y="523"/>
                  </a:cubicBezTo>
                  <a:cubicBezTo>
                    <a:pt x="13" y="512"/>
                    <a:pt x="27" y="508"/>
                    <a:pt x="36" y="515"/>
                  </a:cubicBezTo>
                  <a:lnTo>
                    <a:pt x="176"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6"/>
            <p:cNvSpPr/>
            <p:nvPr/>
          </p:nvSpPr>
          <p:spPr>
            <a:xfrm>
              <a:off x="-1660612" y="2720217"/>
              <a:ext cx="257150" cy="484780"/>
            </a:xfrm>
            <a:custGeom>
              <a:avLst/>
              <a:gdLst/>
              <a:ahLst/>
              <a:cxnLst/>
              <a:rect l="l" t="t" r="r" b="b"/>
              <a:pathLst>
                <a:path w="1629" h="3071" extrusionOk="0">
                  <a:moveTo>
                    <a:pt x="860" y="48"/>
                  </a:moveTo>
                  <a:lnTo>
                    <a:pt x="1628" y="3071"/>
                  </a:lnTo>
                  <a:lnTo>
                    <a:pt x="1" y="3071"/>
                  </a:lnTo>
                  <a:lnTo>
                    <a:pt x="769" y="48"/>
                  </a:lnTo>
                  <a:cubicBezTo>
                    <a:pt x="780" y="0"/>
                    <a:pt x="848" y="0"/>
                    <a:pt x="85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6"/>
            <p:cNvSpPr/>
            <p:nvPr/>
          </p:nvSpPr>
          <p:spPr>
            <a:xfrm>
              <a:off x="-1584209" y="2842715"/>
              <a:ext cx="143808" cy="362441"/>
            </a:xfrm>
            <a:custGeom>
              <a:avLst/>
              <a:gdLst/>
              <a:ahLst/>
              <a:cxnLst/>
              <a:rect l="l" t="t" r="r" b="b"/>
              <a:pathLst>
                <a:path w="911" h="2296" extrusionOk="0">
                  <a:moveTo>
                    <a:pt x="295" y="49"/>
                  </a:moveTo>
                  <a:cubicBezTo>
                    <a:pt x="295" y="0"/>
                    <a:pt x="367" y="0"/>
                    <a:pt x="367" y="49"/>
                  </a:cubicBezTo>
                  <a:lnTo>
                    <a:pt x="367" y="868"/>
                  </a:lnTo>
                  <a:lnTo>
                    <a:pt x="535" y="771"/>
                  </a:lnTo>
                  <a:cubicBezTo>
                    <a:pt x="560" y="756"/>
                    <a:pt x="581" y="794"/>
                    <a:pt x="556" y="808"/>
                  </a:cubicBezTo>
                  <a:lnTo>
                    <a:pt x="366" y="918"/>
                  </a:lnTo>
                  <a:lnTo>
                    <a:pt x="366" y="2090"/>
                  </a:lnTo>
                  <a:lnTo>
                    <a:pt x="866" y="1802"/>
                  </a:lnTo>
                  <a:cubicBezTo>
                    <a:pt x="890" y="1789"/>
                    <a:pt x="910" y="1824"/>
                    <a:pt x="888" y="1838"/>
                  </a:cubicBezTo>
                  <a:lnTo>
                    <a:pt x="366" y="2139"/>
                  </a:lnTo>
                  <a:lnTo>
                    <a:pt x="366" y="2296"/>
                  </a:lnTo>
                  <a:lnTo>
                    <a:pt x="294" y="2296"/>
                  </a:lnTo>
                  <a:lnTo>
                    <a:pt x="294" y="1634"/>
                  </a:lnTo>
                  <a:lnTo>
                    <a:pt x="25" y="1478"/>
                  </a:lnTo>
                  <a:cubicBezTo>
                    <a:pt x="0" y="1464"/>
                    <a:pt x="23" y="1427"/>
                    <a:pt x="47" y="1441"/>
                  </a:cubicBezTo>
                  <a:lnTo>
                    <a:pt x="294" y="1584"/>
                  </a:lnTo>
                  <a:lnTo>
                    <a:pt x="294" y="645"/>
                  </a:lnTo>
                  <a:lnTo>
                    <a:pt x="133" y="552"/>
                  </a:lnTo>
                  <a:cubicBezTo>
                    <a:pt x="106" y="538"/>
                    <a:pt x="128" y="498"/>
                    <a:pt x="154" y="514"/>
                  </a:cubicBezTo>
                  <a:lnTo>
                    <a:pt x="294"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6"/>
            <p:cNvSpPr/>
            <p:nvPr/>
          </p:nvSpPr>
          <p:spPr>
            <a:xfrm>
              <a:off x="-1916974" y="2827403"/>
              <a:ext cx="202689" cy="377753"/>
            </a:xfrm>
            <a:custGeom>
              <a:avLst/>
              <a:gdLst/>
              <a:ahLst/>
              <a:cxnLst/>
              <a:rect l="l" t="t" r="r" b="b"/>
              <a:pathLst>
                <a:path w="1284" h="2393" extrusionOk="0">
                  <a:moveTo>
                    <a:pt x="689" y="49"/>
                  </a:moveTo>
                  <a:lnTo>
                    <a:pt x="1284" y="2393"/>
                  </a:lnTo>
                  <a:lnTo>
                    <a:pt x="1" y="2393"/>
                  </a:lnTo>
                  <a:lnTo>
                    <a:pt x="597" y="49"/>
                  </a:lnTo>
                  <a:cubicBezTo>
                    <a:pt x="609" y="1"/>
                    <a:pt x="676" y="1"/>
                    <a:pt x="689" y="4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6"/>
            <p:cNvSpPr/>
            <p:nvPr/>
          </p:nvSpPr>
          <p:spPr>
            <a:xfrm>
              <a:off x="-1867723" y="2950059"/>
              <a:ext cx="90137" cy="255098"/>
            </a:xfrm>
            <a:custGeom>
              <a:avLst/>
              <a:gdLst/>
              <a:ahLst/>
              <a:cxnLst/>
              <a:rect l="l" t="t" r="r" b="b"/>
              <a:pathLst>
                <a:path w="571" h="1616" extrusionOk="0">
                  <a:moveTo>
                    <a:pt x="295" y="48"/>
                  </a:moveTo>
                  <a:cubicBezTo>
                    <a:pt x="295" y="0"/>
                    <a:pt x="366" y="0"/>
                    <a:pt x="366" y="48"/>
                  </a:cubicBezTo>
                  <a:lnTo>
                    <a:pt x="366" y="868"/>
                  </a:lnTo>
                  <a:lnTo>
                    <a:pt x="536" y="770"/>
                  </a:lnTo>
                  <a:cubicBezTo>
                    <a:pt x="546" y="764"/>
                    <a:pt x="559" y="768"/>
                    <a:pt x="565" y="779"/>
                  </a:cubicBezTo>
                  <a:cubicBezTo>
                    <a:pt x="571" y="788"/>
                    <a:pt x="567" y="802"/>
                    <a:pt x="557" y="808"/>
                  </a:cubicBezTo>
                  <a:lnTo>
                    <a:pt x="366" y="917"/>
                  </a:lnTo>
                  <a:lnTo>
                    <a:pt x="366" y="1616"/>
                  </a:lnTo>
                  <a:lnTo>
                    <a:pt x="263" y="1616"/>
                  </a:lnTo>
                  <a:lnTo>
                    <a:pt x="25" y="1478"/>
                  </a:lnTo>
                  <a:cubicBezTo>
                    <a:pt x="1" y="1464"/>
                    <a:pt x="23" y="1428"/>
                    <a:pt x="48" y="1442"/>
                  </a:cubicBezTo>
                  <a:lnTo>
                    <a:pt x="295" y="1584"/>
                  </a:lnTo>
                  <a:lnTo>
                    <a:pt x="295" y="644"/>
                  </a:lnTo>
                  <a:lnTo>
                    <a:pt x="133" y="552"/>
                  </a:lnTo>
                  <a:cubicBezTo>
                    <a:pt x="111" y="536"/>
                    <a:pt x="131" y="503"/>
                    <a:pt x="155" y="514"/>
                  </a:cubicBezTo>
                  <a:lnTo>
                    <a:pt x="295"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6"/>
            <p:cNvSpPr/>
            <p:nvPr/>
          </p:nvSpPr>
          <p:spPr>
            <a:xfrm>
              <a:off x="-1991326" y="2816510"/>
              <a:ext cx="203952" cy="388645"/>
            </a:xfrm>
            <a:custGeom>
              <a:avLst/>
              <a:gdLst/>
              <a:ahLst/>
              <a:cxnLst/>
              <a:rect l="l" t="t" r="r" b="b"/>
              <a:pathLst>
                <a:path w="1292" h="2462" extrusionOk="0">
                  <a:moveTo>
                    <a:pt x="674" y="30"/>
                  </a:moveTo>
                  <a:lnTo>
                    <a:pt x="1290" y="2455"/>
                  </a:lnTo>
                  <a:cubicBezTo>
                    <a:pt x="1290" y="2456"/>
                    <a:pt x="1290" y="2457"/>
                    <a:pt x="1292" y="2458"/>
                  </a:cubicBezTo>
                  <a:lnTo>
                    <a:pt x="1292" y="2462"/>
                  </a:lnTo>
                  <a:lnTo>
                    <a:pt x="2" y="2462"/>
                  </a:lnTo>
                  <a:lnTo>
                    <a:pt x="2" y="2458"/>
                  </a:lnTo>
                  <a:cubicBezTo>
                    <a:pt x="0" y="2457"/>
                    <a:pt x="0" y="2456"/>
                    <a:pt x="2" y="2455"/>
                  </a:cubicBezTo>
                  <a:lnTo>
                    <a:pt x="618" y="30"/>
                  </a:lnTo>
                  <a:cubicBezTo>
                    <a:pt x="625" y="1"/>
                    <a:pt x="666" y="1"/>
                    <a:pt x="67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6"/>
            <p:cNvSpPr/>
            <p:nvPr/>
          </p:nvSpPr>
          <p:spPr>
            <a:xfrm>
              <a:off x="-1934970" y="2890704"/>
              <a:ext cx="101502" cy="314294"/>
            </a:xfrm>
            <a:custGeom>
              <a:avLst/>
              <a:gdLst/>
              <a:ahLst/>
              <a:cxnLst/>
              <a:rect l="l" t="t" r="r" b="b"/>
              <a:pathLst>
                <a:path w="643" h="1991" extrusionOk="0">
                  <a:moveTo>
                    <a:pt x="268" y="30"/>
                  </a:moveTo>
                  <a:cubicBezTo>
                    <a:pt x="268" y="1"/>
                    <a:pt x="311" y="1"/>
                    <a:pt x="311" y="30"/>
                  </a:cubicBezTo>
                  <a:lnTo>
                    <a:pt x="311" y="527"/>
                  </a:lnTo>
                  <a:lnTo>
                    <a:pt x="415" y="468"/>
                  </a:lnTo>
                  <a:cubicBezTo>
                    <a:pt x="429" y="458"/>
                    <a:pt x="442" y="481"/>
                    <a:pt x="428" y="490"/>
                  </a:cubicBezTo>
                  <a:lnTo>
                    <a:pt x="312" y="556"/>
                  </a:lnTo>
                  <a:lnTo>
                    <a:pt x="312" y="1266"/>
                  </a:lnTo>
                  <a:lnTo>
                    <a:pt x="616" y="1092"/>
                  </a:lnTo>
                  <a:cubicBezTo>
                    <a:pt x="622" y="1087"/>
                    <a:pt x="630" y="1090"/>
                    <a:pt x="632" y="1097"/>
                  </a:cubicBezTo>
                  <a:cubicBezTo>
                    <a:pt x="637" y="1103"/>
                    <a:pt x="635" y="1111"/>
                    <a:pt x="628" y="1115"/>
                  </a:cubicBezTo>
                  <a:lnTo>
                    <a:pt x="312" y="1297"/>
                  </a:lnTo>
                  <a:lnTo>
                    <a:pt x="312" y="1978"/>
                  </a:lnTo>
                  <a:lnTo>
                    <a:pt x="616" y="1802"/>
                  </a:lnTo>
                  <a:cubicBezTo>
                    <a:pt x="630" y="1794"/>
                    <a:pt x="643" y="1817"/>
                    <a:pt x="628" y="1826"/>
                  </a:cubicBezTo>
                  <a:lnTo>
                    <a:pt x="342" y="1991"/>
                  </a:lnTo>
                  <a:lnTo>
                    <a:pt x="268" y="1991"/>
                  </a:lnTo>
                  <a:lnTo>
                    <a:pt x="268" y="1591"/>
                  </a:lnTo>
                  <a:lnTo>
                    <a:pt x="9" y="1440"/>
                  </a:lnTo>
                  <a:cubicBezTo>
                    <a:pt x="2" y="1437"/>
                    <a:pt x="1" y="1428"/>
                    <a:pt x="4" y="1423"/>
                  </a:cubicBezTo>
                  <a:cubicBezTo>
                    <a:pt x="8" y="1417"/>
                    <a:pt x="15" y="1414"/>
                    <a:pt x="22" y="1418"/>
                  </a:cubicBezTo>
                  <a:lnTo>
                    <a:pt x="268" y="1560"/>
                  </a:lnTo>
                  <a:lnTo>
                    <a:pt x="268" y="991"/>
                  </a:lnTo>
                  <a:lnTo>
                    <a:pt x="106" y="897"/>
                  </a:lnTo>
                  <a:cubicBezTo>
                    <a:pt x="90" y="888"/>
                    <a:pt x="103" y="865"/>
                    <a:pt x="117" y="873"/>
                  </a:cubicBezTo>
                  <a:lnTo>
                    <a:pt x="268" y="960"/>
                  </a:lnTo>
                  <a:lnTo>
                    <a:pt x="268" y="391"/>
                  </a:lnTo>
                  <a:lnTo>
                    <a:pt x="170" y="335"/>
                  </a:lnTo>
                  <a:cubicBezTo>
                    <a:pt x="164" y="331"/>
                    <a:pt x="162" y="323"/>
                    <a:pt x="165" y="317"/>
                  </a:cubicBezTo>
                  <a:cubicBezTo>
                    <a:pt x="169" y="311"/>
                    <a:pt x="177" y="309"/>
                    <a:pt x="183" y="313"/>
                  </a:cubicBezTo>
                  <a:lnTo>
                    <a:pt x="268"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6"/>
            <p:cNvSpPr/>
            <p:nvPr/>
          </p:nvSpPr>
          <p:spPr>
            <a:xfrm>
              <a:off x="-2274208" y="2886915"/>
              <a:ext cx="168276" cy="318241"/>
            </a:xfrm>
            <a:custGeom>
              <a:avLst/>
              <a:gdLst/>
              <a:ahLst/>
              <a:cxnLst/>
              <a:rect l="l" t="t" r="r" b="b"/>
              <a:pathLst>
                <a:path w="1066" h="2016" extrusionOk="0">
                  <a:moveTo>
                    <a:pt x="561" y="28"/>
                  </a:moveTo>
                  <a:lnTo>
                    <a:pt x="1066" y="2016"/>
                  </a:lnTo>
                  <a:lnTo>
                    <a:pt x="0" y="2016"/>
                  </a:lnTo>
                  <a:lnTo>
                    <a:pt x="506" y="28"/>
                  </a:lnTo>
                  <a:cubicBezTo>
                    <a:pt x="513" y="0"/>
                    <a:pt x="553" y="0"/>
                    <a:pt x="561"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6"/>
            <p:cNvSpPr/>
            <p:nvPr/>
          </p:nvSpPr>
          <p:spPr>
            <a:xfrm>
              <a:off x="-2235848" y="2960951"/>
              <a:ext cx="101345" cy="244206"/>
            </a:xfrm>
            <a:custGeom>
              <a:avLst/>
              <a:gdLst/>
              <a:ahLst/>
              <a:cxnLst/>
              <a:rect l="l" t="t" r="r" b="b"/>
              <a:pathLst>
                <a:path w="642" h="1547" extrusionOk="0">
                  <a:moveTo>
                    <a:pt x="269" y="30"/>
                  </a:moveTo>
                  <a:cubicBezTo>
                    <a:pt x="269" y="0"/>
                    <a:pt x="312" y="0"/>
                    <a:pt x="312" y="30"/>
                  </a:cubicBezTo>
                  <a:lnTo>
                    <a:pt x="312" y="526"/>
                  </a:lnTo>
                  <a:lnTo>
                    <a:pt x="416" y="467"/>
                  </a:lnTo>
                  <a:cubicBezTo>
                    <a:pt x="422" y="464"/>
                    <a:pt x="429" y="466"/>
                    <a:pt x="433" y="472"/>
                  </a:cubicBezTo>
                  <a:cubicBezTo>
                    <a:pt x="436" y="479"/>
                    <a:pt x="435" y="486"/>
                    <a:pt x="428" y="491"/>
                  </a:cubicBezTo>
                  <a:lnTo>
                    <a:pt x="314" y="557"/>
                  </a:lnTo>
                  <a:lnTo>
                    <a:pt x="314" y="1267"/>
                  </a:lnTo>
                  <a:lnTo>
                    <a:pt x="616" y="1092"/>
                  </a:lnTo>
                  <a:cubicBezTo>
                    <a:pt x="630" y="1086"/>
                    <a:pt x="642" y="1106"/>
                    <a:pt x="629" y="1115"/>
                  </a:cubicBezTo>
                  <a:lnTo>
                    <a:pt x="314" y="1297"/>
                  </a:lnTo>
                  <a:lnTo>
                    <a:pt x="314" y="1547"/>
                  </a:lnTo>
                  <a:lnTo>
                    <a:pt x="269" y="1547"/>
                  </a:lnTo>
                  <a:lnTo>
                    <a:pt x="269" y="991"/>
                  </a:lnTo>
                  <a:lnTo>
                    <a:pt x="105" y="896"/>
                  </a:lnTo>
                  <a:cubicBezTo>
                    <a:pt x="91" y="888"/>
                    <a:pt x="104" y="866"/>
                    <a:pt x="118" y="874"/>
                  </a:cubicBezTo>
                  <a:lnTo>
                    <a:pt x="269" y="961"/>
                  </a:lnTo>
                  <a:lnTo>
                    <a:pt x="269" y="391"/>
                  </a:lnTo>
                  <a:lnTo>
                    <a:pt x="171" y="334"/>
                  </a:lnTo>
                  <a:cubicBezTo>
                    <a:pt x="165" y="331"/>
                    <a:pt x="163" y="323"/>
                    <a:pt x="167" y="317"/>
                  </a:cubicBezTo>
                  <a:cubicBezTo>
                    <a:pt x="170" y="311"/>
                    <a:pt x="178" y="309"/>
                    <a:pt x="184" y="312"/>
                  </a:cubicBezTo>
                  <a:lnTo>
                    <a:pt x="269" y="361"/>
                  </a:lnTo>
                  <a:lnTo>
                    <a:pt x="269" y="30"/>
                  </a:lnTo>
                  <a:close/>
                  <a:moveTo>
                    <a:pt x="192" y="1547"/>
                  </a:moveTo>
                  <a:lnTo>
                    <a:pt x="244" y="1547"/>
                  </a:lnTo>
                  <a:lnTo>
                    <a:pt x="22" y="1417"/>
                  </a:lnTo>
                  <a:cubicBezTo>
                    <a:pt x="16" y="1414"/>
                    <a:pt x="8" y="1416"/>
                    <a:pt x="4" y="1422"/>
                  </a:cubicBezTo>
                  <a:cubicBezTo>
                    <a:pt x="1" y="1429"/>
                    <a:pt x="3" y="1436"/>
                    <a:pt x="9" y="14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6"/>
            <p:cNvSpPr/>
            <p:nvPr/>
          </p:nvSpPr>
          <p:spPr>
            <a:xfrm>
              <a:off x="-2508154" y="2987629"/>
              <a:ext cx="116972" cy="217528"/>
            </a:xfrm>
            <a:custGeom>
              <a:avLst/>
              <a:gdLst/>
              <a:ahLst/>
              <a:cxnLst/>
              <a:rect l="l" t="t" r="r" b="b"/>
              <a:pathLst>
                <a:path w="741" h="1378" extrusionOk="0">
                  <a:moveTo>
                    <a:pt x="398" y="30"/>
                  </a:moveTo>
                  <a:lnTo>
                    <a:pt x="740" y="1378"/>
                  </a:lnTo>
                  <a:lnTo>
                    <a:pt x="1" y="1378"/>
                  </a:lnTo>
                  <a:lnTo>
                    <a:pt x="343" y="30"/>
                  </a:lnTo>
                  <a:cubicBezTo>
                    <a:pt x="350" y="1"/>
                    <a:pt x="391" y="1"/>
                    <a:pt x="398"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6"/>
            <p:cNvSpPr/>
            <p:nvPr/>
          </p:nvSpPr>
          <p:spPr>
            <a:xfrm>
              <a:off x="-2480213" y="3061980"/>
              <a:ext cx="54619" cy="143177"/>
            </a:xfrm>
            <a:custGeom>
              <a:avLst/>
              <a:gdLst/>
              <a:ahLst/>
              <a:cxnLst/>
              <a:rect l="l" t="t" r="r" b="b"/>
              <a:pathLst>
                <a:path w="346" h="907" extrusionOk="0">
                  <a:moveTo>
                    <a:pt x="172" y="30"/>
                  </a:moveTo>
                  <a:cubicBezTo>
                    <a:pt x="172" y="0"/>
                    <a:pt x="215" y="0"/>
                    <a:pt x="215" y="30"/>
                  </a:cubicBezTo>
                  <a:lnTo>
                    <a:pt x="215" y="526"/>
                  </a:lnTo>
                  <a:lnTo>
                    <a:pt x="318" y="467"/>
                  </a:lnTo>
                  <a:cubicBezTo>
                    <a:pt x="333" y="458"/>
                    <a:pt x="346" y="481"/>
                    <a:pt x="330" y="489"/>
                  </a:cubicBezTo>
                  <a:lnTo>
                    <a:pt x="215" y="556"/>
                  </a:lnTo>
                  <a:lnTo>
                    <a:pt x="215" y="907"/>
                  </a:lnTo>
                  <a:lnTo>
                    <a:pt x="172" y="907"/>
                  </a:lnTo>
                  <a:lnTo>
                    <a:pt x="172" y="391"/>
                  </a:lnTo>
                  <a:lnTo>
                    <a:pt x="74" y="334"/>
                  </a:lnTo>
                  <a:cubicBezTo>
                    <a:pt x="68" y="331"/>
                    <a:pt x="66" y="322"/>
                    <a:pt x="69" y="316"/>
                  </a:cubicBezTo>
                  <a:cubicBezTo>
                    <a:pt x="73" y="311"/>
                    <a:pt x="81" y="308"/>
                    <a:pt x="87" y="312"/>
                  </a:cubicBezTo>
                  <a:lnTo>
                    <a:pt x="172" y="360"/>
                  </a:lnTo>
                  <a:close/>
                  <a:moveTo>
                    <a:pt x="28" y="907"/>
                  </a:moveTo>
                  <a:lnTo>
                    <a:pt x="81" y="907"/>
                  </a:lnTo>
                  <a:lnTo>
                    <a:pt x="22" y="873"/>
                  </a:lnTo>
                  <a:cubicBezTo>
                    <a:pt x="15" y="869"/>
                    <a:pt x="8" y="871"/>
                    <a:pt x="5" y="877"/>
                  </a:cubicBezTo>
                  <a:cubicBezTo>
                    <a:pt x="0" y="884"/>
                    <a:pt x="2" y="891"/>
                    <a:pt x="9"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6"/>
            <p:cNvSpPr/>
            <p:nvPr/>
          </p:nvSpPr>
          <p:spPr>
            <a:xfrm>
              <a:off x="-2366713" y="2931589"/>
              <a:ext cx="145702" cy="273567"/>
            </a:xfrm>
            <a:custGeom>
              <a:avLst/>
              <a:gdLst/>
              <a:ahLst/>
              <a:cxnLst/>
              <a:rect l="l" t="t" r="r" b="b"/>
              <a:pathLst>
                <a:path w="923" h="1733" extrusionOk="0">
                  <a:moveTo>
                    <a:pt x="489" y="29"/>
                  </a:moveTo>
                  <a:lnTo>
                    <a:pt x="923" y="1733"/>
                  </a:lnTo>
                  <a:lnTo>
                    <a:pt x="1" y="1733"/>
                  </a:lnTo>
                  <a:lnTo>
                    <a:pt x="433" y="29"/>
                  </a:lnTo>
                  <a:cubicBezTo>
                    <a:pt x="442" y="1"/>
                    <a:pt x="482" y="1"/>
                    <a:pt x="489"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6"/>
            <p:cNvSpPr/>
            <p:nvPr/>
          </p:nvSpPr>
          <p:spPr>
            <a:xfrm>
              <a:off x="-2324407" y="3006730"/>
              <a:ext cx="86348" cy="198427"/>
            </a:xfrm>
            <a:custGeom>
              <a:avLst/>
              <a:gdLst/>
              <a:ahLst/>
              <a:cxnLst/>
              <a:rect l="l" t="t" r="r" b="b"/>
              <a:pathLst>
                <a:path w="547" h="1257" extrusionOk="0">
                  <a:moveTo>
                    <a:pt x="172" y="23"/>
                  </a:moveTo>
                  <a:cubicBezTo>
                    <a:pt x="171" y="11"/>
                    <a:pt x="182" y="1"/>
                    <a:pt x="194" y="2"/>
                  </a:cubicBezTo>
                  <a:cubicBezTo>
                    <a:pt x="205" y="2"/>
                    <a:pt x="215" y="11"/>
                    <a:pt x="215" y="23"/>
                  </a:cubicBezTo>
                  <a:lnTo>
                    <a:pt x="215" y="519"/>
                  </a:lnTo>
                  <a:lnTo>
                    <a:pt x="318" y="461"/>
                  </a:lnTo>
                  <a:cubicBezTo>
                    <a:pt x="324" y="457"/>
                    <a:pt x="332" y="459"/>
                    <a:pt x="336" y="467"/>
                  </a:cubicBezTo>
                  <a:cubicBezTo>
                    <a:pt x="339" y="472"/>
                    <a:pt x="337" y="479"/>
                    <a:pt x="331" y="484"/>
                  </a:cubicBezTo>
                  <a:lnTo>
                    <a:pt x="216" y="550"/>
                  </a:lnTo>
                  <a:lnTo>
                    <a:pt x="216" y="1257"/>
                  </a:lnTo>
                  <a:lnTo>
                    <a:pt x="172" y="1257"/>
                  </a:lnTo>
                  <a:lnTo>
                    <a:pt x="172" y="984"/>
                  </a:lnTo>
                  <a:lnTo>
                    <a:pt x="9" y="890"/>
                  </a:lnTo>
                  <a:cubicBezTo>
                    <a:pt x="3" y="886"/>
                    <a:pt x="1" y="878"/>
                    <a:pt x="4" y="872"/>
                  </a:cubicBezTo>
                  <a:cubicBezTo>
                    <a:pt x="8" y="866"/>
                    <a:pt x="16" y="864"/>
                    <a:pt x="22" y="868"/>
                  </a:cubicBezTo>
                  <a:lnTo>
                    <a:pt x="172" y="955"/>
                  </a:lnTo>
                  <a:lnTo>
                    <a:pt x="172" y="384"/>
                  </a:lnTo>
                  <a:lnTo>
                    <a:pt x="75" y="329"/>
                  </a:lnTo>
                  <a:cubicBezTo>
                    <a:pt x="69" y="325"/>
                    <a:pt x="67" y="317"/>
                    <a:pt x="70" y="311"/>
                  </a:cubicBezTo>
                  <a:cubicBezTo>
                    <a:pt x="74" y="304"/>
                    <a:pt x="82" y="302"/>
                    <a:pt x="88" y="305"/>
                  </a:cubicBezTo>
                  <a:lnTo>
                    <a:pt x="172" y="355"/>
                  </a:lnTo>
                  <a:lnTo>
                    <a:pt x="172" y="23"/>
                  </a:lnTo>
                  <a:close/>
                  <a:moveTo>
                    <a:pt x="222" y="1257"/>
                  </a:moveTo>
                  <a:lnTo>
                    <a:pt x="274" y="1257"/>
                  </a:lnTo>
                  <a:lnTo>
                    <a:pt x="531" y="1107"/>
                  </a:lnTo>
                  <a:cubicBezTo>
                    <a:pt x="546" y="1099"/>
                    <a:pt x="534" y="1077"/>
                    <a:pt x="518" y="10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6"/>
            <p:cNvSpPr/>
            <p:nvPr/>
          </p:nvSpPr>
          <p:spPr>
            <a:xfrm>
              <a:off x="-2128031" y="2860395"/>
              <a:ext cx="183588" cy="344761"/>
            </a:xfrm>
            <a:custGeom>
              <a:avLst/>
              <a:gdLst/>
              <a:ahLst/>
              <a:cxnLst/>
              <a:rect l="l" t="t" r="r" b="b"/>
              <a:pathLst>
                <a:path w="1163" h="2184" extrusionOk="0">
                  <a:moveTo>
                    <a:pt x="617" y="37"/>
                  </a:moveTo>
                  <a:lnTo>
                    <a:pt x="1163" y="2184"/>
                  </a:lnTo>
                  <a:lnTo>
                    <a:pt x="1" y="2184"/>
                  </a:lnTo>
                  <a:lnTo>
                    <a:pt x="547" y="37"/>
                  </a:lnTo>
                  <a:cubicBezTo>
                    <a:pt x="556" y="0"/>
                    <a:pt x="608" y="0"/>
                    <a:pt x="617"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6"/>
            <p:cNvSpPr/>
            <p:nvPr/>
          </p:nvSpPr>
          <p:spPr>
            <a:xfrm>
              <a:off x="-2076411" y="2954321"/>
              <a:ext cx="109395" cy="250836"/>
            </a:xfrm>
            <a:custGeom>
              <a:avLst/>
              <a:gdLst/>
              <a:ahLst/>
              <a:cxnLst/>
              <a:rect l="l" t="t" r="r" b="b"/>
              <a:pathLst>
                <a:path w="693" h="1589" extrusionOk="0">
                  <a:moveTo>
                    <a:pt x="228" y="37"/>
                  </a:moveTo>
                  <a:cubicBezTo>
                    <a:pt x="228" y="0"/>
                    <a:pt x="282" y="0"/>
                    <a:pt x="282" y="37"/>
                  </a:cubicBezTo>
                  <a:lnTo>
                    <a:pt x="282" y="667"/>
                  </a:lnTo>
                  <a:lnTo>
                    <a:pt x="412" y="592"/>
                  </a:lnTo>
                  <a:cubicBezTo>
                    <a:pt x="430" y="583"/>
                    <a:pt x="445" y="609"/>
                    <a:pt x="428" y="621"/>
                  </a:cubicBezTo>
                  <a:lnTo>
                    <a:pt x="282" y="704"/>
                  </a:lnTo>
                  <a:lnTo>
                    <a:pt x="282" y="1589"/>
                  </a:lnTo>
                  <a:lnTo>
                    <a:pt x="228" y="1589"/>
                  </a:lnTo>
                  <a:lnTo>
                    <a:pt x="228" y="1255"/>
                  </a:lnTo>
                  <a:lnTo>
                    <a:pt x="22" y="1135"/>
                  </a:lnTo>
                  <a:cubicBezTo>
                    <a:pt x="1" y="1125"/>
                    <a:pt x="18" y="1094"/>
                    <a:pt x="38" y="1107"/>
                  </a:cubicBezTo>
                  <a:lnTo>
                    <a:pt x="228" y="1216"/>
                  </a:lnTo>
                  <a:lnTo>
                    <a:pt x="228" y="495"/>
                  </a:lnTo>
                  <a:lnTo>
                    <a:pt x="104" y="423"/>
                  </a:lnTo>
                  <a:cubicBezTo>
                    <a:pt x="85" y="413"/>
                    <a:pt x="102" y="385"/>
                    <a:pt x="121" y="395"/>
                  </a:cubicBezTo>
                  <a:lnTo>
                    <a:pt x="228" y="458"/>
                  </a:lnTo>
                  <a:lnTo>
                    <a:pt x="228" y="38"/>
                  </a:lnTo>
                  <a:close/>
                  <a:moveTo>
                    <a:pt x="309" y="1589"/>
                  </a:moveTo>
                  <a:lnTo>
                    <a:pt x="375" y="1589"/>
                  </a:lnTo>
                  <a:lnTo>
                    <a:pt x="682" y="1411"/>
                  </a:lnTo>
                  <a:cubicBezTo>
                    <a:pt x="690" y="1406"/>
                    <a:pt x="692" y="1396"/>
                    <a:pt x="688" y="1389"/>
                  </a:cubicBezTo>
                  <a:cubicBezTo>
                    <a:pt x="683" y="1381"/>
                    <a:pt x="673" y="1377"/>
                    <a:pt x="665"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6"/>
            <p:cNvSpPr/>
            <p:nvPr/>
          </p:nvSpPr>
          <p:spPr>
            <a:xfrm>
              <a:off x="-1041650" y="2616030"/>
              <a:ext cx="276882" cy="589124"/>
            </a:xfrm>
            <a:custGeom>
              <a:avLst/>
              <a:gdLst/>
              <a:ahLst/>
              <a:cxnLst/>
              <a:rect l="l" t="t" r="r" b="b"/>
              <a:pathLst>
                <a:path w="1754" h="3732" extrusionOk="0">
                  <a:moveTo>
                    <a:pt x="915" y="39"/>
                  </a:moveTo>
                  <a:lnTo>
                    <a:pt x="1745" y="3308"/>
                  </a:lnTo>
                  <a:cubicBezTo>
                    <a:pt x="1745" y="3310"/>
                    <a:pt x="1747" y="3312"/>
                    <a:pt x="1747" y="3313"/>
                  </a:cubicBezTo>
                  <a:cubicBezTo>
                    <a:pt x="1754" y="3395"/>
                    <a:pt x="1744" y="3478"/>
                    <a:pt x="1717" y="3555"/>
                  </a:cubicBezTo>
                  <a:cubicBezTo>
                    <a:pt x="1694" y="3626"/>
                    <a:pt x="1649" y="3688"/>
                    <a:pt x="1589" y="3732"/>
                  </a:cubicBezTo>
                  <a:lnTo>
                    <a:pt x="166" y="3732"/>
                  </a:lnTo>
                  <a:cubicBezTo>
                    <a:pt x="106" y="3688"/>
                    <a:pt x="61" y="3626"/>
                    <a:pt x="38" y="3555"/>
                  </a:cubicBezTo>
                  <a:cubicBezTo>
                    <a:pt x="11" y="3478"/>
                    <a:pt x="0" y="3395"/>
                    <a:pt x="9" y="3313"/>
                  </a:cubicBezTo>
                  <a:cubicBezTo>
                    <a:pt x="9" y="3312"/>
                    <a:pt x="9" y="3310"/>
                    <a:pt x="9" y="3308"/>
                  </a:cubicBezTo>
                  <a:lnTo>
                    <a:pt x="840" y="39"/>
                  </a:lnTo>
                  <a:cubicBezTo>
                    <a:pt x="849" y="1"/>
                    <a:pt x="905" y="1"/>
                    <a:pt x="914"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6"/>
            <p:cNvSpPr/>
            <p:nvPr/>
          </p:nvSpPr>
          <p:spPr>
            <a:xfrm>
              <a:off x="-966667" y="2716113"/>
              <a:ext cx="138599" cy="489043"/>
            </a:xfrm>
            <a:custGeom>
              <a:avLst/>
              <a:gdLst/>
              <a:ahLst/>
              <a:cxnLst/>
              <a:rect l="l" t="t" r="r" b="b"/>
              <a:pathLst>
                <a:path w="878" h="3098" extrusionOk="0">
                  <a:moveTo>
                    <a:pt x="373" y="39"/>
                  </a:moveTo>
                  <a:cubicBezTo>
                    <a:pt x="373" y="0"/>
                    <a:pt x="432" y="0"/>
                    <a:pt x="432" y="39"/>
                  </a:cubicBezTo>
                  <a:lnTo>
                    <a:pt x="432" y="708"/>
                  </a:lnTo>
                  <a:lnTo>
                    <a:pt x="570" y="630"/>
                  </a:lnTo>
                  <a:cubicBezTo>
                    <a:pt x="590" y="618"/>
                    <a:pt x="607" y="647"/>
                    <a:pt x="587" y="659"/>
                  </a:cubicBezTo>
                  <a:lnTo>
                    <a:pt x="432" y="749"/>
                  </a:lnTo>
                  <a:lnTo>
                    <a:pt x="432" y="1707"/>
                  </a:lnTo>
                  <a:lnTo>
                    <a:pt x="840" y="1471"/>
                  </a:lnTo>
                  <a:cubicBezTo>
                    <a:pt x="860" y="1461"/>
                    <a:pt x="878" y="1490"/>
                    <a:pt x="858" y="1502"/>
                  </a:cubicBezTo>
                  <a:lnTo>
                    <a:pt x="432" y="1748"/>
                  </a:lnTo>
                  <a:lnTo>
                    <a:pt x="432" y="2666"/>
                  </a:lnTo>
                  <a:lnTo>
                    <a:pt x="840" y="2431"/>
                  </a:lnTo>
                  <a:cubicBezTo>
                    <a:pt x="860" y="2419"/>
                    <a:pt x="876" y="2449"/>
                    <a:pt x="858" y="2460"/>
                  </a:cubicBezTo>
                  <a:lnTo>
                    <a:pt x="431" y="2707"/>
                  </a:lnTo>
                  <a:lnTo>
                    <a:pt x="431" y="3098"/>
                  </a:lnTo>
                  <a:lnTo>
                    <a:pt x="372" y="3098"/>
                  </a:lnTo>
                  <a:lnTo>
                    <a:pt x="372" y="2951"/>
                  </a:lnTo>
                  <a:lnTo>
                    <a:pt x="23" y="2750"/>
                  </a:lnTo>
                  <a:cubicBezTo>
                    <a:pt x="15" y="2745"/>
                    <a:pt x="12" y="2734"/>
                    <a:pt x="17" y="2725"/>
                  </a:cubicBezTo>
                  <a:cubicBezTo>
                    <a:pt x="22" y="2717"/>
                    <a:pt x="32" y="2714"/>
                    <a:pt x="40" y="2719"/>
                  </a:cubicBezTo>
                  <a:lnTo>
                    <a:pt x="372" y="2911"/>
                  </a:lnTo>
                  <a:lnTo>
                    <a:pt x="372" y="2142"/>
                  </a:lnTo>
                  <a:lnTo>
                    <a:pt x="24" y="1941"/>
                  </a:lnTo>
                  <a:cubicBezTo>
                    <a:pt x="0" y="1930"/>
                    <a:pt x="20" y="1896"/>
                    <a:pt x="40" y="1910"/>
                  </a:cubicBezTo>
                  <a:lnTo>
                    <a:pt x="373" y="2102"/>
                  </a:lnTo>
                  <a:lnTo>
                    <a:pt x="373" y="1334"/>
                  </a:lnTo>
                  <a:lnTo>
                    <a:pt x="152" y="1207"/>
                  </a:lnTo>
                  <a:cubicBezTo>
                    <a:pt x="132" y="1195"/>
                    <a:pt x="150" y="1165"/>
                    <a:pt x="170" y="1176"/>
                  </a:cubicBezTo>
                  <a:lnTo>
                    <a:pt x="372" y="1294"/>
                  </a:lnTo>
                  <a:lnTo>
                    <a:pt x="372" y="526"/>
                  </a:lnTo>
                  <a:lnTo>
                    <a:pt x="241" y="450"/>
                  </a:lnTo>
                  <a:cubicBezTo>
                    <a:pt x="220" y="439"/>
                    <a:pt x="238" y="408"/>
                    <a:pt x="258" y="420"/>
                  </a:cubicBezTo>
                  <a:lnTo>
                    <a:pt x="372"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6"/>
            <p:cNvSpPr/>
            <p:nvPr/>
          </p:nvSpPr>
          <p:spPr>
            <a:xfrm>
              <a:off x="-949303" y="2972475"/>
              <a:ext cx="124707" cy="232682"/>
            </a:xfrm>
            <a:custGeom>
              <a:avLst/>
              <a:gdLst/>
              <a:ahLst/>
              <a:cxnLst/>
              <a:rect l="l" t="t" r="r" b="b"/>
              <a:pathLst>
                <a:path w="790" h="1474" extrusionOk="0">
                  <a:moveTo>
                    <a:pt x="423" y="29"/>
                  </a:moveTo>
                  <a:lnTo>
                    <a:pt x="790" y="1474"/>
                  </a:lnTo>
                  <a:lnTo>
                    <a:pt x="1" y="1474"/>
                  </a:lnTo>
                  <a:lnTo>
                    <a:pt x="368" y="29"/>
                  </a:lnTo>
                  <a:cubicBezTo>
                    <a:pt x="375" y="0"/>
                    <a:pt x="416" y="0"/>
                    <a:pt x="42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6"/>
            <p:cNvSpPr/>
            <p:nvPr/>
          </p:nvSpPr>
          <p:spPr>
            <a:xfrm>
              <a:off x="-918362" y="3046826"/>
              <a:ext cx="56039" cy="158331"/>
            </a:xfrm>
            <a:custGeom>
              <a:avLst/>
              <a:gdLst/>
              <a:ahLst/>
              <a:cxnLst/>
              <a:rect l="l" t="t" r="r" b="b"/>
              <a:pathLst>
                <a:path w="355" h="1003" extrusionOk="0">
                  <a:moveTo>
                    <a:pt x="178" y="30"/>
                  </a:moveTo>
                  <a:cubicBezTo>
                    <a:pt x="177" y="1"/>
                    <a:pt x="221" y="1"/>
                    <a:pt x="221" y="30"/>
                  </a:cubicBezTo>
                  <a:lnTo>
                    <a:pt x="221" y="530"/>
                  </a:lnTo>
                  <a:lnTo>
                    <a:pt x="325" y="471"/>
                  </a:lnTo>
                  <a:cubicBezTo>
                    <a:pt x="340" y="461"/>
                    <a:pt x="354" y="487"/>
                    <a:pt x="338" y="495"/>
                  </a:cubicBezTo>
                  <a:lnTo>
                    <a:pt x="221" y="562"/>
                  </a:lnTo>
                  <a:lnTo>
                    <a:pt x="221" y="1003"/>
                  </a:lnTo>
                  <a:lnTo>
                    <a:pt x="178" y="1003"/>
                  </a:lnTo>
                  <a:lnTo>
                    <a:pt x="178" y="998"/>
                  </a:lnTo>
                  <a:lnTo>
                    <a:pt x="13" y="903"/>
                  </a:lnTo>
                  <a:cubicBezTo>
                    <a:pt x="0" y="895"/>
                    <a:pt x="12" y="873"/>
                    <a:pt x="26" y="880"/>
                  </a:cubicBezTo>
                  <a:lnTo>
                    <a:pt x="178" y="967"/>
                  </a:lnTo>
                  <a:lnTo>
                    <a:pt x="178" y="395"/>
                  </a:lnTo>
                  <a:lnTo>
                    <a:pt x="79" y="337"/>
                  </a:lnTo>
                  <a:cubicBezTo>
                    <a:pt x="73" y="334"/>
                    <a:pt x="71" y="327"/>
                    <a:pt x="74" y="320"/>
                  </a:cubicBezTo>
                  <a:cubicBezTo>
                    <a:pt x="78" y="314"/>
                    <a:pt x="86" y="311"/>
                    <a:pt x="92" y="315"/>
                  </a:cubicBezTo>
                  <a:lnTo>
                    <a:pt x="178"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6"/>
            <p:cNvSpPr/>
            <p:nvPr/>
          </p:nvSpPr>
          <p:spPr>
            <a:xfrm>
              <a:off x="-2470426" y="2946270"/>
              <a:ext cx="137652" cy="258886"/>
            </a:xfrm>
            <a:custGeom>
              <a:avLst/>
              <a:gdLst/>
              <a:ahLst/>
              <a:cxnLst/>
              <a:rect l="l" t="t" r="r" b="b"/>
              <a:pathLst>
                <a:path w="872" h="1640" extrusionOk="0">
                  <a:moveTo>
                    <a:pt x="465" y="41"/>
                  </a:moveTo>
                  <a:lnTo>
                    <a:pt x="872" y="1640"/>
                  </a:lnTo>
                  <a:lnTo>
                    <a:pt x="0" y="1640"/>
                  </a:lnTo>
                  <a:lnTo>
                    <a:pt x="406" y="41"/>
                  </a:lnTo>
                  <a:cubicBezTo>
                    <a:pt x="406" y="1"/>
                    <a:pt x="465" y="1"/>
                    <a:pt x="46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6"/>
            <p:cNvSpPr/>
            <p:nvPr/>
          </p:nvSpPr>
          <p:spPr>
            <a:xfrm>
              <a:off x="-2434750" y="3026304"/>
              <a:ext cx="57302" cy="178853"/>
            </a:xfrm>
            <a:custGeom>
              <a:avLst/>
              <a:gdLst/>
              <a:ahLst/>
              <a:cxnLst/>
              <a:rect l="l" t="t" r="r" b="b"/>
              <a:pathLst>
                <a:path w="363" h="1133" extrusionOk="0">
                  <a:moveTo>
                    <a:pt x="187" y="29"/>
                  </a:moveTo>
                  <a:cubicBezTo>
                    <a:pt x="189" y="0"/>
                    <a:pt x="231" y="0"/>
                    <a:pt x="233" y="29"/>
                  </a:cubicBezTo>
                  <a:lnTo>
                    <a:pt x="233" y="552"/>
                  </a:lnTo>
                  <a:lnTo>
                    <a:pt x="340" y="490"/>
                  </a:lnTo>
                  <a:cubicBezTo>
                    <a:pt x="347" y="486"/>
                    <a:pt x="355" y="488"/>
                    <a:pt x="359" y="495"/>
                  </a:cubicBezTo>
                  <a:cubicBezTo>
                    <a:pt x="362" y="501"/>
                    <a:pt x="360" y="510"/>
                    <a:pt x="354" y="514"/>
                  </a:cubicBezTo>
                  <a:lnTo>
                    <a:pt x="233" y="584"/>
                  </a:lnTo>
                  <a:lnTo>
                    <a:pt x="233" y="1133"/>
                  </a:lnTo>
                  <a:lnTo>
                    <a:pt x="187" y="1133"/>
                  </a:lnTo>
                  <a:lnTo>
                    <a:pt x="187" y="1041"/>
                  </a:lnTo>
                  <a:lnTo>
                    <a:pt x="15" y="942"/>
                  </a:lnTo>
                  <a:cubicBezTo>
                    <a:pt x="0" y="933"/>
                    <a:pt x="13" y="909"/>
                    <a:pt x="28" y="919"/>
                  </a:cubicBezTo>
                  <a:lnTo>
                    <a:pt x="187" y="1009"/>
                  </a:lnTo>
                  <a:lnTo>
                    <a:pt x="187" y="410"/>
                  </a:lnTo>
                  <a:lnTo>
                    <a:pt x="84" y="351"/>
                  </a:lnTo>
                  <a:cubicBezTo>
                    <a:pt x="78" y="347"/>
                    <a:pt x="75" y="339"/>
                    <a:pt x="79" y="332"/>
                  </a:cubicBezTo>
                  <a:cubicBezTo>
                    <a:pt x="82" y="326"/>
                    <a:pt x="91" y="324"/>
                    <a:pt x="98" y="327"/>
                  </a:cubicBezTo>
                  <a:lnTo>
                    <a:pt x="187" y="3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6"/>
            <p:cNvSpPr/>
            <p:nvPr/>
          </p:nvSpPr>
          <p:spPr>
            <a:xfrm>
              <a:off x="-2555669" y="3030882"/>
              <a:ext cx="94715" cy="174275"/>
            </a:xfrm>
            <a:custGeom>
              <a:avLst/>
              <a:gdLst/>
              <a:ahLst/>
              <a:cxnLst/>
              <a:rect l="l" t="t" r="r" b="b"/>
              <a:pathLst>
                <a:path w="600" h="1104" extrusionOk="0">
                  <a:moveTo>
                    <a:pt x="329" y="40"/>
                  </a:moveTo>
                  <a:lnTo>
                    <a:pt x="599" y="1104"/>
                  </a:lnTo>
                  <a:lnTo>
                    <a:pt x="1" y="1104"/>
                  </a:lnTo>
                  <a:lnTo>
                    <a:pt x="271" y="40"/>
                  </a:lnTo>
                  <a:cubicBezTo>
                    <a:pt x="271" y="1"/>
                    <a:pt x="330" y="1"/>
                    <a:pt x="330"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6"/>
            <p:cNvSpPr/>
            <p:nvPr/>
          </p:nvSpPr>
          <p:spPr>
            <a:xfrm>
              <a:off x="-2530728" y="3110601"/>
              <a:ext cx="48147" cy="94557"/>
            </a:xfrm>
            <a:custGeom>
              <a:avLst/>
              <a:gdLst/>
              <a:ahLst/>
              <a:cxnLst/>
              <a:rect l="l" t="t" r="r" b="b"/>
              <a:pathLst>
                <a:path w="305" h="599" extrusionOk="0">
                  <a:moveTo>
                    <a:pt x="119" y="31"/>
                  </a:moveTo>
                  <a:cubicBezTo>
                    <a:pt x="119" y="0"/>
                    <a:pt x="165" y="0"/>
                    <a:pt x="165" y="31"/>
                  </a:cubicBezTo>
                  <a:lnTo>
                    <a:pt x="165" y="554"/>
                  </a:lnTo>
                  <a:lnTo>
                    <a:pt x="273" y="492"/>
                  </a:lnTo>
                  <a:cubicBezTo>
                    <a:pt x="288" y="480"/>
                    <a:pt x="305" y="507"/>
                    <a:pt x="286" y="515"/>
                  </a:cubicBezTo>
                  <a:lnTo>
                    <a:pt x="165" y="586"/>
                  </a:lnTo>
                  <a:lnTo>
                    <a:pt x="165" y="599"/>
                  </a:lnTo>
                  <a:lnTo>
                    <a:pt x="119" y="599"/>
                  </a:lnTo>
                  <a:lnTo>
                    <a:pt x="119" y="412"/>
                  </a:lnTo>
                  <a:lnTo>
                    <a:pt x="15" y="353"/>
                  </a:lnTo>
                  <a:cubicBezTo>
                    <a:pt x="0" y="344"/>
                    <a:pt x="13" y="320"/>
                    <a:pt x="30" y="329"/>
                  </a:cubicBezTo>
                  <a:lnTo>
                    <a:pt x="119"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6"/>
            <p:cNvSpPr/>
            <p:nvPr/>
          </p:nvSpPr>
          <p:spPr>
            <a:xfrm>
              <a:off x="-1774902" y="2784150"/>
              <a:ext cx="224000" cy="421006"/>
            </a:xfrm>
            <a:custGeom>
              <a:avLst/>
              <a:gdLst/>
              <a:ahLst/>
              <a:cxnLst/>
              <a:rect l="l" t="t" r="r" b="b"/>
              <a:pathLst>
                <a:path w="1419" h="2667" extrusionOk="0">
                  <a:moveTo>
                    <a:pt x="753" y="44"/>
                  </a:moveTo>
                  <a:lnTo>
                    <a:pt x="1419" y="2667"/>
                  </a:lnTo>
                  <a:lnTo>
                    <a:pt x="1" y="2667"/>
                  </a:lnTo>
                  <a:lnTo>
                    <a:pt x="667" y="44"/>
                  </a:lnTo>
                  <a:cubicBezTo>
                    <a:pt x="679" y="1"/>
                    <a:pt x="740" y="1"/>
                    <a:pt x="752"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6"/>
            <p:cNvSpPr/>
            <p:nvPr/>
          </p:nvSpPr>
          <p:spPr>
            <a:xfrm>
              <a:off x="-788445" y="2748158"/>
              <a:ext cx="240733" cy="456997"/>
            </a:xfrm>
            <a:custGeom>
              <a:avLst/>
              <a:gdLst/>
              <a:ahLst/>
              <a:cxnLst/>
              <a:rect l="l" t="t" r="r" b="b"/>
              <a:pathLst>
                <a:path w="1525" h="2895" extrusionOk="0">
                  <a:moveTo>
                    <a:pt x="798" y="37"/>
                  </a:moveTo>
                  <a:lnTo>
                    <a:pt x="1524" y="2895"/>
                  </a:lnTo>
                  <a:lnTo>
                    <a:pt x="0" y="2895"/>
                  </a:lnTo>
                  <a:lnTo>
                    <a:pt x="726" y="37"/>
                  </a:lnTo>
                  <a:cubicBezTo>
                    <a:pt x="735" y="1"/>
                    <a:pt x="788" y="1"/>
                    <a:pt x="798"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6"/>
            <p:cNvSpPr/>
            <p:nvPr/>
          </p:nvSpPr>
          <p:spPr>
            <a:xfrm>
              <a:off x="-727196" y="2844294"/>
              <a:ext cx="131022" cy="360862"/>
            </a:xfrm>
            <a:custGeom>
              <a:avLst/>
              <a:gdLst/>
              <a:ahLst/>
              <a:cxnLst/>
              <a:rect l="l" t="t" r="r" b="b"/>
              <a:pathLst>
                <a:path w="830" h="2286" extrusionOk="0">
                  <a:moveTo>
                    <a:pt x="346" y="35"/>
                  </a:moveTo>
                  <a:cubicBezTo>
                    <a:pt x="348" y="1"/>
                    <a:pt x="400" y="1"/>
                    <a:pt x="402" y="35"/>
                  </a:cubicBezTo>
                  <a:lnTo>
                    <a:pt x="402" y="677"/>
                  </a:lnTo>
                  <a:lnTo>
                    <a:pt x="534" y="601"/>
                  </a:lnTo>
                  <a:cubicBezTo>
                    <a:pt x="554" y="590"/>
                    <a:pt x="571" y="619"/>
                    <a:pt x="552" y="630"/>
                  </a:cubicBezTo>
                  <a:lnTo>
                    <a:pt x="402" y="716"/>
                  </a:lnTo>
                  <a:lnTo>
                    <a:pt x="402" y="1633"/>
                  </a:lnTo>
                  <a:lnTo>
                    <a:pt x="794" y="1409"/>
                  </a:lnTo>
                  <a:cubicBezTo>
                    <a:pt x="813" y="1397"/>
                    <a:pt x="829" y="1426"/>
                    <a:pt x="811" y="1438"/>
                  </a:cubicBezTo>
                  <a:lnTo>
                    <a:pt x="402" y="1673"/>
                  </a:lnTo>
                  <a:lnTo>
                    <a:pt x="402" y="2286"/>
                  </a:lnTo>
                  <a:lnTo>
                    <a:pt x="346" y="2286"/>
                  </a:lnTo>
                  <a:lnTo>
                    <a:pt x="346" y="2051"/>
                  </a:lnTo>
                  <a:lnTo>
                    <a:pt x="12" y="1858"/>
                  </a:lnTo>
                  <a:cubicBezTo>
                    <a:pt x="4" y="1853"/>
                    <a:pt x="0" y="1842"/>
                    <a:pt x="5" y="1835"/>
                  </a:cubicBezTo>
                  <a:cubicBezTo>
                    <a:pt x="10" y="1827"/>
                    <a:pt x="20" y="1824"/>
                    <a:pt x="29" y="1828"/>
                  </a:cubicBezTo>
                  <a:lnTo>
                    <a:pt x="346" y="2013"/>
                  </a:lnTo>
                  <a:lnTo>
                    <a:pt x="346" y="1278"/>
                  </a:lnTo>
                  <a:lnTo>
                    <a:pt x="136" y="1156"/>
                  </a:lnTo>
                  <a:cubicBezTo>
                    <a:pt x="128" y="1151"/>
                    <a:pt x="125" y="1140"/>
                    <a:pt x="130" y="1133"/>
                  </a:cubicBezTo>
                  <a:cubicBezTo>
                    <a:pt x="134" y="1125"/>
                    <a:pt x="145" y="1122"/>
                    <a:pt x="153" y="1126"/>
                  </a:cubicBezTo>
                  <a:lnTo>
                    <a:pt x="346" y="1239"/>
                  </a:lnTo>
                  <a:lnTo>
                    <a:pt x="346" y="504"/>
                  </a:lnTo>
                  <a:lnTo>
                    <a:pt x="220" y="431"/>
                  </a:lnTo>
                  <a:cubicBezTo>
                    <a:pt x="201" y="420"/>
                    <a:pt x="218" y="390"/>
                    <a:pt x="237" y="402"/>
                  </a:cubicBezTo>
                  <a:lnTo>
                    <a:pt x="346"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6"/>
            <p:cNvSpPr/>
            <p:nvPr/>
          </p:nvSpPr>
          <p:spPr>
            <a:xfrm>
              <a:off x="-1709864" y="2898597"/>
              <a:ext cx="132600" cy="306559"/>
            </a:xfrm>
            <a:custGeom>
              <a:avLst/>
              <a:gdLst/>
              <a:ahLst/>
              <a:cxnLst/>
              <a:rect l="l" t="t" r="r" b="b"/>
              <a:pathLst>
                <a:path w="840" h="1942" extrusionOk="0">
                  <a:moveTo>
                    <a:pt x="265" y="45"/>
                  </a:moveTo>
                  <a:cubicBezTo>
                    <a:pt x="265" y="0"/>
                    <a:pt x="332" y="0"/>
                    <a:pt x="332" y="45"/>
                  </a:cubicBezTo>
                  <a:lnTo>
                    <a:pt x="332" y="812"/>
                  </a:lnTo>
                  <a:lnTo>
                    <a:pt x="489" y="721"/>
                  </a:lnTo>
                  <a:cubicBezTo>
                    <a:pt x="513" y="707"/>
                    <a:pt x="533" y="742"/>
                    <a:pt x="509" y="755"/>
                  </a:cubicBezTo>
                  <a:lnTo>
                    <a:pt x="332" y="859"/>
                  </a:lnTo>
                  <a:lnTo>
                    <a:pt x="332" y="1942"/>
                  </a:lnTo>
                  <a:lnTo>
                    <a:pt x="265" y="1942"/>
                  </a:lnTo>
                  <a:lnTo>
                    <a:pt x="265" y="1529"/>
                  </a:lnTo>
                  <a:lnTo>
                    <a:pt x="13" y="1383"/>
                  </a:lnTo>
                  <a:cubicBezTo>
                    <a:pt x="4" y="1377"/>
                    <a:pt x="0" y="1366"/>
                    <a:pt x="5" y="1356"/>
                  </a:cubicBezTo>
                  <a:cubicBezTo>
                    <a:pt x="11" y="1346"/>
                    <a:pt x="24" y="1343"/>
                    <a:pt x="33" y="1348"/>
                  </a:cubicBezTo>
                  <a:lnTo>
                    <a:pt x="265" y="1482"/>
                  </a:lnTo>
                  <a:lnTo>
                    <a:pt x="265" y="604"/>
                  </a:lnTo>
                  <a:lnTo>
                    <a:pt x="114" y="517"/>
                  </a:lnTo>
                  <a:cubicBezTo>
                    <a:pt x="93" y="502"/>
                    <a:pt x="112" y="471"/>
                    <a:pt x="134" y="481"/>
                  </a:cubicBezTo>
                  <a:lnTo>
                    <a:pt x="265" y="557"/>
                  </a:lnTo>
                  <a:close/>
                  <a:moveTo>
                    <a:pt x="355" y="1942"/>
                  </a:moveTo>
                  <a:lnTo>
                    <a:pt x="436" y="1942"/>
                  </a:lnTo>
                  <a:lnTo>
                    <a:pt x="820" y="1721"/>
                  </a:lnTo>
                  <a:cubicBezTo>
                    <a:pt x="840" y="1707"/>
                    <a:pt x="822" y="1675"/>
                    <a:pt x="800" y="16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6"/>
            <p:cNvSpPr/>
            <p:nvPr/>
          </p:nvSpPr>
          <p:spPr>
            <a:xfrm>
              <a:off x="-1266598" y="2866078"/>
              <a:ext cx="181378" cy="339078"/>
            </a:xfrm>
            <a:custGeom>
              <a:avLst/>
              <a:gdLst/>
              <a:ahLst/>
              <a:cxnLst/>
              <a:rect l="l" t="t" r="r" b="b"/>
              <a:pathLst>
                <a:path w="1149" h="2148" extrusionOk="0">
                  <a:moveTo>
                    <a:pt x="614" y="41"/>
                  </a:moveTo>
                  <a:lnTo>
                    <a:pt x="1149" y="2148"/>
                  </a:lnTo>
                  <a:lnTo>
                    <a:pt x="0" y="2148"/>
                  </a:lnTo>
                  <a:lnTo>
                    <a:pt x="536" y="41"/>
                  </a:lnTo>
                  <a:cubicBezTo>
                    <a:pt x="546" y="1"/>
                    <a:pt x="603" y="1"/>
                    <a:pt x="614"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6"/>
            <p:cNvSpPr/>
            <p:nvPr/>
          </p:nvSpPr>
          <p:spPr>
            <a:xfrm>
              <a:off x="-1220030" y="2969791"/>
              <a:ext cx="78297" cy="235366"/>
            </a:xfrm>
            <a:custGeom>
              <a:avLst/>
              <a:gdLst/>
              <a:ahLst/>
              <a:cxnLst/>
              <a:rect l="l" t="t" r="r" b="b"/>
              <a:pathLst>
                <a:path w="496" h="1491" extrusionOk="0">
                  <a:moveTo>
                    <a:pt x="250" y="44"/>
                  </a:moveTo>
                  <a:cubicBezTo>
                    <a:pt x="246" y="1"/>
                    <a:pt x="313" y="1"/>
                    <a:pt x="311" y="44"/>
                  </a:cubicBezTo>
                  <a:lnTo>
                    <a:pt x="311" y="741"/>
                  </a:lnTo>
                  <a:lnTo>
                    <a:pt x="454" y="658"/>
                  </a:lnTo>
                  <a:cubicBezTo>
                    <a:pt x="475" y="643"/>
                    <a:pt x="495" y="678"/>
                    <a:pt x="472" y="690"/>
                  </a:cubicBezTo>
                  <a:lnTo>
                    <a:pt x="311" y="783"/>
                  </a:lnTo>
                  <a:lnTo>
                    <a:pt x="311" y="1491"/>
                  </a:lnTo>
                  <a:lnTo>
                    <a:pt x="250" y="1491"/>
                  </a:lnTo>
                  <a:lnTo>
                    <a:pt x="250" y="1392"/>
                  </a:lnTo>
                  <a:lnTo>
                    <a:pt x="20" y="1260"/>
                  </a:lnTo>
                  <a:cubicBezTo>
                    <a:pt x="0" y="1247"/>
                    <a:pt x="18" y="1218"/>
                    <a:pt x="38" y="1229"/>
                  </a:cubicBezTo>
                  <a:lnTo>
                    <a:pt x="250" y="1350"/>
                  </a:lnTo>
                  <a:lnTo>
                    <a:pt x="250" y="550"/>
                  </a:lnTo>
                  <a:lnTo>
                    <a:pt x="112" y="471"/>
                  </a:lnTo>
                  <a:cubicBezTo>
                    <a:pt x="91" y="459"/>
                    <a:pt x="110" y="428"/>
                    <a:pt x="131" y="439"/>
                  </a:cubicBezTo>
                  <a:lnTo>
                    <a:pt x="250"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6"/>
            <p:cNvSpPr/>
            <p:nvPr/>
          </p:nvSpPr>
          <p:spPr>
            <a:xfrm>
              <a:off x="-1455081" y="2987155"/>
              <a:ext cx="119182" cy="218001"/>
            </a:xfrm>
            <a:custGeom>
              <a:avLst/>
              <a:gdLst/>
              <a:ahLst/>
              <a:cxnLst/>
              <a:rect l="l" t="t" r="r" b="b"/>
              <a:pathLst>
                <a:path w="755" h="1381" extrusionOk="0">
                  <a:moveTo>
                    <a:pt x="411" y="25"/>
                  </a:moveTo>
                  <a:lnTo>
                    <a:pt x="754" y="1381"/>
                  </a:lnTo>
                  <a:lnTo>
                    <a:pt x="1" y="1381"/>
                  </a:lnTo>
                  <a:lnTo>
                    <a:pt x="345" y="25"/>
                  </a:lnTo>
                  <a:cubicBezTo>
                    <a:pt x="349" y="11"/>
                    <a:pt x="363" y="0"/>
                    <a:pt x="378" y="0"/>
                  </a:cubicBezTo>
                  <a:cubicBezTo>
                    <a:pt x="393" y="0"/>
                    <a:pt x="406" y="11"/>
                    <a:pt x="411"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6"/>
            <p:cNvSpPr/>
            <p:nvPr/>
          </p:nvSpPr>
          <p:spPr>
            <a:xfrm>
              <a:off x="-1419247" y="3072873"/>
              <a:ext cx="50830" cy="132285"/>
            </a:xfrm>
            <a:custGeom>
              <a:avLst/>
              <a:gdLst/>
              <a:ahLst/>
              <a:cxnLst/>
              <a:rect l="l" t="t" r="r" b="b"/>
              <a:pathLst>
                <a:path w="322" h="838" extrusionOk="0">
                  <a:moveTo>
                    <a:pt x="125" y="35"/>
                  </a:moveTo>
                  <a:cubicBezTo>
                    <a:pt x="125" y="1"/>
                    <a:pt x="177" y="1"/>
                    <a:pt x="177" y="35"/>
                  </a:cubicBezTo>
                  <a:lnTo>
                    <a:pt x="177" y="619"/>
                  </a:lnTo>
                  <a:lnTo>
                    <a:pt x="297" y="550"/>
                  </a:lnTo>
                  <a:cubicBezTo>
                    <a:pt x="304" y="545"/>
                    <a:pt x="313" y="547"/>
                    <a:pt x="318" y="554"/>
                  </a:cubicBezTo>
                  <a:cubicBezTo>
                    <a:pt x="322" y="563"/>
                    <a:pt x="319" y="571"/>
                    <a:pt x="312" y="576"/>
                  </a:cubicBezTo>
                  <a:lnTo>
                    <a:pt x="177" y="654"/>
                  </a:lnTo>
                  <a:lnTo>
                    <a:pt x="177" y="838"/>
                  </a:lnTo>
                  <a:lnTo>
                    <a:pt x="125" y="838"/>
                  </a:lnTo>
                  <a:lnTo>
                    <a:pt x="125" y="460"/>
                  </a:lnTo>
                  <a:lnTo>
                    <a:pt x="11" y="393"/>
                  </a:lnTo>
                  <a:cubicBezTo>
                    <a:pt x="3" y="390"/>
                    <a:pt x="1" y="380"/>
                    <a:pt x="5" y="373"/>
                  </a:cubicBezTo>
                  <a:cubicBezTo>
                    <a:pt x="9" y="365"/>
                    <a:pt x="18" y="363"/>
                    <a:pt x="25" y="367"/>
                  </a:cubicBezTo>
                  <a:lnTo>
                    <a:pt x="125" y="42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6"/>
            <p:cNvSpPr/>
            <p:nvPr/>
          </p:nvSpPr>
          <p:spPr>
            <a:xfrm>
              <a:off x="-611170" y="2569778"/>
              <a:ext cx="333711" cy="635376"/>
            </a:xfrm>
            <a:custGeom>
              <a:avLst/>
              <a:gdLst/>
              <a:ahLst/>
              <a:cxnLst/>
              <a:rect l="l" t="t" r="r" b="b"/>
              <a:pathLst>
                <a:path w="2114" h="4025" extrusionOk="0">
                  <a:moveTo>
                    <a:pt x="1102" y="48"/>
                  </a:moveTo>
                  <a:lnTo>
                    <a:pt x="2113" y="4025"/>
                  </a:lnTo>
                  <a:lnTo>
                    <a:pt x="0" y="4025"/>
                  </a:lnTo>
                  <a:lnTo>
                    <a:pt x="1010" y="48"/>
                  </a:lnTo>
                  <a:cubicBezTo>
                    <a:pt x="1022" y="1"/>
                    <a:pt x="1090" y="1"/>
                    <a:pt x="110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6"/>
            <p:cNvSpPr/>
            <p:nvPr/>
          </p:nvSpPr>
          <p:spPr>
            <a:xfrm>
              <a:off x="-521664" y="2692276"/>
              <a:ext cx="168592" cy="512879"/>
            </a:xfrm>
            <a:custGeom>
              <a:avLst/>
              <a:gdLst/>
              <a:ahLst/>
              <a:cxnLst/>
              <a:rect l="l" t="t" r="r" b="b"/>
              <a:pathLst>
                <a:path w="1068" h="3249" extrusionOk="0">
                  <a:moveTo>
                    <a:pt x="453" y="49"/>
                  </a:moveTo>
                  <a:cubicBezTo>
                    <a:pt x="453" y="1"/>
                    <a:pt x="525" y="1"/>
                    <a:pt x="525" y="49"/>
                  </a:cubicBezTo>
                  <a:lnTo>
                    <a:pt x="525" y="869"/>
                  </a:lnTo>
                  <a:lnTo>
                    <a:pt x="694" y="771"/>
                  </a:lnTo>
                  <a:cubicBezTo>
                    <a:pt x="719" y="755"/>
                    <a:pt x="742" y="795"/>
                    <a:pt x="715" y="808"/>
                  </a:cubicBezTo>
                  <a:lnTo>
                    <a:pt x="525" y="918"/>
                  </a:lnTo>
                  <a:lnTo>
                    <a:pt x="525" y="2090"/>
                  </a:lnTo>
                  <a:lnTo>
                    <a:pt x="1024" y="1801"/>
                  </a:lnTo>
                  <a:cubicBezTo>
                    <a:pt x="1035" y="1795"/>
                    <a:pt x="1048" y="1799"/>
                    <a:pt x="1054" y="1809"/>
                  </a:cubicBezTo>
                  <a:cubicBezTo>
                    <a:pt x="1060" y="1820"/>
                    <a:pt x="1056" y="1833"/>
                    <a:pt x="1047" y="1839"/>
                  </a:cubicBezTo>
                  <a:lnTo>
                    <a:pt x="526" y="2140"/>
                  </a:lnTo>
                  <a:lnTo>
                    <a:pt x="526" y="3249"/>
                  </a:lnTo>
                  <a:lnTo>
                    <a:pt x="454" y="3249"/>
                  </a:lnTo>
                  <a:lnTo>
                    <a:pt x="454" y="2623"/>
                  </a:lnTo>
                  <a:lnTo>
                    <a:pt x="25" y="2376"/>
                  </a:lnTo>
                  <a:cubicBezTo>
                    <a:pt x="0" y="2362"/>
                    <a:pt x="21" y="2324"/>
                    <a:pt x="46" y="2339"/>
                  </a:cubicBezTo>
                  <a:lnTo>
                    <a:pt x="454" y="2574"/>
                  </a:lnTo>
                  <a:lnTo>
                    <a:pt x="454" y="1634"/>
                  </a:lnTo>
                  <a:lnTo>
                    <a:pt x="185" y="1479"/>
                  </a:lnTo>
                  <a:cubicBezTo>
                    <a:pt x="159" y="1465"/>
                    <a:pt x="181" y="1427"/>
                    <a:pt x="206" y="1441"/>
                  </a:cubicBezTo>
                  <a:lnTo>
                    <a:pt x="454" y="1585"/>
                  </a:lnTo>
                  <a:lnTo>
                    <a:pt x="454" y="645"/>
                  </a:lnTo>
                  <a:lnTo>
                    <a:pt x="292" y="552"/>
                  </a:lnTo>
                  <a:cubicBezTo>
                    <a:pt x="267" y="538"/>
                    <a:pt x="288" y="501"/>
                    <a:pt x="313" y="515"/>
                  </a:cubicBezTo>
                  <a:lnTo>
                    <a:pt x="453" y="596"/>
                  </a:lnTo>
                  <a:lnTo>
                    <a:pt x="453" y="49"/>
                  </a:lnTo>
                  <a:close/>
                  <a:moveTo>
                    <a:pt x="552" y="3249"/>
                  </a:moveTo>
                  <a:lnTo>
                    <a:pt x="637" y="3249"/>
                  </a:lnTo>
                  <a:lnTo>
                    <a:pt x="1047" y="3012"/>
                  </a:lnTo>
                  <a:cubicBezTo>
                    <a:pt x="1068" y="2998"/>
                    <a:pt x="1049" y="2964"/>
                    <a:pt x="1024"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6"/>
            <p:cNvSpPr/>
            <p:nvPr/>
          </p:nvSpPr>
          <p:spPr>
            <a:xfrm>
              <a:off x="-1400462" y="2987155"/>
              <a:ext cx="64564" cy="218001"/>
            </a:xfrm>
            <a:custGeom>
              <a:avLst/>
              <a:gdLst/>
              <a:ahLst/>
              <a:cxnLst/>
              <a:rect l="l" t="t" r="r" b="b"/>
              <a:pathLst>
                <a:path w="409" h="1381" extrusionOk="0">
                  <a:moveTo>
                    <a:pt x="0" y="25"/>
                  </a:moveTo>
                  <a:lnTo>
                    <a:pt x="345" y="1381"/>
                  </a:lnTo>
                  <a:lnTo>
                    <a:pt x="408" y="1381"/>
                  </a:lnTo>
                  <a:lnTo>
                    <a:pt x="65" y="25"/>
                  </a:lnTo>
                  <a:cubicBezTo>
                    <a:pt x="60" y="11"/>
                    <a:pt x="47" y="0"/>
                    <a:pt x="32" y="0"/>
                  </a:cubicBezTo>
                  <a:cubicBezTo>
                    <a:pt x="17" y="0"/>
                    <a:pt x="4" y="10"/>
                    <a:pt x="0" y="24"/>
                  </a:cubicBezTo>
                  <a:cubicBezTo>
                    <a:pt x="0" y="24"/>
                    <a:pt x="0" y="25"/>
                    <a:pt x="0"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6"/>
            <p:cNvSpPr/>
            <p:nvPr/>
          </p:nvSpPr>
          <p:spPr>
            <a:xfrm>
              <a:off x="-1182775" y="2866078"/>
              <a:ext cx="97556" cy="339078"/>
            </a:xfrm>
            <a:custGeom>
              <a:avLst/>
              <a:gdLst/>
              <a:ahLst/>
              <a:cxnLst/>
              <a:rect l="l" t="t" r="r" b="b"/>
              <a:pathLst>
                <a:path w="618" h="2148" extrusionOk="0">
                  <a:moveTo>
                    <a:pt x="1" y="56"/>
                  </a:moveTo>
                  <a:lnTo>
                    <a:pt x="532" y="2148"/>
                  </a:lnTo>
                  <a:lnTo>
                    <a:pt x="618" y="2148"/>
                  </a:lnTo>
                  <a:lnTo>
                    <a:pt x="83" y="41"/>
                  </a:lnTo>
                  <a:cubicBezTo>
                    <a:pt x="72" y="1"/>
                    <a:pt x="15" y="1"/>
                    <a:pt x="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6"/>
            <p:cNvSpPr/>
            <p:nvPr/>
          </p:nvSpPr>
          <p:spPr>
            <a:xfrm>
              <a:off x="-2146500" y="2946902"/>
              <a:ext cx="141282" cy="258255"/>
            </a:xfrm>
            <a:custGeom>
              <a:avLst/>
              <a:gdLst/>
              <a:ahLst/>
              <a:cxnLst/>
              <a:rect l="l" t="t" r="r" b="b"/>
              <a:pathLst>
                <a:path w="895" h="1636" extrusionOk="0">
                  <a:moveTo>
                    <a:pt x="490" y="44"/>
                  </a:moveTo>
                  <a:lnTo>
                    <a:pt x="894" y="1636"/>
                  </a:lnTo>
                  <a:lnTo>
                    <a:pt x="0" y="1636"/>
                  </a:lnTo>
                  <a:lnTo>
                    <a:pt x="405" y="44"/>
                  </a:lnTo>
                  <a:cubicBezTo>
                    <a:pt x="417" y="0"/>
                    <a:pt x="479" y="0"/>
                    <a:pt x="490"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6"/>
            <p:cNvSpPr/>
            <p:nvPr/>
          </p:nvSpPr>
          <p:spPr>
            <a:xfrm>
              <a:off x="-2108614" y="3061191"/>
              <a:ext cx="70089" cy="143966"/>
            </a:xfrm>
            <a:custGeom>
              <a:avLst/>
              <a:gdLst/>
              <a:ahLst/>
              <a:cxnLst/>
              <a:rect l="l" t="t" r="r" b="b"/>
              <a:pathLst>
                <a:path w="444" h="912" extrusionOk="0">
                  <a:moveTo>
                    <a:pt x="174" y="45"/>
                  </a:moveTo>
                  <a:cubicBezTo>
                    <a:pt x="174" y="0"/>
                    <a:pt x="241" y="0"/>
                    <a:pt x="241" y="45"/>
                  </a:cubicBezTo>
                  <a:lnTo>
                    <a:pt x="241" y="813"/>
                  </a:lnTo>
                  <a:lnTo>
                    <a:pt x="399" y="722"/>
                  </a:lnTo>
                  <a:cubicBezTo>
                    <a:pt x="422" y="706"/>
                    <a:pt x="444" y="744"/>
                    <a:pt x="419" y="757"/>
                  </a:cubicBezTo>
                  <a:lnTo>
                    <a:pt x="241" y="860"/>
                  </a:lnTo>
                  <a:lnTo>
                    <a:pt x="241" y="912"/>
                  </a:lnTo>
                  <a:lnTo>
                    <a:pt x="174" y="912"/>
                  </a:lnTo>
                  <a:lnTo>
                    <a:pt x="174" y="604"/>
                  </a:lnTo>
                  <a:lnTo>
                    <a:pt x="24" y="517"/>
                  </a:lnTo>
                  <a:cubicBezTo>
                    <a:pt x="0" y="504"/>
                    <a:pt x="20" y="470"/>
                    <a:pt x="43" y="483"/>
                  </a:cubicBezTo>
                  <a:lnTo>
                    <a:pt x="174"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6"/>
            <p:cNvSpPr/>
            <p:nvPr/>
          </p:nvSpPr>
          <p:spPr>
            <a:xfrm>
              <a:off x="-6529596" y="3936832"/>
              <a:ext cx="640112" cy="1206505"/>
            </a:xfrm>
            <a:custGeom>
              <a:avLst/>
              <a:gdLst/>
              <a:ahLst/>
              <a:cxnLst/>
              <a:rect l="l" t="t" r="r" b="b"/>
              <a:pathLst>
                <a:path w="4055" h="7643" extrusionOk="0">
                  <a:moveTo>
                    <a:pt x="2141" y="117"/>
                  </a:moveTo>
                  <a:lnTo>
                    <a:pt x="4054" y="7642"/>
                  </a:lnTo>
                  <a:lnTo>
                    <a:pt x="1" y="7642"/>
                  </a:lnTo>
                  <a:lnTo>
                    <a:pt x="1914" y="117"/>
                  </a:lnTo>
                  <a:cubicBezTo>
                    <a:pt x="1945" y="0"/>
                    <a:pt x="2109" y="0"/>
                    <a:pt x="2141"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6"/>
            <p:cNvSpPr/>
            <p:nvPr/>
          </p:nvSpPr>
          <p:spPr>
            <a:xfrm>
              <a:off x="-6339534" y="4245603"/>
              <a:ext cx="358810" cy="897736"/>
            </a:xfrm>
            <a:custGeom>
              <a:avLst/>
              <a:gdLst/>
              <a:ahLst/>
              <a:cxnLst/>
              <a:rect l="l" t="t" r="r" b="b"/>
              <a:pathLst>
                <a:path w="2273" h="5687" extrusionOk="0">
                  <a:moveTo>
                    <a:pt x="734" y="95"/>
                  </a:moveTo>
                  <a:cubicBezTo>
                    <a:pt x="732" y="43"/>
                    <a:pt x="772" y="1"/>
                    <a:pt x="823" y="1"/>
                  </a:cubicBezTo>
                  <a:cubicBezTo>
                    <a:pt x="873" y="1"/>
                    <a:pt x="915" y="43"/>
                    <a:pt x="912" y="95"/>
                  </a:cubicBezTo>
                  <a:lnTo>
                    <a:pt x="912" y="2138"/>
                  </a:lnTo>
                  <a:lnTo>
                    <a:pt x="1334" y="1894"/>
                  </a:lnTo>
                  <a:cubicBezTo>
                    <a:pt x="1397" y="1857"/>
                    <a:pt x="1452" y="1952"/>
                    <a:pt x="1387" y="1987"/>
                  </a:cubicBezTo>
                  <a:lnTo>
                    <a:pt x="912" y="2262"/>
                  </a:lnTo>
                  <a:lnTo>
                    <a:pt x="912" y="5184"/>
                  </a:lnTo>
                  <a:lnTo>
                    <a:pt x="2159" y="4465"/>
                  </a:lnTo>
                  <a:cubicBezTo>
                    <a:pt x="2220" y="4429"/>
                    <a:pt x="2273" y="4522"/>
                    <a:pt x="2212" y="4558"/>
                  </a:cubicBezTo>
                  <a:lnTo>
                    <a:pt x="912" y="5307"/>
                  </a:lnTo>
                  <a:lnTo>
                    <a:pt x="912" y="5686"/>
                  </a:lnTo>
                  <a:lnTo>
                    <a:pt x="734" y="5686"/>
                  </a:lnTo>
                  <a:lnTo>
                    <a:pt x="734" y="4046"/>
                  </a:lnTo>
                  <a:lnTo>
                    <a:pt x="63" y="3659"/>
                  </a:lnTo>
                  <a:cubicBezTo>
                    <a:pt x="1" y="3624"/>
                    <a:pt x="54" y="3531"/>
                    <a:pt x="116" y="3566"/>
                  </a:cubicBezTo>
                  <a:lnTo>
                    <a:pt x="734" y="3923"/>
                  </a:lnTo>
                  <a:lnTo>
                    <a:pt x="734" y="1581"/>
                  </a:lnTo>
                  <a:lnTo>
                    <a:pt x="331" y="1349"/>
                  </a:lnTo>
                  <a:cubicBezTo>
                    <a:pt x="270" y="1313"/>
                    <a:pt x="323" y="1220"/>
                    <a:pt x="385" y="1257"/>
                  </a:cubicBezTo>
                  <a:lnTo>
                    <a:pt x="734" y="145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6"/>
            <p:cNvSpPr/>
            <p:nvPr/>
          </p:nvSpPr>
          <p:spPr>
            <a:xfrm>
              <a:off x="-1836467" y="2532997"/>
              <a:ext cx="845958" cy="1831936"/>
            </a:xfrm>
            <a:custGeom>
              <a:avLst/>
              <a:gdLst/>
              <a:ahLst/>
              <a:cxnLst/>
              <a:rect l="l" t="t" r="r" b="b"/>
              <a:pathLst>
                <a:path w="5359" h="11605" extrusionOk="0">
                  <a:moveTo>
                    <a:pt x="2794" y="117"/>
                  </a:moveTo>
                  <a:lnTo>
                    <a:pt x="5329" y="10094"/>
                  </a:lnTo>
                  <a:cubicBezTo>
                    <a:pt x="5330" y="10099"/>
                    <a:pt x="5332" y="10103"/>
                    <a:pt x="5333" y="10108"/>
                  </a:cubicBezTo>
                  <a:cubicBezTo>
                    <a:pt x="5359" y="10337"/>
                    <a:pt x="5321" y="10634"/>
                    <a:pt x="5243" y="10848"/>
                  </a:cubicBezTo>
                  <a:cubicBezTo>
                    <a:pt x="5052" y="11374"/>
                    <a:pt x="4619" y="11605"/>
                    <a:pt x="4072" y="11605"/>
                  </a:cubicBezTo>
                  <a:lnTo>
                    <a:pt x="1288" y="11605"/>
                  </a:lnTo>
                  <a:cubicBezTo>
                    <a:pt x="741" y="11605"/>
                    <a:pt x="307" y="11374"/>
                    <a:pt x="117" y="10848"/>
                  </a:cubicBezTo>
                  <a:cubicBezTo>
                    <a:pt x="39" y="10634"/>
                    <a:pt x="0" y="10337"/>
                    <a:pt x="27" y="10108"/>
                  </a:cubicBezTo>
                  <a:cubicBezTo>
                    <a:pt x="28" y="10103"/>
                    <a:pt x="28" y="10099"/>
                    <a:pt x="29" y="10094"/>
                  </a:cubicBezTo>
                  <a:lnTo>
                    <a:pt x="2566" y="117"/>
                  </a:lnTo>
                  <a:cubicBezTo>
                    <a:pt x="2597" y="1"/>
                    <a:pt x="2761" y="1"/>
                    <a:pt x="2793"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6"/>
            <p:cNvSpPr/>
            <p:nvPr/>
          </p:nvSpPr>
          <p:spPr>
            <a:xfrm>
              <a:off x="-1606467" y="2842715"/>
              <a:ext cx="422427" cy="1821360"/>
            </a:xfrm>
            <a:custGeom>
              <a:avLst/>
              <a:gdLst/>
              <a:ahLst/>
              <a:cxnLst/>
              <a:rect l="l" t="t" r="r" b="b"/>
              <a:pathLst>
                <a:path w="2676" h="11538" extrusionOk="0">
                  <a:moveTo>
                    <a:pt x="1132" y="90"/>
                  </a:moveTo>
                  <a:cubicBezTo>
                    <a:pt x="1132" y="40"/>
                    <a:pt x="1172" y="0"/>
                    <a:pt x="1222" y="0"/>
                  </a:cubicBezTo>
                  <a:cubicBezTo>
                    <a:pt x="1271" y="0"/>
                    <a:pt x="1311" y="40"/>
                    <a:pt x="1311" y="90"/>
                  </a:cubicBezTo>
                  <a:lnTo>
                    <a:pt x="1311" y="2132"/>
                  </a:lnTo>
                  <a:lnTo>
                    <a:pt x="1732" y="1890"/>
                  </a:lnTo>
                  <a:cubicBezTo>
                    <a:pt x="1794" y="1855"/>
                    <a:pt x="1847" y="1947"/>
                    <a:pt x="1785" y="1983"/>
                  </a:cubicBezTo>
                  <a:lnTo>
                    <a:pt x="1311" y="2256"/>
                  </a:lnTo>
                  <a:lnTo>
                    <a:pt x="1311" y="5178"/>
                  </a:lnTo>
                  <a:lnTo>
                    <a:pt x="2558" y="4458"/>
                  </a:lnTo>
                  <a:cubicBezTo>
                    <a:pt x="2619" y="4423"/>
                    <a:pt x="2673" y="4516"/>
                    <a:pt x="2611" y="4551"/>
                  </a:cubicBezTo>
                  <a:lnTo>
                    <a:pt x="1311" y="5301"/>
                  </a:lnTo>
                  <a:lnTo>
                    <a:pt x="1311" y="8104"/>
                  </a:lnTo>
                  <a:lnTo>
                    <a:pt x="2558" y="7384"/>
                  </a:lnTo>
                  <a:cubicBezTo>
                    <a:pt x="2620" y="7346"/>
                    <a:pt x="2675" y="7442"/>
                    <a:pt x="2611" y="7477"/>
                  </a:cubicBezTo>
                  <a:lnTo>
                    <a:pt x="1311" y="8226"/>
                  </a:lnTo>
                  <a:lnTo>
                    <a:pt x="1311" y="11448"/>
                  </a:lnTo>
                  <a:cubicBezTo>
                    <a:pt x="1311" y="11497"/>
                    <a:pt x="1271" y="11537"/>
                    <a:pt x="1222" y="11537"/>
                  </a:cubicBezTo>
                  <a:cubicBezTo>
                    <a:pt x="1172" y="11537"/>
                    <a:pt x="1132" y="11497"/>
                    <a:pt x="1132" y="11448"/>
                  </a:cubicBezTo>
                  <a:lnTo>
                    <a:pt x="1132" y="8974"/>
                  </a:lnTo>
                  <a:lnTo>
                    <a:pt x="66" y="8358"/>
                  </a:lnTo>
                  <a:cubicBezTo>
                    <a:pt x="0" y="8323"/>
                    <a:pt x="56" y="8225"/>
                    <a:pt x="119" y="8265"/>
                  </a:cubicBezTo>
                  <a:lnTo>
                    <a:pt x="1134" y="8850"/>
                  </a:lnTo>
                  <a:lnTo>
                    <a:pt x="1134" y="6508"/>
                  </a:lnTo>
                  <a:lnTo>
                    <a:pt x="67" y="5892"/>
                  </a:lnTo>
                  <a:cubicBezTo>
                    <a:pt x="5" y="5856"/>
                    <a:pt x="58" y="5764"/>
                    <a:pt x="120" y="5799"/>
                  </a:cubicBezTo>
                  <a:lnTo>
                    <a:pt x="1134" y="6384"/>
                  </a:lnTo>
                  <a:lnTo>
                    <a:pt x="1134" y="4042"/>
                  </a:lnTo>
                  <a:lnTo>
                    <a:pt x="463" y="3654"/>
                  </a:lnTo>
                  <a:cubicBezTo>
                    <a:pt x="401" y="3619"/>
                    <a:pt x="454" y="3526"/>
                    <a:pt x="516" y="3561"/>
                  </a:cubicBezTo>
                  <a:lnTo>
                    <a:pt x="1134" y="3919"/>
                  </a:lnTo>
                  <a:lnTo>
                    <a:pt x="1134" y="1576"/>
                  </a:lnTo>
                  <a:lnTo>
                    <a:pt x="731" y="1344"/>
                  </a:lnTo>
                  <a:cubicBezTo>
                    <a:pt x="670" y="1309"/>
                    <a:pt x="723" y="1216"/>
                    <a:pt x="784" y="1252"/>
                  </a:cubicBezTo>
                  <a:lnTo>
                    <a:pt x="1132" y="145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6"/>
            <p:cNvSpPr/>
            <p:nvPr/>
          </p:nvSpPr>
          <p:spPr>
            <a:xfrm>
              <a:off x="-4415399" y="3619221"/>
              <a:ext cx="801443" cy="1524114"/>
            </a:xfrm>
            <a:custGeom>
              <a:avLst/>
              <a:gdLst/>
              <a:ahLst/>
              <a:cxnLst/>
              <a:rect l="l" t="t" r="r" b="b"/>
              <a:pathLst>
                <a:path w="5077" h="9655" extrusionOk="0">
                  <a:moveTo>
                    <a:pt x="2652" y="118"/>
                  </a:moveTo>
                  <a:lnTo>
                    <a:pt x="5077" y="9654"/>
                  </a:lnTo>
                  <a:lnTo>
                    <a:pt x="0" y="9654"/>
                  </a:lnTo>
                  <a:lnTo>
                    <a:pt x="2425" y="117"/>
                  </a:lnTo>
                  <a:cubicBezTo>
                    <a:pt x="2456" y="0"/>
                    <a:pt x="2621" y="0"/>
                    <a:pt x="265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6"/>
            <p:cNvSpPr/>
            <p:nvPr/>
          </p:nvSpPr>
          <p:spPr>
            <a:xfrm>
              <a:off x="-4207183" y="3928939"/>
              <a:ext cx="421480" cy="1214398"/>
            </a:xfrm>
            <a:custGeom>
              <a:avLst/>
              <a:gdLst/>
              <a:ahLst/>
              <a:cxnLst/>
              <a:rect l="l" t="t" r="r" b="b"/>
              <a:pathLst>
                <a:path w="2670" h="7693" extrusionOk="0">
                  <a:moveTo>
                    <a:pt x="1131" y="90"/>
                  </a:moveTo>
                  <a:cubicBezTo>
                    <a:pt x="1131" y="41"/>
                    <a:pt x="1171" y="1"/>
                    <a:pt x="1220" y="1"/>
                  </a:cubicBezTo>
                  <a:cubicBezTo>
                    <a:pt x="1269" y="1"/>
                    <a:pt x="1309" y="41"/>
                    <a:pt x="1309" y="90"/>
                  </a:cubicBezTo>
                  <a:lnTo>
                    <a:pt x="1309" y="2133"/>
                  </a:lnTo>
                  <a:lnTo>
                    <a:pt x="1730" y="1891"/>
                  </a:lnTo>
                  <a:cubicBezTo>
                    <a:pt x="1791" y="1855"/>
                    <a:pt x="1844" y="1947"/>
                    <a:pt x="1783" y="1982"/>
                  </a:cubicBezTo>
                  <a:lnTo>
                    <a:pt x="1309" y="2256"/>
                  </a:lnTo>
                  <a:lnTo>
                    <a:pt x="1309" y="5180"/>
                  </a:lnTo>
                  <a:lnTo>
                    <a:pt x="2555" y="4459"/>
                  </a:lnTo>
                  <a:cubicBezTo>
                    <a:pt x="2615" y="4427"/>
                    <a:pt x="2665" y="4515"/>
                    <a:pt x="2608" y="4552"/>
                  </a:cubicBezTo>
                  <a:lnTo>
                    <a:pt x="1308" y="5301"/>
                  </a:lnTo>
                  <a:lnTo>
                    <a:pt x="1308" y="7692"/>
                  </a:lnTo>
                  <a:lnTo>
                    <a:pt x="1129" y="7692"/>
                  </a:lnTo>
                  <a:lnTo>
                    <a:pt x="1129" y="6508"/>
                  </a:lnTo>
                  <a:lnTo>
                    <a:pt x="63" y="5892"/>
                  </a:lnTo>
                  <a:cubicBezTo>
                    <a:pt x="1" y="5857"/>
                    <a:pt x="54" y="5764"/>
                    <a:pt x="116" y="5799"/>
                  </a:cubicBezTo>
                  <a:lnTo>
                    <a:pt x="1129" y="6385"/>
                  </a:lnTo>
                  <a:lnTo>
                    <a:pt x="1129" y="4042"/>
                  </a:lnTo>
                  <a:lnTo>
                    <a:pt x="459" y="3654"/>
                  </a:lnTo>
                  <a:cubicBezTo>
                    <a:pt x="397" y="3619"/>
                    <a:pt x="451" y="3526"/>
                    <a:pt x="512" y="3563"/>
                  </a:cubicBezTo>
                  <a:lnTo>
                    <a:pt x="1129" y="3919"/>
                  </a:lnTo>
                  <a:lnTo>
                    <a:pt x="1129" y="1577"/>
                  </a:lnTo>
                  <a:lnTo>
                    <a:pt x="727" y="1345"/>
                  </a:lnTo>
                  <a:cubicBezTo>
                    <a:pt x="661" y="1311"/>
                    <a:pt x="718" y="1211"/>
                    <a:pt x="781" y="1252"/>
                  </a:cubicBezTo>
                  <a:lnTo>
                    <a:pt x="1129" y="1453"/>
                  </a:lnTo>
                  <a:lnTo>
                    <a:pt x="1129" y="90"/>
                  </a:lnTo>
                  <a:close/>
                  <a:moveTo>
                    <a:pt x="2022" y="7692"/>
                  </a:moveTo>
                  <a:lnTo>
                    <a:pt x="2235" y="7692"/>
                  </a:lnTo>
                  <a:lnTo>
                    <a:pt x="2608" y="7477"/>
                  </a:lnTo>
                  <a:cubicBezTo>
                    <a:pt x="2670" y="7442"/>
                    <a:pt x="2617" y="7349"/>
                    <a:pt x="2555" y="7384"/>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6"/>
            <p:cNvSpPr/>
            <p:nvPr/>
          </p:nvSpPr>
          <p:spPr>
            <a:xfrm>
              <a:off x="-4167245" y="3959406"/>
              <a:ext cx="3975168" cy="1184089"/>
            </a:xfrm>
            <a:custGeom>
              <a:avLst/>
              <a:gdLst/>
              <a:ahLst/>
              <a:cxnLst/>
              <a:rect l="l" t="t" r="r" b="b"/>
              <a:pathLst>
                <a:path w="25182" h="7501" extrusionOk="0">
                  <a:moveTo>
                    <a:pt x="25181" y="1"/>
                  </a:moveTo>
                  <a:lnTo>
                    <a:pt x="25181" y="5763"/>
                  </a:lnTo>
                  <a:cubicBezTo>
                    <a:pt x="25181" y="6719"/>
                    <a:pt x="24399" y="7501"/>
                    <a:pt x="23444" y="7501"/>
                  </a:cubicBezTo>
                  <a:lnTo>
                    <a:pt x="14557" y="7501"/>
                  </a:lnTo>
                  <a:lnTo>
                    <a:pt x="25181" y="1"/>
                  </a:lnTo>
                  <a:close/>
                  <a:moveTo>
                    <a:pt x="0" y="7499"/>
                  </a:moveTo>
                  <a:lnTo>
                    <a:pt x="6476" y="6266"/>
                  </a:lnTo>
                  <a:lnTo>
                    <a:pt x="11756" y="749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6"/>
            <p:cNvSpPr/>
            <p:nvPr/>
          </p:nvSpPr>
          <p:spPr>
            <a:xfrm>
              <a:off x="-1402356" y="2779098"/>
              <a:ext cx="1036019" cy="2243629"/>
            </a:xfrm>
            <a:custGeom>
              <a:avLst/>
              <a:gdLst/>
              <a:ahLst/>
              <a:cxnLst/>
              <a:rect l="l" t="t" r="r" b="b"/>
              <a:pathLst>
                <a:path w="6563" h="14213" extrusionOk="0">
                  <a:moveTo>
                    <a:pt x="3420" y="143"/>
                  </a:moveTo>
                  <a:lnTo>
                    <a:pt x="6526" y="12360"/>
                  </a:lnTo>
                  <a:cubicBezTo>
                    <a:pt x="6528" y="12366"/>
                    <a:pt x="6528" y="12372"/>
                    <a:pt x="6529" y="12379"/>
                  </a:cubicBezTo>
                  <a:cubicBezTo>
                    <a:pt x="6562" y="12660"/>
                    <a:pt x="6515" y="13022"/>
                    <a:pt x="6420" y="13284"/>
                  </a:cubicBezTo>
                  <a:cubicBezTo>
                    <a:pt x="6186" y="13930"/>
                    <a:pt x="5655" y="14212"/>
                    <a:pt x="4986" y="14212"/>
                  </a:cubicBezTo>
                  <a:lnTo>
                    <a:pt x="1576" y="14212"/>
                  </a:lnTo>
                  <a:cubicBezTo>
                    <a:pt x="907" y="14212"/>
                    <a:pt x="377" y="13930"/>
                    <a:pt x="143" y="13284"/>
                  </a:cubicBezTo>
                  <a:cubicBezTo>
                    <a:pt x="48" y="13022"/>
                    <a:pt x="1" y="12660"/>
                    <a:pt x="33" y="12379"/>
                  </a:cubicBezTo>
                  <a:cubicBezTo>
                    <a:pt x="35" y="12372"/>
                    <a:pt x="36" y="12366"/>
                    <a:pt x="37" y="12360"/>
                  </a:cubicBezTo>
                  <a:lnTo>
                    <a:pt x="3143" y="143"/>
                  </a:lnTo>
                  <a:cubicBezTo>
                    <a:pt x="3179" y="0"/>
                    <a:pt x="3384" y="0"/>
                    <a:pt x="3420" y="14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6"/>
            <p:cNvSpPr/>
            <p:nvPr/>
          </p:nvSpPr>
          <p:spPr>
            <a:xfrm>
              <a:off x="-1119948" y="3157643"/>
              <a:ext cx="515247" cy="1985689"/>
            </a:xfrm>
            <a:custGeom>
              <a:avLst/>
              <a:gdLst/>
              <a:ahLst/>
              <a:cxnLst/>
              <a:rect l="l" t="t" r="r" b="b"/>
              <a:pathLst>
                <a:path w="3264" h="12579" extrusionOk="0">
                  <a:moveTo>
                    <a:pt x="1383" y="115"/>
                  </a:moveTo>
                  <a:cubicBezTo>
                    <a:pt x="1381" y="53"/>
                    <a:pt x="1430" y="1"/>
                    <a:pt x="1492" y="1"/>
                  </a:cubicBezTo>
                  <a:cubicBezTo>
                    <a:pt x="1555" y="1"/>
                    <a:pt x="1604" y="53"/>
                    <a:pt x="1602" y="115"/>
                  </a:cubicBezTo>
                  <a:lnTo>
                    <a:pt x="1602" y="2616"/>
                  </a:lnTo>
                  <a:lnTo>
                    <a:pt x="2117" y="2319"/>
                  </a:lnTo>
                  <a:cubicBezTo>
                    <a:pt x="2191" y="2281"/>
                    <a:pt x="2252" y="2388"/>
                    <a:pt x="2181" y="2433"/>
                  </a:cubicBezTo>
                  <a:lnTo>
                    <a:pt x="1602" y="2768"/>
                  </a:lnTo>
                  <a:lnTo>
                    <a:pt x="1602" y="6346"/>
                  </a:lnTo>
                  <a:lnTo>
                    <a:pt x="3127" y="5465"/>
                  </a:lnTo>
                  <a:cubicBezTo>
                    <a:pt x="3201" y="5427"/>
                    <a:pt x="3263" y="5534"/>
                    <a:pt x="3193" y="5578"/>
                  </a:cubicBezTo>
                  <a:lnTo>
                    <a:pt x="1602" y="6498"/>
                  </a:lnTo>
                  <a:lnTo>
                    <a:pt x="1602" y="9929"/>
                  </a:lnTo>
                  <a:lnTo>
                    <a:pt x="3127" y="9048"/>
                  </a:lnTo>
                  <a:cubicBezTo>
                    <a:pt x="3201" y="9010"/>
                    <a:pt x="3263" y="9117"/>
                    <a:pt x="3193" y="9161"/>
                  </a:cubicBezTo>
                  <a:lnTo>
                    <a:pt x="1602" y="10080"/>
                  </a:lnTo>
                  <a:lnTo>
                    <a:pt x="1602" y="12578"/>
                  </a:lnTo>
                  <a:lnTo>
                    <a:pt x="1383" y="12578"/>
                  </a:lnTo>
                  <a:lnTo>
                    <a:pt x="1383" y="10992"/>
                  </a:lnTo>
                  <a:lnTo>
                    <a:pt x="77" y="10238"/>
                  </a:lnTo>
                  <a:cubicBezTo>
                    <a:pt x="1" y="10195"/>
                    <a:pt x="66" y="10081"/>
                    <a:pt x="141" y="10124"/>
                  </a:cubicBezTo>
                  <a:lnTo>
                    <a:pt x="1383" y="10842"/>
                  </a:lnTo>
                  <a:lnTo>
                    <a:pt x="1383" y="7974"/>
                  </a:lnTo>
                  <a:lnTo>
                    <a:pt x="77" y="7219"/>
                  </a:lnTo>
                  <a:cubicBezTo>
                    <a:pt x="0" y="7175"/>
                    <a:pt x="66" y="7062"/>
                    <a:pt x="141" y="7106"/>
                  </a:cubicBezTo>
                  <a:lnTo>
                    <a:pt x="1383" y="7822"/>
                  </a:lnTo>
                  <a:lnTo>
                    <a:pt x="1383" y="4954"/>
                  </a:lnTo>
                  <a:lnTo>
                    <a:pt x="561" y="4480"/>
                  </a:lnTo>
                  <a:cubicBezTo>
                    <a:pt x="486" y="4436"/>
                    <a:pt x="550" y="4322"/>
                    <a:pt x="626" y="4366"/>
                  </a:cubicBezTo>
                  <a:lnTo>
                    <a:pt x="1383" y="4802"/>
                  </a:lnTo>
                  <a:lnTo>
                    <a:pt x="1383" y="1935"/>
                  </a:lnTo>
                  <a:lnTo>
                    <a:pt x="891" y="1651"/>
                  </a:lnTo>
                  <a:cubicBezTo>
                    <a:pt x="815" y="1607"/>
                    <a:pt x="881" y="1494"/>
                    <a:pt x="956" y="1538"/>
                  </a:cubicBezTo>
                  <a:lnTo>
                    <a:pt x="1383" y="178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6"/>
            <p:cNvSpPr/>
            <p:nvPr/>
          </p:nvSpPr>
          <p:spPr>
            <a:xfrm>
              <a:off x="-1959596" y="3520086"/>
              <a:ext cx="857482" cy="1623249"/>
            </a:xfrm>
            <a:custGeom>
              <a:avLst/>
              <a:gdLst/>
              <a:ahLst/>
              <a:cxnLst/>
              <a:rect l="l" t="t" r="r" b="b"/>
              <a:pathLst>
                <a:path w="5432" h="10283" extrusionOk="0">
                  <a:moveTo>
                    <a:pt x="2856" y="145"/>
                  </a:moveTo>
                  <a:lnTo>
                    <a:pt x="5432" y="10282"/>
                  </a:lnTo>
                  <a:lnTo>
                    <a:pt x="0" y="10282"/>
                  </a:lnTo>
                  <a:lnTo>
                    <a:pt x="2577" y="144"/>
                  </a:lnTo>
                  <a:cubicBezTo>
                    <a:pt x="2613" y="0"/>
                    <a:pt x="2819" y="0"/>
                    <a:pt x="285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6"/>
            <p:cNvSpPr/>
            <p:nvPr/>
          </p:nvSpPr>
          <p:spPr>
            <a:xfrm>
              <a:off x="-1767325" y="3898946"/>
              <a:ext cx="517299" cy="1244391"/>
            </a:xfrm>
            <a:custGeom>
              <a:avLst/>
              <a:gdLst/>
              <a:ahLst/>
              <a:cxnLst/>
              <a:rect l="l" t="t" r="r" b="b"/>
              <a:pathLst>
                <a:path w="3277" h="7883" extrusionOk="0">
                  <a:moveTo>
                    <a:pt x="1389" y="113"/>
                  </a:moveTo>
                  <a:cubicBezTo>
                    <a:pt x="1387" y="52"/>
                    <a:pt x="1436" y="0"/>
                    <a:pt x="1499" y="0"/>
                  </a:cubicBezTo>
                  <a:cubicBezTo>
                    <a:pt x="1560" y="0"/>
                    <a:pt x="1611" y="52"/>
                    <a:pt x="1608" y="113"/>
                  </a:cubicBezTo>
                  <a:lnTo>
                    <a:pt x="1608" y="2616"/>
                  </a:lnTo>
                  <a:lnTo>
                    <a:pt x="2122" y="2318"/>
                  </a:lnTo>
                  <a:cubicBezTo>
                    <a:pt x="2198" y="2271"/>
                    <a:pt x="2267" y="2389"/>
                    <a:pt x="2188" y="2431"/>
                  </a:cubicBezTo>
                  <a:lnTo>
                    <a:pt x="1607" y="2766"/>
                  </a:lnTo>
                  <a:lnTo>
                    <a:pt x="1607" y="6344"/>
                  </a:lnTo>
                  <a:lnTo>
                    <a:pt x="3133" y="5464"/>
                  </a:lnTo>
                  <a:cubicBezTo>
                    <a:pt x="3209" y="5417"/>
                    <a:pt x="3277" y="5534"/>
                    <a:pt x="3198" y="5576"/>
                  </a:cubicBezTo>
                  <a:lnTo>
                    <a:pt x="1607" y="6495"/>
                  </a:lnTo>
                  <a:lnTo>
                    <a:pt x="1607" y="7882"/>
                  </a:lnTo>
                  <a:lnTo>
                    <a:pt x="1234" y="7882"/>
                  </a:lnTo>
                  <a:lnTo>
                    <a:pt x="82" y="7217"/>
                  </a:lnTo>
                  <a:cubicBezTo>
                    <a:pt x="1" y="7175"/>
                    <a:pt x="70" y="7055"/>
                    <a:pt x="147" y="7104"/>
                  </a:cubicBezTo>
                  <a:lnTo>
                    <a:pt x="1388" y="7820"/>
                  </a:lnTo>
                  <a:lnTo>
                    <a:pt x="1388" y="4952"/>
                  </a:lnTo>
                  <a:lnTo>
                    <a:pt x="566" y="4478"/>
                  </a:lnTo>
                  <a:cubicBezTo>
                    <a:pt x="491" y="4435"/>
                    <a:pt x="557" y="4322"/>
                    <a:pt x="632" y="4365"/>
                  </a:cubicBezTo>
                  <a:lnTo>
                    <a:pt x="1388" y="4802"/>
                  </a:lnTo>
                  <a:lnTo>
                    <a:pt x="1388" y="1934"/>
                  </a:lnTo>
                  <a:lnTo>
                    <a:pt x="897" y="1650"/>
                  </a:lnTo>
                  <a:cubicBezTo>
                    <a:pt x="825" y="1605"/>
                    <a:pt x="887" y="1496"/>
                    <a:pt x="963" y="1537"/>
                  </a:cubicBezTo>
                  <a:lnTo>
                    <a:pt x="1388" y="178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6"/>
            <p:cNvSpPr/>
            <p:nvPr/>
          </p:nvSpPr>
          <p:spPr>
            <a:xfrm>
              <a:off x="-2465374" y="3922625"/>
              <a:ext cx="652899" cy="1220712"/>
            </a:xfrm>
            <a:custGeom>
              <a:avLst/>
              <a:gdLst/>
              <a:ahLst/>
              <a:cxnLst/>
              <a:rect l="l" t="t" r="r" b="b"/>
              <a:pathLst>
                <a:path w="4136" h="7733" extrusionOk="0">
                  <a:moveTo>
                    <a:pt x="2207" y="145"/>
                  </a:moveTo>
                  <a:lnTo>
                    <a:pt x="4136" y="7732"/>
                  </a:lnTo>
                  <a:lnTo>
                    <a:pt x="0" y="7732"/>
                  </a:lnTo>
                  <a:lnTo>
                    <a:pt x="1929" y="145"/>
                  </a:lnTo>
                  <a:cubicBezTo>
                    <a:pt x="1966" y="1"/>
                    <a:pt x="2171" y="1"/>
                    <a:pt x="2207"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6"/>
            <p:cNvSpPr/>
            <p:nvPr/>
          </p:nvSpPr>
          <p:spPr>
            <a:xfrm>
              <a:off x="-2297255" y="4302274"/>
              <a:ext cx="279092" cy="841065"/>
            </a:xfrm>
            <a:custGeom>
              <a:avLst/>
              <a:gdLst/>
              <a:ahLst/>
              <a:cxnLst/>
              <a:rect l="l" t="t" r="r" b="b"/>
              <a:pathLst>
                <a:path w="1768" h="5328" extrusionOk="0">
                  <a:moveTo>
                    <a:pt x="894" y="110"/>
                  </a:moveTo>
                  <a:cubicBezTo>
                    <a:pt x="894" y="49"/>
                    <a:pt x="942" y="1"/>
                    <a:pt x="1004" y="1"/>
                  </a:cubicBezTo>
                  <a:cubicBezTo>
                    <a:pt x="1064" y="1"/>
                    <a:pt x="1113" y="49"/>
                    <a:pt x="1113" y="110"/>
                  </a:cubicBezTo>
                  <a:lnTo>
                    <a:pt x="1113" y="2611"/>
                  </a:lnTo>
                  <a:lnTo>
                    <a:pt x="1628" y="2315"/>
                  </a:lnTo>
                  <a:cubicBezTo>
                    <a:pt x="1703" y="2271"/>
                    <a:pt x="1768" y="2384"/>
                    <a:pt x="1693" y="2428"/>
                  </a:cubicBezTo>
                  <a:lnTo>
                    <a:pt x="1113" y="2763"/>
                  </a:lnTo>
                  <a:lnTo>
                    <a:pt x="1113" y="5327"/>
                  </a:lnTo>
                  <a:lnTo>
                    <a:pt x="894" y="5327"/>
                  </a:lnTo>
                  <a:lnTo>
                    <a:pt x="894" y="4949"/>
                  </a:lnTo>
                  <a:lnTo>
                    <a:pt x="72" y="4474"/>
                  </a:lnTo>
                  <a:cubicBezTo>
                    <a:pt x="0" y="4430"/>
                    <a:pt x="63" y="4321"/>
                    <a:pt x="137" y="4361"/>
                  </a:cubicBezTo>
                  <a:lnTo>
                    <a:pt x="894" y="4797"/>
                  </a:lnTo>
                  <a:lnTo>
                    <a:pt x="894" y="1929"/>
                  </a:lnTo>
                  <a:lnTo>
                    <a:pt x="403" y="1646"/>
                  </a:lnTo>
                  <a:cubicBezTo>
                    <a:pt x="330" y="1601"/>
                    <a:pt x="392" y="1492"/>
                    <a:pt x="467" y="1532"/>
                  </a:cubicBezTo>
                  <a:lnTo>
                    <a:pt x="894"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6"/>
            <p:cNvSpPr/>
            <p:nvPr/>
          </p:nvSpPr>
          <p:spPr>
            <a:xfrm>
              <a:off x="-3317967" y="3689152"/>
              <a:ext cx="771607" cy="1454183"/>
            </a:xfrm>
            <a:custGeom>
              <a:avLst/>
              <a:gdLst/>
              <a:ahLst/>
              <a:cxnLst/>
              <a:rect l="l" t="t" r="r" b="b"/>
              <a:pathLst>
                <a:path w="4888" h="9212" extrusionOk="0">
                  <a:moveTo>
                    <a:pt x="2582" y="145"/>
                  </a:moveTo>
                  <a:lnTo>
                    <a:pt x="4887" y="9211"/>
                  </a:lnTo>
                  <a:lnTo>
                    <a:pt x="0" y="9211"/>
                  </a:lnTo>
                  <a:lnTo>
                    <a:pt x="2304" y="145"/>
                  </a:lnTo>
                  <a:cubicBezTo>
                    <a:pt x="2340" y="1"/>
                    <a:pt x="2546" y="1"/>
                    <a:pt x="2582"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6"/>
            <p:cNvSpPr/>
            <p:nvPr/>
          </p:nvSpPr>
          <p:spPr>
            <a:xfrm>
              <a:off x="-3091756" y="4069275"/>
              <a:ext cx="439002" cy="1074062"/>
            </a:xfrm>
            <a:custGeom>
              <a:avLst/>
              <a:gdLst/>
              <a:ahLst/>
              <a:cxnLst/>
              <a:rect l="l" t="t" r="r" b="b"/>
              <a:pathLst>
                <a:path w="2781" h="6804" extrusionOk="0">
                  <a:moveTo>
                    <a:pt x="901" y="105"/>
                  </a:moveTo>
                  <a:cubicBezTo>
                    <a:pt x="903" y="47"/>
                    <a:pt x="951" y="1"/>
                    <a:pt x="1011" y="1"/>
                  </a:cubicBezTo>
                  <a:cubicBezTo>
                    <a:pt x="1070" y="1"/>
                    <a:pt x="1118" y="47"/>
                    <a:pt x="1120" y="105"/>
                  </a:cubicBezTo>
                  <a:lnTo>
                    <a:pt x="1120" y="2608"/>
                  </a:lnTo>
                  <a:lnTo>
                    <a:pt x="1635" y="2310"/>
                  </a:lnTo>
                  <a:cubicBezTo>
                    <a:pt x="1709" y="2270"/>
                    <a:pt x="1772" y="2380"/>
                    <a:pt x="1700" y="2423"/>
                  </a:cubicBezTo>
                  <a:lnTo>
                    <a:pt x="1120" y="2758"/>
                  </a:lnTo>
                  <a:lnTo>
                    <a:pt x="1120" y="6337"/>
                  </a:lnTo>
                  <a:lnTo>
                    <a:pt x="2645" y="5456"/>
                  </a:lnTo>
                  <a:cubicBezTo>
                    <a:pt x="2719" y="5417"/>
                    <a:pt x="2780" y="5525"/>
                    <a:pt x="2710" y="5570"/>
                  </a:cubicBezTo>
                  <a:lnTo>
                    <a:pt x="1120" y="6488"/>
                  </a:lnTo>
                  <a:lnTo>
                    <a:pt x="1120" y="6803"/>
                  </a:lnTo>
                  <a:lnTo>
                    <a:pt x="901" y="6803"/>
                  </a:lnTo>
                  <a:lnTo>
                    <a:pt x="901" y="4946"/>
                  </a:lnTo>
                  <a:lnTo>
                    <a:pt x="79" y="4470"/>
                  </a:lnTo>
                  <a:cubicBezTo>
                    <a:pt x="1" y="4428"/>
                    <a:pt x="68" y="4311"/>
                    <a:pt x="144" y="4358"/>
                  </a:cubicBezTo>
                  <a:lnTo>
                    <a:pt x="901" y="4794"/>
                  </a:lnTo>
                  <a:lnTo>
                    <a:pt x="901" y="1926"/>
                  </a:lnTo>
                  <a:lnTo>
                    <a:pt x="409" y="1642"/>
                  </a:lnTo>
                  <a:cubicBezTo>
                    <a:pt x="338" y="1598"/>
                    <a:pt x="400" y="1490"/>
                    <a:pt x="475" y="1528"/>
                  </a:cubicBezTo>
                  <a:lnTo>
                    <a:pt x="900" y="177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6"/>
            <p:cNvSpPr/>
            <p:nvPr/>
          </p:nvSpPr>
          <p:spPr>
            <a:xfrm>
              <a:off x="-3969922" y="4157202"/>
              <a:ext cx="533874" cy="986136"/>
            </a:xfrm>
            <a:custGeom>
              <a:avLst/>
              <a:gdLst/>
              <a:ahLst/>
              <a:cxnLst/>
              <a:rect l="l" t="t" r="r" b="b"/>
              <a:pathLst>
                <a:path w="3382" h="6247" extrusionOk="0">
                  <a:moveTo>
                    <a:pt x="1830" y="145"/>
                  </a:moveTo>
                  <a:lnTo>
                    <a:pt x="3381" y="6246"/>
                  </a:lnTo>
                  <a:lnTo>
                    <a:pt x="0" y="6246"/>
                  </a:lnTo>
                  <a:lnTo>
                    <a:pt x="1551" y="145"/>
                  </a:lnTo>
                  <a:cubicBezTo>
                    <a:pt x="1588" y="0"/>
                    <a:pt x="1792" y="0"/>
                    <a:pt x="1829"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6"/>
            <p:cNvSpPr/>
            <p:nvPr/>
          </p:nvSpPr>
          <p:spPr>
            <a:xfrm>
              <a:off x="-3810170" y="4536536"/>
              <a:ext cx="227946" cy="606804"/>
            </a:xfrm>
            <a:custGeom>
              <a:avLst/>
              <a:gdLst/>
              <a:ahLst/>
              <a:cxnLst/>
              <a:rect l="l" t="t" r="r" b="b"/>
              <a:pathLst>
                <a:path w="1444" h="3844" extrusionOk="0">
                  <a:moveTo>
                    <a:pt x="569" y="110"/>
                  </a:moveTo>
                  <a:cubicBezTo>
                    <a:pt x="569" y="50"/>
                    <a:pt x="618" y="1"/>
                    <a:pt x="678" y="1"/>
                  </a:cubicBezTo>
                  <a:cubicBezTo>
                    <a:pt x="739" y="1"/>
                    <a:pt x="788" y="50"/>
                    <a:pt x="788" y="110"/>
                  </a:cubicBezTo>
                  <a:lnTo>
                    <a:pt x="788" y="2612"/>
                  </a:lnTo>
                  <a:lnTo>
                    <a:pt x="1303" y="2315"/>
                  </a:lnTo>
                  <a:cubicBezTo>
                    <a:pt x="1378" y="2271"/>
                    <a:pt x="1444" y="2384"/>
                    <a:pt x="1367" y="2428"/>
                  </a:cubicBezTo>
                  <a:lnTo>
                    <a:pt x="788" y="2763"/>
                  </a:lnTo>
                  <a:lnTo>
                    <a:pt x="788" y="3843"/>
                  </a:lnTo>
                  <a:lnTo>
                    <a:pt x="569" y="3843"/>
                  </a:lnTo>
                  <a:lnTo>
                    <a:pt x="569" y="1930"/>
                  </a:lnTo>
                  <a:lnTo>
                    <a:pt x="77" y="1646"/>
                  </a:lnTo>
                  <a:cubicBezTo>
                    <a:pt x="1" y="1602"/>
                    <a:pt x="67" y="1489"/>
                    <a:pt x="142" y="1533"/>
                  </a:cubicBezTo>
                  <a:lnTo>
                    <a:pt x="569"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6"/>
            <p:cNvSpPr/>
            <p:nvPr/>
          </p:nvSpPr>
          <p:spPr>
            <a:xfrm>
              <a:off x="-4851246" y="3664052"/>
              <a:ext cx="784394" cy="1479283"/>
            </a:xfrm>
            <a:custGeom>
              <a:avLst/>
              <a:gdLst/>
              <a:ahLst/>
              <a:cxnLst/>
              <a:rect l="l" t="t" r="r" b="b"/>
              <a:pathLst>
                <a:path w="4969" h="9371" extrusionOk="0">
                  <a:moveTo>
                    <a:pt x="2624" y="145"/>
                  </a:moveTo>
                  <a:lnTo>
                    <a:pt x="4968" y="9370"/>
                  </a:lnTo>
                  <a:lnTo>
                    <a:pt x="0" y="9370"/>
                  </a:lnTo>
                  <a:lnTo>
                    <a:pt x="2345" y="144"/>
                  </a:lnTo>
                  <a:cubicBezTo>
                    <a:pt x="2381" y="1"/>
                    <a:pt x="2586" y="1"/>
                    <a:pt x="2624"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6"/>
            <p:cNvSpPr/>
            <p:nvPr/>
          </p:nvSpPr>
          <p:spPr>
            <a:xfrm>
              <a:off x="-4618878" y="4043544"/>
              <a:ext cx="439317" cy="1099793"/>
            </a:xfrm>
            <a:custGeom>
              <a:avLst/>
              <a:gdLst/>
              <a:ahLst/>
              <a:cxnLst/>
              <a:rect l="l" t="t" r="r" b="b"/>
              <a:pathLst>
                <a:path w="2783" h="6967" extrusionOk="0">
                  <a:moveTo>
                    <a:pt x="904" y="110"/>
                  </a:moveTo>
                  <a:cubicBezTo>
                    <a:pt x="904" y="50"/>
                    <a:pt x="952" y="0"/>
                    <a:pt x="1013" y="0"/>
                  </a:cubicBezTo>
                  <a:cubicBezTo>
                    <a:pt x="1073" y="0"/>
                    <a:pt x="1122" y="50"/>
                    <a:pt x="1122" y="110"/>
                  </a:cubicBezTo>
                  <a:lnTo>
                    <a:pt x="1122" y="2612"/>
                  </a:lnTo>
                  <a:lnTo>
                    <a:pt x="1636" y="2315"/>
                  </a:lnTo>
                  <a:cubicBezTo>
                    <a:pt x="1711" y="2271"/>
                    <a:pt x="1777" y="2384"/>
                    <a:pt x="1702" y="2427"/>
                  </a:cubicBezTo>
                  <a:lnTo>
                    <a:pt x="1122" y="2763"/>
                  </a:lnTo>
                  <a:lnTo>
                    <a:pt x="1122" y="6341"/>
                  </a:lnTo>
                  <a:lnTo>
                    <a:pt x="2647" y="5460"/>
                  </a:lnTo>
                  <a:cubicBezTo>
                    <a:pt x="2721" y="5421"/>
                    <a:pt x="2783" y="5528"/>
                    <a:pt x="2712" y="5573"/>
                  </a:cubicBezTo>
                  <a:lnTo>
                    <a:pt x="1122" y="6491"/>
                  </a:lnTo>
                  <a:lnTo>
                    <a:pt x="1122" y="6966"/>
                  </a:lnTo>
                  <a:lnTo>
                    <a:pt x="904" y="6966"/>
                  </a:lnTo>
                  <a:lnTo>
                    <a:pt x="904" y="4949"/>
                  </a:lnTo>
                  <a:lnTo>
                    <a:pt x="82" y="4475"/>
                  </a:lnTo>
                  <a:cubicBezTo>
                    <a:pt x="0" y="4432"/>
                    <a:pt x="70" y="4312"/>
                    <a:pt x="146" y="4362"/>
                  </a:cubicBezTo>
                  <a:lnTo>
                    <a:pt x="902" y="4798"/>
                  </a:lnTo>
                  <a:lnTo>
                    <a:pt x="902" y="1930"/>
                  </a:lnTo>
                  <a:lnTo>
                    <a:pt x="411" y="1645"/>
                  </a:lnTo>
                  <a:cubicBezTo>
                    <a:pt x="331" y="1603"/>
                    <a:pt x="399" y="1483"/>
                    <a:pt x="477" y="1533"/>
                  </a:cubicBezTo>
                  <a:lnTo>
                    <a:pt x="902" y="177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6"/>
            <p:cNvSpPr/>
            <p:nvPr/>
          </p:nvSpPr>
          <p:spPr>
            <a:xfrm>
              <a:off x="-5633118" y="3991609"/>
              <a:ext cx="618012" cy="1151728"/>
            </a:xfrm>
            <a:custGeom>
              <a:avLst/>
              <a:gdLst/>
              <a:ahLst/>
              <a:cxnLst/>
              <a:rect l="l" t="t" r="r" b="b"/>
              <a:pathLst>
                <a:path w="3915" h="7296" extrusionOk="0">
                  <a:moveTo>
                    <a:pt x="2096" y="145"/>
                  </a:moveTo>
                  <a:lnTo>
                    <a:pt x="3915" y="7295"/>
                  </a:lnTo>
                  <a:lnTo>
                    <a:pt x="0" y="7295"/>
                  </a:lnTo>
                  <a:lnTo>
                    <a:pt x="1818" y="144"/>
                  </a:lnTo>
                  <a:cubicBezTo>
                    <a:pt x="1855" y="0"/>
                    <a:pt x="2059" y="0"/>
                    <a:pt x="209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6"/>
            <p:cNvSpPr/>
            <p:nvPr/>
          </p:nvSpPr>
          <p:spPr>
            <a:xfrm>
              <a:off x="-5484100" y="4370943"/>
              <a:ext cx="281144" cy="772397"/>
            </a:xfrm>
            <a:custGeom>
              <a:avLst/>
              <a:gdLst/>
              <a:ahLst/>
              <a:cxnLst/>
              <a:rect l="l" t="t" r="r" b="b"/>
              <a:pathLst>
                <a:path w="1781" h="4893" extrusionOk="0">
                  <a:moveTo>
                    <a:pt x="904" y="110"/>
                  </a:moveTo>
                  <a:cubicBezTo>
                    <a:pt x="904" y="50"/>
                    <a:pt x="953" y="1"/>
                    <a:pt x="1013" y="1"/>
                  </a:cubicBezTo>
                  <a:cubicBezTo>
                    <a:pt x="1073" y="1"/>
                    <a:pt x="1122" y="50"/>
                    <a:pt x="1122" y="110"/>
                  </a:cubicBezTo>
                  <a:lnTo>
                    <a:pt x="1122" y="2611"/>
                  </a:lnTo>
                  <a:lnTo>
                    <a:pt x="1637" y="2315"/>
                  </a:lnTo>
                  <a:cubicBezTo>
                    <a:pt x="1713" y="2268"/>
                    <a:pt x="1781" y="2385"/>
                    <a:pt x="1702" y="2428"/>
                  </a:cubicBezTo>
                  <a:lnTo>
                    <a:pt x="1122" y="2763"/>
                  </a:lnTo>
                  <a:lnTo>
                    <a:pt x="1122" y="4892"/>
                  </a:lnTo>
                  <a:lnTo>
                    <a:pt x="806" y="4892"/>
                  </a:lnTo>
                  <a:lnTo>
                    <a:pt x="82" y="4474"/>
                  </a:lnTo>
                  <a:cubicBezTo>
                    <a:pt x="1" y="4433"/>
                    <a:pt x="70" y="4313"/>
                    <a:pt x="146" y="4361"/>
                  </a:cubicBezTo>
                  <a:lnTo>
                    <a:pt x="902" y="4797"/>
                  </a:lnTo>
                  <a:lnTo>
                    <a:pt x="902" y="1930"/>
                  </a:lnTo>
                  <a:lnTo>
                    <a:pt x="411" y="1646"/>
                  </a:lnTo>
                  <a:cubicBezTo>
                    <a:pt x="336" y="1602"/>
                    <a:pt x="400" y="1489"/>
                    <a:pt x="477" y="1533"/>
                  </a:cubicBezTo>
                  <a:lnTo>
                    <a:pt x="902"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6"/>
            <p:cNvSpPr/>
            <p:nvPr/>
          </p:nvSpPr>
          <p:spPr>
            <a:xfrm>
              <a:off x="-5860118" y="3957985"/>
              <a:ext cx="621327" cy="1185352"/>
            </a:xfrm>
            <a:custGeom>
              <a:avLst/>
              <a:gdLst/>
              <a:ahLst/>
              <a:cxnLst/>
              <a:rect l="l" t="t" r="r" b="b"/>
              <a:pathLst>
                <a:path w="3936" h="7509" extrusionOk="0">
                  <a:moveTo>
                    <a:pt x="2052" y="88"/>
                  </a:moveTo>
                  <a:lnTo>
                    <a:pt x="3934" y="7490"/>
                  </a:lnTo>
                  <a:cubicBezTo>
                    <a:pt x="3935" y="7493"/>
                    <a:pt x="3936" y="7497"/>
                    <a:pt x="3936" y="7501"/>
                  </a:cubicBezTo>
                  <a:lnTo>
                    <a:pt x="3936" y="7508"/>
                  </a:lnTo>
                  <a:lnTo>
                    <a:pt x="0" y="7508"/>
                  </a:lnTo>
                  <a:lnTo>
                    <a:pt x="0" y="7501"/>
                  </a:lnTo>
                  <a:cubicBezTo>
                    <a:pt x="0" y="7497"/>
                    <a:pt x="1" y="7493"/>
                    <a:pt x="2" y="7490"/>
                  </a:cubicBezTo>
                  <a:lnTo>
                    <a:pt x="1884" y="88"/>
                  </a:lnTo>
                  <a:cubicBezTo>
                    <a:pt x="1906" y="0"/>
                    <a:pt x="2031" y="0"/>
                    <a:pt x="2053" y="8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6"/>
            <p:cNvSpPr/>
            <p:nvPr/>
          </p:nvSpPr>
          <p:spPr>
            <a:xfrm>
              <a:off x="-5692157" y="4187195"/>
              <a:ext cx="312558" cy="956143"/>
            </a:xfrm>
            <a:custGeom>
              <a:avLst/>
              <a:gdLst/>
              <a:ahLst/>
              <a:cxnLst/>
              <a:rect l="l" t="t" r="r" b="b"/>
              <a:pathLst>
                <a:path w="1980" h="6057" extrusionOk="0">
                  <a:moveTo>
                    <a:pt x="838" y="72"/>
                  </a:moveTo>
                  <a:cubicBezTo>
                    <a:pt x="835" y="33"/>
                    <a:pt x="866" y="1"/>
                    <a:pt x="905" y="1"/>
                  </a:cubicBezTo>
                  <a:cubicBezTo>
                    <a:pt x="942" y="1"/>
                    <a:pt x="973" y="33"/>
                    <a:pt x="970" y="72"/>
                  </a:cubicBezTo>
                  <a:lnTo>
                    <a:pt x="970" y="1588"/>
                  </a:lnTo>
                  <a:lnTo>
                    <a:pt x="1282" y="1408"/>
                  </a:lnTo>
                  <a:cubicBezTo>
                    <a:pt x="1328" y="1381"/>
                    <a:pt x="1368" y="1450"/>
                    <a:pt x="1322" y="1476"/>
                  </a:cubicBezTo>
                  <a:lnTo>
                    <a:pt x="970" y="1680"/>
                  </a:lnTo>
                  <a:lnTo>
                    <a:pt x="970" y="3847"/>
                  </a:lnTo>
                  <a:lnTo>
                    <a:pt x="1895" y="3314"/>
                  </a:lnTo>
                  <a:cubicBezTo>
                    <a:pt x="1939" y="3290"/>
                    <a:pt x="1978" y="3355"/>
                    <a:pt x="1935" y="3382"/>
                  </a:cubicBezTo>
                  <a:lnTo>
                    <a:pt x="970" y="3939"/>
                  </a:lnTo>
                  <a:lnTo>
                    <a:pt x="970" y="6018"/>
                  </a:lnTo>
                  <a:lnTo>
                    <a:pt x="1895" y="5484"/>
                  </a:lnTo>
                  <a:cubicBezTo>
                    <a:pt x="1941" y="5458"/>
                    <a:pt x="1979" y="5526"/>
                    <a:pt x="1935" y="5553"/>
                  </a:cubicBezTo>
                  <a:lnTo>
                    <a:pt x="1060" y="6056"/>
                  </a:lnTo>
                  <a:lnTo>
                    <a:pt x="838" y="6056"/>
                  </a:lnTo>
                  <a:lnTo>
                    <a:pt x="838" y="4832"/>
                  </a:lnTo>
                  <a:lnTo>
                    <a:pt x="46" y="4375"/>
                  </a:lnTo>
                  <a:cubicBezTo>
                    <a:pt x="0" y="4349"/>
                    <a:pt x="40" y="4281"/>
                    <a:pt x="86" y="4307"/>
                  </a:cubicBezTo>
                  <a:lnTo>
                    <a:pt x="838" y="4741"/>
                  </a:lnTo>
                  <a:lnTo>
                    <a:pt x="838" y="3004"/>
                  </a:lnTo>
                  <a:lnTo>
                    <a:pt x="340" y="2716"/>
                  </a:lnTo>
                  <a:cubicBezTo>
                    <a:pt x="294" y="2690"/>
                    <a:pt x="334" y="2620"/>
                    <a:pt x="380" y="2647"/>
                  </a:cubicBezTo>
                  <a:lnTo>
                    <a:pt x="838" y="2912"/>
                  </a:lnTo>
                  <a:lnTo>
                    <a:pt x="838" y="1174"/>
                  </a:lnTo>
                  <a:lnTo>
                    <a:pt x="540" y="1002"/>
                  </a:lnTo>
                  <a:cubicBezTo>
                    <a:pt x="497" y="975"/>
                    <a:pt x="534" y="909"/>
                    <a:pt x="580" y="934"/>
                  </a:cubicBezTo>
                  <a:lnTo>
                    <a:pt x="839" y="10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6"/>
            <p:cNvSpPr/>
            <p:nvPr/>
          </p:nvSpPr>
          <p:spPr>
            <a:xfrm>
              <a:off x="-6723919" y="4172357"/>
              <a:ext cx="513510" cy="970981"/>
            </a:xfrm>
            <a:custGeom>
              <a:avLst/>
              <a:gdLst/>
              <a:ahLst/>
              <a:cxnLst/>
              <a:rect l="l" t="t" r="r" b="b"/>
              <a:pathLst>
                <a:path w="3253" h="6151" extrusionOk="0">
                  <a:moveTo>
                    <a:pt x="1710" y="87"/>
                  </a:moveTo>
                  <a:lnTo>
                    <a:pt x="3252" y="6150"/>
                  </a:lnTo>
                  <a:lnTo>
                    <a:pt x="1" y="6150"/>
                  </a:lnTo>
                  <a:lnTo>
                    <a:pt x="1542" y="87"/>
                  </a:lnTo>
                  <a:cubicBezTo>
                    <a:pt x="1563" y="0"/>
                    <a:pt x="1688" y="0"/>
                    <a:pt x="1710"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6"/>
            <p:cNvSpPr/>
            <p:nvPr/>
          </p:nvSpPr>
          <p:spPr>
            <a:xfrm>
              <a:off x="-6610735" y="4401251"/>
              <a:ext cx="313505" cy="742088"/>
            </a:xfrm>
            <a:custGeom>
              <a:avLst/>
              <a:gdLst/>
              <a:ahLst/>
              <a:cxnLst/>
              <a:rect l="l" t="t" r="r" b="b"/>
              <a:pathLst>
                <a:path w="1986" h="4701" extrusionOk="0">
                  <a:moveTo>
                    <a:pt x="843" y="73"/>
                  </a:moveTo>
                  <a:cubicBezTo>
                    <a:pt x="839" y="34"/>
                    <a:pt x="870" y="0"/>
                    <a:pt x="909" y="0"/>
                  </a:cubicBezTo>
                  <a:cubicBezTo>
                    <a:pt x="948" y="0"/>
                    <a:pt x="979" y="34"/>
                    <a:pt x="975" y="73"/>
                  </a:cubicBezTo>
                  <a:lnTo>
                    <a:pt x="975" y="1589"/>
                  </a:lnTo>
                  <a:lnTo>
                    <a:pt x="1289" y="1408"/>
                  </a:lnTo>
                  <a:cubicBezTo>
                    <a:pt x="1334" y="1380"/>
                    <a:pt x="1376" y="1451"/>
                    <a:pt x="1327" y="1477"/>
                  </a:cubicBezTo>
                  <a:lnTo>
                    <a:pt x="976" y="1680"/>
                  </a:lnTo>
                  <a:lnTo>
                    <a:pt x="976" y="3848"/>
                  </a:lnTo>
                  <a:lnTo>
                    <a:pt x="1900" y="3314"/>
                  </a:lnTo>
                  <a:cubicBezTo>
                    <a:pt x="1946" y="3288"/>
                    <a:pt x="1986" y="3356"/>
                    <a:pt x="1940" y="3383"/>
                  </a:cubicBezTo>
                  <a:lnTo>
                    <a:pt x="976" y="3940"/>
                  </a:lnTo>
                  <a:lnTo>
                    <a:pt x="976" y="4700"/>
                  </a:lnTo>
                  <a:lnTo>
                    <a:pt x="844" y="4700"/>
                  </a:lnTo>
                  <a:lnTo>
                    <a:pt x="844" y="3005"/>
                  </a:lnTo>
                  <a:lnTo>
                    <a:pt x="347" y="2718"/>
                  </a:lnTo>
                  <a:cubicBezTo>
                    <a:pt x="301" y="2691"/>
                    <a:pt x="340" y="2623"/>
                    <a:pt x="385" y="2648"/>
                  </a:cubicBezTo>
                  <a:lnTo>
                    <a:pt x="844" y="2913"/>
                  </a:lnTo>
                  <a:lnTo>
                    <a:pt x="844" y="1176"/>
                  </a:lnTo>
                  <a:lnTo>
                    <a:pt x="547" y="1003"/>
                  </a:lnTo>
                  <a:cubicBezTo>
                    <a:pt x="501" y="978"/>
                    <a:pt x="540" y="909"/>
                    <a:pt x="585" y="935"/>
                  </a:cubicBezTo>
                  <a:lnTo>
                    <a:pt x="843" y="1085"/>
                  </a:lnTo>
                  <a:close/>
                  <a:moveTo>
                    <a:pt x="612" y="4700"/>
                  </a:moveTo>
                  <a:lnTo>
                    <a:pt x="770" y="4700"/>
                  </a:lnTo>
                  <a:lnTo>
                    <a:pt x="90" y="4308"/>
                  </a:lnTo>
                  <a:cubicBezTo>
                    <a:pt x="43" y="4278"/>
                    <a:pt x="1" y="4351"/>
                    <a:pt x="51" y="437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6"/>
            <p:cNvSpPr/>
            <p:nvPr/>
          </p:nvSpPr>
          <p:spPr>
            <a:xfrm>
              <a:off x="-7438070" y="4480181"/>
              <a:ext cx="357074" cy="663159"/>
            </a:xfrm>
            <a:custGeom>
              <a:avLst/>
              <a:gdLst/>
              <a:ahLst/>
              <a:cxnLst/>
              <a:rect l="l" t="t" r="r" b="b"/>
              <a:pathLst>
                <a:path w="2262" h="4201" extrusionOk="0">
                  <a:moveTo>
                    <a:pt x="1216" y="87"/>
                  </a:moveTo>
                  <a:lnTo>
                    <a:pt x="2261" y="4200"/>
                  </a:lnTo>
                  <a:lnTo>
                    <a:pt x="1" y="4200"/>
                  </a:lnTo>
                  <a:lnTo>
                    <a:pt x="1046" y="87"/>
                  </a:lnTo>
                  <a:cubicBezTo>
                    <a:pt x="1069" y="0"/>
                    <a:pt x="1193" y="0"/>
                    <a:pt x="1214"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6"/>
            <p:cNvSpPr/>
            <p:nvPr/>
          </p:nvSpPr>
          <p:spPr>
            <a:xfrm>
              <a:off x="-7355511" y="4708917"/>
              <a:ext cx="169223" cy="434424"/>
            </a:xfrm>
            <a:custGeom>
              <a:avLst/>
              <a:gdLst/>
              <a:ahLst/>
              <a:cxnLst/>
              <a:rect l="l" t="t" r="r" b="b"/>
              <a:pathLst>
                <a:path w="1072" h="2752" extrusionOk="0">
                  <a:moveTo>
                    <a:pt x="542" y="73"/>
                  </a:moveTo>
                  <a:cubicBezTo>
                    <a:pt x="537" y="34"/>
                    <a:pt x="569" y="1"/>
                    <a:pt x="608" y="1"/>
                  </a:cubicBezTo>
                  <a:cubicBezTo>
                    <a:pt x="647" y="1"/>
                    <a:pt x="677" y="34"/>
                    <a:pt x="674" y="73"/>
                  </a:cubicBezTo>
                  <a:lnTo>
                    <a:pt x="674" y="1588"/>
                  </a:lnTo>
                  <a:lnTo>
                    <a:pt x="985" y="1409"/>
                  </a:lnTo>
                  <a:cubicBezTo>
                    <a:pt x="1031" y="1383"/>
                    <a:pt x="1071" y="1451"/>
                    <a:pt x="1025" y="1477"/>
                  </a:cubicBezTo>
                  <a:lnTo>
                    <a:pt x="674" y="1680"/>
                  </a:lnTo>
                  <a:lnTo>
                    <a:pt x="674" y="2751"/>
                  </a:lnTo>
                  <a:lnTo>
                    <a:pt x="542" y="2751"/>
                  </a:lnTo>
                  <a:lnTo>
                    <a:pt x="542" y="1176"/>
                  </a:lnTo>
                  <a:lnTo>
                    <a:pt x="245" y="1004"/>
                  </a:lnTo>
                  <a:cubicBezTo>
                    <a:pt x="194" y="978"/>
                    <a:pt x="236" y="905"/>
                    <a:pt x="283" y="935"/>
                  </a:cubicBezTo>
                  <a:lnTo>
                    <a:pt x="542" y="1084"/>
                  </a:lnTo>
                  <a:lnTo>
                    <a:pt x="542" y="73"/>
                  </a:lnTo>
                  <a:close/>
                  <a:moveTo>
                    <a:pt x="103" y="2751"/>
                  </a:moveTo>
                  <a:lnTo>
                    <a:pt x="262" y="2751"/>
                  </a:lnTo>
                  <a:lnTo>
                    <a:pt x="84" y="2649"/>
                  </a:lnTo>
                  <a:cubicBezTo>
                    <a:pt x="38" y="2624"/>
                    <a:pt x="0" y="2690"/>
                    <a:pt x="44" y="271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6"/>
            <p:cNvSpPr/>
            <p:nvPr/>
          </p:nvSpPr>
          <p:spPr>
            <a:xfrm>
              <a:off x="-7005854" y="4308746"/>
              <a:ext cx="443737" cy="834593"/>
            </a:xfrm>
            <a:custGeom>
              <a:avLst/>
              <a:gdLst/>
              <a:ahLst/>
              <a:cxnLst/>
              <a:rect l="l" t="t" r="r" b="b"/>
              <a:pathLst>
                <a:path w="2811" h="5287" extrusionOk="0">
                  <a:moveTo>
                    <a:pt x="1490" y="89"/>
                  </a:moveTo>
                  <a:lnTo>
                    <a:pt x="2811" y="5286"/>
                  </a:lnTo>
                  <a:lnTo>
                    <a:pt x="0" y="5286"/>
                  </a:lnTo>
                  <a:lnTo>
                    <a:pt x="1322" y="89"/>
                  </a:lnTo>
                  <a:cubicBezTo>
                    <a:pt x="1343" y="1"/>
                    <a:pt x="1468" y="1"/>
                    <a:pt x="1490" y="8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6"/>
            <p:cNvSpPr/>
            <p:nvPr/>
          </p:nvSpPr>
          <p:spPr>
            <a:xfrm>
              <a:off x="-6880830" y="4536536"/>
              <a:ext cx="266779" cy="606804"/>
            </a:xfrm>
            <a:custGeom>
              <a:avLst/>
              <a:gdLst/>
              <a:ahLst/>
              <a:cxnLst/>
              <a:rect l="l" t="t" r="r" b="b"/>
              <a:pathLst>
                <a:path w="1690" h="3844" extrusionOk="0">
                  <a:moveTo>
                    <a:pt x="548" y="81"/>
                  </a:moveTo>
                  <a:cubicBezTo>
                    <a:pt x="555" y="1"/>
                    <a:pt x="672" y="1"/>
                    <a:pt x="679" y="81"/>
                  </a:cubicBezTo>
                  <a:lnTo>
                    <a:pt x="679" y="1596"/>
                  </a:lnTo>
                  <a:lnTo>
                    <a:pt x="991" y="1416"/>
                  </a:lnTo>
                  <a:cubicBezTo>
                    <a:pt x="1037" y="1389"/>
                    <a:pt x="1077" y="1459"/>
                    <a:pt x="1031" y="1485"/>
                  </a:cubicBezTo>
                  <a:lnTo>
                    <a:pt x="679" y="1688"/>
                  </a:lnTo>
                  <a:lnTo>
                    <a:pt x="679" y="3843"/>
                  </a:lnTo>
                  <a:lnTo>
                    <a:pt x="548" y="3843"/>
                  </a:lnTo>
                  <a:lnTo>
                    <a:pt x="548" y="3012"/>
                  </a:lnTo>
                  <a:lnTo>
                    <a:pt x="49" y="2725"/>
                  </a:lnTo>
                  <a:cubicBezTo>
                    <a:pt x="1" y="2699"/>
                    <a:pt x="42" y="2628"/>
                    <a:pt x="89" y="2656"/>
                  </a:cubicBezTo>
                  <a:lnTo>
                    <a:pt x="548" y="2920"/>
                  </a:lnTo>
                  <a:lnTo>
                    <a:pt x="548" y="1184"/>
                  </a:lnTo>
                  <a:lnTo>
                    <a:pt x="249" y="1011"/>
                  </a:lnTo>
                  <a:cubicBezTo>
                    <a:pt x="203" y="985"/>
                    <a:pt x="243" y="917"/>
                    <a:pt x="289" y="942"/>
                  </a:cubicBezTo>
                  <a:lnTo>
                    <a:pt x="548" y="1092"/>
                  </a:lnTo>
                  <a:lnTo>
                    <a:pt x="548" y="81"/>
                  </a:lnTo>
                  <a:close/>
                  <a:moveTo>
                    <a:pt x="701" y="3843"/>
                  </a:moveTo>
                  <a:lnTo>
                    <a:pt x="859" y="3843"/>
                  </a:lnTo>
                  <a:lnTo>
                    <a:pt x="1644" y="3391"/>
                  </a:lnTo>
                  <a:cubicBezTo>
                    <a:pt x="1690" y="3364"/>
                    <a:pt x="1650" y="3295"/>
                    <a:pt x="1604" y="332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6"/>
            <p:cNvSpPr/>
            <p:nvPr/>
          </p:nvSpPr>
          <p:spPr>
            <a:xfrm>
              <a:off x="-6277496" y="4091533"/>
              <a:ext cx="559605" cy="1051805"/>
            </a:xfrm>
            <a:custGeom>
              <a:avLst/>
              <a:gdLst/>
              <a:ahLst/>
              <a:cxnLst/>
              <a:rect l="l" t="t" r="r" b="b"/>
              <a:pathLst>
                <a:path w="3545" h="6663" extrusionOk="0">
                  <a:moveTo>
                    <a:pt x="1879" y="111"/>
                  </a:moveTo>
                  <a:lnTo>
                    <a:pt x="3545" y="6662"/>
                  </a:lnTo>
                  <a:lnTo>
                    <a:pt x="1" y="6662"/>
                  </a:lnTo>
                  <a:lnTo>
                    <a:pt x="1666" y="111"/>
                  </a:lnTo>
                  <a:cubicBezTo>
                    <a:pt x="1694" y="1"/>
                    <a:pt x="1850" y="1"/>
                    <a:pt x="1879" y="11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6"/>
            <p:cNvSpPr/>
            <p:nvPr/>
          </p:nvSpPr>
          <p:spPr>
            <a:xfrm>
              <a:off x="-6119637" y="4382782"/>
              <a:ext cx="336710" cy="760715"/>
            </a:xfrm>
            <a:custGeom>
              <a:avLst/>
              <a:gdLst/>
              <a:ahLst/>
              <a:cxnLst/>
              <a:rect l="l" t="t" r="r" b="b"/>
              <a:pathLst>
                <a:path w="2133" h="4819" extrusionOk="0">
                  <a:moveTo>
                    <a:pt x="688" y="84"/>
                  </a:moveTo>
                  <a:cubicBezTo>
                    <a:pt x="688" y="39"/>
                    <a:pt x="726" y="1"/>
                    <a:pt x="773" y="1"/>
                  </a:cubicBezTo>
                  <a:cubicBezTo>
                    <a:pt x="819" y="1"/>
                    <a:pt x="856" y="39"/>
                    <a:pt x="856" y="84"/>
                  </a:cubicBezTo>
                  <a:lnTo>
                    <a:pt x="856" y="2003"/>
                  </a:lnTo>
                  <a:lnTo>
                    <a:pt x="1251" y="1775"/>
                  </a:lnTo>
                  <a:cubicBezTo>
                    <a:pt x="1309" y="1746"/>
                    <a:pt x="1356" y="1828"/>
                    <a:pt x="1302" y="1862"/>
                  </a:cubicBezTo>
                  <a:lnTo>
                    <a:pt x="856" y="2120"/>
                  </a:lnTo>
                  <a:lnTo>
                    <a:pt x="856" y="4817"/>
                  </a:lnTo>
                  <a:lnTo>
                    <a:pt x="688" y="4817"/>
                  </a:lnTo>
                  <a:lnTo>
                    <a:pt x="688" y="3797"/>
                  </a:lnTo>
                  <a:lnTo>
                    <a:pt x="58" y="3432"/>
                  </a:lnTo>
                  <a:cubicBezTo>
                    <a:pt x="0" y="3399"/>
                    <a:pt x="50" y="3312"/>
                    <a:pt x="108" y="3346"/>
                  </a:cubicBezTo>
                  <a:lnTo>
                    <a:pt x="688" y="3682"/>
                  </a:lnTo>
                  <a:lnTo>
                    <a:pt x="688" y="1481"/>
                  </a:lnTo>
                  <a:lnTo>
                    <a:pt x="311" y="1263"/>
                  </a:lnTo>
                  <a:cubicBezTo>
                    <a:pt x="253" y="1230"/>
                    <a:pt x="304" y="1143"/>
                    <a:pt x="361" y="1176"/>
                  </a:cubicBezTo>
                  <a:lnTo>
                    <a:pt x="688" y="1365"/>
                  </a:lnTo>
                  <a:lnTo>
                    <a:pt x="688" y="84"/>
                  </a:lnTo>
                  <a:close/>
                  <a:moveTo>
                    <a:pt x="939" y="4819"/>
                  </a:moveTo>
                  <a:lnTo>
                    <a:pt x="1138" y="4819"/>
                  </a:lnTo>
                  <a:lnTo>
                    <a:pt x="2077" y="4277"/>
                  </a:lnTo>
                  <a:cubicBezTo>
                    <a:pt x="2132" y="4242"/>
                    <a:pt x="2084" y="4159"/>
                    <a:pt x="2027" y="419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6"/>
            <p:cNvSpPr/>
            <p:nvPr/>
          </p:nvSpPr>
          <p:spPr>
            <a:xfrm>
              <a:off x="-2962944" y="3346283"/>
              <a:ext cx="845958" cy="1797050"/>
            </a:xfrm>
            <a:custGeom>
              <a:avLst/>
              <a:gdLst/>
              <a:ahLst/>
              <a:cxnLst/>
              <a:rect l="l" t="t" r="r" b="b"/>
              <a:pathLst>
                <a:path w="5359" h="11384" extrusionOk="0">
                  <a:moveTo>
                    <a:pt x="2793" y="117"/>
                  </a:moveTo>
                  <a:lnTo>
                    <a:pt x="5329" y="10093"/>
                  </a:lnTo>
                  <a:cubicBezTo>
                    <a:pt x="5330" y="10098"/>
                    <a:pt x="5331" y="10103"/>
                    <a:pt x="5332" y="10108"/>
                  </a:cubicBezTo>
                  <a:cubicBezTo>
                    <a:pt x="5358" y="10337"/>
                    <a:pt x="5320" y="10633"/>
                    <a:pt x="5243" y="10847"/>
                  </a:cubicBezTo>
                  <a:cubicBezTo>
                    <a:pt x="5157" y="11084"/>
                    <a:pt x="5022" y="11260"/>
                    <a:pt x="4851" y="11383"/>
                  </a:cubicBezTo>
                  <a:lnTo>
                    <a:pt x="508" y="11383"/>
                  </a:lnTo>
                  <a:cubicBezTo>
                    <a:pt x="336" y="11260"/>
                    <a:pt x="202" y="11084"/>
                    <a:pt x="116" y="10847"/>
                  </a:cubicBezTo>
                  <a:cubicBezTo>
                    <a:pt x="38" y="10633"/>
                    <a:pt x="1" y="10337"/>
                    <a:pt x="27" y="10108"/>
                  </a:cubicBezTo>
                  <a:cubicBezTo>
                    <a:pt x="28" y="10103"/>
                    <a:pt x="29" y="10098"/>
                    <a:pt x="30" y="10093"/>
                  </a:cubicBezTo>
                  <a:lnTo>
                    <a:pt x="2565" y="117"/>
                  </a:lnTo>
                  <a:cubicBezTo>
                    <a:pt x="2597" y="1"/>
                    <a:pt x="2762" y="1"/>
                    <a:pt x="279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6"/>
            <p:cNvSpPr/>
            <p:nvPr/>
          </p:nvSpPr>
          <p:spPr>
            <a:xfrm>
              <a:off x="-2732786" y="3656002"/>
              <a:ext cx="421795" cy="1487333"/>
            </a:xfrm>
            <a:custGeom>
              <a:avLst/>
              <a:gdLst/>
              <a:ahLst/>
              <a:cxnLst/>
              <a:rect l="l" t="t" r="r" b="b"/>
              <a:pathLst>
                <a:path w="2672" h="9422" extrusionOk="0">
                  <a:moveTo>
                    <a:pt x="1132" y="89"/>
                  </a:moveTo>
                  <a:cubicBezTo>
                    <a:pt x="1132" y="40"/>
                    <a:pt x="1172" y="0"/>
                    <a:pt x="1221" y="0"/>
                  </a:cubicBezTo>
                  <a:cubicBezTo>
                    <a:pt x="1271" y="0"/>
                    <a:pt x="1311" y="40"/>
                    <a:pt x="1311" y="89"/>
                  </a:cubicBezTo>
                  <a:lnTo>
                    <a:pt x="1311" y="2132"/>
                  </a:lnTo>
                  <a:lnTo>
                    <a:pt x="1732" y="1890"/>
                  </a:lnTo>
                  <a:cubicBezTo>
                    <a:pt x="1793" y="1853"/>
                    <a:pt x="1847" y="1946"/>
                    <a:pt x="1785" y="1981"/>
                  </a:cubicBezTo>
                  <a:lnTo>
                    <a:pt x="1311" y="2255"/>
                  </a:lnTo>
                  <a:lnTo>
                    <a:pt x="1311" y="5178"/>
                  </a:lnTo>
                  <a:lnTo>
                    <a:pt x="2557" y="4458"/>
                  </a:lnTo>
                  <a:cubicBezTo>
                    <a:pt x="2618" y="4423"/>
                    <a:pt x="2671" y="4516"/>
                    <a:pt x="2610" y="4551"/>
                  </a:cubicBezTo>
                  <a:lnTo>
                    <a:pt x="1311" y="5301"/>
                  </a:lnTo>
                  <a:lnTo>
                    <a:pt x="1311" y="8103"/>
                  </a:lnTo>
                  <a:lnTo>
                    <a:pt x="2557" y="7384"/>
                  </a:lnTo>
                  <a:cubicBezTo>
                    <a:pt x="2618" y="7351"/>
                    <a:pt x="2669" y="7440"/>
                    <a:pt x="2610" y="7476"/>
                  </a:cubicBezTo>
                  <a:lnTo>
                    <a:pt x="1311" y="8226"/>
                  </a:lnTo>
                  <a:lnTo>
                    <a:pt x="1311" y="9421"/>
                  </a:lnTo>
                  <a:lnTo>
                    <a:pt x="1132" y="9421"/>
                  </a:lnTo>
                  <a:lnTo>
                    <a:pt x="1132" y="8972"/>
                  </a:lnTo>
                  <a:lnTo>
                    <a:pt x="65" y="8356"/>
                  </a:lnTo>
                  <a:cubicBezTo>
                    <a:pt x="3" y="8321"/>
                    <a:pt x="57" y="8228"/>
                    <a:pt x="118" y="8263"/>
                  </a:cubicBezTo>
                  <a:lnTo>
                    <a:pt x="1133" y="8849"/>
                  </a:lnTo>
                  <a:lnTo>
                    <a:pt x="1133" y="6508"/>
                  </a:lnTo>
                  <a:lnTo>
                    <a:pt x="65" y="5891"/>
                  </a:lnTo>
                  <a:cubicBezTo>
                    <a:pt x="1" y="5856"/>
                    <a:pt x="56" y="5760"/>
                    <a:pt x="118" y="5798"/>
                  </a:cubicBezTo>
                  <a:lnTo>
                    <a:pt x="1133" y="6384"/>
                  </a:lnTo>
                  <a:lnTo>
                    <a:pt x="1133" y="4042"/>
                  </a:lnTo>
                  <a:lnTo>
                    <a:pt x="461" y="3654"/>
                  </a:lnTo>
                  <a:cubicBezTo>
                    <a:pt x="399" y="3618"/>
                    <a:pt x="452" y="3525"/>
                    <a:pt x="514" y="3561"/>
                  </a:cubicBezTo>
                  <a:lnTo>
                    <a:pt x="1131" y="3918"/>
                  </a:lnTo>
                  <a:lnTo>
                    <a:pt x="1131" y="1576"/>
                  </a:lnTo>
                  <a:lnTo>
                    <a:pt x="730" y="1344"/>
                  </a:lnTo>
                  <a:cubicBezTo>
                    <a:pt x="669" y="1308"/>
                    <a:pt x="722" y="1216"/>
                    <a:pt x="783" y="1251"/>
                  </a:cubicBezTo>
                  <a:lnTo>
                    <a:pt x="1131" y="1452"/>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6"/>
            <p:cNvSpPr/>
            <p:nvPr/>
          </p:nvSpPr>
          <p:spPr>
            <a:xfrm>
              <a:off x="-2680693" y="4433770"/>
              <a:ext cx="380594" cy="709569"/>
            </a:xfrm>
            <a:custGeom>
              <a:avLst/>
              <a:gdLst/>
              <a:ahLst/>
              <a:cxnLst/>
              <a:rect l="l" t="t" r="r" b="b"/>
              <a:pathLst>
                <a:path w="2411" h="4495" extrusionOk="0">
                  <a:moveTo>
                    <a:pt x="1290" y="86"/>
                  </a:moveTo>
                  <a:lnTo>
                    <a:pt x="2411" y="4494"/>
                  </a:lnTo>
                  <a:lnTo>
                    <a:pt x="0" y="4494"/>
                  </a:lnTo>
                  <a:lnTo>
                    <a:pt x="1121" y="86"/>
                  </a:lnTo>
                  <a:cubicBezTo>
                    <a:pt x="1144" y="0"/>
                    <a:pt x="1265" y="0"/>
                    <a:pt x="1290" y="8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6"/>
            <p:cNvSpPr/>
            <p:nvPr/>
          </p:nvSpPr>
          <p:spPr>
            <a:xfrm>
              <a:off x="-2587399" y="4660613"/>
              <a:ext cx="170644" cy="482728"/>
            </a:xfrm>
            <a:custGeom>
              <a:avLst/>
              <a:gdLst/>
              <a:ahLst/>
              <a:cxnLst/>
              <a:rect l="l" t="t" r="r" b="b"/>
              <a:pathLst>
                <a:path w="1081" h="3058" extrusionOk="0">
                  <a:moveTo>
                    <a:pt x="547" y="93"/>
                  </a:moveTo>
                  <a:cubicBezTo>
                    <a:pt x="543" y="0"/>
                    <a:pt x="685" y="0"/>
                    <a:pt x="680" y="93"/>
                  </a:cubicBezTo>
                  <a:lnTo>
                    <a:pt x="680" y="1618"/>
                  </a:lnTo>
                  <a:lnTo>
                    <a:pt x="994" y="1437"/>
                  </a:lnTo>
                  <a:cubicBezTo>
                    <a:pt x="1040" y="1410"/>
                    <a:pt x="1080" y="1479"/>
                    <a:pt x="1034" y="1505"/>
                  </a:cubicBezTo>
                  <a:lnTo>
                    <a:pt x="680" y="1710"/>
                  </a:lnTo>
                  <a:lnTo>
                    <a:pt x="680" y="3057"/>
                  </a:lnTo>
                  <a:lnTo>
                    <a:pt x="547" y="3057"/>
                  </a:lnTo>
                  <a:lnTo>
                    <a:pt x="547" y="3043"/>
                  </a:lnTo>
                  <a:lnTo>
                    <a:pt x="46" y="2754"/>
                  </a:lnTo>
                  <a:cubicBezTo>
                    <a:pt x="1" y="2727"/>
                    <a:pt x="41" y="2658"/>
                    <a:pt x="86" y="2685"/>
                  </a:cubicBezTo>
                  <a:lnTo>
                    <a:pt x="547" y="2950"/>
                  </a:lnTo>
                  <a:lnTo>
                    <a:pt x="547" y="1202"/>
                  </a:lnTo>
                  <a:lnTo>
                    <a:pt x="247" y="1029"/>
                  </a:lnTo>
                  <a:cubicBezTo>
                    <a:pt x="199" y="1003"/>
                    <a:pt x="240" y="931"/>
                    <a:pt x="287" y="960"/>
                  </a:cubicBezTo>
                  <a:lnTo>
                    <a:pt x="547" y="111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6"/>
            <p:cNvSpPr/>
            <p:nvPr/>
          </p:nvSpPr>
          <p:spPr>
            <a:xfrm>
              <a:off x="-7322676" y="4358314"/>
              <a:ext cx="419743" cy="785025"/>
            </a:xfrm>
            <a:custGeom>
              <a:avLst/>
              <a:gdLst/>
              <a:ahLst/>
              <a:cxnLst/>
              <a:rect l="l" t="t" r="r" b="b"/>
              <a:pathLst>
                <a:path w="2659" h="4973" extrusionOk="0">
                  <a:moveTo>
                    <a:pt x="1418" y="92"/>
                  </a:moveTo>
                  <a:lnTo>
                    <a:pt x="2659" y="4972"/>
                  </a:lnTo>
                  <a:lnTo>
                    <a:pt x="0" y="4972"/>
                  </a:lnTo>
                  <a:lnTo>
                    <a:pt x="1240" y="92"/>
                  </a:lnTo>
                  <a:cubicBezTo>
                    <a:pt x="1263" y="1"/>
                    <a:pt x="1394" y="1"/>
                    <a:pt x="1418" y="92"/>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6"/>
            <p:cNvSpPr/>
            <p:nvPr/>
          </p:nvSpPr>
          <p:spPr>
            <a:xfrm>
              <a:off x="-7213912" y="4599995"/>
              <a:ext cx="178379" cy="543346"/>
            </a:xfrm>
            <a:custGeom>
              <a:avLst/>
              <a:gdLst/>
              <a:ahLst/>
              <a:cxnLst/>
              <a:rect l="l" t="t" r="r" b="b"/>
              <a:pathLst>
                <a:path w="1130" h="3442" extrusionOk="0">
                  <a:moveTo>
                    <a:pt x="571" y="74"/>
                  </a:moveTo>
                  <a:cubicBezTo>
                    <a:pt x="568" y="34"/>
                    <a:pt x="600" y="1"/>
                    <a:pt x="640" y="1"/>
                  </a:cubicBezTo>
                  <a:cubicBezTo>
                    <a:pt x="680" y="1"/>
                    <a:pt x="712" y="34"/>
                    <a:pt x="709" y="74"/>
                  </a:cubicBezTo>
                  <a:lnTo>
                    <a:pt x="709" y="1672"/>
                  </a:lnTo>
                  <a:lnTo>
                    <a:pt x="1039" y="1481"/>
                  </a:lnTo>
                  <a:cubicBezTo>
                    <a:pt x="1087" y="1454"/>
                    <a:pt x="1129" y="1526"/>
                    <a:pt x="1081" y="1554"/>
                  </a:cubicBezTo>
                  <a:lnTo>
                    <a:pt x="709" y="1768"/>
                  </a:lnTo>
                  <a:lnTo>
                    <a:pt x="709" y="3441"/>
                  </a:lnTo>
                  <a:lnTo>
                    <a:pt x="571" y="3441"/>
                  </a:lnTo>
                  <a:lnTo>
                    <a:pt x="571" y="3164"/>
                  </a:lnTo>
                  <a:lnTo>
                    <a:pt x="45" y="2861"/>
                  </a:lnTo>
                  <a:cubicBezTo>
                    <a:pt x="0" y="2832"/>
                    <a:pt x="39" y="2764"/>
                    <a:pt x="87" y="2789"/>
                  </a:cubicBezTo>
                  <a:lnTo>
                    <a:pt x="571" y="3068"/>
                  </a:lnTo>
                  <a:lnTo>
                    <a:pt x="571" y="1237"/>
                  </a:lnTo>
                  <a:lnTo>
                    <a:pt x="257" y="1056"/>
                  </a:lnTo>
                  <a:cubicBezTo>
                    <a:pt x="208" y="1027"/>
                    <a:pt x="250" y="956"/>
                    <a:pt x="298" y="983"/>
                  </a:cubicBezTo>
                  <a:lnTo>
                    <a:pt x="571" y="114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6"/>
            <p:cNvSpPr/>
            <p:nvPr/>
          </p:nvSpPr>
          <p:spPr>
            <a:xfrm>
              <a:off x="-7582827" y="4616255"/>
              <a:ext cx="288721" cy="527086"/>
            </a:xfrm>
            <a:custGeom>
              <a:avLst/>
              <a:gdLst/>
              <a:ahLst/>
              <a:cxnLst/>
              <a:rect l="l" t="t" r="r" b="b"/>
              <a:pathLst>
                <a:path w="1829" h="3339" extrusionOk="0">
                  <a:moveTo>
                    <a:pt x="1003" y="93"/>
                  </a:moveTo>
                  <a:lnTo>
                    <a:pt x="1828" y="3338"/>
                  </a:lnTo>
                  <a:lnTo>
                    <a:pt x="1" y="3338"/>
                  </a:lnTo>
                  <a:lnTo>
                    <a:pt x="825" y="93"/>
                  </a:lnTo>
                  <a:cubicBezTo>
                    <a:pt x="849" y="0"/>
                    <a:pt x="980" y="0"/>
                    <a:pt x="1003" y="9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6"/>
            <p:cNvSpPr/>
            <p:nvPr/>
          </p:nvSpPr>
          <p:spPr>
            <a:xfrm>
              <a:off x="-7506265" y="4855568"/>
              <a:ext cx="144282" cy="287774"/>
            </a:xfrm>
            <a:custGeom>
              <a:avLst/>
              <a:gdLst/>
              <a:ahLst/>
              <a:cxnLst/>
              <a:rect l="l" t="t" r="r" b="b"/>
              <a:pathLst>
                <a:path w="914" h="1823" extrusionOk="0">
                  <a:moveTo>
                    <a:pt x="360" y="90"/>
                  </a:moveTo>
                  <a:cubicBezTo>
                    <a:pt x="364" y="1"/>
                    <a:pt x="495" y="1"/>
                    <a:pt x="499" y="90"/>
                  </a:cubicBezTo>
                  <a:lnTo>
                    <a:pt x="499" y="1687"/>
                  </a:lnTo>
                  <a:lnTo>
                    <a:pt x="828" y="1498"/>
                  </a:lnTo>
                  <a:cubicBezTo>
                    <a:pt x="875" y="1474"/>
                    <a:pt x="914" y="1541"/>
                    <a:pt x="869" y="1570"/>
                  </a:cubicBezTo>
                  <a:lnTo>
                    <a:pt x="499" y="1784"/>
                  </a:lnTo>
                  <a:lnTo>
                    <a:pt x="499" y="1822"/>
                  </a:lnTo>
                  <a:lnTo>
                    <a:pt x="360" y="1822"/>
                  </a:lnTo>
                  <a:lnTo>
                    <a:pt x="360" y="1251"/>
                  </a:lnTo>
                  <a:lnTo>
                    <a:pt x="46" y="1070"/>
                  </a:lnTo>
                  <a:cubicBezTo>
                    <a:pt x="0" y="1042"/>
                    <a:pt x="40" y="973"/>
                    <a:pt x="87" y="998"/>
                  </a:cubicBezTo>
                  <a:lnTo>
                    <a:pt x="360" y="115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6"/>
            <p:cNvSpPr/>
            <p:nvPr/>
          </p:nvSpPr>
          <p:spPr>
            <a:xfrm>
              <a:off x="-5199955" y="3858850"/>
              <a:ext cx="683523" cy="1284486"/>
            </a:xfrm>
            <a:custGeom>
              <a:avLst/>
              <a:gdLst/>
              <a:ahLst/>
              <a:cxnLst/>
              <a:rect l="l" t="t" r="r" b="b"/>
              <a:pathLst>
                <a:path w="4330" h="8137" extrusionOk="0">
                  <a:moveTo>
                    <a:pt x="2295" y="136"/>
                  </a:moveTo>
                  <a:lnTo>
                    <a:pt x="4329" y="8136"/>
                  </a:lnTo>
                  <a:lnTo>
                    <a:pt x="1" y="8136"/>
                  </a:lnTo>
                  <a:lnTo>
                    <a:pt x="2035" y="134"/>
                  </a:lnTo>
                  <a:cubicBezTo>
                    <a:pt x="2069" y="0"/>
                    <a:pt x="2261" y="0"/>
                    <a:pt x="2295" y="134"/>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6"/>
            <p:cNvSpPr/>
            <p:nvPr/>
          </p:nvSpPr>
          <p:spPr>
            <a:xfrm>
              <a:off x="-2189754" y="3749138"/>
              <a:ext cx="734037" cy="1394197"/>
            </a:xfrm>
            <a:custGeom>
              <a:avLst/>
              <a:gdLst/>
              <a:ahLst/>
              <a:cxnLst/>
              <a:rect l="l" t="t" r="r" b="b"/>
              <a:pathLst>
                <a:path w="4650" h="8832" extrusionOk="0">
                  <a:moveTo>
                    <a:pt x="2434" y="113"/>
                  </a:moveTo>
                  <a:lnTo>
                    <a:pt x="4650" y="8831"/>
                  </a:lnTo>
                  <a:lnTo>
                    <a:pt x="0" y="8831"/>
                  </a:lnTo>
                  <a:lnTo>
                    <a:pt x="2217" y="113"/>
                  </a:lnTo>
                  <a:cubicBezTo>
                    <a:pt x="2245" y="0"/>
                    <a:pt x="2405" y="0"/>
                    <a:pt x="2434" y="11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6"/>
            <p:cNvSpPr/>
            <p:nvPr/>
          </p:nvSpPr>
          <p:spPr>
            <a:xfrm>
              <a:off x="-2005691" y="4042281"/>
              <a:ext cx="400958" cy="1101056"/>
            </a:xfrm>
            <a:custGeom>
              <a:avLst/>
              <a:gdLst/>
              <a:ahLst/>
              <a:cxnLst/>
              <a:rect l="l" t="t" r="r" b="b"/>
              <a:pathLst>
                <a:path w="2540" h="6975" extrusionOk="0">
                  <a:moveTo>
                    <a:pt x="1073" y="111"/>
                  </a:moveTo>
                  <a:cubicBezTo>
                    <a:pt x="1077" y="0"/>
                    <a:pt x="1239" y="0"/>
                    <a:pt x="1244" y="111"/>
                  </a:cubicBezTo>
                  <a:lnTo>
                    <a:pt x="1244" y="2066"/>
                  </a:lnTo>
                  <a:lnTo>
                    <a:pt x="1647" y="1835"/>
                  </a:lnTo>
                  <a:cubicBezTo>
                    <a:pt x="1704" y="1809"/>
                    <a:pt x="1748" y="1886"/>
                    <a:pt x="1698" y="1923"/>
                  </a:cubicBezTo>
                  <a:lnTo>
                    <a:pt x="1244" y="2184"/>
                  </a:lnTo>
                  <a:lnTo>
                    <a:pt x="1244" y="4984"/>
                  </a:lnTo>
                  <a:lnTo>
                    <a:pt x="2437" y="4295"/>
                  </a:lnTo>
                  <a:cubicBezTo>
                    <a:pt x="2494" y="4269"/>
                    <a:pt x="2540" y="4346"/>
                    <a:pt x="2489" y="4383"/>
                  </a:cubicBezTo>
                  <a:lnTo>
                    <a:pt x="1244" y="5101"/>
                  </a:lnTo>
                  <a:lnTo>
                    <a:pt x="1244" y="6974"/>
                  </a:lnTo>
                  <a:lnTo>
                    <a:pt x="1073" y="6974"/>
                  </a:lnTo>
                  <a:lnTo>
                    <a:pt x="1073" y="6256"/>
                  </a:lnTo>
                  <a:lnTo>
                    <a:pt x="51" y="5667"/>
                  </a:lnTo>
                  <a:cubicBezTo>
                    <a:pt x="1" y="5630"/>
                    <a:pt x="46" y="5552"/>
                    <a:pt x="102" y="5579"/>
                  </a:cubicBezTo>
                  <a:lnTo>
                    <a:pt x="1073" y="6138"/>
                  </a:lnTo>
                  <a:lnTo>
                    <a:pt x="1073" y="3895"/>
                  </a:lnTo>
                  <a:lnTo>
                    <a:pt x="431" y="3524"/>
                  </a:lnTo>
                  <a:cubicBezTo>
                    <a:pt x="379" y="3488"/>
                    <a:pt x="425" y="3410"/>
                    <a:pt x="482" y="3436"/>
                  </a:cubicBezTo>
                  <a:lnTo>
                    <a:pt x="1073" y="3777"/>
                  </a:lnTo>
                  <a:lnTo>
                    <a:pt x="1073" y="1534"/>
                  </a:lnTo>
                  <a:lnTo>
                    <a:pt x="689" y="1311"/>
                  </a:lnTo>
                  <a:cubicBezTo>
                    <a:pt x="621" y="1280"/>
                    <a:pt x="679" y="1180"/>
                    <a:pt x="740" y="1223"/>
                  </a:cubicBezTo>
                  <a:lnTo>
                    <a:pt x="1073" y="1416"/>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6"/>
            <p:cNvSpPr/>
            <p:nvPr/>
          </p:nvSpPr>
          <p:spPr>
            <a:xfrm>
              <a:off x="-5006736" y="4211663"/>
              <a:ext cx="410114" cy="931675"/>
            </a:xfrm>
            <a:custGeom>
              <a:avLst/>
              <a:gdLst/>
              <a:ahLst/>
              <a:cxnLst/>
              <a:rect l="l" t="t" r="r" b="b"/>
              <a:pathLst>
                <a:path w="2598" h="5902" extrusionOk="0">
                  <a:moveTo>
                    <a:pt x="839" y="116"/>
                  </a:moveTo>
                  <a:cubicBezTo>
                    <a:pt x="832" y="55"/>
                    <a:pt x="879" y="1"/>
                    <a:pt x="941" y="1"/>
                  </a:cubicBezTo>
                  <a:cubicBezTo>
                    <a:pt x="1003" y="1"/>
                    <a:pt x="1050" y="55"/>
                    <a:pt x="1043" y="116"/>
                  </a:cubicBezTo>
                  <a:lnTo>
                    <a:pt x="1043" y="2456"/>
                  </a:lnTo>
                  <a:lnTo>
                    <a:pt x="1525" y="2177"/>
                  </a:lnTo>
                  <a:cubicBezTo>
                    <a:pt x="1597" y="2135"/>
                    <a:pt x="1659" y="2243"/>
                    <a:pt x="1586" y="2284"/>
                  </a:cubicBezTo>
                  <a:lnTo>
                    <a:pt x="1043" y="2597"/>
                  </a:lnTo>
                  <a:lnTo>
                    <a:pt x="1043" y="5901"/>
                  </a:lnTo>
                  <a:lnTo>
                    <a:pt x="839" y="5901"/>
                  </a:lnTo>
                  <a:lnTo>
                    <a:pt x="839" y="4642"/>
                  </a:lnTo>
                  <a:lnTo>
                    <a:pt x="70" y="4199"/>
                  </a:lnTo>
                  <a:cubicBezTo>
                    <a:pt x="1" y="4158"/>
                    <a:pt x="61" y="4053"/>
                    <a:pt x="131" y="4092"/>
                  </a:cubicBezTo>
                  <a:lnTo>
                    <a:pt x="839" y="4501"/>
                  </a:lnTo>
                  <a:lnTo>
                    <a:pt x="839" y="1819"/>
                  </a:lnTo>
                  <a:lnTo>
                    <a:pt x="378" y="1553"/>
                  </a:lnTo>
                  <a:cubicBezTo>
                    <a:pt x="310" y="1512"/>
                    <a:pt x="370" y="1407"/>
                    <a:pt x="440" y="1447"/>
                  </a:cubicBezTo>
                  <a:lnTo>
                    <a:pt x="839" y="1678"/>
                  </a:lnTo>
                  <a:close/>
                  <a:moveTo>
                    <a:pt x="1117" y="5901"/>
                  </a:moveTo>
                  <a:lnTo>
                    <a:pt x="1361" y="5901"/>
                  </a:lnTo>
                  <a:lnTo>
                    <a:pt x="2532" y="5225"/>
                  </a:lnTo>
                  <a:cubicBezTo>
                    <a:pt x="2597" y="5184"/>
                    <a:pt x="2540" y="5083"/>
                    <a:pt x="2470" y="5119"/>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6"/>
            <p:cNvSpPr/>
            <p:nvPr/>
          </p:nvSpPr>
          <p:spPr>
            <a:xfrm>
              <a:off x="-3648838" y="4109213"/>
              <a:ext cx="553291" cy="1034124"/>
            </a:xfrm>
            <a:custGeom>
              <a:avLst/>
              <a:gdLst/>
              <a:ahLst/>
              <a:cxnLst/>
              <a:rect l="l" t="t" r="r" b="b"/>
              <a:pathLst>
                <a:path w="3505" h="6551" extrusionOk="0">
                  <a:moveTo>
                    <a:pt x="1870" y="123"/>
                  </a:moveTo>
                  <a:lnTo>
                    <a:pt x="3505" y="6550"/>
                  </a:lnTo>
                  <a:lnTo>
                    <a:pt x="1" y="6550"/>
                  </a:lnTo>
                  <a:lnTo>
                    <a:pt x="1634" y="123"/>
                  </a:lnTo>
                  <a:cubicBezTo>
                    <a:pt x="1665" y="1"/>
                    <a:pt x="1839" y="1"/>
                    <a:pt x="1870" y="12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6"/>
            <p:cNvSpPr/>
            <p:nvPr/>
          </p:nvSpPr>
          <p:spPr>
            <a:xfrm>
              <a:off x="-3506608" y="4431876"/>
              <a:ext cx="237260" cy="711464"/>
            </a:xfrm>
            <a:custGeom>
              <a:avLst/>
              <a:gdLst/>
              <a:ahLst/>
              <a:cxnLst/>
              <a:rect l="l" t="t" r="r" b="b"/>
              <a:pathLst>
                <a:path w="1503" h="4507" extrusionOk="0">
                  <a:moveTo>
                    <a:pt x="759" y="93"/>
                  </a:moveTo>
                  <a:cubicBezTo>
                    <a:pt x="759" y="42"/>
                    <a:pt x="800" y="0"/>
                    <a:pt x="852" y="0"/>
                  </a:cubicBezTo>
                  <a:cubicBezTo>
                    <a:pt x="902" y="0"/>
                    <a:pt x="945" y="42"/>
                    <a:pt x="945" y="93"/>
                  </a:cubicBezTo>
                  <a:lnTo>
                    <a:pt x="945" y="2220"/>
                  </a:lnTo>
                  <a:lnTo>
                    <a:pt x="1382" y="1968"/>
                  </a:lnTo>
                  <a:cubicBezTo>
                    <a:pt x="1447" y="1931"/>
                    <a:pt x="1502" y="2028"/>
                    <a:pt x="1437" y="2064"/>
                  </a:cubicBezTo>
                  <a:lnTo>
                    <a:pt x="945" y="2349"/>
                  </a:lnTo>
                  <a:lnTo>
                    <a:pt x="945" y="4506"/>
                  </a:lnTo>
                  <a:lnTo>
                    <a:pt x="759" y="4506"/>
                  </a:lnTo>
                  <a:lnTo>
                    <a:pt x="759" y="4208"/>
                  </a:lnTo>
                  <a:lnTo>
                    <a:pt x="59" y="3804"/>
                  </a:lnTo>
                  <a:cubicBezTo>
                    <a:pt x="0" y="3767"/>
                    <a:pt x="52" y="3676"/>
                    <a:pt x="116" y="3708"/>
                  </a:cubicBezTo>
                  <a:lnTo>
                    <a:pt x="759" y="4080"/>
                  </a:lnTo>
                  <a:lnTo>
                    <a:pt x="759" y="1641"/>
                  </a:lnTo>
                  <a:lnTo>
                    <a:pt x="340" y="1399"/>
                  </a:lnTo>
                  <a:cubicBezTo>
                    <a:pt x="276" y="1362"/>
                    <a:pt x="331" y="1266"/>
                    <a:pt x="396" y="1302"/>
                  </a:cubicBezTo>
                  <a:lnTo>
                    <a:pt x="759" y="151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6"/>
            <p:cNvSpPr/>
            <p:nvPr/>
          </p:nvSpPr>
          <p:spPr>
            <a:xfrm>
              <a:off x="-4223916" y="4474340"/>
              <a:ext cx="363230" cy="669000"/>
            </a:xfrm>
            <a:custGeom>
              <a:avLst/>
              <a:gdLst/>
              <a:ahLst/>
              <a:cxnLst/>
              <a:rect l="l" t="t" r="r" b="b"/>
              <a:pathLst>
                <a:path w="2301" h="4238" extrusionOk="0">
                  <a:moveTo>
                    <a:pt x="1250" y="103"/>
                  </a:moveTo>
                  <a:lnTo>
                    <a:pt x="2301" y="4237"/>
                  </a:lnTo>
                  <a:lnTo>
                    <a:pt x="1" y="4237"/>
                  </a:lnTo>
                  <a:lnTo>
                    <a:pt x="1052" y="103"/>
                  </a:lnTo>
                  <a:cubicBezTo>
                    <a:pt x="1078" y="1"/>
                    <a:pt x="1224" y="1"/>
                    <a:pt x="1250" y="10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6"/>
            <p:cNvSpPr/>
            <p:nvPr/>
          </p:nvSpPr>
          <p:spPr>
            <a:xfrm>
              <a:off x="-4117836" y="4740963"/>
              <a:ext cx="161015" cy="402379"/>
            </a:xfrm>
            <a:custGeom>
              <a:avLst/>
              <a:gdLst/>
              <a:ahLst/>
              <a:cxnLst/>
              <a:rect l="l" t="t" r="r" b="b"/>
              <a:pathLst>
                <a:path w="1020" h="2549" extrusionOk="0">
                  <a:moveTo>
                    <a:pt x="401" y="100"/>
                  </a:moveTo>
                  <a:cubicBezTo>
                    <a:pt x="405" y="0"/>
                    <a:pt x="553" y="0"/>
                    <a:pt x="556" y="100"/>
                  </a:cubicBezTo>
                  <a:lnTo>
                    <a:pt x="556" y="1882"/>
                  </a:lnTo>
                  <a:lnTo>
                    <a:pt x="923" y="1670"/>
                  </a:lnTo>
                  <a:cubicBezTo>
                    <a:pt x="976" y="1642"/>
                    <a:pt x="1020" y="1718"/>
                    <a:pt x="969" y="1750"/>
                  </a:cubicBezTo>
                  <a:lnTo>
                    <a:pt x="556" y="1989"/>
                  </a:lnTo>
                  <a:lnTo>
                    <a:pt x="556" y="2548"/>
                  </a:lnTo>
                  <a:lnTo>
                    <a:pt x="401" y="2548"/>
                  </a:lnTo>
                  <a:lnTo>
                    <a:pt x="401" y="1395"/>
                  </a:lnTo>
                  <a:lnTo>
                    <a:pt x="51" y="1194"/>
                  </a:lnTo>
                  <a:cubicBezTo>
                    <a:pt x="0" y="1162"/>
                    <a:pt x="45" y="1086"/>
                    <a:pt x="98" y="1113"/>
                  </a:cubicBezTo>
                  <a:lnTo>
                    <a:pt x="401" y="128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6"/>
            <p:cNvSpPr/>
            <p:nvPr/>
          </p:nvSpPr>
          <p:spPr>
            <a:xfrm>
              <a:off x="-1649089" y="3204842"/>
              <a:ext cx="1017865" cy="1938490"/>
            </a:xfrm>
            <a:custGeom>
              <a:avLst/>
              <a:gdLst/>
              <a:ahLst/>
              <a:cxnLst/>
              <a:rect l="l" t="t" r="r" b="b"/>
              <a:pathLst>
                <a:path w="6448" h="12280" extrusionOk="0">
                  <a:moveTo>
                    <a:pt x="3363" y="145"/>
                  </a:moveTo>
                  <a:lnTo>
                    <a:pt x="6447" y="12279"/>
                  </a:lnTo>
                  <a:lnTo>
                    <a:pt x="1" y="12279"/>
                  </a:lnTo>
                  <a:lnTo>
                    <a:pt x="3085" y="145"/>
                  </a:lnTo>
                  <a:cubicBezTo>
                    <a:pt x="3122" y="1"/>
                    <a:pt x="3326" y="1"/>
                    <a:pt x="3363" y="145"/>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6"/>
            <p:cNvSpPr/>
            <p:nvPr/>
          </p:nvSpPr>
          <p:spPr>
            <a:xfrm>
              <a:off x="-1375836" y="3584965"/>
              <a:ext cx="515878" cy="1558369"/>
            </a:xfrm>
            <a:custGeom>
              <a:avLst/>
              <a:gdLst/>
              <a:ahLst/>
              <a:cxnLst/>
              <a:rect l="l" t="t" r="r" b="b"/>
              <a:pathLst>
                <a:path w="3268" h="9872" extrusionOk="0">
                  <a:moveTo>
                    <a:pt x="1384" y="106"/>
                  </a:moveTo>
                  <a:cubicBezTo>
                    <a:pt x="1386" y="47"/>
                    <a:pt x="1434" y="1"/>
                    <a:pt x="1493" y="1"/>
                  </a:cubicBezTo>
                  <a:cubicBezTo>
                    <a:pt x="1552" y="1"/>
                    <a:pt x="1600" y="47"/>
                    <a:pt x="1602" y="106"/>
                  </a:cubicBezTo>
                  <a:lnTo>
                    <a:pt x="1602" y="2608"/>
                  </a:lnTo>
                  <a:lnTo>
                    <a:pt x="2116" y="2310"/>
                  </a:lnTo>
                  <a:cubicBezTo>
                    <a:pt x="2190" y="2272"/>
                    <a:pt x="2253" y="2379"/>
                    <a:pt x="2182" y="2423"/>
                  </a:cubicBezTo>
                  <a:lnTo>
                    <a:pt x="1601" y="2758"/>
                  </a:lnTo>
                  <a:lnTo>
                    <a:pt x="1601" y="6337"/>
                  </a:lnTo>
                  <a:lnTo>
                    <a:pt x="3127" y="5456"/>
                  </a:lnTo>
                  <a:cubicBezTo>
                    <a:pt x="3203" y="5412"/>
                    <a:pt x="3267" y="5526"/>
                    <a:pt x="3192" y="5570"/>
                  </a:cubicBezTo>
                  <a:lnTo>
                    <a:pt x="1601" y="6488"/>
                  </a:lnTo>
                  <a:lnTo>
                    <a:pt x="1601" y="9871"/>
                  </a:lnTo>
                  <a:lnTo>
                    <a:pt x="1382" y="9871"/>
                  </a:lnTo>
                  <a:lnTo>
                    <a:pt x="1382" y="7964"/>
                  </a:lnTo>
                  <a:lnTo>
                    <a:pt x="76" y="7210"/>
                  </a:lnTo>
                  <a:cubicBezTo>
                    <a:pt x="1" y="7167"/>
                    <a:pt x="65" y="7053"/>
                    <a:pt x="142" y="7096"/>
                  </a:cubicBezTo>
                  <a:lnTo>
                    <a:pt x="1382" y="7814"/>
                  </a:lnTo>
                  <a:lnTo>
                    <a:pt x="1382" y="4946"/>
                  </a:lnTo>
                  <a:lnTo>
                    <a:pt x="562" y="4470"/>
                  </a:lnTo>
                  <a:cubicBezTo>
                    <a:pt x="480" y="4428"/>
                    <a:pt x="550" y="4308"/>
                    <a:pt x="626" y="4358"/>
                  </a:cubicBezTo>
                  <a:lnTo>
                    <a:pt x="1382" y="4794"/>
                  </a:lnTo>
                  <a:lnTo>
                    <a:pt x="1382" y="1926"/>
                  </a:lnTo>
                  <a:lnTo>
                    <a:pt x="891" y="1642"/>
                  </a:lnTo>
                  <a:cubicBezTo>
                    <a:pt x="818" y="1598"/>
                    <a:pt x="881" y="1488"/>
                    <a:pt x="957" y="1528"/>
                  </a:cubicBezTo>
                  <a:lnTo>
                    <a:pt x="1382" y="1775"/>
                  </a:lnTo>
                  <a:lnTo>
                    <a:pt x="1382" y="106"/>
                  </a:lnTo>
                  <a:close/>
                  <a:moveTo>
                    <a:pt x="1683" y="9871"/>
                  </a:moveTo>
                  <a:lnTo>
                    <a:pt x="1944" y="9871"/>
                  </a:lnTo>
                  <a:lnTo>
                    <a:pt x="3192" y="9152"/>
                  </a:lnTo>
                  <a:cubicBezTo>
                    <a:pt x="3264" y="9107"/>
                    <a:pt x="3202" y="8998"/>
                    <a:pt x="3127" y="9038"/>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6"/>
            <p:cNvSpPr/>
            <p:nvPr/>
          </p:nvSpPr>
          <p:spPr>
            <a:xfrm>
              <a:off x="-1201718" y="2334253"/>
              <a:ext cx="1009657" cy="2809074"/>
            </a:xfrm>
            <a:custGeom>
              <a:avLst/>
              <a:gdLst/>
              <a:ahLst/>
              <a:cxnLst/>
              <a:rect l="l" t="t" r="r" b="b"/>
              <a:pathLst>
                <a:path w="6396" h="17795" extrusionOk="0">
                  <a:moveTo>
                    <a:pt x="4522" y="191"/>
                  </a:moveTo>
                  <a:lnTo>
                    <a:pt x="6395" y="7563"/>
                  </a:lnTo>
                  <a:lnTo>
                    <a:pt x="6395" y="16058"/>
                  </a:lnTo>
                  <a:cubicBezTo>
                    <a:pt x="6395" y="17012"/>
                    <a:pt x="5613" y="17794"/>
                    <a:pt x="4658" y="17794"/>
                  </a:cubicBezTo>
                  <a:lnTo>
                    <a:pt x="285" y="17794"/>
                  </a:lnTo>
                  <a:cubicBezTo>
                    <a:pt x="249" y="17722"/>
                    <a:pt x="216" y="17645"/>
                    <a:pt x="189" y="17568"/>
                  </a:cubicBezTo>
                  <a:cubicBezTo>
                    <a:pt x="63" y="17221"/>
                    <a:pt x="1" y="16741"/>
                    <a:pt x="44" y="16369"/>
                  </a:cubicBezTo>
                  <a:cubicBezTo>
                    <a:pt x="44" y="16361"/>
                    <a:pt x="47" y="16353"/>
                    <a:pt x="49" y="16345"/>
                  </a:cubicBezTo>
                  <a:lnTo>
                    <a:pt x="4154" y="191"/>
                  </a:lnTo>
                  <a:cubicBezTo>
                    <a:pt x="4203" y="1"/>
                    <a:pt x="4473" y="1"/>
                    <a:pt x="4522" y="191"/>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6"/>
            <p:cNvSpPr/>
            <p:nvPr/>
          </p:nvSpPr>
          <p:spPr>
            <a:xfrm>
              <a:off x="-821753" y="2836716"/>
              <a:ext cx="629694" cy="2306614"/>
            </a:xfrm>
            <a:custGeom>
              <a:avLst/>
              <a:gdLst/>
              <a:ahLst/>
              <a:cxnLst/>
              <a:rect l="l" t="t" r="r" b="b"/>
              <a:pathLst>
                <a:path w="3989" h="14612" extrusionOk="0">
                  <a:moveTo>
                    <a:pt x="1786" y="141"/>
                  </a:moveTo>
                  <a:cubicBezTo>
                    <a:pt x="1788" y="62"/>
                    <a:pt x="1853" y="1"/>
                    <a:pt x="1930" y="1"/>
                  </a:cubicBezTo>
                  <a:cubicBezTo>
                    <a:pt x="2009" y="1"/>
                    <a:pt x="2073" y="62"/>
                    <a:pt x="2076" y="141"/>
                  </a:cubicBezTo>
                  <a:lnTo>
                    <a:pt x="2076" y="3449"/>
                  </a:lnTo>
                  <a:lnTo>
                    <a:pt x="2757" y="3056"/>
                  </a:lnTo>
                  <a:cubicBezTo>
                    <a:pt x="2798" y="3032"/>
                    <a:pt x="2851" y="3046"/>
                    <a:pt x="2875" y="3088"/>
                  </a:cubicBezTo>
                  <a:cubicBezTo>
                    <a:pt x="2898" y="3129"/>
                    <a:pt x="2884" y="3182"/>
                    <a:pt x="2843" y="3205"/>
                  </a:cubicBezTo>
                  <a:lnTo>
                    <a:pt x="2076" y="3648"/>
                  </a:lnTo>
                  <a:lnTo>
                    <a:pt x="2076" y="8380"/>
                  </a:lnTo>
                  <a:lnTo>
                    <a:pt x="3988" y="7276"/>
                  </a:lnTo>
                  <a:lnTo>
                    <a:pt x="3988" y="7475"/>
                  </a:lnTo>
                  <a:lnTo>
                    <a:pt x="2076" y="8580"/>
                  </a:lnTo>
                  <a:lnTo>
                    <a:pt x="2076" y="13117"/>
                  </a:lnTo>
                  <a:lnTo>
                    <a:pt x="3988" y="12013"/>
                  </a:lnTo>
                  <a:lnTo>
                    <a:pt x="3988" y="12213"/>
                  </a:lnTo>
                  <a:lnTo>
                    <a:pt x="2076" y="13317"/>
                  </a:lnTo>
                  <a:lnTo>
                    <a:pt x="2076" y="14611"/>
                  </a:lnTo>
                  <a:lnTo>
                    <a:pt x="1786" y="14611"/>
                  </a:lnTo>
                  <a:lnTo>
                    <a:pt x="1786" y="14523"/>
                  </a:lnTo>
                  <a:lnTo>
                    <a:pt x="58" y="13526"/>
                  </a:lnTo>
                  <a:cubicBezTo>
                    <a:pt x="16" y="13503"/>
                    <a:pt x="1" y="13448"/>
                    <a:pt x="24" y="13406"/>
                  </a:cubicBezTo>
                  <a:cubicBezTo>
                    <a:pt x="49" y="13364"/>
                    <a:pt x="103" y="13351"/>
                    <a:pt x="145" y="13376"/>
                  </a:cubicBezTo>
                  <a:lnTo>
                    <a:pt x="1786" y="14323"/>
                  </a:lnTo>
                  <a:lnTo>
                    <a:pt x="1786" y="10531"/>
                  </a:lnTo>
                  <a:lnTo>
                    <a:pt x="58" y="9534"/>
                  </a:lnTo>
                  <a:cubicBezTo>
                    <a:pt x="16" y="9510"/>
                    <a:pt x="1" y="9456"/>
                    <a:pt x="24" y="9414"/>
                  </a:cubicBezTo>
                  <a:cubicBezTo>
                    <a:pt x="49" y="9373"/>
                    <a:pt x="103" y="9359"/>
                    <a:pt x="145" y="9383"/>
                  </a:cubicBezTo>
                  <a:lnTo>
                    <a:pt x="1786" y="10331"/>
                  </a:lnTo>
                  <a:lnTo>
                    <a:pt x="1786" y="6539"/>
                  </a:lnTo>
                  <a:lnTo>
                    <a:pt x="700" y="5912"/>
                  </a:lnTo>
                  <a:cubicBezTo>
                    <a:pt x="658" y="5889"/>
                    <a:pt x="644" y="5836"/>
                    <a:pt x="668" y="5793"/>
                  </a:cubicBezTo>
                  <a:cubicBezTo>
                    <a:pt x="692" y="5752"/>
                    <a:pt x="745" y="5738"/>
                    <a:pt x="786" y="5762"/>
                  </a:cubicBezTo>
                  <a:lnTo>
                    <a:pt x="1786" y="6340"/>
                  </a:lnTo>
                  <a:lnTo>
                    <a:pt x="1786" y="2547"/>
                  </a:lnTo>
                  <a:lnTo>
                    <a:pt x="1136" y="2171"/>
                  </a:lnTo>
                  <a:cubicBezTo>
                    <a:pt x="1094" y="2148"/>
                    <a:pt x="1080" y="2095"/>
                    <a:pt x="1104" y="2054"/>
                  </a:cubicBezTo>
                  <a:cubicBezTo>
                    <a:pt x="1127" y="2013"/>
                    <a:pt x="1180" y="1999"/>
                    <a:pt x="1221" y="2022"/>
                  </a:cubicBezTo>
                  <a:lnTo>
                    <a:pt x="1786" y="234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6"/>
            <p:cNvSpPr/>
            <p:nvPr/>
          </p:nvSpPr>
          <p:spPr>
            <a:xfrm>
              <a:off x="-4057692" y="4474498"/>
              <a:ext cx="197006" cy="668842"/>
            </a:xfrm>
            <a:custGeom>
              <a:avLst/>
              <a:gdLst/>
              <a:ahLst/>
              <a:cxnLst/>
              <a:rect l="l" t="t" r="r" b="b"/>
              <a:pathLst>
                <a:path w="1248" h="4237" extrusionOk="0">
                  <a:moveTo>
                    <a:pt x="1" y="102"/>
                  </a:moveTo>
                  <a:lnTo>
                    <a:pt x="1053" y="4236"/>
                  </a:lnTo>
                  <a:lnTo>
                    <a:pt x="1248" y="4236"/>
                  </a:lnTo>
                  <a:lnTo>
                    <a:pt x="197" y="102"/>
                  </a:lnTo>
                  <a:cubicBezTo>
                    <a:pt x="170" y="4"/>
                    <a:pt x="33" y="1"/>
                    <a:pt x="0" y="97"/>
                  </a:cubicBezTo>
                  <a:cubicBezTo>
                    <a:pt x="1" y="98"/>
                    <a:pt x="1" y="101"/>
                    <a:pt x="1" y="102"/>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6"/>
            <p:cNvSpPr/>
            <p:nvPr/>
          </p:nvSpPr>
          <p:spPr>
            <a:xfrm>
              <a:off x="-3392792" y="4109055"/>
              <a:ext cx="297246" cy="1034282"/>
            </a:xfrm>
            <a:custGeom>
              <a:avLst/>
              <a:gdLst/>
              <a:ahLst/>
              <a:cxnLst/>
              <a:rect l="l" t="t" r="r" b="b"/>
              <a:pathLst>
                <a:path w="1883" h="6552" extrusionOk="0">
                  <a:moveTo>
                    <a:pt x="0" y="170"/>
                  </a:moveTo>
                  <a:lnTo>
                    <a:pt x="1622" y="6551"/>
                  </a:lnTo>
                  <a:lnTo>
                    <a:pt x="1883" y="6551"/>
                  </a:lnTo>
                  <a:lnTo>
                    <a:pt x="248" y="124"/>
                  </a:lnTo>
                  <a:cubicBezTo>
                    <a:pt x="218" y="0"/>
                    <a:pt x="44" y="0"/>
                    <a:pt x="12" y="124"/>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6"/>
            <p:cNvSpPr/>
            <p:nvPr/>
          </p:nvSpPr>
          <p:spPr>
            <a:xfrm>
              <a:off x="-6334325" y="4355157"/>
              <a:ext cx="431109" cy="788182"/>
            </a:xfrm>
            <a:custGeom>
              <a:avLst/>
              <a:gdLst/>
              <a:ahLst/>
              <a:cxnLst/>
              <a:rect l="l" t="t" r="r" b="b"/>
              <a:pathLst>
                <a:path w="2731" h="4993" extrusionOk="0">
                  <a:moveTo>
                    <a:pt x="1495" y="136"/>
                  </a:moveTo>
                  <a:lnTo>
                    <a:pt x="2730" y="4992"/>
                  </a:lnTo>
                  <a:lnTo>
                    <a:pt x="1" y="4992"/>
                  </a:lnTo>
                  <a:lnTo>
                    <a:pt x="1236" y="136"/>
                  </a:lnTo>
                  <a:cubicBezTo>
                    <a:pt x="1270" y="1"/>
                    <a:pt x="1461" y="1"/>
                    <a:pt x="1495" y="13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6"/>
            <p:cNvSpPr/>
            <p:nvPr/>
          </p:nvSpPr>
          <p:spPr>
            <a:xfrm>
              <a:off x="-6219404" y="4706707"/>
              <a:ext cx="213739" cy="436634"/>
            </a:xfrm>
            <a:custGeom>
              <a:avLst/>
              <a:gdLst/>
              <a:ahLst/>
              <a:cxnLst/>
              <a:rect l="l" t="t" r="r" b="b"/>
              <a:pathLst>
                <a:path w="1354" h="2766" extrusionOk="0">
                  <a:moveTo>
                    <a:pt x="535" y="124"/>
                  </a:moveTo>
                  <a:cubicBezTo>
                    <a:pt x="548" y="1"/>
                    <a:pt x="727" y="1"/>
                    <a:pt x="740" y="124"/>
                  </a:cubicBezTo>
                  <a:lnTo>
                    <a:pt x="740" y="2464"/>
                  </a:lnTo>
                  <a:lnTo>
                    <a:pt x="1221" y="2186"/>
                  </a:lnTo>
                  <a:cubicBezTo>
                    <a:pt x="1293" y="2146"/>
                    <a:pt x="1353" y="2252"/>
                    <a:pt x="1282" y="2293"/>
                  </a:cubicBezTo>
                  <a:lnTo>
                    <a:pt x="740" y="2606"/>
                  </a:lnTo>
                  <a:lnTo>
                    <a:pt x="740" y="2765"/>
                  </a:lnTo>
                  <a:lnTo>
                    <a:pt x="535" y="2765"/>
                  </a:lnTo>
                  <a:lnTo>
                    <a:pt x="535" y="1826"/>
                  </a:lnTo>
                  <a:lnTo>
                    <a:pt x="75" y="1560"/>
                  </a:lnTo>
                  <a:cubicBezTo>
                    <a:pt x="1" y="1521"/>
                    <a:pt x="64" y="1410"/>
                    <a:pt x="136" y="1454"/>
                  </a:cubicBezTo>
                  <a:lnTo>
                    <a:pt x="535" y="168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6"/>
            <p:cNvSpPr/>
            <p:nvPr/>
          </p:nvSpPr>
          <p:spPr>
            <a:xfrm>
              <a:off x="-3036822" y="1150473"/>
              <a:ext cx="66616" cy="66616"/>
            </a:xfrm>
            <a:custGeom>
              <a:avLst/>
              <a:gdLst/>
              <a:ahLst/>
              <a:cxnLst/>
              <a:rect l="l" t="t" r="r" b="b"/>
              <a:pathLst>
                <a:path w="422" h="422" extrusionOk="0">
                  <a:moveTo>
                    <a:pt x="181" y="422"/>
                  </a:moveTo>
                  <a:cubicBezTo>
                    <a:pt x="342" y="422"/>
                    <a:pt x="422" y="228"/>
                    <a:pt x="308" y="115"/>
                  </a:cubicBezTo>
                  <a:cubicBezTo>
                    <a:pt x="195" y="1"/>
                    <a:pt x="1" y="81"/>
                    <a:pt x="2" y="242"/>
                  </a:cubicBezTo>
                  <a:cubicBezTo>
                    <a:pt x="2" y="341"/>
                    <a:pt x="82" y="421"/>
                    <a:pt x="181" y="4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6"/>
            <p:cNvSpPr/>
            <p:nvPr/>
          </p:nvSpPr>
          <p:spPr>
            <a:xfrm>
              <a:off x="-3310706" y="706259"/>
              <a:ext cx="33150" cy="33466"/>
            </a:xfrm>
            <a:custGeom>
              <a:avLst/>
              <a:gdLst/>
              <a:ahLst/>
              <a:cxnLst/>
              <a:rect l="l" t="t" r="r" b="b"/>
              <a:pathLst>
                <a:path w="210" h="212" extrusionOk="0">
                  <a:moveTo>
                    <a:pt x="89" y="211"/>
                  </a:moveTo>
                  <a:cubicBezTo>
                    <a:pt x="169" y="211"/>
                    <a:pt x="209" y="114"/>
                    <a:pt x="153" y="57"/>
                  </a:cubicBezTo>
                  <a:cubicBezTo>
                    <a:pt x="96" y="1"/>
                    <a:pt x="0" y="41"/>
                    <a:pt x="0" y="121"/>
                  </a:cubicBezTo>
                  <a:cubicBezTo>
                    <a:pt x="0" y="170"/>
                    <a:pt x="40" y="210"/>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6"/>
            <p:cNvSpPr/>
            <p:nvPr/>
          </p:nvSpPr>
          <p:spPr>
            <a:xfrm>
              <a:off x="-895157" y="398908"/>
              <a:ext cx="66300" cy="66458"/>
            </a:xfrm>
            <a:custGeom>
              <a:avLst/>
              <a:gdLst/>
              <a:ahLst/>
              <a:cxnLst/>
              <a:rect l="l" t="t" r="r" b="b"/>
              <a:pathLst>
                <a:path w="420" h="421" extrusionOk="0">
                  <a:moveTo>
                    <a:pt x="180" y="420"/>
                  </a:moveTo>
                  <a:cubicBezTo>
                    <a:pt x="340" y="420"/>
                    <a:pt x="420" y="227"/>
                    <a:pt x="307" y="113"/>
                  </a:cubicBezTo>
                  <a:cubicBezTo>
                    <a:pt x="193" y="0"/>
                    <a:pt x="0" y="80"/>
                    <a:pt x="0" y="242"/>
                  </a:cubicBezTo>
                  <a:cubicBezTo>
                    <a:pt x="0" y="340"/>
                    <a:pt x="80"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6"/>
            <p:cNvSpPr/>
            <p:nvPr/>
          </p:nvSpPr>
          <p:spPr>
            <a:xfrm>
              <a:off x="-4374671" y="616280"/>
              <a:ext cx="66616" cy="66616"/>
            </a:xfrm>
            <a:custGeom>
              <a:avLst/>
              <a:gdLst/>
              <a:ahLst/>
              <a:cxnLst/>
              <a:rect l="l" t="t" r="r" b="b"/>
              <a:pathLst>
                <a:path w="422" h="422" extrusionOk="0">
                  <a:moveTo>
                    <a:pt x="181" y="421"/>
                  </a:moveTo>
                  <a:cubicBezTo>
                    <a:pt x="342" y="421"/>
                    <a:pt x="422" y="227"/>
                    <a:pt x="308" y="115"/>
                  </a:cubicBezTo>
                  <a:cubicBezTo>
                    <a:pt x="195" y="0"/>
                    <a:pt x="1" y="82"/>
                    <a:pt x="2" y="242"/>
                  </a:cubicBezTo>
                  <a:cubicBezTo>
                    <a:pt x="2" y="340"/>
                    <a:pt x="82" y="421"/>
                    <a:pt x="181" y="4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6"/>
            <p:cNvSpPr/>
            <p:nvPr/>
          </p:nvSpPr>
          <p:spPr>
            <a:xfrm>
              <a:off x="-6047970" y="2100780"/>
              <a:ext cx="66616" cy="66458"/>
            </a:xfrm>
            <a:custGeom>
              <a:avLst/>
              <a:gdLst/>
              <a:ahLst/>
              <a:cxnLst/>
              <a:rect l="l" t="t" r="r" b="b"/>
              <a:pathLst>
                <a:path w="422" h="421" extrusionOk="0">
                  <a:moveTo>
                    <a:pt x="180" y="420"/>
                  </a:moveTo>
                  <a:cubicBezTo>
                    <a:pt x="340" y="420"/>
                    <a:pt x="421" y="227"/>
                    <a:pt x="307" y="113"/>
                  </a:cubicBezTo>
                  <a:cubicBezTo>
                    <a:pt x="194" y="0"/>
                    <a:pt x="0" y="80"/>
                    <a:pt x="0" y="241"/>
                  </a:cubicBezTo>
                  <a:cubicBezTo>
                    <a:pt x="0" y="340"/>
                    <a:pt x="81"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6"/>
            <p:cNvSpPr/>
            <p:nvPr/>
          </p:nvSpPr>
          <p:spPr>
            <a:xfrm>
              <a:off x="-4724327" y="1637624"/>
              <a:ext cx="33150" cy="33150"/>
            </a:xfrm>
            <a:custGeom>
              <a:avLst/>
              <a:gdLst/>
              <a:ahLst/>
              <a:cxnLst/>
              <a:rect l="l" t="t" r="r" b="b"/>
              <a:pathLst>
                <a:path w="210" h="210" extrusionOk="0">
                  <a:moveTo>
                    <a:pt x="90" y="210"/>
                  </a:moveTo>
                  <a:cubicBezTo>
                    <a:pt x="170" y="210"/>
                    <a:pt x="210" y="113"/>
                    <a:pt x="153" y="57"/>
                  </a:cubicBezTo>
                  <a:cubicBezTo>
                    <a:pt x="97" y="0"/>
                    <a:pt x="1" y="40"/>
                    <a:pt x="1" y="120"/>
                  </a:cubicBezTo>
                  <a:cubicBezTo>
                    <a:pt x="1" y="170"/>
                    <a:pt x="40"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6"/>
            <p:cNvSpPr/>
            <p:nvPr/>
          </p:nvSpPr>
          <p:spPr>
            <a:xfrm>
              <a:off x="-3684199" y="408380"/>
              <a:ext cx="33308" cy="33308"/>
            </a:xfrm>
            <a:custGeom>
              <a:avLst/>
              <a:gdLst/>
              <a:ahLst/>
              <a:cxnLst/>
              <a:rect l="l" t="t" r="r" b="b"/>
              <a:pathLst>
                <a:path w="211" h="211" extrusionOk="0">
                  <a:moveTo>
                    <a:pt x="89" y="211"/>
                  </a:moveTo>
                  <a:cubicBezTo>
                    <a:pt x="169" y="211"/>
                    <a:pt x="211" y="115"/>
                    <a:pt x="153" y="58"/>
                  </a:cubicBezTo>
                  <a:cubicBezTo>
                    <a:pt x="97" y="0"/>
                    <a:pt x="0" y="40"/>
                    <a:pt x="0" y="122"/>
                  </a:cubicBezTo>
                  <a:cubicBezTo>
                    <a:pt x="0" y="171"/>
                    <a:pt x="40" y="211"/>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6"/>
            <p:cNvSpPr/>
            <p:nvPr/>
          </p:nvSpPr>
          <p:spPr>
            <a:xfrm>
              <a:off x="-1803001" y="379965"/>
              <a:ext cx="33466" cy="33466"/>
            </a:xfrm>
            <a:custGeom>
              <a:avLst/>
              <a:gdLst/>
              <a:ahLst/>
              <a:cxnLst/>
              <a:rect l="l" t="t" r="r" b="b"/>
              <a:pathLst>
                <a:path w="212" h="212" extrusionOk="0">
                  <a:moveTo>
                    <a:pt x="91" y="211"/>
                  </a:moveTo>
                  <a:cubicBezTo>
                    <a:pt x="171" y="211"/>
                    <a:pt x="211" y="115"/>
                    <a:pt x="155" y="58"/>
                  </a:cubicBezTo>
                  <a:cubicBezTo>
                    <a:pt x="99" y="1"/>
                    <a:pt x="1" y="42"/>
                    <a:pt x="1" y="122"/>
                  </a:cubicBezTo>
                  <a:cubicBezTo>
                    <a:pt x="2" y="171"/>
                    <a:pt x="42"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6"/>
            <p:cNvSpPr/>
            <p:nvPr/>
          </p:nvSpPr>
          <p:spPr>
            <a:xfrm>
              <a:off x="-2388971" y="1022923"/>
              <a:ext cx="33466" cy="33466"/>
            </a:xfrm>
            <a:custGeom>
              <a:avLst/>
              <a:gdLst/>
              <a:ahLst/>
              <a:cxnLst/>
              <a:rect l="l" t="t" r="r" b="b"/>
              <a:pathLst>
                <a:path w="212" h="212" extrusionOk="0">
                  <a:moveTo>
                    <a:pt x="91" y="211"/>
                  </a:moveTo>
                  <a:cubicBezTo>
                    <a:pt x="171" y="211"/>
                    <a:pt x="211" y="114"/>
                    <a:pt x="155" y="57"/>
                  </a:cubicBezTo>
                  <a:cubicBezTo>
                    <a:pt x="97" y="1"/>
                    <a:pt x="1" y="41"/>
                    <a:pt x="1" y="121"/>
                  </a:cubicBezTo>
                  <a:cubicBezTo>
                    <a:pt x="1" y="171"/>
                    <a:pt x="41"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6"/>
            <p:cNvSpPr/>
            <p:nvPr/>
          </p:nvSpPr>
          <p:spPr>
            <a:xfrm>
              <a:off x="-592701" y="937995"/>
              <a:ext cx="33308" cy="33150"/>
            </a:xfrm>
            <a:custGeom>
              <a:avLst/>
              <a:gdLst/>
              <a:ahLst/>
              <a:cxnLst/>
              <a:rect l="l" t="t" r="r" b="b"/>
              <a:pathLst>
                <a:path w="211" h="210" extrusionOk="0">
                  <a:moveTo>
                    <a:pt x="90" y="210"/>
                  </a:moveTo>
                  <a:cubicBezTo>
                    <a:pt x="170" y="210"/>
                    <a:pt x="210" y="113"/>
                    <a:pt x="154" y="57"/>
                  </a:cubicBezTo>
                  <a:cubicBezTo>
                    <a:pt x="97" y="0"/>
                    <a:pt x="1" y="40"/>
                    <a:pt x="1" y="120"/>
                  </a:cubicBezTo>
                  <a:cubicBezTo>
                    <a:pt x="1" y="170"/>
                    <a:pt x="41"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6"/>
            <p:cNvSpPr/>
            <p:nvPr/>
          </p:nvSpPr>
          <p:spPr>
            <a:xfrm>
              <a:off x="-5433427" y="1552380"/>
              <a:ext cx="33150" cy="33466"/>
            </a:xfrm>
            <a:custGeom>
              <a:avLst/>
              <a:gdLst/>
              <a:ahLst/>
              <a:cxnLst/>
              <a:rect l="l" t="t" r="r" b="b"/>
              <a:pathLst>
                <a:path w="210" h="212" extrusionOk="0">
                  <a:moveTo>
                    <a:pt x="90" y="211"/>
                  </a:moveTo>
                  <a:cubicBezTo>
                    <a:pt x="170" y="211"/>
                    <a:pt x="210" y="115"/>
                    <a:pt x="153" y="57"/>
                  </a:cubicBezTo>
                  <a:cubicBezTo>
                    <a:pt x="97" y="1"/>
                    <a:pt x="1" y="41"/>
                    <a:pt x="1" y="122"/>
                  </a:cubicBezTo>
                  <a:cubicBezTo>
                    <a:pt x="1" y="171"/>
                    <a:pt x="41"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6"/>
            <p:cNvSpPr/>
            <p:nvPr/>
          </p:nvSpPr>
          <p:spPr>
            <a:xfrm>
              <a:off x="-5433427" y="2318309"/>
              <a:ext cx="33466" cy="33308"/>
            </a:xfrm>
            <a:custGeom>
              <a:avLst/>
              <a:gdLst/>
              <a:ahLst/>
              <a:cxnLst/>
              <a:rect l="l" t="t" r="r" b="b"/>
              <a:pathLst>
                <a:path w="212" h="211" extrusionOk="0">
                  <a:moveTo>
                    <a:pt x="90" y="211"/>
                  </a:moveTo>
                  <a:cubicBezTo>
                    <a:pt x="170" y="210"/>
                    <a:pt x="211" y="113"/>
                    <a:pt x="153" y="57"/>
                  </a:cubicBezTo>
                  <a:cubicBezTo>
                    <a:pt x="97" y="0"/>
                    <a:pt x="1" y="40"/>
                    <a:pt x="1" y="120"/>
                  </a:cubicBezTo>
                  <a:cubicBezTo>
                    <a:pt x="1" y="170"/>
                    <a:pt x="41" y="210"/>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6"/>
            <p:cNvSpPr/>
            <p:nvPr/>
          </p:nvSpPr>
          <p:spPr>
            <a:xfrm>
              <a:off x="-7220226" y="2261480"/>
              <a:ext cx="33150" cy="33466"/>
            </a:xfrm>
            <a:custGeom>
              <a:avLst/>
              <a:gdLst/>
              <a:ahLst/>
              <a:cxnLst/>
              <a:rect l="l" t="t" r="r" b="b"/>
              <a:pathLst>
                <a:path w="210" h="212" extrusionOk="0">
                  <a:moveTo>
                    <a:pt x="90" y="211"/>
                  </a:moveTo>
                  <a:cubicBezTo>
                    <a:pt x="170" y="211"/>
                    <a:pt x="210" y="115"/>
                    <a:pt x="153" y="57"/>
                  </a:cubicBezTo>
                  <a:cubicBezTo>
                    <a:pt x="97" y="1"/>
                    <a:pt x="0" y="41"/>
                    <a:pt x="0" y="122"/>
                  </a:cubicBezTo>
                  <a:cubicBezTo>
                    <a:pt x="0" y="171"/>
                    <a:pt x="40"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6"/>
            <p:cNvSpPr/>
            <p:nvPr/>
          </p:nvSpPr>
          <p:spPr>
            <a:xfrm>
              <a:off x="-7957740" y="2469538"/>
              <a:ext cx="33308" cy="33308"/>
            </a:xfrm>
            <a:custGeom>
              <a:avLst/>
              <a:gdLst/>
              <a:ahLst/>
              <a:cxnLst/>
              <a:rect l="l" t="t" r="r" b="b"/>
              <a:pathLst>
                <a:path w="211" h="211" extrusionOk="0">
                  <a:moveTo>
                    <a:pt x="91" y="210"/>
                  </a:moveTo>
                  <a:cubicBezTo>
                    <a:pt x="171" y="210"/>
                    <a:pt x="211" y="114"/>
                    <a:pt x="154" y="57"/>
                  </a:cubicBezTo>
                  <a:cubicBezTo>
                    <a:pt x="98" y="1"/>
                    <a:pt x="0" y="41"/>
                    <a:pt x="0" y="121"/>
                  </a:cubicBezTo>
                  <a:cubicBezTo>
                    <a:pt x="0" y="170"/>
                    <a:pt x="40" y="210"/>
                    <a:pt x="91"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6"/>
            <p:cNvSpPr/>
            <p:nvPr/>
          </p:nvSpPr>
          <p:spPr>
            <a:xfrm>
              <a:off x="-6983912" y="1940238"/>
              <a:ext cx="33150" cy="33150"/>
            </a:xfrm>
            <a:custGeom>
              <a:avLst/>
              <a:gdLst/>
              <a:ahLst/>
              <a:cxnLst/>
              <a:rect l="l" t="t" r="r" b="b"/>
              <a:pathLst>
                <a:path w="210" h="210" extrusionOk="0">
                  <a:moveTo>
                    <a:pt x="90" y="209"/>
                  </a:moveTo>
                  <a:cubicBezTo>
                    <a:pt x="170" y="209"/>
                    <a:pt x="209" y="113"/>
                    <a:pt x="153" y="57"/>
                  </a:cubicBezTo>
                  <a:cubicBezTo>
                    <a:pt x="97" y="0"/>
                    <a:pt x="0" y="40"/>
                    <a:pt x="0" y="120"/>
                  </a:cubicBezTo>
                  <a:cubicBezTo>
                    <a:pt x="0" y="169"/>
                    <a:pt x="40" y="209"/>
                    <a:pt x="90" y="2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6"/>
            <p:cNvSpPr/>
            <p:nvPr/>
          </p:nvSpPr>
          <p:spPr>
            <a:xfrm>
              <a:off x="-8510244" y="3358123"/>
              <a:ext cx="1628300" cy="565603"/>
            </a:xfrm>
            <a:custGeom>
              <a:avLst/>
              <a:gdLst/>
              <a:ahLst/>
              <a:cxnLst/>
              <a:rect l="l" t="t" r="r" b="b"/>
              <a:pathLst>
                <a:path w="10315" h="3583" extrusionOk="0">
                  <a:moveTo>
                    <a:pt x="3634" y="28"/>
                  </a:moveTo>
                  <a:cubicBezTo>
                    <a:pt x="3717" y="146"/>
                    <a:pt x="3800" y="263"/>
                    <a:pt x="3883" y="381"/>
                  </a:cubicBezTo>
                  <a:cubicBezTo>
                    <a:pt x="3915" y="428"/>
                    <a:pt x="3894" y="507"/>
                    <a:pt x="3878" y="557"/>
                  </a:cubicBezTo>
                  <a:cubicBezTo>
                    <a:pt x="3871" y="575"/>
                    <a:pt x="3865" y="592"/>
                    <a:pt x="3857" y="610"/>
                  </a:cubicBezTo>
                  <a:cubicBezTo>
                    <a:pt x="3867" y="612"/>
                    <a:pt x="3878" y="618"/>
                    <a:pt x="3884" y="628"/>
                  </a:cubicBezTo>
                  <a:lnTo>
                    <a:pt x="3884" y="628"/>
                  </a:lnTo>
                  <a:cubicBezTo>
                    <a:pt x="3897" y="645"/>
                    <a:pt x="3892" y="671"/>
                    <a:pt x="3874" y="683"/>
                  </a:cubicBezTo>
                  <a:lnTo>
                    <a:pt x="3843" y="705"/>
                  </a:lnTo>
                  <a:lnTo>
                    <a:pt x="3903" y="791"/>
                  </a:lnTo>
                  <a:lnTo>
                    <a:pt x="3934" y="769"/>
                  </a:lnTo>
                  <a:cubicBezTo>
                    <a:pt x="3952" y="756"/>
                    <a:pt x="3978" y="761"/>
                    <a:pt x="3991" y="778"/>
                  </a:cubicBezTo>
                  <a:lnTo>
                    <a:pt x="3991" y="778"/>
                  </a:lnTo>
                  <a:cubicBezTo>
                    <a:pt x="4002" y="797"/>
                    <a:pt x="3998" y="822"/>
                    <a:pt x="3980" y="835"/>
                  </a:cubicBezTo>
                  <a:lnTo>
                    <a:pt x="3948" y="857"/>
                  </a:lnTo>
                  <a:lnTo>
                    <a:pt x="4262" y="1304"/>
                  </a:lnTo>
                  <a:cubicBezTo>
                    <a:pt x="4272" y="1298"/>
                    <a:pt x="4279" y="1292"/>
                    <a:pt x="4281" y="1292"/>
                  </a:cubicBezTo>
                  <a:cubicBezTo>
                    <a:pt x="4346" y="1256"/>
                    <a:pt x="4592" y="1498"/>
                    <a:pt x="4592" y="1498"/>
                  </a:cubicBezTo>
                  <a:cubicBezTo>
                    <a:pt x="4592" y="1498"/>
                    <a:pt x="4636" y="1572"/>
                    <a:pt x="4650" y="1582"/>
                  </a:cubicBezTo>
                  <a:cubicBezTo>
                    <a:pt x="4663" y="1593"/>
                    <a:pt x="4866" y="1765"/>
                    <a:pt x="4866" y="1765"/>
                  </a:cubicBezTo>
                  <a:lnTo>
                    <a:pt x="4882" y="1749"/>
                  </a:lnTo>
                  <a:lnTo>
                    <a:pt x="5184" y="1673"/>
                  </a:lnTo>
                  <a:cubicBezTo>
                    <a:pt x="5193" y="1661"/>
                    <a:pt x="5200" y="1648"/>
                    <a:pt x="5207" y="1634"/>
                  </a:cubicBezTo>
                  <a:cubicBezTo>
                    <a:pt x="5211" y="1624"/>
                    <a:pt x="5298" y="1550"/>
                    <a:pt x="5371" y="1486"/>
                  </a:cubicBezTo>
                  <a:cubicBezTo>
                    <a:pt x="5350" y="1450"/>
                    <a:pt x="5338" y="1407"/>
                    <a:pt x="5338" y="1364"/>
                  </a:cubicBezTo>
                  <a:lnTo>
                    <a:pt x="5338" y="1359"/>
                  </a:lnTo>
                  <a:cubicBezTo>
                    <a:pt x="5311" y="1350"/>
                    <a:pt x="5287" y="1318"/>
                    <a:pt x="5275" y="1277"/>
                  </a:cubicBezTo>
                  <a:cubicBezTo>
                    <a:pt x="5261" y="1221"/>
                    <a:pt x="5276" y="1169"/>
                    <a:pt x="5311" y="1159"/>
                  </a:cubicBezTo>
                  <a:lnTo>
                    <a:pt x="5312" y="1159"/>
                  </a:lnTo>
                  <a:cubicBezTo>
                    <a:pt x="5308" y="1116"/>
                    <a:pt x="5298" y="1036"/>
                    <a:pt x="5297" y="1020"/>
                  </a:cubicBezTo>
                  <a:cubicBezTo>
                    <a:pt x="5294" y="999"/>
                    <a:pt x="5358" y="949"/>
                    <a:pt x="5358" y="949"/>
                  </a:cubicBezTo>
                  <a:cubicBezTo>
                    <a:pt x="5358" y="949"/>
                    <a:pt x="5322" y="848"/>
                    <a:pt x="5338" y="810"/>
                  </a:cubicBezTo>
                  <a:cubicBezTo>
                    <a:pt x="5355" y="772"/>
                    <a:pt x="5464" y="715"/>
                    <a:pt x="5496" y="717"/>
                  </a:cubicBezTo>
                  <a:cubicBezTo>
                    <a:pt x="5529" y="718"/>
                    <a:pt x="5631" y="808"/>
                    <a:pt x="5715" y="826"/>
                  </a:cubicBezTo>
                  <a:cubicBezTo>
                    <a:pt x="5797" y="845"/>
                    <a:pt x="5864" y="788"/>
                    <a:pt x="5864" y="766"/>
                  </a:cubicBezTo>
                  <a:cubicBezTo>
                    <a:pt x="5864" y="745"/>
                    <a:pt x="5915" y="772"/>
                    <a:pt x="5951" y="875"/>
                  </a:cubicBezTo>
                  <a:cubicBezTo>
                    <a:pt x="5987" y="977"/>
                    <a:pt x="5880" y="1069"/>
                    <a:pt x="5880" y="1069"/>
                  </a:cubicBezTo>
                  <a:lnTo>
                    <a:pt x="5855" y="1159"/>
                  </a:lnTo>
                  <a:cubicBezTo>
                    <a:pt x="5890" y="1169"/>
                    <a:pt x="5906" y="1221"/>
                    <a:pt x="5891" y="1277"/>
                  </a:cubicBezTo>
                  <a:cubicBezTo>
                    <a:pt x="5880" y="1319"/>
                    <a:pt x="5855" y="1351"/>
                    <a:pt x="5827" y="1359"/>
                  </a:cubicBezTo>
                  <a:lnTo>
                    <a:pt x="5827" y="1364"/>
                  </a:lnTo>
                  <a:cubicBezTo>
                    <a:pt x="5827" y="1384"/>
                    <a:pt x="5825" y="1403"/>
                    <a:pt x="5822" y="1421"/>
                  </a:cubicBezTo>
                  <a:cubicBezTo>
                    <a:pt x="5836" y="1424"/>
                    <a:pt x="5850" y="1430"/>
                    <a:pt x="5862" y="1439"/>
                  </a:cubicBezTo>
                  <a:cubicBezTo>
                    <a:pt x="5862" y="1439"/>
                    <a:pt x="5991" y="1537"/>
                    <a:pt x="6023" y="1572"/>
                  </a:cubicBezTo>
                  <a:cubicBezTo>
                    <a:pt x="6046" y="1599"/>
                    <a:pt x="6066" y="1630"/>
                    <a:pt x="6081" y="1662"/>
                  </a:cubicBezTo>
                  <a:cubicBezTo>
                    <a:pt x="6150" y="1717"/>
                    <a:pt x="6186" y="1862"/>
                    <a:pt x="6186" y="1862"/>
                  </a:cubicBezTo>
                  <a:cubicBezTo>
                    <a:pt x="6205" y="1899"/>
                    <a:pt x="6219" y="1939"/>
                    <a:pt x="6225" y="1980"/>
                  </a:cubicBezTo>
                  <a:cubicBezTo>
                    <a:pt x="6232" y="2042"/>
                    <a:pt x="6247" y="2233"/>
                    <a:pt x="6247" y="2233"/>
                  </a:cubicBezTo>
                  <a:cubicBezTo>
                    <a:pt x="6265" y="2250"/>
                    <a:pt x="6274" y="2309"/>
                    <a:pt x="6274" y="2309"/>
                  </a:cubicBezTo>
                  <a:cubicBezTo>
                    <a:pt x="6279" y="2315"/>
                    <a:pt x="6283" y="2322"/>
                    <a:pt x="6284" y="2330"/>
                  </a:cubicBezTo>
                  <a:cubicBezTo>
                    <a:pt x="6284" y="2341"/>
                    <a:pt x="6273" y="2429"/>
                    <a:pt x="6273" y="2429"/>
                  </a:cubicBezTo>
                  <a:cubicBezTo>
                    <a:pt x="6367" y="2429"/>
                    <a:pt x="6484" y="2464"/>
                    <a:pt x="6484" y="2464"/>
                  </a:cubicBezTo>
                  <a:cubicBezTo>
                    <a:pt x="6484" y="2464"/>
                    <a:pt x="9421" y="2580"/>
                    <a:pt x="9783" y="2527"/>
                  </a:cubicBezTo>
                  <a:cubicBezTo>
                    <a:pt x="10145" y="2473"/>
                    <a:pt x="10315" y="2457"/>
                    <a:pt x="10223" y="2534"/>
                  </a:cubicBezTo>
                  <a:cubicBezTo>
                    <a:pt x="9268" y="3329"/>
                    <a:pt x="9361" y="3583"/>
                    <a:pt x="8106" y="3583"/>
                  </a:cubicBezTo>
                  <a:lnTo>
                    <a:pt x="1682" y="3583"/>
                  </a:lnTo>
                  <a:cubicBezTo>
                    <a:pt x="1132" y="3583"/>
                    <a:pt x="1" y="2848"/>
                    <a:pt x="16" y="2603"/>
                  </a:cubicBezTo>
                  <a:cubicBezTo>
                    <a:pt x="19" y="2573"/>
                    <a:pt x="40" y="2576"/>
                    <a:pt x="40" y="2576"/>
                  </a:cubicBezTo>
                  <a:cubicBezTo>
                    <a:pt x="980" y="2723"/>
                    <a:pt x="2671" y="2538"/>
                    <a:pt x="2671" y="2538"/>
                  </a:cubicBezTo>
                  <a:cubicBezTo>
                    <a:pt x="2737" y="2520"/>
                    <a:pt x="2804" y="2506"/>
                    <a:pt x="2872" y="2495"/>
                  </a:cubicBezTo>
                  <a:cubicBezTo>
                    <a:pt x="2961" y="2484"/>
                    <a:pt x="4975" y="2516"/>
                    <a:pt x="4975" y="2516"/>
                  </a:cubicBezTo>
                  <a:lnTo>
                    <a:pt x="4987" y="2486"/>
                  </a:lnTo>
                  <a:lnTo>
                    <a:pt x="4366" y="1600"/>
                  </a:lnTo>
                  <a:cubicBezTo>
                    <a:pt x="4336" y="1588"/>
                    <a:pt x="4273" y="1591"/>
                    <a:pt x="4267" y="1586"/>
                  </a:cubicBezTo>
                  <a:cubicBezTo>
                    <a:pt x="4261" y="1581"/>
                    <a:pt x="4246" y="1572"/>
                    <a:pt x="4246" y="1560"/>
                  </a:cubicBezTo>
                  <a:cubicBezTo>
                    <a:pt x="4248" y="1548"/>
                    <a:pt x="4253" y="1538"/>
                    <a:pt x="4259" y="1528"/>
                  </a:cubicBezTo>
                  <a:cubicBezTo>
                    <a:pt x="4253" y="1521"/>
                    <a:pt x="4248" y="1513"/>
                    <a:pt x="4244" y="1505"/>
                  </a:cubicBezTo>
                  <a:cubicBezTo>
                    <a:pt x="4238" y="1490"/>
                    <a:pt x="4228" y="1475"/>
                    <a:pt x="4217" y="1463"/>
                  </a:cubicBezTo>
                  <a:cubicBezTo>
                    <a:pt x="4208" y="1457"/>
                    <a:pt x="4200" y="1452"/>
                    <a:pt x="4199" y="1448"/>
                  </a:cubicBezTo>
                  <a:cubicBezTo>
                    <a:pt x="4194" y="1438"/>
                    <a:pt x="4192" y="1426"/>
                    <a:pt x="4191" y="1414"/>
                  </a:cubicBezTo>
                  <a:cubicBezTo>
                    <a:pt x="4188" y="1398"/>
                    <a:pt x="4191" y="1380"/>
                    <a:pt x="4195" y="1365"/>
                  </a:cubicBezTo>
                  <a:cubicBezTo>
                    <a:pt x="4197" y="1364"/>
                    <a:pt x="4197" y="1361"/>
                    <a:pt x="4198" y="1360"/>
                  </a:cubicBezTo>
                  <a:lnTo>
                    <a:pt x="3879" y="905"/>
                  </a:lnTo>
                  <a:lnTo>
                    <a:pt x="3848" y="927"/>
                  </a:lnTo>
                  <a:cubicBezTo>
                    <a:pt x="3830" y="940"/>
                    <a:pt x="3805" y="936"/>
                    <a:pt x="3792" y="918"/>
                  </a:cubicBezTo>
                  <a:lnTo>
                    <a:pt x="3792" y="918"/>
                  </a:lnTo>
                  <a:cubicBezTo>
                    <a:pt x="3779" y="899"/>
                    <a:pt x="3784" y="875"/>
                    <a:pt x="3801" y="862"/>
                  </a:cubicBezTo>
                  <a:lnTo>
                    <a:pt x="3833" y="839"/>
                  </a:lnTo>
                  <a:lnTo>
                    <a:pt x="3773" y="755"/>
                  </a:lnTo>
                  <a:lnTo>
                    <a:pt x="3741" y="776"/>
                  </a:lnTo>
                  <a:cubicBezTo>
                    <a:pt x="3724" y="789"/>
                    <a:pt x="3698" y="784"/>
                    <a:pt x="3685" y="766"/>
                  </a:cubicBezTo>
                  <a:lnTo>
                    <a:pt x="3685" y="766"/>
                  </a:lnTo>
                  <a:cubicBezTo>
                    <a:pt x="3679" y="757"/>
                    <a:pt x="3677" y="746"/>
                    <a:pt x="3679" y="735"/>
                  </a:cubicBezTo>
                  <a:cubicBezTo>
                    <a:pt x="3660" y="736"/>
                    <a:pt x="3640" y="737"/>
                    <a:pt x="3621" y="736"/>
                  </a:cubicBezTo>
                  <a:cubicBezTo>
                    <a:pt x="3570" y="736"/>
                    <a:pt x="3487" y="728"/>
                    <a:pt x="3455" y="681"/>
                  </a:cubicBezTo>
                  <a:lnTo>
                    <a:pt x="3208" y="328"/>
                  </a:lnTo>
                  <a:cubicBezTo>
                    <a:pt x="3205" y="325"/>
                    <a:pt x="3204" y="322"/>
                    <a:pt x="3205" y="318"/>
                  </a:cubicBezTo>
                  <a:cubicBezTo>
                    <a:pt x="3228" y="187"/>
                    <a:pt x="3494" y="1"/>
                    <a:pt x="3625" y="24"/>
                  </a:cubicBezTo>
                  <a:cubicBezTo>
                    <a:pt x="3629" y="24"/>
                    <a:pt x="3631" y="27"/>
                    <a:pt x="3633" y="29"/>
                  </a:cubicBezTo>
                  <a:close/>
                  <a:moveTo>
                    <a:pt x="4802" y="2076"/>
                  </a:moveTo>
                  <a:lnTo>
                    <a:pt x="5055" y="2437"/>
                  </a:lnTo>
                  <a:lnTo>
                    <a:pt x="5055" y="2437"/>
                  </a:lnTo>
                  <a:cubicBezTo>
                    <a:pt x="5055" y="2437"/>
                    <a:pt x="5124" y="2346"/>
                    <a:pt x="5124" y="2321"/>
                  </a:cubicBezTo>
                  <a:cubicBezTo>
                    <a:pt x="5124" y="2295"/>
                    <a:pt x="5120" y="2080"/>
                    <a:pt x="5109" y="2068"/>
                  </a:cubicBezTo>
                  <a:cubicBezTo>
                    <a:pt x="5100" y="2056"/>
                    <a:pt x="5017" y="2045"/>
                    <a:pt x="5017" y="2045"/>
                  </a:cubicBezTo>
                  <a:cubicBezTo>
                    <a:pt x="5017" y="2045"/>
                    <a:pt x="4953" y="2086"/>
                    <a:pt x="4936" y="2086"/>
                  </a:cubicBezTo>
                  <a:cubicBezTo>
                    <a:pt x="4919" y="2082"/>
                    <a:pt x="4901" y="2079"/>
                    <a:pt x="4884" y="2074"/>
                  </a:cubicBezTo>
                  <a:cubicBezTo>
                    <a:pt x="4874" y="2079"/>
                    <a:pt x="4862" y="2083"/>
                    <a:pt x="4850" y="2086"/>
                  </a:cubicBezTo>
                  <a:cubicBezTo>
                    <a:pt x="4834" y="2085"/>
                    <a:pt x="4819" y="2081"/>
                    <a:pt x="4803" y="2076"/>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26"/>
          <p:cNvGrpSpPr/>
          <p:nvPr/>
        </p:nvGrpSpPr>
        <p:grpSpPr>
          <a:xfrm>
            <a:off x="-3066362" y="0"/>
            <a:ext cx="12416812" cy="5401250"/>
            <a:chOff x="-3066362" y="0"/>
            <a:chExt cx="12416812" cy="5401250"/>
          </a:xfrm>
        </p:grpSpPr>
        <p:sp>
          <p:nvSpPr>
            <p:cNvPr id="1932" name="Google Shape;1932;p26"/>
            <p:cNvSpPr/>
            <p:nvPr/>
          </p:nvSpPr>
          <p:spPr>
            <a:xfrm>
              <a:off x="8707550" y="50"/>
              <a:ext cx="642900" cy="5401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6"/>
            <p:cNvSpPr/>
            <p:nvPr/>
          </p:nvSpPr>
          <p:spPr>
            <a:xfrm flipH="1">
              <a:off x="-3066362" y="0"/>
              <a:ext cx="11915412" cy="5401167"/>
            </a:xfrm>
            <a:custGeom>
              <a:avLst/>
              <a:gdLst/>
              <a:ahLst/>
              <a:cxnLst/>
              <a:rect l="l" t="t" r="r" b="b"/>
              <a:pathLst>
                <a:path w="173334" h="78571" extrusionOk="0">
                  <a:moveTo>
                    <a:pt x="318" y="0"/>
                  </a:moveTo>
                  <a:lnTo>
                    <a:pt x="1" y="78571"/>
                  </a:lnTo>
                  <a:lnTo>
                    <a:pt x="35743" y="78571"/>
                  </a:lnTo>
                  <a:cubicBezTo>
                    <a:pt x="53578" y="72097"/>
                    <a:pt x="64031" y="57701"/>
                    <a:pt x="76762" y="41329"/>
                  </a:cubicBezTo>
                  <a:cubicBezTo>
                    <a:pt x="89434" y="25040"/>
                    <a:pt x="108485" y="12702"/>
                    <a:pt x="133501" y="12702"/>
                  </a:cubicBezTo>
                  <a:cubicBezTo>
                    <a:pt x="133617" y="12702"/>
                    <a:pt x="133733" y="12702"/>
                    <a:pt x="133850" y="12702"/>
                  </a:cubicBezTo>
                  <a:cubicBezTo>
                    <a:pt x="159038" y="12818"/>
                    <a:pt x="173334" y="25051"/>
                    <a:pt x="173334" y="25051"/>
                  </a:cubicBezTo>
                  <a:lnTo>
                    <a:pt x="17333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26"/>
          <p:cNvSpPr txBox="1">
            <a:spLocks noGrp="1"/>
          </p:cNvSpPr>
          <p:nvPr>
            <p:ph type="ctrTitle"/>
          </p:nvPr>
        </p:nvSpPr>
        <p:spPr>
          <a:xfrm flipH="1">
            <a:off x="4449775" y="282000"/>
            <a:ext cx="3963600" cy="792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1935" name="Google Shape;1935;p26"/>
          <p:cNvSpPr txBox="1">
            <a:spLocks noGrp="1"/>
          </p:cNvSpPr>
          <p:nvPr>
            <p:ph type="subTitle" idx="1"/>
          </p:nvPr>
        </p:nvSpPr>
        <p:spPr>
          <a:xfrm flipH="1">
            <a:off x="4690800" y="1330100"/>
            <a:ext cx="3733200" cy="1040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
        <p:nvSpPr>
          <p:cNvPr id="1936" name="Google Shape;1936;p26"/>
          <p:cNvSpPr txBox="1"/>
          <p:nvPr/>
        </p:nvSpPr>
        <p:spPr>
          <a:xfrm>
            <a:off x="5532625" y="3346475"/>
            <a:ext cx="2851500" cy="941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sz="1200">
                <a:solidFill>
                  <a:schemeClr val="dk2"/>
                </a:solidFill>
                <a:latin typeface="Overpass"/>
                <a:ea typeface="Overpass"/>
                <a:cs typeface="Overpass"/>
                <a:sym typeface="Overpass"/>
              </a:rPr>
              <a:t>CREDITS: This presentation template was created by </a:t>
            </a:r>
            <a:r>
              <a:rPr lang="en" sz="1200" b="1">
                <a:solidFill>
                  <a:schemeClr val="dk2"/>
                </a:solidFill>
                <a:uFill>
                  <a:noFill/>
                </a:uFill>
                <a:latin typeface="Overpass"/>
                <a:ea typeface="Overpass"/>
                <a:cs typeface="Overpass"/>
                <a:sym typeface="Overpass"/>
                <a:hlinkClick r:id="rId2">
                  <a:extLst>
                    <a:ext uri="{A12FA001-AC4F-418D-AE19-62706E023703}">
                      <ahyp:hlinkClr xmlns:ahyp="http://schemas.microsoft.com/office/drawing/2018/hyperlinkcolor" val="tx"/>
                    </a:ext>
                  </a:extLst>
                </a:hlinkClick>
              </a:rPr>
              <a:t>Slidesgo</a:t>
            </a:r>
            <a:r>
              <a:rPr lang="en" sz="1200">
                <a:solidFill>
                  <a:schemeClr val="dk2"/>
                </a:solidFill>
                <a:latin typeface="Overpass"/>
                <a:ea typeface="Overpass"/>
                <a:cs typeface="Overpass"/>
                <a:sym typeface="Overpass"/>
              </a:rPr>
              <a:t>, including icons by </a:t>
            </a:r>
            <a:r>
              <a:rPr lang="en" sz="1200" b="1">
                <a:solidFill>
                  <a:schemeClr val="dk2"/>
                </a:solidFill>
                <a:uFill>
                  <a:noFill/>
                </a:uFill>
                <a:latin typeface="Overpass"/>
                <a:ea typeface="Overpass"/>
                <a:cs typeface="Overpass"/>
                <a:sym typeface="Overpass"/>
                <a:hlinkClick r:id="rId3">
                  <a:extLst>
                    <a:ext uri="{A12FA001-AC4F-418D-AE19-62706E023703}">
                      <ahyp:hlinkClr xmlns:ahyp="http://schemas.microsoft.com/office/drawing/2018/hyperlinkcolor" val="tx"/>
                    </a:ext>
                  </a:extLst>
                </a:hlinkClick>
              </a:rPr>
              <a:t>Flaticon</a:t>
            </a:r>
            <a:r>
              <a:rPr lang="en" sz="1200">
                <a:solidFill>
                  <a:schemeClr val="dk2"/>
                </a:solidFill>
                <a:latin typeface="Overpass"/>
                <a:ea typeface="Overpass"/>
                <a:cs typeface="Overpass"/>
                <a:sym typeface="Overpass"/>
              </a:rPr>
              <a:t>, and infographics &amp; images by </a:t>
            </a:r>
            <a:r>
              <a:rPr lang="en" sz="1200" b="1">
                <a:solidFill>
                  <a:schemeClr val="dk2"/>
                </a:solidFill>
                <a:uFill>
                  <a:noFill/>
                </a:uFill>
                <a:latin typeface="Overpass"/>
                <a:ea typeface="Overpass"/>
                <a:cs typeface="Overpass"/>
                <a:sym typeface="Overpass"/>
                <a:hlinkClick r:id="rId4">
                  <a:extLst>
                    <a:ext uri="{A12FA001-AC4F-418D-AE19-62706E023703}">
                      <ahyp:hlinkClr xmlns:ahyp="http://schemas.microsoft.com/office/drawing/2018/hyperlinkcolor" val="tx"/>
                    </a:ext>
                  </a:extLst>
                </a:hlinkClick>
              </a:rPr>
              <a:t>Freepik</a:t>
            </a:r>
            <a:endParaRPr sz="1200" b="1">
              <a:solidFill>
                <a:schemeClr val="dk2"/>
              </a:solidFill>
              <a:latin typeface="Overpass"/>
              <a:ea typeface="Overpass"/>
              <a:cs typeface="Overpass"/>
              <a:sym typeface="Overpass"/>
            </a:endParaRPr>
          </a:p>
        </p:txBody>
      </p:sp>
      <p:sp>
        <p:nvSpPr>
          <p:cNvPr id="1937" name="Google Shape;1937;p26"/>
          <p:cNvSpPr/>
          <p:nvPr/>
        </p:nvSpPr>
        <p:spPr>
          <a:xfrm>
            <a:off x="3871050" y="3155125"/>
            <a:ext cx="256113" cy="554769"/>
          </a:xfrm>
          <a:custGeom>
            <a:avLst/>
            <a:gdLst/>
            <a:ahLst/>
            <a:cxnLst/>
            <a:rect l="l" t="t" r="r" b="b"/>
            <a:pathLst>
              <a:path w="14310" h="30997" extrusionOk="0">
                <a:moveTo>
                  <a:pt x="7459" y="317"/>
                </a:moveTo>
                <a:lnTo>
                  <a:pt x="14230" y="26960"/>
                </a:lnTo>
                <a:cubicBezTo>
                  <a:pt x="14234" y="26971"/>
                  <a:pt x="14236" y="26986"/>
                  <a:pt x="14238" y="26999"/>
                </a:cubicBezTo>
                <a:cubicBezTo>
                  <a:pt x="14309" y="27612"/>
                  <a:pt x="14205" y="28403"/>
                  <a:pt x="14000" y="28975"/>
                </a:cubicBezTo>
                <a:cubicBezTo>
                  <a:pt x="13489" y="30380"/>
                  <a:pt x="12331" y="30997"/>
                  <a:pt x="10873" y="30997"/>
                </a:cubicBezTo>
                <a:lnTo>
                  <a:pt x="3437" y="30997"/>
                </a:lnTo>
                <a:cubicBezTo>
                  <a:pt x="1978" y="30997"/>
                  <a:pt x="820" y="30380"/>
                  <a:pt x="310" y="28975"/>
                </a:cubicBezTo>
                <a:cubicBezTo>
                  <a:pt x="104" y="28403"/>
                  <a:pt x="1" y="27612"/>
                  <a:pt x="71" y="26999"/>
                </a:cubicBezTo>
                <a:cubicBezTo>
                  <a:pt x="74" y="26986"/>
                  <a:pt x="76" y="26971"/>
                  <a:pt x="80" y="26960"/>
                </a:cubicBezTo>
                <a:lnTo>
                  <a:pt x="6851" y="317"/>
                </a:lnTo>
                <a:cubicBezTo>
                  <a:pt x="6931" y="1"/>
                  <a:pt x="7379" y="1"/>
                  <a:pt x="7459" y="31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6"/>
          <p:cNvSpPr/>
          <p:nvPr/>
        </p:nvSpPr>
        <p:spPr>
          <a:xfrm flipH="1">
            <a:off x="342408" y="709645"/>
            <a:ext cx="642954" cy="643111"/>
          </a:xfrm>
          <a:custGeom>
            <a:avLst/>
            <a:gdLst/>
            <a:ahLst/>
            <a:cxnLst/>
            <a:rect l="l" t="t" r="r" b="b"/>
            <a:pathLst>
              <a:path w="4073" h="4074" extrusionOk="0">
                <a:moveTo>
                  <a:pt x="2037" y="4074"/>
                </a:moveTo>
                <a:cubicBezTo>
                  <a:pt x="3158" y="4074"/>
                  <a:pt x="4072" y="3159"/>
                  <a:pt x="4072" y="2037"/>
                </a:cubicBezTo>
                <a:cubicBezTo>
                  <a:pt x="4072" y="915"/>
                  <a:pt x="3158" y="0"/>
                  <a:pt x="2037" y="0"/>
                </a:cubicBezTo>
                <a:cubicBezTo>
                  <a:pt x="915" y="0"/>
                  <a:pt x="0" y="915"/>
                  <a:pt x="0" y="2037"/>
                </a:cubicBezTo>
                <a:cubicBezTo>
                  <a:pt x="0" y="3159"/>
                  <a:pt x="915" y="4074"/>
                  <a:pt x="2037" y="4074"/>
                </a:cubicBezTo>
                <a:close/>
              </a:path>
            </a:pathLst>
          </a:custGeom>
          <a:gradFill>
            <a:gsLst>
              <a:gs pos="0">
                <a:schemeClr val="lt1"/>
              </a:gs>
              <a:gs pos="100000">
                <a:srgbClr val="A998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5"/>
        <p:cNvGrpSpPr/>
        <p:nvPr/>
      </p:nvGrpSpPr>
      <p:grpSpPr>
        <a:xfrm>
          <a:off x="0" y="0"/>
          <a:ext cx="0" cy="0"/>
          <a:chOff x="0" y="0"/>
          <a:chExt cx="0" cy="0"/>
        </a:xfrm>
      </p:grpSpPr>
      <p:sp>
        <p:nvSpPr>
          <p:cNvPr id="166" name="Google Shape;166;p3"/>
          <p:cNvSpPr txBox="1">
            <a:spLocks noGrp="1"/>
          </p:cNvSpPr>
          <p:nvPr>
            <p:ph type="title"/>
          </p:nvPr>
        </p:nvSpPr>
        <p:spPr>
          <a:xfrm>
            <a:off x="720000" y="2309150"/>
            <a:ext cx="3160500" cy="56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30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167" name="Google Shape;167;p3"/>
          <p:cNvSpPr txBox="1">
            <a:spLocks noGrp="1"/>
          </p:cNvSpPr>
          <p:nvPr>
            <p:ph type="title" idx="2" hasCustomPrompt="1"/>
          </p:nvPr>
        </p:nvSpPr>
        <p:spPr>
          <a:xfrm>
            <a:off x="720000" y="1582525"/>
            <a:ext cx="1207800" cy="507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68" name="Google Shape;168;p3"/>
          <p:cNvSpPr txBox="1">
            <a:spLocks noGrp="1"/>
          </p:cNvSpPr>
          <p:nvPr>
            <p:ph type="subTitle" idx="1"/>
          </p:nvPr>
        </p:nvSpPr>
        <p:spPr>
          <a:xfrm>
            <a:off x="720000" y="2978263"/>
            <a:ext cx="3160500" cy="7866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None/>
              <a:defRPr sz="20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
  <p:cSld name="CUSTOM_13">
    <p:bg>
      <p:bgPr>
        <a:gradFill>
          <a:gsLst>
            <a:gs pos="0">
              <a:schemeClr val="accent4"/>
            </a:gs>
            <a:gs pos="100000">
              <a:srgbClr val="552973">
                <a:alpha val="41568"/>
              </a:srgbClr>
            </a:gs>
          </a:gsLst>
          <a:lin ang="5400700" scaled="0"/>
        </a:gradFill>
        <a:effectLst/>
      </p:bgPr>
    </p:bg>
    <p:spTree>
      <p:nvGrpSpPr>
        <p:cNvPr id="1" name="Shape 1939"/>
        <p:cNvGrpSpPr/>
        <p:nvPr/>
      </p:nvGrpSpPr>
      <p:grpSpPr>
        <a:xfrm>
          <a:off x="0" y="0"/>
          <a:ext cx="0" cy="0"/>
          <a:chOff x="0" y="0"/>
          <a:chExt cx="0" cy="0"/>
        </a:xfrm>
      </p:grpSpPr>
      <p:grpSp>
        <p:nvGrpSpPr>
          <p:cNvPr id="1940" name="Google Shape;1940;p27"/>
          <p:cNvGrpSpPr/>
          <p:nvPr/>
        </p:nvGrpSpPr>
        <p:grpSpPr>
          <a:xfrm flipH="1">
            <a:off x="-1836512" y="860715"/>
            <a:ext cx="9455714" cy="4763532"/>
            <a:chOff x="-9646825" y="379965"/>
            <a:chExt cx="9455714" cy="4763532"/>
          </a:xfrm>
        </p:grpSpPr>
        <p:sp>
          <p:nvSpPr>
            <p:cNvPr id="1941" name="Google Shape;1941;p27"/>
            <p:cNvSpPr/>
            <p:nvPr/>
          </p:nvSpPr>
          <p:spPr>
            <a:xfrm>
              <a:off x="-3423575" y="468998"/>
              <a:ext cx="3231501" cy="2837015"/>
            </a:xfrm>
            <a:custGeom>
              <a:avLst/>
              <a:gdLst/>
              <a:ahLst/>
              <a:cxnLst/>
              <a:rect l="l" t="t" r="r" b="b"/>
              <a:pathLst>
                <a:path w="20471" h="17972" extrusionOk="0">
                  <a:moveTo>
                    <a:pt x="12817" y="86"/>
                  </a:moveTo>
                  <a:cubicBezTo>
                    <a:pt x="12902" y="139"/>
                    <a:pt x="17011" y="4829"/>
                    <a:pt x="20470" y="8789"/>
                  </a:cubicBezTo>
                  <a:lnTo>
                    <a:pt x="20470" y="16298"/>
                  </a:lnTo>
                  <a:cubicBezTo>
                    <a:pt x="13833" y="17971"/>
                    <a:pt x="3748" y="17272"/>
                    <a:pt x="0" y="14198"/>
                  </a:cubicBezTo>
                  <a:cubicBezTo>
                    <a:pt x="0" y="14198"/>
                    <a:pt x="12232" y="179"/>
                    <a:pt x="12378" y="86"/>
                  </a:cubicBezTo>
                  <a:cubicBezTo>
                    <a:pt x="12512" y="1"/>
                    <a:pt x="12683" y="1"/>
                    <a:pt x="12817" y="86"/>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7"/>
            <p:cNvSpPr/>
            <p:nvPr/>
          </p:nvSpPr>
          <p:spPr>
            <a:xfrm>
              <a:off x="-1475445" y="482416"/>
              <a:ext cx="1283381" cy="2669844"/>
            </a:xfrm>
            <a:custGeom>
              <a:avLst/>
              <a:gdLst/>
              <a:ahLst/>
              <a:cxnLst/>
              <a:rect l="l" t="t" r="r" b="b"/>
              <a:pathLst>
                <a:path w="8130" h="16913" extrusionOk="0">
                  <a:moveTo>
                    <a:pt x="476" y="1"/>
                  </a:moveTo>
                  <a:cubicBezTo>
                    <a:pt x="561" y="54"/>
                    <a:pt x="4670" y="4744"/>
                    <a:pt x="8129" y="8704"/>
                  </a:cubicBezTo>
                  <a:lnTo>
                    <a:pt x="8129" y="16214"/>
                  </a:lnTo>
                  <a:cubicBezTo>
                    <a:pt x="6862" y="16534"/>
                    <a:pt x="5467" y="16767"/>
                    <a:pt x="4015" y="16913"/>
                  </a:cubicBezTo>
                  <a:cubicBezTo>
                    <a:pt x="2705" y="13858"/>
                    <a:pt x="191" y="7986"/>
                    <a:pt x="110" y="7730"/>
                  </a:cubicBezTo>
                  <a:cubicBezTo>
                    <a:pt x="0" y="7383"/>
                    <a:pt x="128" y="7080"/>
                    <a:pt x="128" y="7080"/>
                  </a:cubicBezTo>
                  <a:cubicBezTo>
                    <a:pt x="1616" y="4347"/>
                    <a:pt x="2093" y="4022"/>
                    <a:pt x="1928" y="3632"/>
                  </a:cubicBezTo>
                  <a:cubicBezTo>
                    <a:pt x="1763" y="3240"/>
                    <a:pt x="476" y="1"/>
                    <a:pt x="476"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7"/>
            <p:cNvSpPr/>
            <p:nvPr/>
          </p:nvSpPr>
          <p:spPr>
            <a:xfrm>
              <a:off x="-1475602" y="1055600"/>
              <a:ext cx="1195928" cy="1369572"/>
            </a:xfrm>
            <a:custGeom>
              <a:avLst/>
              <a:gdLst/>
              <a:ahLst/>
              <a:cxnLst/>
              <a:rect l="l" t="t" r="r" b="b"/>
              <a:pathLst>
                <a:path w="7576" h="8676" extrusionOk="0">
                  <a:moveTo>
                    <a:pt x="111" y="4099"/>
                  </a:moveTo>
                  <a:cubicBezTo>
                    <a:pt x="0" y="3752"/>
                    <a:pt x="129" y="3449"/>
                    <a:pt x="129" y="3449"/>
                  </a:cubicBezTo>
                  <a:cubicBezTo>
                    <a:pt x="1617" y="716"/>
                    <a:pt x="2094" y="391"/>
                    <a:pt x="1929" y="1"/>
                  </a:cubicBezTo>
                  <a:lnTo>
                    <a:pt x="7575" y="8676"/>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7"/>
            <p:cNvSpPr/>
            <p:nvPr/>
          </p:nvSpPr>
          <p:spPr>
            <a:xfrm>
              <a:off x="-5761299" y="1060809"/>
              <a:ext cx="4697523" cy="2869849"/>
            </a:xfrm>
            <a:custGeom>
              <a:avLst/>
              <a:gdLst/>
              <a:ahLst/>
              <a:cxnLst/>
              <a:rect l="l" t="t" r="r" b="b"/>
              <a:pathLst>
                <a:path w="29758" h="18180" extrusionOk="0">
                  <a:moveTo>
                    <a:pt x="15138" y="85"/>
                  </a:moveTo>
                  <a:cubicBezTo>
                    <a:pt x="15311" y="178"/>
                    <a:pt x="29757" y="14198"/>
                    <a:pt x="29757" y="14198"/>
                  </a:cubicBezTo>
                  <a:cubicBezTo>
                    <a:pt x="24025" y="18179"/>
                    <a:pt x="5733" y="18179"/>
                    <a:pt x="1" y="14198"/>
                  </a:cubicBezTo>
                  <a:cubicBezTo>
                    <a:pt x="1" y="14198"/>
                    <a:pt x="14447" y="178"/>
                    <a:pt x="14620" y="87"/>
                  </a:cubicBezTo>
                  <a:cubicBezTo>
                    <a:pt x="14782" y="2"/>
                    <a:pt x="14975" y="1"/>
                    <a:pt x="15138" y="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7"/>
            <p:cNvSpPr/>
            <p:nvPr/>
          </p:nvSpPr>
          <p:spPr>
            <a:xfrm>
              <a:off x="-3460513" y="1074227"/>
              <a:ext cx="2396750" cy="2670002"/>
            </a:xfrm>
            <a:custGeom>
              <a:avLst/>
              <a:gdLst/>
              <a:ahLst/>
              <a:cxnLst/>
              <a:rect l="l" t="t" r="r" b="b"/>
              <a:pathLst>
                <a:path w="15183" h="16914" extrusionOk="0">
                  <a:moveTo>
                    <a:pt x="563" y="0"/>
                  </a:moveTo>
                  <a:cubicBezTo>
                    <a:pt x="736" y="93"/>
                    <a:pt x="15182" y="14113"/>
                    <a:pt x="15182" y="14113"/>
                  </a:cubicBezTo>
                  <a:cubicBezTo>
                    <a:pt x="13029" y="15607"/>
                    <a:pt x="9106" y="16541"/>
                    <a:pt x="4743" y="16914"/>
                  </a:cubicBezTo>
                  <a:cubicBezTo>
                    <a:pt x="3195" y="13857"/>
                    <a:pt x="226" y="7986"/>
                    <a:pt x="131" y="7731"/>
                  </a:cubicBezTo>
                  <a:cubicBezTo>
                    <a:pt x="0" y="7383"/>
                    <a:pt x="152" y="7079"/>
                    <a:pt x="152" y="7079"/>
                  </a:cubicBezTo>
                  <a:cubicBezTo>
                    <a:pt x="1909" y="4347"/>
                    <a:pt x="2473" y="4022"/>
                    <a:pt x="2278" y="3632"/>
                  </a:cubicBezTo>
                  <a:cubicBezTo>
                    <a:pt x="2083" y="3240"/>
                    <a:pt x="563" y="0"/>
                    <a:pt x="563"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7"/>
            <p:cNvSpPr/>
            <p:nvPr/>
          </p:nvSpPr>
          <p:spPr>
            <a:xfrm>
              <a:off x="-3460513" y="1647411"/>
              <a:ext cx="1412351" cy="1369572"/>
            </a:xfrm>
            <a:custGeom>
              <a:avLst/>
              <a:gdLst/>
              <a:ahLst/>
              <a:cxnLst/>
              <a:rect l="l" t="t" r="r" b="b"/>
              <a:pathLst>
                <a:path w="8947" h="8676" extrusionOk="0">
                  <a:moveTo>
                    <a:pt x="131" y="4100"/>
                  </a:moveTo>
                  <a:cubicBezTo>
                    <a:pt x="0" y="3752"/>
                    <a:pt x="152" y="3448"/>
                    <a:pt x="152" y="3448"/>
                  </a:cubicBezTo>
                  <a:cubicBezTo>
                    <a:pt x="1909" y="716"/>
                    <a:pt x="2473" y="391"/>
                    <a:pt x="2278" y="1"/>
                  </a:cubicBezTo>
                  <a:lnTo>
                    <a:pt x="8946" y="8675"/>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7"/>
            <p:cNvSpPr/>
            <p:nvPr/>
          </p:nvSpPr>
          <p:spPr>
            <a:xfrm>
              <a:off x="-5972514" y="2592667"/>
              <a:ext cx="5780584" cy="1495542"/>
            </a:xfrm>
            <a:custGeom>
              <a:avLst/>
              <a:gdLst/>
              <a:ahLst/>
              <a:cxnLst/>
              <a:rect l="l" t="t" r="r" b="b"/>
              <a:pathLst>
                <a:path w="36619" h="9474" extrusionOk="0">
                  <a:moveTo>
                    <a:pt x="3257" y="3399"/>
                  </a:moveTo>
                  <a:cubicBezTo>
                    <a:pt x="3257" y="3399"/>
                    <a:pt x="4303" y="2774"/>
                    <a:pt x="4519" y="2654"/>
                  </a:cubicBezTo>
                  <a:cubicBezTo>
                    <a:pt x="4733" y="2533"/>
                    <a:pt x="4928" y="2486"/>
                    <a:pt x="5444" y="2486"/>
                  </a:cubicBezTo>
                  <a:lnTo>
                    <a:pt x="8142" y="2486"/>
                  </a:lnTo>
                  <a:cubicBezTo>
                    <a:pt x="8978" y="2486"/>
                    <a:pt x="9862" y="2201"/>
                    <a:pt x="10403" y="1971"/>
                  </a:cubicBezTo>
                  <a:cubicBezTo>
                    <a:pt x="10943" y="1742"/>
                    <a:pt x="11142" y="1774"/>
                    <a:pt x="11432" y="1774"/>
                  </a:cubicBezTo>
                  <a:lnTo>
                    <a:pt x="13995" y="1774"/>
                  </a:lnTo>
                  <a:cubicBezTo>
                    <a:pt x="14289" y="1774"/>
                    <a:pt x="14507" y="1958"/>
                    <a:pt x="14740" y="2095"/>
                  </a:cubicBezTo>
                  <a:cubicBezTo>
                    <a:pt x="14974" y="2232"/>
                    <a:pt x="15053" y="2380"/>
                    <a:pt x="15630" y="2380"/>
                  </a:cubicBezTo>
                  <a:lnTo>
                    <a:pt x="16358" y="2380"/>
                  </a:lnTo>
                  <a:cubicBezTo>
                    <a:pt x="16448" y="2380"/>
                    <a:pt x="16637" y="2258"/>
                    <a:pt x="16706" y="2184"/>
                  </a:cubicBezTo>
                  <a:cubicBezTo>
                    <a:pt x="16775" y="2110"/>
                    <a:pt x="17308" y="1570"/>
                    <a:pt x="17590" y="1296"/>
                  </a:cubicBezTo>
                  <a:cubicBezTo>
                    <a:pt x="17871" y="1022"/>
                    <a:pt x="18185" y="1039"/>
                    <a:pt x="18869" y="1039"/>
                  </a:cubicBezTo>
                  <a:lnTo>
                    <a:pt x="23821" y="1039"/>
                  </a:lnTo>
                  <a:cubicBezTo>
                    <a:pt x="25125" y="1039"/>
                    <a:pt x="24868" y="0"/>
                    <a:pt x="26300" y="0"/>
                  </a:cubicBezTo>
                  <a:lnTo>
                    <a:pt x="29343" y="0"/>
                  </a:lnTo>
                  <a:cubicBezTo>
                    <a:pt x="30196" y="0"/>
                    <a:pt x="30727" y="918"/>
                    <a:pt x="31646" y="918"/>
                  </a:cubicBezTo>
                  <a:lnTo>
                    <a:pt x="36618" y="918"/>
                  </a:lnTo>
                  <a:lnTo>
                    <a:pt x="36618" y="6030"/>
                  </a:lnTo>
                  <a:cubicBezTo>
                    <a:pt x="32378" y="7309"/>
                    <a:pt x="25311" y="9205"/>
                    <a:pt x="20373" y="9311"/>
                  </a:cubicBezTo>
                  <a:cubicBezTo>
                    <a:pt x="12886" y="9474"/>
                    <a:pt x="1" y="8188"/>
                    <a:pt x="1" y="8188"/>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7"/>
            <p:cNvSpPr/>
            <p:nvPr/>
          </p:nvSpPr>
          <p:spPr>
            <a:xfrm>
              <a:off x="-9646667" y="2764101"/>
              <a:ext cx="9454559" cy="788340"/>
            </a:xfrm>
            <a:custGeom>
              <a:avLst/>
              <a:gdLst/>
              <a:ahLst/>
              <a:cxnLst/>
              <a:rect l="l" t="t" r="r" b="b"/>
              <a:pathLst>
                <a:path w="59893" h="4994" extrusionOk="0">
                  <a:moveTo>
                    <a:pt x="1" y="1932"/>
                  </a:moveTo>
                  <a:cubicBezTo>
                    <a:pt x="227" y="1786"/>
                    <a:pt x="453" y="1641"/>
                    <a:pt x="650" y="1517"/>
                  </a:cubicBezTo>
                  <a:cubicBezTo>
                    <a:pt x="1394" y="1048"/>
                    <a:pt x="1931" y="1162"/>
                    <a:pt x="2622" y="1162"/>
                  </a:cubicBezTo>
                  <a:lnTo>
                    <a:pt x="6116" y="1162"/>
                  </a:lnTo>
                  <a:cubicBezTo>
                    <a:pt x="6498" y="1162"/>
                    <a:pt x="7168" y="1678"/>
                    <a:pt x="7490" y="1758"/>
                  </a:cubicBezTo>
                  <a:cubicBezTo>
                    <a:pt x="7813" y="1839"/>
                    <a:pt x="7954" y="1852"/>
                    <a:pt x="8685" y="1852"/>
                  </a:cubicBezTo>
                  <a:lnTo>
                    <a:pt x="9503" y="1852"/>
                  </a:lnTo>
                  <a:cubicBezTo>
                    <a:pt x="9852" y="1852"/>
                    <a:pt x="10007" y="1632"/>
                    <a:pt x="10114" y="1497"/>
                  </a:cubicBezTo>
                  <a:cubicBezTo>
                    <a:pt x="10221" y="1361"/>
                    <a:pt x="10382" y="1135"/>
                    <a:pt x="10529" y="906"/>
                  </a:cubicBezTo>
                  <a:cubicBezTo>
                    <a:pt x="10677" y="678"/>
                    <a:pt x="10858" y="564"/>
                    <a:pt x="11414" y="564"/>
                  </a:cubicBezTo>
                  <a:lnTo>
                    <a:pt x="14635" y="564"/>
                  </a:lnTo>
                  <a:cubicBezTo>
                    <a:pt x="15030" y="564"/>
                    <a:pt x="15427" y="363"/>
                    <a:pt x="15675" y="195"/>
                  </a:cubicBezTo>
                  <a:cubicBezTo>
                    <a:pt x="15923" y="28"/>
                    <a:pt x="16111" y="1"/>
                    <a:pt x="16513" y="1"/>
                  </a:cubicBezTo>
                  <a:lnTo>
                    <a:pt x="17816" y="1"/>
                  </a:lnTo>
                  <a:cubicBezTo>
                    <a:pt x="18137" y="1"/>
                    <a:pt x="18359" y="34"/>
                    <a:pt x="18674" y="276"/>
                  </a:cubicBezTo>
                  <a:cubicBezTo>
                    <a:pt x="18990" y="517"/>
                    <a:pt x="20170" y="1390"/>
                    <a:pt x="20331" y="1483"/>
                  </a:cubicBezTo>
                  <a:cubicBezTo>
                    <a:pt x="20492" y="1577"/>
                    <a:pt x="20539" y="1645"/>
                    <a:pt x="21021" y="1645"/>
                  </a:cubicBezTo>
                  <a:lnTo>
                    <a:pt x="21667" y="1645"/>
                  </a:lnTo>
                  <a:cubicBezTo>
                    <a:pt x="21827" y="1645"/>
                    <a:pt x="21988" y="1544"/>
                    <a:pt x="22170" y="1377"/>
                  </a:cubicBezTo>
                  <a:cubicBezTo>
                    <a:pt x="22351" y="1209"/>
                    <a:pt x="22491" y="1115"/>
                    <a:pt x="22667" y="1115"/>
                  </a:cubicBezTo>
                  <a:lnTo>
                    <a:pt x="23693" y="1115"/>
                  </a:lnTo>
                  <a:cubicBezTo>
                    <a:pt x="24075" y="1115"/>
                    <a:pt x="24061" y="1444"/>
                    <a:pt x="24666" y="1444"/>
                  </a:cubicBezTo>
                  <a:lnTo>
                    <a:pt x="26194" y="1444"/>
                  </a:lnTo>
                  <a:cubicBezTo>
                    <a:pt x="26467" y="1444"/>
                    <a:pt x="26850" y="1643"/>
                    <a:pt x="27558" y="1875"/>
                  </a:cubicBezTo>
                  <a:cubicBezTo>
                    <a:pt x="28266" y="2109"/>
                    <a:pt x="28283" y="2105"/>
                    <a:pt x="28726" y="2105"/>
                  </a:cubicBezTo>
                  <a:lnTo>
                    <a:pt x="29469" y="2105"/>
                  </a:lnTo>
                  <a:cubicBezTo>
                    <a:pt x="29841" y="2105"/>
                    <a:pt x="30230" y="2521"/>
                    <a:pt x="30992" y="2521"/>
                  </a:cubicBezTo>
                  <a:lnTo>
                    <a:pt x="32337" y="2521"/>
                  </a:lnTo>
                  <a:cubicBezTo>
                    <a:pt x="32703" y="2521"/>
                    <a:pt x="32911" y="2307"/>
                    <a:pt x="33312" y="2307"/>
                  </a:cubicBezTo>
                  <a:lnTo>
                    <a:pt x="38042" y="2307"/>
                  </a:lnTo>
                  <a:cubicBezTo>
                    <a:pt x="39182" y="2307"/>
                    <a:pt x="39450" y="1778"/>
                    <a:pt x="40738" y="1778"/>
                  </a:cubicBezTo>
                  <a:lnTo>
                    <a:pt x="44453" y="1778"/>
                  </a:lnTo>
                  <a:cubicBezTo>
                    <a:pt x="45396" y="1778"/>
                    <a:pt x="45737" y="1267"/>
                    <a:pt x="47362" y="1267"/>
                  </a:cubicBezTo>
                  <a:lnTo>
                    <a:pt x="55217" y="1267"/>
                  </a:lnTo>
                  <a:cubicBezTo>
                    <a:pt x="56437" y="1267"/>
                    <a:pt x="56532" y="1695"/>
                    <a:pt x="57887" y="1695"/>
                  </a:cubicBezTo>
                  <a:lnTo>
                    <a:pt x="59892" y="1695"/>
                  </a:lnTo>
                  <a:lnTo>
                    <a:pt x="59892" y="4202"/>
                  </a:lnTo>
                  <a:lnTo>
                    <a:pt x="1" y="49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7"/>
            <p:cNvSpPr/>
            <p:nvPr/>
          </p:nvSpPr>
          <p:spPr>
            <a:xfrm>
              <a:off x="-9646825" y="3287244"/>
              <a:ext cx="9454717" cy="1856088"/>
            </a:xfrm>
            <a:custGeom>
              <a:avLst/>
              <a:gdLst/>
              <a:ahLst/>
              <a:cxnLst/>
              <a:rect l="l" t="t" r="r" b="b"/>
              <a:pathLst>
                <a:path w="59894" h="11758" extrusionOk="0">
                  <a:moveTo>
                    <a:pt x="1" y="1"/>
                  </a:moveTo>
                  <a:lnTo>
                    <a:pt x="59893" y="1"/>
                  </a:lnTo>
                  <a:lnTo>
                    <a:pt x="59893" y="11757"/>
                  </a:lnTo>
                  <a:lnTo>
                    <a:pt x="1" y="11757"/>
                  </a:lnTo>
                  <a:close/>
                </a:path>
              </a:pathLst>
            </a:custGeom>
            <a:solidFill>
              <a:srgbClr val="8869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7"/>
            <p:cNvSpPr/>
            <p:nvPr/>
          </p:nvSpPr>
          <p:spPr>
            <a:xfrm>
              <a:off x="-9646825" y="3287244"/>
              <a:ext cx="2912629" cy="1856088"/>
            </a:xfrm>
            <a:custGeom>
              <a:avLst/>
              <a:gdLst/>
              <a:ahLst/>
              <a:cxnLst/>
              <a:rect l="l" t="t" r="r" b="b"/>
              <a:pathLst>
                <a:path w="18451" h="11758" extrusionOk="0">
                  <a:moveTo>
                    <a:pt x="6793" y="11757"/>
                  </a:moveTo>
                  <a:lnTo>
                    <a:pt x="1" y="11757"/>
                  </a:lnTo>
                  <a:lnTo>
                    <a:pt x="1" y="1"/>
                  </a:lnTo>
                  <a:lnTo>
                    <a:pt x="18451" y="1"/>
                  </a:lnTo>
                  <a:close/>
                </a:path>
              </a:pathLst>
            </a:custGeom>
            <a:solidFill>
              <a:srgbClr val="FFFFFF">
                <a:alpha val="23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7"/>
            <p:cNvSpPr/>
            <p:nvPr/>
          </p:nvSpPr>
          <p:spPr>
            <a:xfrm>
              <a:off x="-9646667" y="3300504"/>
              <a:ext cx="4023472" cy="54461"/>
            </a:xfrm>
            <a:custGeom>
              <a:avLst/>
              <a:gdLst/>
              <a:ahLst/>
              <a:cxnLst/>
              <a:rect l="l" t="t" r="r" b="b"/>
              <a:pathLst>
                <a:path w="25488" h="345" extrusionOk="0">
                  <a:moveTo>
                    <a:pt x="1" y="204"/>
                  </a:moveTo>
                  <a:lnTo>
                    <a:pt x="1" y="21"/>
                  </a:lnTo>
                  <a:cubicBezTo>
                    <a:pt x="1107" y="5"/>
                    <a:pt x="2348" y="8"/>
                    <a:pt x="2437" y="7"/>
                  </a:cubicBezTo>
                  <a:cubicBezTo>
                    <a:pt x="5561" y="0"/>
                    <a:pt x="8692" y="19"/>
                    <a:pt x="11815" y="39"/>
                  </a:cubicBezTo>
                  <a:cubicBezTo>
                    <a:pt x="11846" y="39"/>
                    <a:pt x="11876" y="40"/>
                    <a:pt x="11906" y="40"/>
                  </a:cubicBezTo>
                  <a:cubicBezTo>
                    <a:pt x="11936" y="41"/>
                    <a:pt x="11965" y="40"/>
                    <a:pt x="11993" y="40"/>
                  </a:cubicBezTo>
                  <a:cubicBezTo>
                    <a:pt x="15108" y="60"/>
                    <a:pt x="18223" y="85"/>
                    <a:pt x="21339" y="114"/>
                  </a:cubicBezTo>
                  <a:cubicBezTo>
                    <a:pt x="21499" y="115"/>
                    <a:pt x="25488" y="128"/>
                    <a:pt x="25488" y="233"/>
                  </a:cubicBezTo>
                  <a:cubicBezTo>
                    <a:pt x="25488" y="345"/>
                    <a:pt x="21497" y="335"/>
                    <a:pt x="21337" y="335"/>
                  </a:cubicBezTo>
                  <a:cubicBezTo>
                    <a:pt x="18223" y="344"/>
                    <a:pt x="15102" y="325"/>
                    <a:pt x="11988" y="305"/>
                  </a:cubicBezTo>
                  <a:cubicBezTo>
                    <a:pt x="11959" y="305"/>
                    <a:pt x="11929" y="305"/>
                    <a:pt x="11901" y="304"/>
                  </a:cubicBezTo>
                  <a:cubicBezTo>
                    <a:pt x="11873" y="302"/>
                    <a:pt x="11841" y="304"/>
                    <a:pt x="11811" y="304"/>
                  </a:cubicBezTo>
                  <a:cubicBezTo>
                    <a:pt x="8686" y="284"/>
                    <a:pt x="5561" y="259"/>
                    <a:pt x="2434" y="229"/>
                  </a:cubicBezTo>
                  <a:cubicBezTo>
                    <a:pt x="2346" y="228"/>
                    <a:pt x="1106" y="225"/>
                    <a:pt x="1" y="204"/>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7"/>
            <p:cNvSpPr/>
            <p:nvPr/>
          </p:nvSpPr>
          <p:spPr>
            <a:xfrm>
              <a:off x="-9646667" y="3377539"/>
              <a:ext cx="4327348" cy="29361"/>
            </a:xfrm>
            <a:custGeom>
              <a:avLst/>
              <a:gdLst/>
              <a:ahLst/>
              <a:cxnLst/>
              <a:rect l="l" t="t" r="r" b="b"/>
              <a:pathLst>
                <a:path w="27413" h="186" extrusionOk="0">
                  <a:moveTo>
                    <a:pt x="1" y="111"/>
                  </a:moveTo>
                  <a:lnTo>
                    <a:pt x="1" y="11"/>
                  </a:lnTo>
                  <a:cubicBezTo>
                    <a:pt x="1178" y="3"/>
                    <a:pt x="2470" y="4"/>
                    <a:pt x="2564" y="4"/>
                  </a:cubicBezTo>
                  <a:cubicBezTo>
                    <a:pt x="5931" y="0"/>
                    <a:pt x="9307" y="10"/>
                    <a:pt x="12674" y="20"/>
                  </a:cubicBezTo>
                  <a:cubicBezTo>
                    <a:pt x="12707" y="20"/>
                    <a:pt x="12740" y="20"/>
                    <a:pt x="12771" y="21"/>
                  </a:cubicBezTo>
                  <a:cubicBezTo>
                    <a:pt x="12804" y="23"/>
                    <a:pt x="12835" y="21"/>
                    <a:pt x="12865" y="21"/>
                  </a:cubicBezTo>
                  <a:cubicBezTo>
                    <a:pt x="16223" y="32"/>
                    <a:pt x="19580" y="45"/>
                    <a:pt x="22939" y="61"/>
                  </a:cubicBezTo>
                  <a:cubicBezTo>
                    <a:pt x="23112" y="61"/>
                    <a:pt x="27413" y="68"/>
                    <a:pt x="27413" y="126"/>
                  </a:cubicBezTo>
                  <a:cubicBezTo>
                    <a:pt x="27413" y="186"/>
                    <a:pt x="23110" y="181"/>
                    <a:pt x="22937" y="181"/>
                  </a:cubicBezTo>
                  <a:cubicBezTo>
                    <a:pt x="19581" y="185"/>
                    <a:pt x="16217" y="175"/>
                    <a:pt x="12861" y="165"/>
                  </a:cubicBezTo>
                  <a:cubicBezTo>
                    <a:pt x="12829" y="165"/>
                    <a:pt x="12797" y="165"/>
                    <a:pt x="12767" y="164"/>
                  </a:cubicBezTo>
                  <a:cubicBezTo>
                    <a:pt x="12735" y="162"/>
                    <a:pt x="12701" y="164"/>
                    <a:pt x="12669" y="164"/>
                  </a:cubicBezTo>
                  <a:cubicBezTo>
                    <a:pt x="9301" y="153"/>
                    <a:pt x="5932" y="139"/>
                    <a:pt x="2562" y="124"/>
                  </a:cubicBezTo>
                  <a:cubicBezTo>
                    <a:pt x="2467" y="124"/>
                    <a:pt x="1177" y="121"/>
                    <a:pt x="1" y="11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7"/>
            <p:cNvSpPr/>
            <p:nvPr/>
          </p:nvSpPr>
          <p:spPr>
            <a:xfrm>
              <a:off x="-5372336" y="3320552"/>
              <a:ext cx="4634538" cy="29677"/>
            </a:xfrm>
            <a:custGeom>
              <a:avLst/>
              <a:gdLst/>
              <a:ahLst/>
              <a:cxnLst/>
              <a:rect l="l" t="t" r="r" b="b"/>
              <a:pathLst>
                <a:path w="29359" h="188" extrusionOk="0">
                  <a:moveTo>
                    <a:pt x="24885" y="61"/>
                  </a:moveTo>
                  <a:cubicBezTo>
                    <a:pt x="21529" y="45"/>
                    <a:pt x="18172" y="32"/>
                    <a:pt x="14812" y="21"/>
                  </a:cubicBezTo>
                  <a:lnTo>
                    <a:pt x="14718" y="21"/>
                  </a:lnTo>
                  <a:lnTo>
                    <a:pt x="14620" y="21"/>
                  </a:lnTo>
                  <a:cubicBezTo>
                    <a:pt x="11254" y="11"/>
                    <a:pt x="7878" y="1"/>
                    <a:pt x="4511" y="5"/>
                  </a:cubicBezTo>
                  <a:cubicBezTo>
                    <a:pt x="4336" y="5"/>
                    <a:pt x="0" y="0"/>
                    <a:pt x="0" y="60"/>
                  </a:cubicBezTo>
                  <a:cubicBezTo>
                    <a:pt x="0" y="118"/>
                    <a:pt x="4334" y="125"/>
                    <a:pt x="4509" y="125"/>
                  </a:cubicBezTo>
                  <a:cubicBezTo>
                    <a:pt x="7877" y="141"/>
                    <a:pt x="11246" y="154"/>
                    <a:pt x="14616" y="165"/>
                  </a:cubicBezTo>
                  <a:lnTo>
                    <a:pt x="14713" y="165"/>
                  </a:lnTo>
                  <a:cubicBezTo>
                    <a:pt x="14745" y="165"/>
                    <a:pt x="14776" y="165"/>
                    <a:pt x="14807" y="166"/>
                  </a:cubicBezTo>
                  <a:cubicBezTo>
                    <a:pt x="18162" y="177"/>
                    <a:pt x="21528" y="186"/>
                    <a:pt x="24883" y="182"/>
                  </a:cubicBezTo>
                  <a:cubicBezTo>
                    <a:pt x="25057" y="182"/>
                    <a:pt x="29358" y="187"/>
                    <a:pt x="29358" y="127"/>
                  </a:cubicBezTo>
                  <a:cubicBezTo>
                    <a:pt x="29358" y="70"/>
                    <a:pt x="25059" y="62"/>
                    <a:pt x="24885" y="6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7"/>
            <p:cNvSpPr/>
            <p:nvPr/>
          </p:nvSpPr>
          <p:spPr>
            <a:xfrm>
              <a:off x="-4178927" y="3372804"/>
              <a:ext cx="3986849" cy="64248"/>
            </a:xfrm>
            <a:custGeom>
              <a:avLst/>
              <a:gdLst/>
              <a:ahLst/>
              <a:cxnLst/>
              <a:rect l="l" t="t" r="r" b="b"/>
              <a:pathLst>
                <a:path w="25256" h="407" extrusionOk="0">
                  <a:moveTo>
                    <a:pt x="25255" y="138"/>
                  </a:moveTo>
                  <a:lnTo>
                    <a:pt x="25255" y="398"/>
                  </a:lnTo>
                  <a:lnTo>
                    <a:pt x="24883" y="398"/>
                  </a:lnTo>
                  <a:cubicBezTo>
                    <a:pt x="21528" y="406"/>
                    <a:pt x="18162" y="385"/>
                    <a:pt x="14807" y="362"/>
                  </a:cubicBezTo>
                  <a:cubicBezTo>
                    <a:pt x="14776" y="362"/>
                    <a:pt x="14744" y="362"/>
                    <a:pt x="14713" y="359"/>
                  </a:cubicBezTo>
                  <a:cubicBezTo>
                    <a:pt x="14682" y="358"/>
                    <a:pt x="14647" y="359"/>
                    <a:pt x="14616" y="359"/>
                  </a:cubicBezTo>
                  <a:cubicBezTo>
                    <a:pt x="11247" y="336"/>
                    <a:pt x="7878" y="307"/>
                    <a:pt x="4509" y="274"/>
                  </a:cubicBezTo>
                  <a:cubicBezTo>
                    <a:pt x="4334" y="271"/>
                    <a:pt x="0" y="257"/>
                    <a:pt x="0" y="132"/>
                  </a:cubicBezTo>
                  <a:cubicBezTo>
                    <a:pt x="0" y="1"/>
                    <a:pt x="4337" y="11"/>
                    <a:pt x="4511" y="11"/>
                  </a:cubicBezTo>
                  <a:cubicBezTo>
                    <a:pt x="7878" y="3"/>
                    <a:pt x="11254" y="24"/>
                    <a:pt x="14620" y="49"/>
                  </a:cubicBezTo>
                  <a:cubicBezTo>
                    <a:pt x="14653" y="49"/>
                    <a:pt x="14685" y="49"/>
                    <a:pt x="14718" y="50"/>
                  </a:cubicBezTo>
                  <a:cubicBezTo>
                    <a:pt x="14751" y="51"/>
                    <a:pt x="14780" y="50"/>
                    <a:pt x="14812" y="50"/>
                  </a:cubicBezTo>
                  <a:cubicBezTo>
                    <a:pt x="18169" y="74"/>
                    <a:pt x="21526" y="103"/>
                    <a:pt x="24885" y="13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7"/>
            <p:cNvSpPr/>
            <p:nvPr/>
          </p:nvSpPr>
          <p:spPr>
            <a:xfrm>
              <a:off x="-7791200" y="3459468"/>
              <a:ext cx="4369811" cy="43884"/>
            </a:xfrm>
            <a:custGeom>
              <a:avLst/>
              <a:gdLst/>
              <a:ahLst/>
              <a:cxnLst/>
              <a:rect l="l" t="t" r="r" b="b"/>
              <a:pathLst>
                <a:path w="27682" h="278" extrusionOk="0">
                  <a:moveTo>
                    <a:pt x="23463" y="93"/>
                  </a:moveTo>
                  <a:cubicBezTo>
                    <a:pt x="20299" y="68"/>
                    <a:pt x="17132" y="49"/>
                    <a:pt x="13965" y="34"/>
                  </a:cubicBezTo>
                  <a:lnTo>
                    <a:pt x="13877" y="34"/>
                  </a:lnTo>
                  <a:cubicBezTo>
                    <a:pt x="13846" y="34"/>
                    <a:pt x="13816" y="33"/>
                    <a:pt x="13785" y="33"/>
                  </a:cubicBezTo>
                  <a:cubicBezTo>
                    <a:pt x="10610" y="16"/>
                    <a:pt x="7427" y="2"/>
                    <a:pt x="4253" y="8"/>
                  </a:cubicBezTo>
                  <a:cubicBezTo>
                    <a:pt x="4089" y="8"/>
                    <a:pt x="0" y="1"/>
                    <a:pt x="0" y="89"/>
                  </a:cubicBezTo>
                  <a:cubicBezTo>
                    <a:pt x="0" y="174"/>
                    <a:pt x="4086" y="183"/>
                    <a:pt x="4251" y="184"/>
                  </a:cubicBezTo>
                  <a:cubicBezTo>
                    <a:pt x="7426" y="209"/>
                    <a:pt x="10602" y="228"/>
                    <a:pt x="13781" y="243"/>
                  </a:cubicBezTo>
                  <a:lnTo>
                    <a:pt x="13872" y="243"/>
                  </a:lnTo>
                  <a:cubicBezTo>
                    <a:pt x="13902" y="243"/>
                    <a:pt x="13931" y="244"/>
                    <a:pt x="13961" y="244"/>
                  </a:cubicBezTo>
                  <a:cubicBezTo>
                    <a:pt x="17125" y="261"/>
                    <a:pt x="20298" y="275"/>
                    <a:pt x="23462" y="269"/>
                  </a:cubicBezTo>
                  <a:cubicBezTo>
                    <a:pt x="23624" y="269"/>
                    <a:pt x="27681" y="277"/>
                    <a:pt x="27681" y="188"/>
                  </a:cubicBezTo>
                  <a:cubicBezTo>
                    <a:pt x="27681" y="103"/>
                    <a:pt x="23626" y="94"/>
                    <a:pt x="23463" y="93"/>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7"/>
            <p:cNvSpPr/>
            <p:nvPr/>
          </p:nvSpPr>
          <p:spPr>
            <a:xfrm>
              <a:off x="-9646667" y="3524663"/>
              <a:ext cx="2687682" cy="41043"/>
            </a:xfrm>
            <a:custGeom>
              <a:avLst/>
              <a:gdLst/>
              <a:ahLst/>
              <a:cxnLst/>
              <a:rect l="l" t="t" r="r" b="b"/>
              <a:pathLst>
                <a:path w="17026" h="260" extrusionOk="0">
                  <a:moveTo>
                    <a:pt x="1" y="209"/>
                  </a:moveTo>
                  <a:lnTo>
                    <a:pt x="1" y="1"/>
                  </a:lnTo>
                  <a:cubicBezTo>
                    <a:pt x="1044" y="4"/>
                    <a:pt x="2087" y="10"/>
                    <a:pt x="3130" y="15"/>
                  </a:cubicBezTo>
                  <a:cubicBezTo>
                    <a:pt x="3161" y="15"/>
                    <a:pt x="3191" y="15"/>
                    <a:pt x="3222" y="16"/>
                  </a:cubicBezTo>
                  <a:cubicBezTo>
                    <a:pt x="3252" y="17"/>
                    <a:pt x="3281" y="16"/>
                    <a:pt x="3310" y="16"/>
                  </a:cubicBezTo>
                  <a:cubicBezTo>
                    <a:pt x="6476" y="32"/>
                    <a:pt x="9641" y="52"/>
                    <a:pt x="12808" y="75"/>
                  </a:cubicBezTo>
                  <a:cubicBezTo>
                    <a:pt x="12971" y="76"/>
                    <a:pt x="17026" y="87"/>
                    <a:pt x="17026" y="170"/>
                  </a:cubicBezTo>
                  <a:cubicBezTo>
                    <a:pt x="17026" y="259"/>
                    <a:pt x="12969" y="252"/>
                    <a:pt x="12805" y="252"/>
                  </a:cubicBezTo>
                  <a:cubicBezTo>
                    <a:pt x="9642" y="258"/>
                    <a:pt x="6470" y="243"/>
                    <a:pt x="3305" y="228"/>
                  </a:cubicBezTo>
                  <a:cubicBezTo>
                    <a:pt x="3276" y="228"/>
                    <a:pt x="3246" y="228"/>
                    <a:pt x="3217" y="226"/>
                  </a:cubicBezTo>
                  <a:cubicBezTo>
                    <a:pt x="3188" y="225"/>
                    <a:pt x="3156" y="226"/>
                    <a:pt x="3125" y="226"/>
                  </a:cubicBezTo>
                  <a:cubicBezTo>
                    <a:pt x="2083" y="221"/>
                    <a:pt x="1042" y="215"/>
                    <a:pt x="1" y="209"/>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7"/>
            <p:cNvSpPr/>
            <p:nvPr/>
          </p:nvSpPr>
          <p:spPr>
            <a:xfrm>
              <a:off x="-7748578" y="3661053"/>
              <a:ext cx="4369653" cy="40569"/>
            </a:xfrm>
            <a:custGeom>
              <a:avLst/>
              <a:gdLst/>
              <a:ahLst/>
              <a:cxnLst/>
              <a:rect l="l" t="t" r="r" b="b"/>
              <a:pathLst>
                <a:path w="27681" h="257" extrusionOk="0">
                  <a:moveTo>
                    <a:pt x="23464" y="86"/>
                  </a:moveTo>
                  <a:cubicBezTo>
                    <a:pt x="20298" y="63"/>
                    <a:pt x="17132" y="46"/>
                    <a:pt x="13966" y="32"/>
                  </a:cubicBezTo>
                  <a:lnTo>
                    <a:pt x="13878" y="32"/>
                  </a:lnTo>
                  <a:cubicBezTo>
                    <a:pt x="13847" y="32"/>
                    <a:pt x="13816" y="30"/>
                    <a:pt x="13786" y="30"/>
                  </a:cubicBezTo>
                  <a:cubicBezTo>
                    <a:pt x="10611" y="16"/>
                    <a:pt x="7428" y="2"/>
                    <a:pt x="4253" y="7"/>
                  </a:cubicBezTo>
                  <a:cubicBezTo>
                    <a:pt x="4088" y="7"/>
                    <a:pt x="1" y="1"/>
                    <a:pt x="1" y="83"/>
                  </a:cubicBezTo>
                  <a:cubicBezTo>
                    <a:pt x="1" y="161"/>
                    <a:pt x="4087" y="169"/>
                    <a:pt x="4250" y="171"/>
                  </a:cubicBezTo>
                  <a:cubicBezTo>
                    <a:pt x="7425" y="194"/>
                    <a:pt x="10603" y="211"/>
                    <a:pt x="13780" y="226"/>
                  </a:cubicBezTo>
                  <a:lnTo>
                    <a:pt x="13873" y="226"/>
                  </a:lnTo>
                  <a:cubicBezTo>
                    <a:pt x="13902" y="226"/>
                    <a:pt x="13932" y="226"/>
                    <a:pt x="13961" y="226"/>
                  </a:cubicBezTo>
                  <a:cubicBezTo>
                    <a:pt x="17124" y="241"/>
                    <a:pt x="20297" y="255"/>
                    <a:pt x="23461" y="249"/>
                  </a:cubicBezTo>
                  <a:cubicBezTo>
                    <a:pt x="23625" y="249"/>
                    <a:pt x="27680" y="256"/>
                    <a:pt x="27680" y="174"/>
                  </a:cubicBezTo>
                  <a:cubicBezTo>
                    <a:pt x="27680" y="95"/>
                    <a:pt x="23627" y="86"/>
                    <a:pt x="23464" y="86"/>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7"/>
            <p:cNvSpPr/>
            <p:nvPr/>
          </p:nvSpPr>
          <p:spPr>
            <a:xfrm>
              <a:off x="-8136120" y="3760188"/>
              <a:ext cx="5158310" cy="49725"/>
            </a:xfrm>
            <a:custGeom>
              <a:avLst/>
              <a:gdLst/>
              <a:ahLst/>
              <a:cxnLst/>
              <a:rect l="l" t="t" r="r" b="b"/>
              <a:pathLst>
                <a:path w="32677" h="315" extrusionOk="0">
                  <a:moveTo>
                    <a:pt x="27696" y="106"/>
                  </a:moveTo>
                  <a:cubicBezTo>
                    <a:pt x="23961" y="77"/>
                    <a:pt x="20224" y="55"/>
                    <a:pt x="16485" y="39"/>
                  </a:cubicBezTo>
                  <a:lnTo>
                    <a:pt x="16381" y="39"/>
                  </a:lnTo>
                  <a:lnTo>
                    <a:pt x="16271" y="37"/>
                  </a:lnTo>
                  <a:cubicBezTo>
                    <a:pt x="12525" y="19"/>
                    <a:pt x="8767" y="2"/>
                    <a:pt x="5020" y="9"/>
                  </a:cubicBezTo>
                  <a:cubicBezTo>
                    <a:pt x="4826" y="9"/>
                    <a:pt x="0" y="1"/>
                    <a:pt x="0" y="102"/>
                  </a:cubicBezTo>
                  <a:cubicBezTo>
                    <a:pt x="0" y="198"/>
                    <a:pt x="4823" y="209"/>
                    <a:pt x="5017" y="211"/>
                  </a:cubicBezTo>
                  <a:cubicBezTo>
                    <a:pt x="8766" y="238"/>
                    <a:pt x="12516" y="261"/>
                    <a:pt x="16267" y="277"/>
                  </a:cubicBezTo>
                  <a:lnTo>
                    <a:pt x="16375" y="277"/>
                  </a:lnTo>
                  <a:cubicBezTo>
                    <a:pt x="16410" y="277"/>
                    <a:pt x="16444" y="278"/>
                    <a:pt x="16479" y="278"/>
                  </a:cubicBezTo>
                  <a:cubicBezTo>
                    <a:pt x="20214" y="297"/>
                    <a:pt x="23959" y="314"/>
                    <a:pt x="27695" y="307"/>
                  </a:cubicBezTo>
                  <a:cubicBezTo>
                    <a:pt x="27887" y="307"/>
                    <a:pt x="32676" y="315"/>
                    <a:pt x="32676" y="214"/>
                  </a:cubicBezTo>
                  <a:cubicBezTo>
                    <a:pt x="32676" y="117"/>
                    <a:pt x="27889" y="107"/>
                    <a:pt x="27696" y="10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7"/>
            <p:cNvSpPr/>
            <p:nvPr/>
          </p:nvSpPr>
          <p:spPr>
            <a:xfrm>
              <a:off x="-9646667" y="3682364"/>
              <a:ext cx="1536901" cy="47831"/>
            </a:xfrm>
            <a:custGeom>
              <a:avLst/>
              <a:gdLst/>
              <a:ahLst/>
              <a:cxnLst/>
              <a:rect l="l" t="t" r="r" b="b"/>
              <a:pathLst>
                <a:path w="9736" h="303" extrusionOk="0">
                  <a:moveTo>
                    <a:pt x="1" y="283"/>
                  </a:moveTo>
                  <a:lnTo>
                    <a:pt x="1" y="0"/>
                  </a:lnTo>
                  <a:cubicBezTo>
                    <a:pt x="1840" y="14"/>
                    <a:pt x="3679" y="32"/>
                    <a:pt x="5518" y="51"/>
                  </a:cubicBezTo>
                  <a:cubicBezTo>
                    <a:pt x="5682" y="52"/>
                    <a:pt x="9735" y="65"/>
                    <a:pt x="9735" y="181"/>
                  </a:cubicBezTo>
                  <a:cubicBezTo>
                    <a:pt x="9735" y="302"/>
                    <a:pt x="5678" y="293"/>
                    <a:pt x="5516" y="293"/>
                  </a:cubicBezTo>
                  <a:cubicBezTo>
                    <a:pt x="3678" y="298"/>
                    <a:pt x="1840" y="294"/>
                    <a:pt x="1" y="283"/>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7"/>
            <p:cNvSpPr/>
            <p:nvPr/>
          </p:nvSpPr>
          <p:spPr>
            <a:xfrm>
              <a:off x="-7795778" y="4085692"/>
              <a:ext cx="1693180" cy="59670"/>
            </a:xfrm>
            <a:custGeom>
              <a:avLst/>
              <a:gdLst/>
              <a:ahLst/>
              <a:cxnLst/>
              <a:rect l="l" t="t" r="r" b="b"/>
              <a:pathLst>
                <a:path w="10726" h="378" extrusionOk="0">
                  <a:moveTo>
                    <a:pt x="9091" y="125"/>
                  </a:moveTo>
                  <a:cubicBezTo>
                    <a:pt x="7865" y="92"/>
                    <a:pt x="6638" y="66"/>
                    <a:pt x="5411" y="45"/>
                  </a:cubicBezTo>
                  <a:lnTo>
                    <a:pt x="5377" y="45"/>
                  </a:lnTo>
                  <a:cubicBezTo>
                    <a:pt x="5365" y="45"/>
                    <a:pt x="5354" y="44"/>
                    <a:pt x="5342" y="44"/>
                  </a:cubicBezTo>
                  <a:cubicBezTo>
                    <a:pt x="4112" y="21"/>
                    <a:pt x="2878" y="1"/>
                    <a:pt x="1648" y="10"/>
                  </a:cubicBezTo>
                  <a:cubicBezTo>
                    <a:pt x="1585" y="10"/>
                    <a:pt x="1" y="0"/>
                    <a:pt x="1" y="123"/>
                  </a:cubicBezTo>
                  <a:cubicBezTo>
                    <a:pt x="1" y="238"/>
                    <a:pt x="1584" y="251"/>
                    <a:pt x="1647" y="252"/>
                  </a:cubicBezTo>
                  <a:cubicBezTo>
                    <a:pt x="2877" y="285"/>
                    <a:pt x="4108" y="312"/>
                    <a:pt x="5340" y="332"/>
                  </a:cubicBezTo>
                  <a:lnTo>
                    <a:pt x="5375" y="332"/>
                  </a:lnTo>
                  <a:cubicBezTo>
                    <a:pt x="5387" y="333"/>
                    <a:pt x="5398" y="333"/>
                    <a:pt x="5409" y="334"/>
                  </a:cubicBezTo>
                  <a:cubicBezTo>
                    <a:pt x="6635" y="357"/>
                    <a:pt x="7864" y="375"/>
                    <a:pt x="9090" y="368"/>
                  </a:cubicBezTo>
                  <a:cubicBezTo>
                    <a:pt x="9153" y="368"/>
                    <a:pt x="10725" y="378"/>
                    <a:pt x="10725" y="255"/>
                  </a:cubicBezTo>
                  <a:cubicBezTo>
                    <a:pt x="10725" y="140"/>
                    <a:pt x="9154" y="127"/>
                    <a:pt x="9091"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7"/>
            <p:cNvSpPr/>
            <p:nvPr/>
          </p:nvSpPr>
          <p:spPr>
            <a:xfrm>
              <a:off x="-7055264" y="3892000"/>
              <a:ext cx="1277699" cy="33782"/>
            </a:xfrm>
            <a:custGeom>
              <a:avLst/>
              <a:gdLst/>
              <a:ahLst/>
              <a:cxnLst/>
              <a:rect l="l" t="t" r="r" b="b"/>
              <a:pathLst>
                <a:path w="8094" h="214" extrusionOk="0">
                  <a:moveTo>
                    <a:pt x="6860" y="71"/>
                  </a:moveTo>
                  <a:cubicBezTo>
                    <a:pt x="5935" y="53"/>
                    <a:pt x="5010" y="38"/>
                    <a:pt x="4083" y="27"/>
                  </a:cubicBezTo>
                  <a:lnTo>
                    <a:pt x="4058" y="27"/>
                  </a:lnTo>
                  <a:cubicBezTo>
                    <a:pt x="4049" y="27"/>
                    <a:pt x="4040" y="27"/>
                    <a:pt x="4030" y="25"/>
                  </a:cubicBezTo>
                  <a:cubicBezTo>
                    <a:pt x="3103" y="13"/>
                    <a:pt x="2173" y="2"/>
                    <a:pt x="1244" y="7"/>
                  </a:cubicBezTo>
                  <a:cubicBezTo>
                    <a:pt x="1197" y="7"/>
                    <a:pt x="1" y="1"/>
                    <a:pt x="1" y="70"/>
                  </a:cubicBezTo>
                  <a:cubicBezTo>
                    <a:pt x="1" y="135"/>
                    <a:pt x="1195" y="143"/>
                    <a:pt x="1244" y="143"/>
                  </a:cubicBezTo>
                  <a:cubicBezTo>
                    <a:pt x="2171" y="162"/>
                    <a:pt x="3100" y="177"/>
                    <a:pt x="4029" y="188"/>
                  </a:cubicBezTo>
                  <a:lnTo>
                    <a:pt x="4056" y="188"/>
                  </a:lnTo>
                  <a:lnTo>
                    <a:pt x="4082" y="188"/>
                  </a:lnTo>
                  <a:cubicBezTo>
                    <a:pt x="5008" y="201"/>
                    <a:pt x="5934" y="212"/>
                    <a:pt x="6860" y="208"/>
                  </a:cubicBezTo>
                  <a:cubicBezTo>
                    <a:pt x="6908" y="208"/>
                    <a:pt x="8093" y="214"/>
                    <a:pt x="8093" y="144"/>
                  </a:cubicBezTo>
                  <a:cubicBezTo>
                    <a:pt x="8093" y="81"/>
                    <a:pt x="6908" y="73"/>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7"/>
            <p:cNvSpPr/>
            <p:nvPr/>
          </p:nvSpPr>
          <p:spPr>
            <a:xfrm>
              <a:off x="-5925945" y="4214189"/>
              <a:ext cx="1277699" cy="33624"/>
            </a:xfrm>
            <a:custGeom>
              <a:avLst/>
              <a:gdLst/>
              <a:ahLst/>
              <a:cxnLst/>
              <a:rect l="l" t="t" r="r" b="b"/>
              <a:pathLst>
                <a:path w="8094" h="213" extrusionOk="0">
                  <a:moveTo>
                    <a:pt x="6860" y="71"/>
                  </a:moveTo>
                  <a:cubicBezTo>
                    <a:pt x="5934" y="52"/>
                    <a:pt x="5009" y="36"/>
                    <a:pt x="4084" y="26"/>
                  </a:cubicBezTo>
                  <a:lnTo>
                    <a:pt x="4058" y="26"/>
                  </a:lnTo>
                  <a:lnTo>
                    <a:pt x="4031" y="25"/>
                  </a:lnTo>
                  <a:cubicBezTo>
                    <a:pt x="3103" y="12"/>
                    <a:pt x="2172" y="1"/>
                    <a:pt x="1244" y="5"/>
                  </a:cubicBezTo>
                  <a:cubicBezTo>
                    <a:pt x="1196" y="5"/>
                    <a:pt x="1" y="0"/>
                    <a:pt x="1" y="68"/>
                  </a:cubicBezTo>
                  <a:cubicBezTo>
                    <a:pt x="1" y="134"/>
                    <a:pt x="1196" y="141"/>
                    <a:pt x="1244" y="142"/>
                  </a:cubicBezTo>
                  <a:cubicBezTo>
                    <a:pt x="2172" y="161"/>
                    <a:pt x="3101" y="175"/>
                    <a:pt x="4030" y="187"/>
                  </a:cubicBezTo>
                  <a:lnTo>
                    <a:pt x="4057" y="187"/>
                  </a:lnTo>
                  <a:lnTo>
                    <a:pt x="4082" y="188"/>
                  </a:lnTo>
                  <a:cubicBezTo>
                    <a:pt x="5007" y="200"/>
                    <a:pt x="5934" y="212"/>
                    <a:pt x="6860" y="207"/>
                  </a:cubicBezTo>
                  <a:cubicBezTo>
                    <a:pt x="6908" y="207"/>
                    <a:pt x="8093" y="213"/>
                    <a:pt x="8093" y="143"/>
                  </a:cubicBezTo>
                  <a:cubicBezTo>
                    <a:pt x="8093" y="80"/>
                    <a:pt x="6908" y="72"/>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7"/>
            <p:cNvSpPr/>
            <p:nvPr/>
          </p:nvSpPr>
          <p:spPr>
            <a:xfrm>
              <a:off x="-5190641" y="4319165"/>
              <a:ext cx="2364547" cy="62512"/>
            </a:xfrm>
            <a:custGeom>
              <a:avLst/>
              <a:gdLst/>
              <a:ahLst/>
              <a:cxnLst/>
              <a:rect l="l" t="t" r="r" b="b"/>
              <a:pathLst>
                <a:path w="14979" h="396" extrusionOk="0">
                  <a:moveTo>
                    <a:pt x="12696" y="132"/>
                  </a:moveTo>
                  <a:cubicBezTo>
                    <a:pt x="10984" y="97"/>
                    <a:pt x="9270" y="70"/>
                    <a:pt x="7557" y="49"/>
                  </a:cubicBezTo>
                  <a:lnTo>
                    <a:pt x="7509" y="49"/>
                  </a:lnTo>
                  <a:cubicBezTo>
                    <a:pt x="7494" y="49"/>
                    <a:pt x="7476" y="48"/>
                    <a:pt x="7459" y="46"/>
                  </a:cubicBezTo>
                  <a:cubicBezTo>
                    <a:pt x="5741" y="24"/>
                    <a:pt x="4020" y="3"/>
                    <a:pt x="2301" y="11"/>
                  </a:cubicBezTo>
                  <a:cubicBezTo>
                    <a:pt x="2213" y="11"/>
                    <a:pt x="1" y="1"/>
                    <a:pt x="1" y="129"/>
                  </a:cubicBezTo>
                  <a:cubicBezTo>
                    <a:pt x="1" y="249"/>
                    <a:pt x="2211" y="263"/>
                    <a:pt x="2301" y="265"/>
                  </a:cubicBezTo>
                  <a:cubicBezTo>
                    <a:pt x="4019" y="299"/>
                    <a:pt x="5737" y="327"/>
                    <a:pt x="7457" y="349"/>
                  </a:cubicBezTo>
                  <a:lnTo>
                    <a:pt x="7506" y="349"/>
                  </a:lnTo>
                  <a:cubicBezTo>
                    <a:pt x="7523" y="349"/>
                    <a:pt x="7538" y="350"/>
                    <a:pt x="7555" y="350"/>
                  </a:cubicBezTo>
                  <a:cubicBezTo>
                    <a:pt x="9267" y="373"/>
                    <a:pt x="10982" y="395"/>
                    <a:pt x="12695" y="385"/>
                  </a:cubicBezTo>
                  <a:cubicBezTo>
                    <a:pt x="12783" y="385"/>
                    <a:pt x="14978" y="396"/>
                    <a:pt x="14978" y="268"/>
                  </a:cubicBezTo>
                  <a:cubicBezTo>
                    <a:pt x="14978" y="148"/>
                    <a:pt x="12785" y="133"/>
                    <a:pt x="12696" y="132"/>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7"/>
            <p:cNvSpPr/>
            <p:nvPr/>
          </p:nvSpPr>
          <p:spPr>
            <a:xfrm>
              <a:off x="-5062934" y="4144100"/>
              <a:ext cx="2300615" cy="44516"/>
            </a:xfrm>
            <a:custGeom>
              <a:avLst/>
              <a:gdLst/>
              <a:ahLst/>
              <a:cxnLst/>
              <a:rect l="l" t="t" r="r" b="b"/>
              <a:pathLst>
                <a:path w="14574" h="282" extrusionOk="0">
                  <a:moveTo>
                    <a:pt x="12354" y="94"/>
                  </a:moveTo>
                  <a:cubicBezTo>
                    <a:pt x="10687" y="69"/>
                    <a:pt x="9021" y="49"/>
                    <a:pt x="7354" y="35"/>
                  </a:cubicBezTo>
                  <a:lnTo>
                    <a:pt x="7307" y="35"/>
                  </a:lnTo>
                  <a:lnTo>
                    <a:pt x="7258" y="34"/>
                  </a:lnTo>
                  <a:cubicBezTo>
                    <a:pt x="5586" y="17"/>
                    <a:pt x="3911" y="2"/>
                    <a:pt x="2240" y="8"/>
                  </a:cubicBezTo>
                  <a:cubicBezTo>
                    <a:pt x="2153" y="8"/>
                    <a:pt x="1" y="1"/>
                    <a:pt x="1" y="91"/>
                  </a:cubicBezTo>
                  <a:cubicBezTo>
                    <a:pt x="1" y="177"/>
                    <a:pt x="2151" y="188"/>
                    <a:pt x="2238" y="188"/>
                  </a:cubicBezTo>
                  <a:cubicBezTo>
                    <a:pt x="3909" y="212"/>
                    <a:pt x="5583" y="232"/>
                    <a:pt x="7256" y="248"/>
                  </a:cubicBezTo>
                  <a:lnTo>
                    <a:pt x="7304" y="248"/>
                  </a:lnTo>
                  <a:cubicBezTo>
                    <a:pt x="7320" y="248"/>
                    <a:pt x="7335" y="249"/>
                    <a:pt x="7351" y="249"/>
                  </a:cubicBezTo>
                  <a:cubicBezTo>
                    <a:pt x="9016" y="265"/>
                    <a:pt x="10687" y="281"/>
                    <a:pt x="12352" y="275"/>
                  </a:cubicBezTo>
                  <a:cubicBezTo>
                    <a:pt x="12438" y="275"/>
                    <a:pt x="14574" y="282"/>
                    <a:pt x="14574" y="191"/>
                  </a:cubicBezTo>
                  <a:cubicBezTo>
                    <a:pt x="14574" y="105"/>
                    <a:pt x="12439" y="95"/>
                    <a:pt x="12354" y="94"/>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7"/>
            <p:cNvSpPr/>
            <p:nvPr/>
          </p:nvSpPr>
          <p:spPr>
            <a:xfrm>
              <a:off x="-5041623" y="3940305"/>
              <a:ext cx="2923994" cy="56671"/>
            </a:xfrm>
            <a:custGeom>
              <a:avLst/>
              <a:gdLst/>
              <a:ahLst/>
              <a:cxnLst/>
              <a:rect l="l" t="t" r="r" b="b"/>
              <a:pathLst>
                <a:path w="18523" h="359" extrusionOk="0">
                  <a:moveTo>
                    <a:pt x="15700" y="119"/>
                  </a:moveTo>
                  <a:cubicBezTo>
                    <a:pt x="13583" y="89"/>
                    <a:pt x="11465" y="63"/>
                    <a:pt x="9346" y="44"/>
                  </a:cubicBezTo>
                  <a:lnTo>
                    <a:pt x="9287" y="44"/>
                  </a:lnTo>
                  <a:cubicBezTo>
                    <a:pt x="9267" y="44"/>
                    <a:pt x="9246" y="43"/>
                    <a:pt x="9225" y="43"/>
                  </a:cubicBezTo>
                  <a:cubicBezTo>
                    <a:pt x="7101" y="22"/>
                    <a:pt x="4970" y="3"/>
                    <a:pt x="2847" y="10"/>
                  </a:cubicBezTo>
                  <a:cubicBezTo>
                    <a:pt x="2736" y="10"/>
                    <a:pt x="1" y="1"/>
                    <a:pt x="1" y="116"/>
                  </a:cubicBezTo>
                  <a:cubicBezTo>
                    <a:pt x="1" y="225"/>
                    <a:pt x="2735" y="238"/>
                    <a:pt x="2845" y="239"/>
                  </a:cubicBezTo>
                  <a:cubicBezTo>
                    <a:pt x="4970" y="270"/>
                    <a:pt x="7095" y="296"/>
                    <a:pt x="9221" y="316"/>
                  </a:cubicBezTo>
                  <a:lnTo>
                    <a:pt x="9282" y="316"/>
                  </a:lnTo>
                  <a:cubicBezTo>
                    <a:pt x="9303" y="316"/>
                    <a:pt x="9322" y="317"/>
                    <a:pt x="9341" y="317"/>
                  </a:cubicBezTo>
                  <a:cubicBezTo>
                    <a:pt x="11458" y="338"/>
                    <a:pt x="13581" y="356"/>
                    <a:pt x="15699" y="349"/>
                  </a:cubicBezTo>
                  <a:cubicBezTo>
                    <a:pt x="15809" y="349"/>
                    <a:pt x="18523" y="358"/>
                    <a:pt x="18523" y="243"/>
                  </a:cubicBezTo>
                  <a:cubicBezTo>
                    <a:pt x="18523" y="133"/>
                    <a:pt x="15810" y="122"/>
                    <a:pt x="15700" y="119"/>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7"/>
            <p:cNvSpPr/>
            <p:nvPr/>
          </p:nvSpPr>
          <p:spPr>
            <a:xfrm>
              <a:off x="-4780209" y="4734175"/>
              <a:ext cx="1693022" cy="59828"/>
            </a:xfrm>
            <a:custGeom>
              <a:avLst/>
              <a:gdLst/>
              <a:ahLst/>
              <a:cxnLst/>
              <a:rect l="l" t="t" r="r" b="b"/>
              <a:pathLst>
                <a:path w="10725" h="379" extrusionOk="0">
                  <a:moveTo>
                    <a:pt x="1634" y="127"/>
                  </a:moveTo>
                  <a:cubicBezTo>
                    <a:pt x="2860" y="94"/>
                    <a:pt x="4087" y="67"/>
                    <a:pt x="5313" y="47"/>
                  </a:cubicBezTo>
                  <a:lnTo>
                    <a:pt x="5349" y="47"/>
                  </a:lnTo>
                  <a:cubicBezTo>
                    <a:pt x="5360" y="47"/>
                    <a:pt x="5372" y="46"/>
                    <a:pt x="5384" y="44"/>
                  </a:cubicBezTo>
                  <a:cubicBezTo>
                    <a:pt x="6614" y="23"/>
                    <a:pt x="7847" y="3"/>
                    <a:pt x="9077" y="10"/>
                  </a:cubicBezTo>
                  <a:cubicBezTo>
                    <a:pt x="9141" y="10"/>
                    <a:pt x="10725" y="1"/>
                    <a:pt x="10725" y="123"/>
                  </a:cubicBezTo>
                  <a:cubicBezTo>
                    <a:pt x="10725" y="238"/>
                    <a:pt x="9142" y="251"/>
                    <a:pt x="9079" y="254"/>
                  </a:cubicBezTo>
                  <a:cubicBezTo>
                    <a:pt x="7847" y="285"/>
                    <a:pt x="6617" y="313"/>
                    <a:pt x="5386" y="334"/>
                  </a:cubicBezTo>
                  <a:lnTo>
                    <a:pt x="5350" y="334"/>
                  </a:lnTo>
                  <a:cubicBezTo>
                    <a:pt x="5338" y="334"/>
                    <a:pt x="5327" y="335"/>
                    <a:pt x="5316" y="335"/>
                  </a:cubicBezTo>
                  <a:cubicBezTo>
                    <a:pt x="4090" y="357"/>
                    <a:pt x="2862" y="377"/>
                    <a:pt x="1635" y="369"/>
                  </a:cubicBezTo>
                  <a:cubicBezTo>
                    <a:pt x="1572" y="369"/>
                    <a:pt x="1" y="378"/>
                    <a:pt x="1" y="256"/>
                  </a:cubicBezTo>
                  <a:cubicBezTo>
                    <a:pt x="1" y="142"/>
                    <a:pt x="1570" y="128"/>
                    <a:pt x="1634" y="127"/>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7"/>
            <p:cNvSpPr/>
            <p:nvPr/>
          </p:nvSpPr>
          <p:spPr>
            <a:xfrm>
              <a:off x="-5105398" y="4540640"/>
              <a:ext cx="1277541" cy="33782"/>
            </a:xfrm>
            <a:custGeom>
              <a:avLst/>
              <a:gdLst/>
              <a:ahLst/>
              <a:cxnLst/>
              <a:rect l="l" t="t" r="r" b="b"/>
              <a:pathLst>
                <a:path w="8093" h="214" extrusionOk="0">
                  <a:moveTo>
                    <a:pt x="1234" y="71"/>
                  </a:moveTo>
                  <a:cubicBezTo>
                    <a:pt x="2159" y="53"/>
                    <a:pt x="3085" y="38"/>
                    <a:pt x="4010" y="26"/>
                  </a:cubicBezTo>
                  <a:lnTo>
                    <a:pt x="4036" y="26"/>
                  </a:lnTo>
                  <a:cubicBezTo>
                    <a:pt x="4044" y="26"/>
                    <a:pt x="4055" y="25"/>
                    <a:pt x="4063" y="25"/>
                  </a:cubicBezTo>
                  <a:cubicBezTo>
                    <a:pt x="4992" y="13"/>
                    <a:pt x="5922" y="2"/>
                    <a:pt x="6850" y="6"/>
                  </a:cubicBezTo>
                  <a:cubicBezTo>
                    <a:pt x="6898" y="6"/>
                    <a:pt x="8093" y="0"/>
                    <a:pt x="8093" y="70"/>
                  </a:cubicBezTo>
                  <a:cubicBezTo>
                    <a:pt x="8093" y="134"/>
                    <a:pt x="6899" y="142"/>
                    <a:pt x="6851" y="143"/>
                  </a:cubicBezTo>
                  <a:cubicBezTo>
                    <a:pt x="5922" y="162"/>
                    <a:pt x="4993" y="177"/>
                    <a:pt x="4065" y="187"/>
                  </a:cubicBezTo>
                  <a:lnTo>
                    <a:pt x="4038" y="187"/>
                  </a:lnTo>
                  <a:lnTo>
                    <a:pt x="4011" y="189"/>
                  </a:lnTo>
                  <a:cubicBezTo>
                    <a:pt x="3087" y="202"/>
                    <a:pt x="2159" y="212"/>
                    <a:pt x="1234" y="207"/>
                  </a:cubicBezTo>
                  <a:cubicBezTo>
                    <a:pt x="1187" y="207"/>
                    <a:pt x="0" y="213"/>
                    <a:pt x="0" y="145"/>
                  </a:cubicBezTo>
                  <a:cubicBezTo>
                    <a:pt x="2" y="80"/>
                    <a:pt x="1187" y="72"/>
                    <a:pt x="1234"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7"/>
            <p:cNvSpPr/>
            <p:nvPr/>
          </p:nvSpPr>
          <p:spPr>
            <a:xfrm>
              <a:off x="-6234558" y="4862672"/>
              <a:ext cx="1277541" cy="33782"/>
            </a:xfrm>
            <a:custGeom>
              <a:avLst/>
              <a:gdLst/>
              <a:ahLst/>
              <a:cxnLst/>
              <a:rect l="l" t="t" r="r" b="b"/>
              <a:pathLst>
                <a:path w="8093" h="214" extrusionOk="0">
                  <a:moveTo>
                    <a:pt x="1233" y="71"/>
                  </a:moveTo>
                  <a:cubicBezTo>
                    <a:pt x="2158" y="52"/>
                    <a:pt x="3084" y="38"/>
                    <a:pt x="4010" y="27"/>
                  </a:cubicBezTo>
                  <a:lnTo>
                    <a:pt x="4036" y="27"/>
                  </a:lnTo>
                  <a:lnTo>
                    <a:pt x="4063" y="25"/>
                  </a:lnTo>
                  <a:cubicBezTo>
                    <a:pt x="4991" y="12"/>
                    <a:pt x="5921" y="2"/>
                    <a:pt x="6849" y="7"/>
                  </a:cubicBezTo>
                  <a:cubicBezTo>
                    <a:pt x="6897" y="7"/>
                    <a:pt x="8093" y="1"/>
                    <a:pt x="8093" y="70"/>
                  </a:cubicBezTo>
                  <a:cubicBezTo>
                    <a:pt x="8093" y="135"/>
                    <a:pt x="6898" y="142"/>
                    <a:pt x="6850" y="143"/>
                  </a:cubicBezTo>
                  <a:cubicBezTo>
                    <a:pt x="5921" y="162"/>
                    <a:pt x="4993" y="177"/>
                    <a:pt x="4064" y="188"/>
                  </a:cubicBezTo>
                  <a:lnTo>
                    <a:pt x="4037" y="188"/>
                  </a:lnTo>
                  <a:lnTo>
                    <a:pt x="4011" y="189"/>
                  </a:lnTo>
                  <a:cubicBezTo>
                    <a:pt x="3086" y="202"/>
                    <a:pt x="2159" y="212"/>
                    <a:pt x="1234" y="209"/>
                  </a:cubicBezTo>
                  <a:cubicBezTo>
                    <a:pt x="1186" y="209"/>
                    <a:pt x="0" y="213"/>
                    <a:pt x="0" y="145"/>
                  </a:cubicBezTo>
                  <a:cubicBezTo>
                    <a:pt x="0" y="79"/>
                    <a:pt x="1186" y="72"/>
                    <a:pt x="1233"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7"/>
            <p:cNvSpPr/>
            <p:nvPr/>
          </p:nvSpPr>
          <p:spPr>
            <a:xfrm>
              <a:off x="-8056875" y="4967963"/>
              <a:ext cx="2364705" cy="62354"/>
            </a:xfrm>
            <a:custGeom>
              <a:avLst/>
              <a:gdLst/>
              <a:ahLst/>
              <a:cxnLst/>
              <a:rect l="l" t="t" r="r" b="b"/>
              <a:pathLst>
                <a:path w="14980" h="395" extrusionOk="0">
                  <a:moveTo>
                    <a:pt x="2283" y="131"/>
                  </a:moveTo>
                  <a:cubicBezTo>
                    <a:pt x="3995" y="97"/>
                    <a:pt x="5708" y="69"/>
                    <a:pt x="7423" y="47"/>
                  </a:cubicBezTo>
                  <a:lnTo>
                    <a:pt x="7470" y="47"/>
                  </a:lnTo>
                  <a:cubicBezTo>
                    <a:pt x="7486" y="47"/>
                    <a:pt x="7504" y="46"/>
                    <a:pt x="7520" y="46"/>
                  </a:cubicBezTo>
                  <a:cubicBezTo>
                    <a:pt x="9238" y="23"/>
                    <a:pt x="10960" y="2"/>
                    <a:pt x="12678" y="10"/>
                  </a:cubicBezTo>
                  <a:cubicBezTo>
                    <a:pt x="12766" y="10"/>
                    <a:pt x="14979" y="0"/>
                    <a:pt x="14979" y="127"/>
                  </a:cubicBezTo>
                  <a:cubicBezTo>
                    <a:pt x="14979" y="249"/>
                    <a:pt x="12768" y="263"/>
                    <a:pt x="12679" y="264"/>
                  </a:cubicBezTo>
                  <a:cubicBezTo>
                    <a:pt x="10961" y="298"/>
                    <a:pt x="9242" y="326"/>
                    <a:pt x="7523" y="347"/>
                  </a:cubicBezTo>
                  <a:lnTo>
                    <a:pt x="7473" y="347"/>
                  </a:lnTo>
                  <a:cubicBezTo>
                    <a:pt x="7456" y="347"/>
                    <a:pt x="7440" y="348"/>
                    <a:pt x="7425" y="348"/>
                  </a:cubicBezTo>
                  <a:cubicBezTo>
                    <a:pt x="5713" y="372"/>
                    <a:pt x="3996" y="393"/>
                    <a:pt x="2284" y="385"/>
                  </a:cubicBezTo>
                  <a:cubicBezTo>
                    <a:pt x="2196" y="385"/>
                    <a:pt x="0" y="394"/>
                    <a:pt x="0" y="267"/>
                  </a:cubicBezTo>
                  <a:cubicBezTo>
                    <a:pt x="0" y="146"/>
                    <a:pt x="2195" y="132"/>
                    <a:pt x="2283" y="13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7"/>
            <p:cNvSpPr/>
            <p:nvPr/>
          </p:nvSpPr>
          <p:spPr>
            <a:xfrm>
              <a:off x="-8120808" y="4792898"/>
              <a:ext cx="2300931" cy="44358"/>
            </a:xfrm>
            <a:custGeom>
              <a:avLst/>
              <a:gdLst/>
              <a:ahLst/>
              <a:cxnLst/>
              <a:rect l="l" t="t" r="r" b="b"/>
              <a:pathLst>
                <a:path w="14576" h="281" extrusionOk="0">
                  <a:moveTo>
                    <a:pt x="2221" y="92"/>
                  </a:moveTo>
                  <a:cubicBezTo>
                    <a:pt x="3887" y="69"/>
                    <a:pt x="5555" y="49"/>
                    <a:pt x="7222" y="33"/>
                  </a:cubicBezTo>
                  <a:lnTo>
                    <a:pt x="7269" y="33"/>
                  </a:lnTo>
                  <a:cubicBezTo>
                    <a:pt x="7284" y="33"/>
                    <a:pt x="7301" y="33"/>
                    <a:pt x="7317" y="33"/>
                  </a:cubicBezTo>
                  <a:cubicBezTo>
                    <a:pt x="8988" y="17"/>
                    <a:pt x="10664" y="2"/>
                    <a:pt x="12336" y="8"/>
                  </a:cubicBezTo>
                  <a:cubicBezTo>
                    <a:pt x="12422" y="8"/>
                    <a:pt x="14575" y="1"/>
                    <a:pt x="14575" y="91"/>
                  </a:cubicBezTo>
                  <a:cubicBezTo>
                    <a:pt x="14575" y="177"/>
                    <a:pt x="12423" y="186"/>
                    <a:pt x="12337" y="187"/>
                  </a:cubicBezTo>
                  <a:cubicBezTo>
                    <a:pt x="10665" y="212"/>
                    <a:pt x="8993" y="232"/>
                    <a:pt x="7320" y="246"/>
                  </a:cubicBezTo>
                  <a:lnTo>
                    <a:pt x="7272" y="246"/>
                  </a:lnTo>
                  <a:cubicBezTo>
                    <a:pt x="7255" y="246"/>
                    <a:pt x="7240" y="247"/>
                    <a:pt x="7225" y="247"/>
                  </a:cubicBezTo>
                  <a:cubicBezTo>
                    <a:pt x="5558" y="264"/>
                    <a:pt x="3888" y="279"/>
                    <a:pt x="2222" y="273"/>
                  </a:cubicBezTo>
                  <a:cubicBezTo>
                    <a:pt x="2136" y="273"/>
                    <a:pt x="1" y="280"/>
                    <a:pt x="1" y="190"/>
                  </a:cubicBezTo>
                  <a:cubicBezTo>
                    <a:pt x="1" y="104"/>
                    <a:pt x="2135" y="95"/>
                    <a:pt x="2221" y="92"/>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7"/>
            <p:cNvSpPr/>
            <p:nvPr/>
          </p:nvSpPr>
          <p:spPr>
            <a:xfrm>
              <a:off x="-8765344" y="4589103"/>
              <a:ext cx="2923994" cy="56355"/>
            </a:xfrm>
            <a:custGeom>
              <a:avLst/>
              <a:gdLst/>
              <a:ahLst/>
              <a:cxnLst/>
              <a:rect l="l" t="t" r="r" b="b"/>
              <a:pathLst>
                <a:path w="18523" h="357" extrusionOk="0">
                  <a:moveTo>
                    <a:pt x="2822" y="118"/>
                  </a:moveTo>
                  <a:cubicBezTo>
                    <a:pt x="4940" y="87"/>
                    <a:pt x="7059" y="62"/>
                    <a:pt x="9178" y="43"/>
                  </a:cubicBezTo>
                  <a:lnTo>
                    <a:pt x="9237" y="43"/>
                  </a:lnTo>
                  <a:cubicBezTo>
                    <a:pt x="9256" y="43"/>
                    <a:pt x="9278" y="42"/>
                    <a:pt x="9298" y="42"/>
                  </a:cubicBezTo>
                  <a:cubicBezTo>
                    <a:pt x="11423" y="20"/>
                    <a:pt x="13552" y="2"/>
                    <a:pt x="15677" y="10"/>
                  </a:cubicBezTo>
                  <a:cubicBezTo>
                    <a:pt x="15787" y="10"/>
                    <a:pt x="18523" y="0"/>
                    <a:pt x="18523" y="116"/>
                  </a:cubicBezTo>
                  <a:cubicBezTo>
                    <a:pt x="18523" y="225"/>
                    <a:pt x="15789" y="237"/>
                    <a:pt x="15678" y="239"/>
                  </a:cubicBezTo>
                  <a:cubicBezTo>
                    <a:pt x="13554" y="270"/>
                    <a:pt x="11427" y="294"/>
                    <a:pt x="9301" y="314"/>
                  </a:cubicBezTo>
                  <a:lnTo>
                    <a:pt x="9240" y="314"/>
                  </a:lnTo>
                  <a:cubicBezTo>
                    <a:pt x="9219" y="314"/>
                    <a:pt x="9200" y="316"/>
                    <a:pt x="9181" y="316"/>
                  </a:cubicBezTo>
                  <a:cubicBezTo>
                    <a:pt x="7065" y="337"/>
                    <a:pt x="4941" y="355"/>
                    <a:pt x="2823" y="347"/>
                  </a:cubicBezTo>
                  <a:cubicBezTo>
                    <a:pt x="2714" y="347"/>
                    <a:pt x="0" y="357"/>
                    <a:pt x="0" y="241"/>
                  </a:cubicBezTo>
                  <a:cubicBezTo>
                    <a:pt x="0" y="133"/>
                    <a:pt x="2713" y="120"/>
                    <a:pt x="2822" y="118"/>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7"/>
            <p:cNvSpPr/>
            <p:nvPr/>
          </p:nvSpPr>
          <p:spPr>
            <a:xfrm>
              <a:off x="-9646667" y="4401251"/>
              <a:ext cx="1332317" cy="58565"/>
            </a:xfrm>
            <a:custGeom>
              <a:avLst/>
              <a:gdLst/>
              <a:ahLst/>
              <a:cxnLst/>
              <a:rect l="l" t="t" r="r" b="b"/>
              <a:pathLst>
                <a:path w="8440" h="371" extrusionOk="0">
                  <a:moveTo>
                    <a:pt x="1" y="261"/>
                  </a:moveTo>
                  <a:lnTo>
                    <a:pt x="1" y="0"/>
                  </a:lnTo>
                  <a:cubicBezTo>
                    <a:pt x="1019" y="2"/>
                    <a:pt x="2039" y="18"/>
                    <a:pt x="3056" y="37"/>
                  </a:cubicBezTo>
                  <a:cubicBezTo>
                    <a:pt x="3068" y="37"/>
                    <a:pt x="3079" y="37"/>
                    <a:pt x="3091" y="38"/>
                  </a:cubicBezTo>
                  <a:cubicBezTo>
                    <a:pt x="3103" y="39"/>
                    <a:pt x="3115" y="38"/>
                    <a:pt x="3125" y="38"/>
                  </a:cubicBezTo>
                  <a:cubicBezTo>
                    <a:pt x="4352" y="60"/>
                    <a:pt x="5578" y="86"/>
                    <a:pt x="6806" y="118"/>
                  </a:cubicBezTo>
                  <a:cubicBezTo>
                    <a:pt x="6868" y="119"/>
                    <a:pt x="8439" y="132"/>
                    <a:pt x="8439" y="248"/>
                  </a:cubicBezTo>
                  <a:cubicBezTo>
                    <a:pt x="8439" y="371"/>
                    <a:pt x="6868" y="360"/>
                    <a:pt x="6805" y="360"/>
                  </a:cubicBezTo>
                  <a:cubicBezTo>
                    <a:pt x="5579" y="368"/>
                    <a:pt x="4349" y="348"/>
                    <a:pt x="3124" y="326"/>
                  </a:cubicBezTo>
                  <a:cubicBezTo>
                    <a:pt x="3112" y="326"/>
                    <a:pt x="3101" y="326"/>
                    <a:pt x="3090" y="325"/>
                  </a:cubicBezTo>
                  <a:cubicBezTo>
                    <a:pt x="3078" y="324"/>
                    <a:pt x="3065" y="325"/>
                    <a:pt x="3054" y="325"/>
                  </a:cubicBezTo>
                  <a:cubicBezTo>
                    <a:pt x="2036" y="306"/>
                    <a:pt x="1018" y="285"/>
                    <a:pt x="1" y="26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7"/>
            <p:cNvSpPr/>
            <p:nvPr/>
          </p:nvSpPr>
          <p:spPr>
            <a:xfrm>
              <a:off x="-2665697" y="3673998"/>
              <a:ext cx="1693022" cy="59670"/>
            </a:xfrm>
            <a:custGeom>
              <a:avLst/>
              <a:gdLst/>
              <a:ahLst/>
              <a:cxnLst/>
              <a:rect l="l" t="t" r="r" b="b"/>
              <a:pathLst>
                <a:path w="10725" h="378" extrusionOk="0">
                  <a:moveTo>
                    <a:pt x="9090" y="125"/>
                  </a:moveTo>
                  <a:cubicBezTo>
                    <a:pt x="7865" y="92"/>
                    <a:pt x="6638" y="66"/>
                    <a:pt x="5411" y="45"/>
                  </a:cubicBezTo>
                  <a:lnTo>
                    <a:pt x="5377" y="45"/>
                  </a:lnTo>
                  <a:cubicBezTo>
                    <a:pt x="5365" y="45"/>
                    <a:pt x="5353" y="44"/>
                    <a:pt x="5340" y="44"/>
                  </a:cubicBezTo>
                  <a:cubicBezTo>
                    <a:pt x="4111" y="21"/>
                    <a:pt x="2878" y="1"/>
                    <a:pt x="1648" y="10"/>
                  </a:cubicBezTo>
                  <a:cubicBezTo>
                    <a:pt x="1584" y="10"/>
                    <a:pt x="0" y="0"/>
                    <a:pt x="0" y="122"/>
                  </a:cubicBezTo>
                  <a:cubicBezTo>
                    <a:pt x="0" y="238"/>
                    <a:pt x="1583" y="251"/>
                    <a:pt x="1647" y="252"/>
                  </a:cubicBezTo>
                  <a:cubicBezTo>
                    <a:pt x="2877" y="285"/>
                    <a:pt x="4107" y="312"/>
                    <a:pt x="5338" y="332"/>
                  </a:cubicBezTo>
                  <a:lnTo>
                    <a:pt x="5374" y="332"/>
                  </a:lnTo>
                  <a:cubicBezTo>
                    <a:pt x="5386" y="332"/>
                    <a:pt x="5397" y="333"/>
                    <a:pt x="5408" y="334"/>
                  </a:cubicBezTo>
                  <a:cubicBezTo>
                    <a:pt x="6635" y="356"/>
                    <a:pt x="7864" y="375"/>
                    <a:pt x="9089" y="368"/>
                  </a:cubicBezTo>
                  <a:cubicBezTo>
                    <a:pt x="9152" y="368"/>
                    <a:pt x="10723" y="378"/>
                    <a:pt x="10723" y="255"/>
                  </a:cubicBezTo>
                  <a:cubicBezTo>
                    <a:pt x="10725" y="140"/>
                    <a:pt x="9154" y="127"/>
                    <a:pt x="9090"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7"/>
            <p:cNvSpPr/>
            <p:nvPr/>
          </p:nvSpPr>
          <p:spPr>
            <a:xfrm>
              <a:off x="-9485020" y="4147415"/>
              <a:ext cx="1277383" cy="33782"/>
            </a:xfrm>
            <a:custGeom>
              <a:avLst/>
              <a:gdLst/>
              <a:ahLst/>
              <a:cxnLst/>
              <a:rect l="l" t="t" r="r" b="b"/>
              <a:pathLst>
                <a:path w="8092" h="214" extrusionOk="0">
                  <a:moveTo>
                    <a:pt x="6859" y="71"/>
                  </a:moveTo>
                  <a:cubicBezTo>
                    <a:pt x="5934" y="53"/>
                    <a:pt x="5008" y="37"/>
                    <a:pt x="4083" y="26"/>
                  </a:cubicBezTo>
                  <a:lnTo>
                    <a:pt x="4057" y="26"/>
                  </a:lnTo>
                  <a:lnTo>
                    <a:pt x="4030" y="26"/>
                  </a:lnTo>
                  <a:cubicBezTo>
                    <a:pt x="3102" y="13"/>
                    <a:pt x="2171" y="2"/>
                    <a:pt x="1243" y="6"/>
                  </a:cubicBezTo>
                  <a:cubicBezTo>
                    <a:pt x="1195" y="6"/>
                    <a:pt x="0" y="1"/>
                    <a:pt x="0" y="69"/>
                  </a:cubicBezTo>
                  <a:cubicBezTo>
                    <a:pt x="0" y="135"/>
                    <a:pt x="1195" y="142"/>
                    <a:pt x="1242" y="143"/>
                  </a:cubicBezTo>
                  <a:cubicBezTo>
                    <a:pt x="2171" y="161"/>
                    <a:pt x="3100" y="176"/>
                    <a:pt x="4029" y="188"/>
                  </a:cubicBezTo>
                  <a:lnTo>
                    <a:pt x="4056" y="188"/>
                  </a:lnTo>
                  <a:cubicBezTo>
                    <a:pt x="4064" y="188"/>
                    <a:pt x="4072" y="188"/>
                    <a:pt x="4082" y="189"/>
                  </a:cubicBezTo>
                  <a:cubicBezTo>
                    <a:pt x="5006" y="201"/>
                    <a:pt x="5934" y="213"/>
                    <a:pt x="6858" y="208"/>
                  </a:cubicBezTo>
                  <a:cubicBezTo>
                    <a:pt x="6906" y="208"/>
                    <a:pt x="8091" y="214"/>
                    <a:pt x="8091" y="144"/>
                  </a:cubicBezTo>
                  <a:cubicBezTo>
                    <a:pt x="8091" y="80"/>
                    <a:pt x="6907" y="73"/>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7"/>
            <p:cNvSpPr/>
            <p:nvPr/>
          </p:nvSpPr>
          <p:spPr>
            <a:xfrm>
              <a:off x="-8880107" y="3996187"/>
              <a:ext cx="1277541" cy="33782"/>
            </a:xfrm>
            <a:custGeom>
              <a:avLst/>
              <a:gdLst/>
              <a:ahLst/>
              <a:cxnLst/>
              <a:rect l="l" t="t" r="r" b="b"/>
              <a:pathLst>
                <a:path w="8093" h="214" extrusionOk="0">
                  <a:moveTo>
                    <a:pt x="6859" y="71"/>
                  </a:moveTo>
                  <a:cubicBezTo>
                    <a:pt x="5934" y="52"/>
                    <a:pt x="5008" y="37"/>
                    <a:pt x="4083" y="25"/>
                  </a:cubicBezTo>
                  <a:lnTo>
                    <a:pt x="4057" y="25"/>
                  </a:lnTo>
                  <a:cubicBezTo>
                    <a:pt x="4048" y="25"/>
                    <a:pt x="4040" y="25"/>
                    <a:pt x="4030" y="25"/>
                  </a:cubicBezTo>
                  <a:cubicBezTo>
                    <a:pt x="3102" y="12"/>
                    <a:pt x="2171" y="2"/>
                    <a:pt x="1243" y="5"/>
                  </a:cubicBezTo>
                  <a:cubicBezTo>
                    <a:pt x="1195" y="5"/>
                    <a:pt x="0" y="0"/>
                    <a:pt x="0" y="69"/>
                  </a:cubicBezTo>
                  <a:cubicBezTo>
                    <a:pt x="0" y="135"/>
                    <a:pt x="1195" y="142"/>
                    <a:pt x="1243" y="143"/>
                  </a:cubicBezTo>
                  <a:cubicBezTo>
                    <a:pt x="2171" y="162"/>
                    <a:pt x="3100" y="176"/>
                    <a:pt x="4029" y="187"/>
                  </a:cubicBezTo>
                  <a:lnTo>
                    <a:pt x="4056" y="187"/>
                  </a:lnTo>
                  <a:lnTo>
                    <a:pt x="4082" y="189"/>
                  </a:lnTo>
                  <a:cubicBezTo>
                    <a:pt x="5006" y="202"/>
                    <a:pt x="5934" y="212"/>
                    <a:pt x="6859" y="207"/>
                  </a:cubicBezTo>
                  <a:cubicBezTo>
                    <a:pt x="6906" y="207"/>
                    <a:pt x="8093" y="213"/>
                    <a:pt x="8093" y="144"/>
                  </a:cubicBezTo>
                  <a:cubicBezTo>
                    <a:pt x="8093" y="79"/>
                    <a:pt x="6908" y="72"/>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7"/>
            <p:cNvSpPr/>
            <p:nvPr/>
          </p:nvSpPr>
          <p:spPr>
            <a:xfrm>
              <a:off x="-5052357" y="2809407"/>
              <a:ext cx="209793" cy="395749"/>
            </a:xfrm>
            <a:custGeom>
              <a:avLst/>
              <a:gdLst/>
              <a:ahLst/>
              <a:cxnLst/>
              <a:rect l="l" t="t" r="r" b="b"/>
              <a:pathLst>
                <a:path w="1329" h="2507" extrusionOk="0">
                  <a:moveTo>
                    <a:pt x="627" y="40"/>
                  </a:moveTo>
                  <a:lnTo>
                    <a:pt x="1" y="2507"/>
                  </a:lnTo>
                  <a:lnTo>
                    <a:pt x="1328" y="2507"/>
                  </a:lnTo>
                  <a:lnTo>
                    <a:pt x="702" y="40"/>
                  </a:lnTo>
                  <a:cubicBezTo>
                    <a:pt x="692" y="1"/>
                    <a:pt x="637" y="1"/>
                    <a:pt x="627"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7"/>
            <p:cNvSpPr/>
            <p:nvPr/>
          </p:nvSpPr>
          <p:spPr>
            <a:xfrm>
              <a:off x="-5021259" y="2909489"/>
              <a:ext cx="116499" cy="295667"/>
            </a:xfrm>
            <a:custGeom>
              <a:avLst/>
              <a:gdLst/>
              <a:ahLst/>
              <a:cxnLst/>
              <a:rect l="l" t="t" r="r" b="b"/>
              <a:pathLst>
                <a:path w="738" h="1873" extrusionOk="0">
                  <a:moveTo>
                    <a:pt x="496" y="40"/>
                  </a:moveTo>
                  <a:cubicBezTo>
                    <a:pt x="496" y="1"/>
                    <a:pt x="437" y="1"/>
                    <a:pt x="437" y="40"/>
                  </a:cubicBezTo>
                  <a:lnTo>
                    <a:pt x="437" y="709"/>
                  </a:lnTo>
                  <a:lnTo>
                    <a:pt x="300" y="630"/>
                  </a:lnTo>
                  <a:cubicBezTo>
                    <a:pt x="280" y="619"/>
                    <a:pt x="263" y="647"/>
                    <a:pt x="282" y="660"/>
                  </a:cubicBezTo>
                  <a:lnTo>
                    <a:pt x="437" y="750"/>
                  </a:lnTo>
                  <a:lnTo>
                    <a:pt x="437" y="1707"/>
                  </a:lnTo>
                  <a:lnTo>
                    <a:pt x="29" y="1472"/>
                  </a:lnTo>
                  <a:cubicBezTo>
                    <a:pt x="21" y="1467"/>
                    <a:pt x="11" y="1471"/>
                    <a:pt x="6" y="1479"/>
                  </a:cubicBezTo>
                  <a:cubicBezTo>
                    <a:pt x="0" y="1487"/>
                    <a:pt x="4" y="1498"/>
                    <a:pt x="12" y="1502"/>
                  </a:cubicBezTo>
                  <a:lnTo>
                    <a:pt x="439" y="1748"/>
                  </a:lnTo>
                  <a:lnTo>
                    <a:pt x="439" y="1873"/>
                  </a:lnTo>
                  <a:lnTo>
                    <a:pt x="497" y="1873"/>
                  </a:lnTo>
                  <a:lnTo>
                    <a:pt x="497" y="1335"/>
                  </a:lnTo>
                  <a:lnTo>
                    <a:pt x="717" y="1208"/>
                  </a:lnTo>
                  <a:cubicBezTo>
                    <a:pt x="737" y="1197"/>
                    <a:pt x="721" y="1166"/>
                    <a:pt x="700" y="1178"/>
                  </a:cubicBezTo>
                  <a:lnTo>
                    <a:pt x="497" y="1294"/>
                  </a:lnTo>
                  <a:lnTo>
                    <a:pt x="497" y="528"/>
                  </a:lnTo>
                  <a:lnTo>
                    <a:pt x="629" y="451"/>
                  </a:lnTo>
                  <a:cubicBezTo>
                    <a:pt x="637" y="446"/>
                    <a:pt x="641" y="436"/>
                    <a:pt x="636" y="428"/>
                  </a:cubicBezTo>
                  <a:cubicBezTo>
                    <a:pt x="630" y="419"/>
                    <a:pt x="620" y="416"/>
                    <a:pt x="612" y="420"/>
                  </a:cubicBezTo>
                  <a:lnTo>
                    <a:pt x="49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7"/>
            <p:cNvSpPr/>
            <p:nvPr/>
          </p:nvSpPr>
          <p:spPr>
            <a:xfrm>
              <a:off x="-6657619" y="2349407"/>
              <a:ext cx="277040" cy="600806"/>
            </a:xfrm>
            <a:custGeom>
              <a:avLst/>
              <a:gdLst/>
              <a:ahLst/>
              <a:cxnLst/>
              <a:rect l="l" t="t" r="r" b="b"/>
              <a:pathLst>
                <a:path w="1755" h="3806" extrusionOk="0">
                  <a:moveTo>
                    <a:pt x="840" y="40"/>
                  </a:moveTo>
                  <a:lnTo>
                    <a:pt x="10" y="3309"/>
                  </a:lnTo>
                  <a:cubicBezTo>
                    <a:pt x="9" y="3311"/>
                    <a:pt x="9" y="3312"/>
                    <a:pt x="9" y="3315"/>
                  </a:cubicBezTo>
                  <a:cubicBezTo>
                    <a:pt x="0" y="3396"/>
                    <a:pt x="11" y="3479"/>
                    <a:pt x="38" y="3557"/>
                  </a:cubicBezTo>
                  <a:cubicBezTo>
                    <a:pt x="100" y="3729"/>
                    <a:pt x="243" y="3805"/>
                    <a:pt x="421" y="3805"/>
                  </a:cubicBezTo>
                  <a:lnTo>
                    <a:pt x="1334" y="3805"/>
                  </a:lnTo>
                  <a:cubicBezTo>
                    <a:pt x="1513" y="3805"/>
                    <a:pt x="1655" y="3729"/>
                    <a:pt x="1717" y="3557"/>
                  </a:cubicBezTo>
                  <a:cubicBezTo>
                    <a:pt x="1744" y="3479"/>
                    <a:pt x="1755" y="3396"/>
                    <a:pt x="1747" y="3315"/>
                  </a:cubicBezTo>
                  <a:cubicBezTo>
                    <a:pt x="1747" y="3312"/>
                    <a:pt x="1747" y="3311"/>
                    <a:pt x="1745" y="3309"/>
                  </a:cubicBezTo>
                  <a:lnTo>
                    <a:pt x="915" y="40"/>
                  </a:lnTo>
                  <a:cubicBezTo>
                    <a:pt x="905" y="1"/>
                    <a:pt x="851" y="1"/>
                    <a:pt x="84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7"/>
            <p:cNvSpPr/>
            <p:nvPr/>
          </p:nvSpPr>
          <p:spPr>
            <a:xfrm>
              <a:off x="-6594160" y="2449490"/>
              <a:ext cx="138125" cy="600174"/>
            </a:xfrm>
            <a:custGeom>
              <a:avLst/>
              <a:gdLst/>
              <a:ahLst/>
              <a:cxnLst/>
              <a:rect l="l" t="t" r="r" b="b"/>
              <a:pathLst>
                <a:path w="875" h="3802" extrusionOk="0">
                  <a:moveTo>
                    <a:pt x="505" y="40"/>
                  </a:moveTo>
                  <a:cubicBezTo>
                    <a:pt x="505" y="1"/>
                    <a:pt x="446" y="1"/>
                    <a:pt x="446" y="40"/>
                  </a:cubicBezTo>
                  <a:lnTo>
                    <a:pt x="446" y="710"/>
                  </a:lnTo>
                  <a:lnTo>
                    <a:pt x="308" y="630"/>
                  </a:lnTo>
                  <a:cubicBezTo>
                    <a:pt x="288" y="617"/>
                    <a:pt x="270" y="649"/>
                    <a:pt x="291" y="660"/>
                  </a:cubicBezTo>
                  <a:lnTo>
                    <a:pt x="446" y="750"/>
                  </a:lnTo>
                  <a:lnTo>
                    <a:pt x="446" y="1707"/>
                  </a:lnTo>
                  <a:lnTo>
                    <a:pt x="37" y="1472"/>
                  </a:lnTo>
                  <a:cubicBezTo>
                    <a:pt x="29" y="1467"/>
                    <a:pt x="18" y="1471"/>
                    <a:pt x="14" y="1479"/>
                  </a:cubicBezTo>
                  <a:cubicBezTo>
                    <a:pt x="9" y="1487"/>
                    <a:pt x="12" y="1498"/>
                    <a:pt x="21" y="1502"/>
                  </a:cubicBezTo>
                  <a:lnTo>
                    <a:pt x="446" y="1748"/>
                  </a:lnTo>
                  <a:lnTo>
                    <a:pt x="446" y="2667"/>
                  </a:lnTo>
                  <a:lnTo>
                    <a:pt x="38" y="2431"/>
                  </a:lnTo>
                  <a:cubicBezTo>
                    <a:pt x="18" y="2420"/>
                    <a:pt x="1" y="2450"/>
                    <a:pt x="21" y="2462"/>
                  </a:cubicBezTo>
                  <a:lnTo>
                    <a:pt x="446" y="2708"/>
                  </a:lnTo>
                  <a:lnTo>
                    <a:pt x="446" y="3763"/>
                  </a:lnTo>
                  <a:cubicBezTo>
                    <a:pt x="446" y="3801"/>
                    <a:pt x="505" y="3801"/>
                    <a:pt x="505" y="3763"/>
                  </a:cubicBezTo>
                  <a:lnTo>
                    <a:pt x="505" y="2951"/>
                  </a:lnTo>
                  <a:lnTo>
                    <a:pt x="855" y="2749"/>
                  </a:lnTo>
                  <a:cubicBezTo>
                    <a:pt x="874" y="2737"/>
                    <a:pt x="858" y="2709"/>
                    <a:pt x="838" y="2718"/>
                  </a:cubicBezTo>
                  <a:lnTo>
                    <a:pt x="505" y="2910"/>
                  </a:lnTo>
                  <a:lnTo>
                    <a:pt x="505" y="2143"/>
                  </a:lnTo>
                  <a:lnTo>
                    <a:pt x="855" y="1941"/>
                  </a:lnTo>
                  <a:cubicBezTo>
                    <a:pt x="864" y="1936"/>
                    <a:pt x="866" y="1926"/>
                    <a:pt x="861" y="1918"/>
                  </a:cubicBezTo>
                  <a:cubicBezTo>
                    <a:pt x="857" y="1908"/>
                    <a:pt x="846" y="1906"/>
                    <a:pt x="838" y="1910"/>
                  </a:cubicBezTo>
                  <a:lnTo>
                    <a:pt x="505" y="2102"/>
                  </a:lnTo>
                  <a:lnTo>
                    <a:pt x="505" y="1334"/>
                  </a:lnTo>
                  <a:lnTo>
                    <a:pt x="726" y="1207"/>
                  </a:lnTo>
                  <a:cubicBezTo>
                    <a:pt x="734" y="1203"/>
                    <a:pt x="738" y="1192"/>
                    <a:pt x="733" y="1184"/>
                  </a:cubicBezTo>
                  <a:cubicBezTo>
                    <a:pt x="727" y="1176"/>
                    <a:pt x="717" y="1173"/>
                    <a:pt x="708" y="1178"/>
                  </a:cubicBezTo>
                  <a:lnTo>
                    <a:pt x="506" y="1294"/>
                  </a:lnTo>
                  <a:lnTo>
                    <a:pt x="506" y="526"/>
                  </a:lnTo>
                  <a:lnTo>
                    <a:pt x="639" y="451"/>
                  </a:lnTo>
                  <a:cubicBezTo>
                    <a:pt x="647" y="446"/>
                    <a:pt x="650" y="435"/>
                    <a:pt x="645" y="426"/>
                  </a:cubicBezTo>
                  <a:cubicBezTo>
                    <a:pt x="640" y="418"/>
                    <a:pt x="630" y="416"/>
                    <a:pt x="621" y="421"/>
                  </a:cubicBezTo>
                  <a:lnTo>
                    <a:pt x="50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7"/>
            <p:cNvSpPr/>
            <p:nvPr/>
          </p:nvSpPr>
          <p:spPr>
            <a:xfrm>
              <a:off x="-5797922" y="2705536"/>
              <a:ext cx="262517" cy="499619"/>
            </a:xfrm>
            <a:custGeom>
              <a:avLst/>
              <a:gdLst/>
              <a:ahLst/>
              <a:cxnLst/>
              <a:rect l="l" t="t" r="r" b="b"/>
              <a:pathLst>
                <a:path w="1663" h="3165" extrusionOk="0">
                  <a:moveTo>
                    <a:pt x="794" y="39"/>
                  </a:moveTo>
                  <a:lnTo>
                    <a:pt x="0" y="3165"/>
                  </a:lnTo>
                  <a:lnTo>
                    <a:pt x="1663" y="3165"/>
                  </a:lnTo>
                  <a:lnTo>
                    <a:pt x="869" y="39"/>
                  </a:lnTo>
                  <a:cubicBezTo>
                    <a:pt x="860" y="0"/>
                    <a:pt x="806" y="0"/>
                    <a:pt x="795"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7"/>
            <p:cNvSpPr/>
            <p:nvPr/>
          </p:nvSpPr>
          <p:spPr>
            <a:xfrm>
              <a:off x="-5741725" y="2805618"/>
              <a:ext cx="137810" cy="399537"/>
            </a:xfrm>
            <a:custGeom>
              <a:avLst/>
              <a:gdLst/>
              <a:ahLst/>
              <a:cxnLst/>
              <a:rect l="l" t="t" r="r" b="b"/>
              <a:pathLst>
                <a:path w="873" h="2531" extrusionOk="0">
                  <a:moveTo>
                    <a:pt x="505" y="39"/>
                  </a:moveTo>
                  <a:cubicBezTo>
                    <a:pt x="505" y="0"/>
                    <a:pt x="446" y="0"/>
                    <a:pt x="446" y="39"/>
                  </a:cubicBezTo>
                  <a:lnTo>
                    <a:pt x="446" y="708"/>
                  </a:lnTo>
                  <a:lnTo>
                    <a:pt x="307" y="629"/>
                  </a:lnTo>
                  <a:cubicBezTo>
                    <a:pt x="299" y="625"/>
                    <a:pt x="288" y="627"/>
                    <a:pt x="284" y="635"/>
                  </a:cubicBezTo>
                  <a:cubicBezTo>
                    <a:pt x="279" y="643"/>
                    <a:pt x="281" y="654"/>
                    <a:pt x="291" y="659"/>
                  </a:cubicBezTo>
                  <a:lnTo>
                    <a:pt x="446" y="749"/>
                  </a:lnTo>
                  <a:lnTo>
                    <a:pt x="446" y="1706"/>
                  </a:lnTo>
                  <a:lnTo>
                    <a:pt x="37" y="1471"/>
                  </a:lnTo>
                  <a:cubicBezTo>
                    <a:pt x="29" y="1467"/>
                    <a:pt x="18" y="1469"/>
                    <a:pt x="13" y="1478"/>
                  </a:cubicBezTo>
                  <a:cubicBezTo>
                    <a:pt x="9" y="1487"/>
                    <a:pt x="11" y="1497"/>
                    <a:pt x="20" y="1502"/>
                  </a:cubicBezTo>
                  <a:lnTo>
                    <a:pt x="446" y="1748"/>
                  </a:lnTo>
                  <a:lnTo>
                    <a:pt x="446" y="2531"/>
                  </a:lnTo>
                  <a:lnTo>
                    <a:pt x="505" y="2531"/>
                  </a:lnTo>
                  <a:lnTo>
                    <a:pt x="505" y="2143"/>
                  </a:lnTo>
                  <a:lnTo>
                    <a:pt x="854" y="1940"/>
                  </a:lnTo>
                  <a:cubicBezTo>
                    <a:pt x="873" y="1929"/>
                    <a:pt x="856" y="1900"/>
                    <a:pt x="838" y="1910"/>
                  </a:cubicBezTo>
                  <a:lnTo>
                    <a:pt x="505" y="2103"/>
                  </a:lnTo>
                  <a:lnTo>
                    <a:pt x="505" y="1335"/>
                  </a:lnTo>
                  <a:lnTo>
                    <a:pt x="726" y="1208"/>
                  </a:lnTo>
                  <a:cubicBezTo>
                    <a:pt x="734" y="1203"/>
                    <a:pt x="736" y="1193"/>
                    <a:pt x="732" y="1183"/>
                  </a:cubicBezTo>
                  <a:cubicBezTo>
                    <a:pt x="727" y="1175"/>
                    <a:pt x="716" y="1173"/>
                    <a:pt x="708" y="1177"/>
                  </a:cubicBezTo>
                  <a:lnTo>
                    <a:pt x="506" y="1294"/>
                  </a:lnTo>
                  <a:lnTo>
                    <a:pt x="506" y="527"/>
                  </a:lnTo>
                  <a:lnTo>
                    <a:pt x="638" y="451"/>
                  </a:lnTo>
                  <a:cubicBezTo>
                    <a:pt x="646" y="446"/>
                    <a:pt x="649" y="435"/>
                    <a:pt x="645" y="427"/>
                  </a:cubicBezTo>
                  <a:cubicBezTo>
                    <a:pt x="640" y="419"/>
                    <a:pt x="629" y="415"/>
                    <a:pt x="620" y="420"/>
                  </a:cubicBezTo>
                  <a:lnTo>
                    <a:pt x="506" y="486"/>
                  </a:lnTo>
                  <a:lnTo>
                    <a:pt x="506" y="39"/>
                  </a:lnTo>
                  <a:close/>
                  <a:moveTo>
                    <a:pt x="212" y="2531"/>
                  </a:moveTo>
                  <a:lnTo>
                    <a:pt x="143" y="2531"/>
                  </a:lnTo>
                  <a:lnTo>
                    <a:pt x="20" y="2460"/>
                  </a:lnTo>
                  <a:cubicBezTo>
                    <a:pt x="0" y="2448"/>
                    <a:pt x="17" y="2418"/>
                    <a:pt x="38"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7"/>
            <p:cNvSpPr/>
            <p:nvPr/>
          </p:nvSpPr>
          <p:spPr>
            <a:xfrm>
              <a:off x="-6862045" y="2430231"/>
              <a:ext cx="339078" cy="735300"/>
            </a:xfrm>
            <a:custGeom>
              <a:avLst/>
              <a:gdLst/>
              <a:ahLst/>
              <a:cxnLst/>
              <a:rect l="l" t="t" r="r" b="b"/>
              <a:pathLst>
                <a:path w="2148" h="4658" extrusionOk="0">
                  <a:moveTo>
                    <a:pt x="1028" y="48"/>
                  </a:moveTo>
                  <a:lnTo>
                    <a:pt x="10" y="4050"/>
                  </a:lnTo>
                  <a:cubicBezTo>
                    <a:pt x="10" y="4053"/>
                    <a:pt x="10" y="4055"/>
                    <a:pt x="9" y="4056"/>
                  </a:cubicBezTo>
                  <a:cubicBezTo>
                    <a:pt x="1" y="4157"/>
                    <a:pt x="13" y="4258"/>
                    <a:pt x="45" y="4354"/>
                  </a:cubicBezTo>
                  <a:cubicBezTo>
                    <a:pt x="122" y="4564"/>
                    <a:pt x="295" y="4657"/>
                    <a:pt x="516" y="4657"/>
                  </a:cubicBezTo>
                  <a:lnTo>
                    <a:pt x="1633" y="4657"/>
                  </a:lnTo>
                  <a:cubicBezTo>
                    <a:pt x="1852" y="4657"/>
                    <a:pt x="2027" y="4564"/>
                    <a:pt x="2103" y="4354"/>
                  </a:cubicBezTo>
                  <a:cubicBezTo>
                    <a:pt x="2136" y="4258"/>
                    <a:pt x="2148" y="4157"/>
                    <a:pt x="2139" y="4056"/>
                  </a:cubicBezTo>
                  <a:cubicBezTo>
                    <a:pt x="2139" y="4055"/>
                    <a:pt x="2139" y="4053"/>
                    <a:pt x="2137" y="4050"/>
                  </a:cubicBezTo>
                  <a:lnTo>
                    <a:pt x="1120" y="48"/>
                  </a:lnTo>
                  <a:cubicBezTo>
                    <a:pt x="1107" y="0"/>
                    <a:pt x="1040" y="0"/>
                    <a:pt x="102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7"/>
            <p:cNvSpPr/>
            <p:nvPr/>
          </p:nvSpPr>
          <p:spPr>
            <a:xfrm>
              <a:off x="-6784537" y="2552255"/>
              <a:ext cx="169223" cy="652899"/>
            </a:xfrm>
            <a:custGeom>
              <a:avLst/>
              <a:gdLst/>
              <a:ahLst/>
              <a:cxnLst/>
              <a:rect l="l" t="t" r="r" b="b"/>
              <a:pathLst>
                <a:path w="1072" h="4136" extrusionOk="0">
                  <a:moveTo>
                    <a:pt x="619" y="51"/>
                  </a:moveTo>
                  <a:cubicBezTo>
                    <a:pt x="622" y="0"/>
                    <a:pt x="545" y="0"/>
                    <a:pt x="547" y="51"/>
                  </a:cubicBezTo>
                  <a:lnTo>
                    <a:pt x="547" y="871"/>
                  </a:lnTo>
                  <a:lnTo>
                    <a:pt x="379" y="774"/>
                  </a:lnTo>
                  <a:cubicBezTo>
                    <a:pt x="353" y="757"/>
                    <a:pt x="331" y="797"/>
                    <a:pt x="358" y="810"/>
                  </a:cubicBezTo>
                  <a:lnTo>
                    <a:pt x="547" y="920"/>
                  </a:lnTo>
                  <a:lnTo>
                    <a:pt x="547" y="2093"/>
                  </a:lnTo>
                  <a:lnTo>
                    <a:pt x="47" y="1804"/>
                  </a:lnTo>
                  <a:cubicBezTo>
                    <a:pt x="38" y="1798"/>
                    <a:pt x="24" y="1802"/>
                    <a:pt x="18" y="1812"/>
                  </a:cubicBezTo>
                  <a:cubicBezTo>
                    <a:pt x="12" y="1823"/>
                    <a:pt x="15" y="1836"/>
                    <a:pt x="26" y="1842"/>
                  </a:cubicBezTo>
                  <a:lnTo>
                    <a:pt x="548" y="2143"/>
                  </a:lnTo>
                  <a:lnTo>
                    <a:pt x="548" y="3267"/>
                  </a:lnTo>
                  <a:lnTo>
                    <a:pt x="48" y="2979"/>
                  </a:lnTo>
                  <a:cubicBezTo>
                    <a:pt x="22" y="2962"/>
                    <a:pt x="0" y="3002"/>
                    <a:pt x="26" y="3015"/>
                  </a:cubicBezTo>
                  <a:lnTo>
                    <a:pt x="547" y="3317"/>
                  </a:lnTo>
                  <a:lnTo>
                    <a:pt x="547" y="4136"/>
                  </a:lnTo>
                  <a:lnTo>
                    <a:pt x="619" y="4136"/>
                  </a:lnTo>
                  <a:lnTo>
                    <a:pt x="619" y="3616"/>
                  </a:lnTo>
                  <a:lnTo>
                    <a:pt x="1047" y="3369"/>
                  </a:lnTo>
                  <a:cubicBezTo>
                    <a:pt x="1069" y="3354"/>
                    <a:pt x="1049" y="3320"/>
                    <a:pt x="1026" y="3331"/>
                  </a:cubicBezTo>
                  <a:lnTo>
                    <a:pt x="619" y="3567"/>
                  </a:lnTo>
                  <a:lnTo>
                    <a:pt x="619" y="2626"/>
                  </a:lnTo>
                  <a:lnTo>
                    <a:pt x="1047" y="2379"/>
                  </a:lnTo>
                  <a:cubicBezTo>
                    <a:pt x="1071" y="2365"/>
                    <a:pt x="1050" y="2327"/>
                    <a:pt x="1026" y="2341"/>
                  </a:cubicBezTo>
                  <a:lnTo>
                    <a:pt x="619" y="2576"/>
                  </a:lnTo>
                  <a:lnTo>
                    <a:pt x="619" y="1637"/>
                  </a:lnTo>
                  <a:lnTo>
                    <a:pt x="888" y="1482"/>
                  </a:lnTo>
                  <a:cubicBezTo>
                    <a:pt x="913" y="1468"/>
                    <a:pt x="891" y="1430"/>
                    <a:pt x="867" y="1444"/>
                  </a:cubicBezTo>
                  <a:lnTo>
                    <a:pt x="619" y="1588"/>
                  </a:lnTo>
                  <a:lnTo>
                    <a:pt x="619" y="647"/>
                  </a:lnTo>
                  <a:lnTo>
                    <a:pt x="781" y="554"/>
                  </a:lnTo>
                  <a:cubicBezTo>
                    <a:pt x="803" y="540"/>
                    <a:pt x="783" y="505"/>
                    <a:pt x="760" y="517"/>
                  </a:cubicBezTo>
                  <a:lnTo>
                    <a:pt x="620" y="59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7"/>
            <p:cNvSpPr/>
            <p:nvPr/>
          </p:nvSpPr>
          <p:spPr>
            <a:xfrm>
              <a:off x="-6621311" y="2673017"/>
              <a:ext cx="281302" cy="531980"/>
            </a:xfrm>
            <a:custGeom>
              <a:avLst/>
              <a:gdLst/>
              <a:ahLst/>
              <a:cxnLst/>
              <a:rect l="l" t="t" r="r" b="b"/>
              <a:pathLst>
                <a:path w="1782" h="3370" extrusionOk="0">
                  <a:moveTo>
                    <a:pt x="845" y="48"/>
                  </a:moveTo>
                  <a:lnTo>
                    <a:pt x="1" y="3370"/>
                  </a:lnTo>
                  <a:lnTo>
                    <a:pt x="1781" y="3370"/>
                  </a:lnTo>
                  <a:lnTo>
                    <a:pt x="937" y="48"/>
                  </a:lnTo>
                  <a:cubicBezTo>
                    <a:pt x="925" y="1"/>
                    <a:pt x="858" y="1"/>
                    <a:pt x="846"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7"/>
            <p:cNvSpPr/>
            <p:nvPr/>
          </p:nvSpPr>
          <p:spPr>
            <a:xfrm>
              <a:off x="-6572217" y="2795515"/>
              <a:ext cx="169223" cy="409640"/>
            </a:xfrm>
            <a:custGeom>
              <a:avLst/>
              <a:gdLst/>
              <a:ahLst/>
              <a:cxnLst/>
              <a:rect l="l" t="t" r="r" b="b"/>
              <a:pathLst>
                <a:path w="1072" h="2595" extrusionOk="0">
                  <a:moveTo>
                    <a:pt x="615" y="48"/>
                  </a:moveTo>
                  <a:cubicBezTo>
                    <a:pt x="615" y="1"/>
                    <a:pt x="544" y="1"/>
                    <a:pt x="544" y="48"/>
                  </a:cubicBezTo>
                  <a:lnTo>
                    <a:pt x="544" y="869"/>
                  </a:lnTo>
                  <a:lnTo>
                    <a:pt x="375" y="771"/>
                  </a:lnTo>
                  <a:cubicBezTo>
                    <a:pt x="365" y="765"/>
                    <a:pt x="352" y="769"/>
                    <a:pt x="346" y="779"/>
                  </a:cubicBezTo>
                  <a:cubicBezTo>
                    <a:pt x="340" y="789"/>
                    <a:pt x="344" y="803"/>
                    <a:pt x="354" y="809"/>
                  </a:cubicBezTo>
                  <a:lnTo>
                    <a:pt x="544" y="918"/>
                  </a:lnTo>
                  <a:lnTo>
                    <a:pt x="544" y="2090"/>
                  </a:lnTo>
                  <a:lnTo>
                    <a:pt x="44" y="1802"/>
                  </a:lnTo>
                  <a:cubicBezTo>
                    <a:pt x="20" y="1790"/>
                    <a:pt x="0" y="1825"/>
                    <a:pt x="23" y="1839"/>
                  </a:cubicBezTo>
                  <a:lnTo>
                    <a:pt x="544" y="2140"/>
                  </a:lnTo>
                  <a:lnTo>
                    <a:pt x="544" y="2595"/>
                  </a:lnTo>
                  <a:lnTo>
                    <a:pt x="666" y="2595"/>
                  </a:lnTo>
                  <a:lnTo>
                    <a:pt x="1043" y="2376"/>
                  </a:lnTo>
                  <a:cubicBezTo>
                    <a:pt x="1072" y="2363"/>
                    <a:pt x="1048" y="2322"/>
                    <a:pt x="1022" y="2340"/>
                  </a:cubicBezTo>
                  <a:lnTo>
                    <a:pt x="615" y="2575"/>
                  </a:lnTo>
                  <a:lnTo>
                    <a:pt x="615" y="1635"/>
                  </a:lnTo>
                  <a:lnTo>
                    <a:pt x="885" y="1479"/>
                  </a:lnTo>
                  <a:cubicBezTo>
                    <a:pt x="909" y="1465"/>
                    <a:pt x="888" y="1428"/>
                    <a:pt x="863" y="1442"/>
                  </a:cubicBezTo>
                  <a:lnTo>
                    <a:pt x="615" y="1585"/>
                  </a:lnTo>
                  <a:lnTo>
                    <a:pt x="615" y="645"/>
                  </a:lnTo>
                  <a:lnTo>
                    <a:pt x="778" y="552"/>
                  </a:lnTo>
                  <a:cubicBezTo>
                    <a:pt x="800" y="537"/>
                    <a:pt x="780" y="504"/>
                    <a:pt x="756" y="516"/>
                  </a:cubicBezTo>
                  <a:lnTo>
                    <a:pt x="617"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7"/>
            <p:cNvSpPr/>
            <p:nvPr/>
          </p:nvSpPr>
          <p:spPr>
            <a:xfrm>
              <a:off x="-6388470" y="2804987"/>
              <a:ext cx="214055" cy="400169"/>
            </a:xfrm>
            <a:custGeom>
              <a:avLst/>
              <a:gdLst/>
              <a:ahLst/>
              <a:cxnLst/>
              <a:rect l="l" t="t" r="r" b="b"/>
              <a:pathLst>
                <a:path w="1356" h="2535" extrusionOk="0">
                  <a:moveTo>
                    <a:pt x="633" y="48"/>
                  </a:moveTo>
                  <a:lnTo>
                    <a:pt x="0" y="2535"/>
                  </a:lnTo>
                  <a:lnTo>
                    <a:pt x="1355" y="2535"/>
                  </a:lnTo>
                  <a:lnTo>
                    <a:pt x="724" y="48"/>
                  </a:lnTo>
                  <a:cubicBezTo>
                    <a:pt x="711" y="1"/>
                    <a:pt x="645" y="1"/>
                    <a:pt x="63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7"/>
            <p:cNvSpPr/>
            <p:nvPr/>
          </p:nvSpPr>
          <p:spPr>
            <a:xfrm>
              <a:off x="-6321538" y="2927959"/>
              <a:ext cx="92347" cy="277198"/>
            </a:xfrm>
            <a:custGeom>
              <a:avLst/>
              <a:gdLst/>
              <a:ahLst/>
              <a:cxnLst/>
              <a:rect l="l" t="t" r="r" b="b"/>
              <a:pathLst>
                <a:path w="585" h="1756" extrusionOk="0">
                  <a:moveTo>
                    <a:pt x="290" y="45"/>
                  </a:moveTo>
                  <a:cubicBezTo>
                    <a:pt x="287" y="0"/>
                    <a:pt x="221" y="0"/>
                    <a:pt x="219" y="45"/>
                  </a:cubicBezTo>
                  <a:lnTo>
                    <a:pt x="219" y="866"/>
                  </a:lnTo>
                  <a:lnTo>
                    <a:pt x="49" y="768"/>
                  </a:lnTo>
                  <a:cubicBezTo>
                    <a:pt x="25" y="750"/>
                    <a:pt x="1" y="792"/>
                    <a:pt x="28" y="804"/>
                  </a:cubicBezTo>
                  <a:lnTo>
                    <a:pt x="219" y="915"/>
                  </a:lnTo>
                  <a:lnTo>
                    <a:pt x="219" y="1756"/>
                  </a:lnTo>
                  <a:lnTo>
                    <a:pt x="290" y="1756"/>
                  </a:lnTo>
                  <a:lnTo>
                    <a:pt x="290" y="1631"/>
                  </a:lnTo>
                  <a:lnTo>
                    <a:pt x="560" y="1476"/>
                  </a:lnTo>
                  <a:cubicBezTo>
                    <a:pt x="584" y="1461"/>
                    <a:pt x="563" y="1424"/>
                    <a:pt x="538" y="1438"/>
                  </a:cubicBezTo>
                  <a:lnTo>
                    <a:pt x="290" y="1582"/>
                  </a:lnTo>
                  <a:lnTo>
                    <a:pt x="290" y="641"/>
                  </a:lnTo>
                  <a:lnTo>
                    <a:pt x="451" y="548"/>
                  </a:lnTo>
                  <a:cubicBezTo>
                    <a:pt x="476" y="534"/>
                    <a:pt x="455" y="496"/>
                    <a:pt x="430" y="510"/>
                  </a:cubicBezTo>
                  <a:lnTo>
                    <a:pt x="290"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7"/>
            <p:cNvSpPr/>
            <p:nvPr/>
          </p:nvSpPr>
          <p:spPr>
            <a:xfrm>
              <a:off x="-6147894" y="2728583"/>
              <a:ext cx="253203" cy="476572"/>
            </a:xfrm>
            <a:custGeom>
              <a:avLst/>
              <a:gdLst/>
              <a:ahLst/>
              <a:cxnLst/>
              <a:rect l="l" t="t" r="r" b="b"/>
              <a:pathLst>
                <a:path w="1604" h="3019" extrusionOk="0">
                  <a:moveTo>
                    <a:pt x="755" y="47"/>
                  </a:moveTo>
                  <a:lnTo>
                    <a:pt x="0" y="3019"/>
                  </a:lnTo>
                  <a:lnTo>
                    <a:pt x="1603" y="3019"/>
                  </a:lnTo>
                  <a:lnTo>
                    <a:pt x="847" y="47"/>
                  </a:lnTo>
                  <a:cubicBezTo>
                    <a:pt x="835" y="0"/>
                    <a:pt x="768" y="0"/>
                    <a:pt x="75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7"/>
            <p:cNvSpPr/>
            <p:nvPr/>
          </p:nvSpPr>
          <p:spPr>
            <a:xfrm>
              <a:off x="-6113797" y="2850924"/>
              <a:ext cx="144440" cy="354232"/>
            </a:xfrm>
            <a:custGeom>
              <a:avLst/>
              <a:gdLst/>
              <a:ahLst/>
              <a:cxnLst/>
              <a:rect l="l" t="t" r="r" b="b"/>
              <a:pathLst>
                <a:path w="915" h="2244" extrusionOk="0">
                  <a:moveTo>
                    <a:pt x="622" y="48"/>
                  </a:moveTo>
                  <a:cubicBezTo>
                    <a:pt x="622" y="0"/>
                    <a:pt x="549" y="0"/>
                    <a:pt x="549" y="48"/>
                  </a:cubicBezTo>
                  <a:lnTo>
                    <a:pt x="549" y="868"/>
                  </a:lnTo>
                  <a:lnTo>
                    <a:pt x="381" y="770"/>
                  </a:lnTo>
                  <a:cubicBezTo>
                    <a:pt x="370" y="764"/>
                    <a:pt x="357" y="768"/>
                    <a:pt x="351" y="779"/>
                  </a:cubicBezTo>
                  <a:cubicBezTo>
                    <a:pt x="345" y="789"/>
                    <a:pt x="349" y="802"/>
                    <a:pt x="359" y="808"/>
                  </a:cubicBezTo>
                  <a:lnTo>
                    <a:pt x="549" y="917"/>
                  </a:lnTo>
                  <a:lnTo>
                    <a:pt x="549" y="2091"/>
                  </a:lnTo>
                  <a:lnTo>
                    <a:pt x="49" y="1802"/>
                  </a:lnTo>
                  <a:cubicBezTo>
                    <a:pt x="24" y="1784"/>
                    <a:pt x="1" y="1826"/>
                    <a:pt x="28" y="1839"/>
                  </a:cubicBezTo>
                  <a:lnTo>
                    <a:pt x="550" y="2140"/>
                  </a:lnTo>
                  <a:lnTo>
                    <a:pt x="550" y="2244"/>
                  </a:lnTo>
                  <a:lnTo>
                    <a:pt x="622" y="2244"/>
                  </a:lnTo>
                  <a:lnTo>
                    <a:pt x="622" y="1635"/>
                  </a:lnTo>
                  <a:lnTo>
                    <a:pt x="891" y="1479"/>
                  </a:lnTo>
                  <a:cubicBezTo>
                    <a:pt x="915" y="1464"/>
                    <a:pt x="893" y="1428"/>
                    <a:pt x="869" y="1442"/>
                  </a:cubicBezTo>
                  <a:lnTo>
                    <a:pt x="622" y="1585"/>
                  </a:lnTo>
                  <a:lnTo>
                    <a:pt x="622" y="645"/>
                  </a:lnTo>
                  <a:lnTo>
                    <a:pt x="783" y="552"/>
                  </a:lnTo>
                  <a:cubicBezTo>
                    <a:pt x="806" y="538"/>
                    <a:pt x="785" y="501"/>
                    <a:pt x="760" y="515"/>
                  </a:cubicBezTo>
                  <a:lnTo>
                    <a:pt x="62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7"/>
            <p:cNvSpPr/>
            <p:nvPr/>
          </p:nvSpPr>
          <p:spPr>
            <a:xfrm>
              <a:off x="-5856330" y="2881864"/>
              <a:ext cx="175064" cy="323292"/>
            </a:xfrm>
            <a:custGeom>
              <a:avLst/>
              <a:gdLst/>
              <a:ahLst/>
              <a:cxnLst/>
              <a:rect l="l" t="t" r="r" b="b"/>
              <a:pathLst>
                <a:path w="1109" h="2048" extrusionOk="0">
                  <a:moveTo>
                    <a:pt x="509" y="48"/>
                  </a:moveTo>
                  <a:lnTo>
                    <a:pt x="1" y="2048"/>
                  </a:lnTo>
                  <a:lnTo>
                    <a:pt x="1109" y="2048"/>
                  </a:lnTo>
                  <a:lnTo>
                    <a:pt x="599" y="48"/>
                  </a:lnTo>
                  <a:cubicBezTo>
                    <a:pt x="588" y="0"/>
                    <a:pt x="521" y="0"/>
                    <a:pt x="50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7"/>
            <p:cNvSpPr/>
            <p:nvPr/>
          </p:nvSpPr>
          <p:spPr>
            <a:xfrm>
              <a:off x="-5808499" y="3004204"/>
              <a:ext cx="75298" cy="200953"/>
            </a:xfrm>
            <a:custGeom>
              <a:avLst/>
              <a:gdLst/>
              <a:ahLst/>
              <a:cxnLst/>
              <a:rect l="l" t="t" r="r" b="b"/>
              <a:pathLst>
                <a:path w="477" h="1273" extrusionOk="0">
                  <a:moveTo>
                    <a:pt x="287" y="49"/>
                  </a:moveTo>
                  <a:cubicBezTo>
                    <a:pt x="287" y="0"/>
                    <a:pt x="215" y="0"/>
                    <a:pt x="215" y="49"/>
                  </a:cubicBezTo>
                  <a:lnTo>
                    <a:pt x="215" y="868"/>
                  </a:lnTo>
                  <a:lnTo>
                    <a:pt x="47" y="772"/>
                  </a:lnTo>
                  <a:cubicBezTo>
                    <a:pt x="22" y="757"/>
                    <a:pt x="0" y="794"/>
                    <a:pt x="25" y="808"/>
                  </a:cubicBezTo>
                  <a:lnTo>
                    <a:pt x="215" y="918"/>
                  </a:lnTo>
                  <a:lnTo>
                    <a:pt x="215" y="1273"/>
                  </a:lnTo>
                  <a:lnTo>
                    <a:pt x="287" y="1273"/>
                  </a:lnTo>
                  <a:lnTo>
                    <a:pt x="287" y="645"/>
                  </a:lnTo>
                  <a:lnTo>
                    <a:pt x="449" y="552"/>
                  </a:lnTo>
                  <a:cubicBezTo>
                    <a:pt x="476" y="539"/>
                    <a:pt x="453" y="498"/>
                    <a:pt x="427" y="515"/>
                  </a:cubicBezTo>
                  <a:lnTo>
                    <a:pt x="288"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7"/>
            <p:cNvSpPr/>
            <p:nvPr/>
          </p:nvSpPr>
          <p:spPr>
            <a:xfrm>
              <a:off x="-5649693" y="2720217"/>
              <a:ext cx="257150" cy="484780"/>
            </a:xfrm>
            <a:custGeom>
              <a:avLst/>
              <a:gdLst/>
              <a:ahLst/>
              <a:cxnLst/>
              <a:rect l="l" t="t" r="r" b="b"/>
              <a:pathLst>
                <a:path w="1629" h="3071" extrusionOk="0">
                  <a:moveTo>
                    <a:pt x="768" y="48"/>
                  </a:moveTo>
                  <a:lnTo>
                    <a:pt x="1" y="3071"/>
                  </a:lnTo>
                  <a:lnTo>
                    <a:pt x="1628" y="3071"/>
                  </a:lnTo>
                  <a:lnTo>
                    <a:pt x="860" y="48"/>
                  </a:lnTo>
                  <a:cubicBezTo>
                    <a:pt x="848" y="0"/>
                    <a:pt x="781" y="0"/>
                    <a:pt x="76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7"/>
            <p:cNvSpPr/>
            <p:nvPr/>
          </p:nvSpPr>
          <p:spPr>
            <a:xfrm>
              <a:off x="-5613070" y="2843189"/>
              <a:ext cx="143808" cy="361967"/>
            </a:xfrm>
            <a:custGeom>
              <a:avLst/>
              <a:gdLst/>
              <a:ahLst/>
              <a:cxnLst/>
              <a:rect l="l" t="t" r="r" b="b"/>
              <a:pathLst>
                <a:path w="911" h="2293" extrusionOk="0">
                  <a:moveTo>
                    <a:pt x="619" y="46"/>
                  </a:moveTo>
                  <a:cubicBezTo>
                    <a:pt x="615" y="1"/>
                    <a:pt x="549" y="1"/>
                    <a:pt x="547" y="46"/>
                  </a:cubicBezTo>
                  <a:lnTo>
                    <a:pt x="547" y="865"/>
                  </a:lnTo>
                  <a:lnTo>
                    <a:pt x="378" y="769"/>
                  </a:lnTo>
                  <a:cubicBezTo>
                    <a:pt x="353" y="753"/>
                    <a:pt x="332" y="791"/>
                    <a:pt x="357" y="805"/>
                  </a:cubicBezTo>
                  <a:lnTo>
                    <a:pt x="546" y="916"/>
                  </a:lnTo>
                  <a:lnTo>
                    <a:pt x="546" y="2088"/>
                  </a:lnTo>
                  <a:lnTo>
                    <a:pt x="46" y="1799"/>
                  </a:lnTo>
                  <a:cubicBezTo>
                    <a:pt x="21" y="1785"/>
                    <a:pt x="0" y="1822"/>
                    <a:pt x="25" y="1836"/>
                  </a:cubicBezTo>
                  <a:lnTo>
                    <a:pt x="546" y="2138"/>
                  </a:lnTo>
                  <a:lnTo>
                    <a:pt x="546" y="2293"/>
                  </a:lnTo>
                  <a:lnTo>
                    <a:pt x="618" y="2293"/>
                  </a:lnTo>
                  <a:lnTo>
                    <a:pt x="618" y="1632"/>
                  </a:lnTo>
                  <a:lnTo>
                    <a:pt x="887" y="1475"/>
                  </a:lnTo>
                  <a:cubicBezTo>
                    <a:pt x="910" y="1461"/>
                    <a:pt x="890" y="1426"/>
                    <a:pt x="866" y="1439"/>
                  </a:cubicBezTo>
                  <a:lnTo>
                    <a:pt x="618" y="1581"/>
                  </a:lnTo>
                  <a:lnTo>
                    <a:pt x="618" y="642"/>
                  </a:lnTo>
                  <a:lnTo>
                    <a:pt x="780" y="549"/>
                  </a:lnTo>
                  <a:cubicBezTo>
                    <a:pt x="805" y="535"/>
                    <a:pt x="783" y="497"/>
                    <a:pt x="758" y="511"/>
                  </a:cubicBezTo>
                  <a:lnTo>
                    <a:pt x="619"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7"/>
            <p:cNvSpPr/>
            <p:nvPr/>
          </p:nvSpPr>
          <p:spPr>
            <a:xfrm>
              <a:off x="-5339186" y="2827718"/>
              <a:ext cx="202689" cy="377437"/>
            </a:xfrm>
            <a:custGeom>
              <a:avLst/>
              <a:gdLst/>
              <a:ahLst/>
              <a:cxnLst/>
              <a:rect l="l" t="t" r="r" b="b"/>
              <a:pathLst>
                <a:path w="1284" h="2391" extrusionOk="0">
                  <a:moveTo>
                    <a:pt x="597" y="47"/>
                  </a:moveTo>
                  <a:lnTo>
                    <a:pt x="1" y="2391"/>
                  </a:lnTo>
                  <a:lnTo>
                    <a:pt x="1284" y="2391"/>
                  </a:lnTo>
                  <a:lnTo>
                    <a:pt x="689" y="47"/>
                  </a:lnTo>
                  <a:cubicBezTo>
                    <a:pt x="676" y="0"/>
                    <a:pt x="609" y="0"/>
                    <a:pt x="59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7"/>
            <p:cNvSpPr/>
            <p:nvPr/>
          </p:nvSpPr>
          <p:spPr>
            <a:xfrm>
              <a:off x="-5277305" y="2950059"/>
              <a:ext cx="91715" cy="255098"/>
            </a:xfrm>
            <a:custGeom>
              <a:avLst/>
              <a:gdLst/>
              <a:ahLst/>
              <a:cxnLst/>
              <a:rect l="l" t="t" r="r" b="b"/>
              <a:pathLst>
                <a:path w="581" h="1616" extrusionOk="0">
                  <a:moveTo>
                    <a:pt x="287" y="48"/>
                  </a:moveTo>
                  <a:cubicBezTo>
                    <a:pt x="287" y="0"/>
                    <a:pt x="216" y="0"/>
                    <a:pt x="216" y="48"/>
                  </a:cubicBezTo>
                  <a:lnTo>
                    <a:pt x="216" y="868"/>
                  </a:lnTo>
                  <a:lnTo>
                    <a:pt x="46" y="770"/>
                  </a:lnTo>
                  <a:cubicBezTo>
                    <a:pt x="22" y="756"/>
                    <a:pt x="0" y="793"/>
                    <a:pt x="25" y="808"/>
                  </a:cubicBezTo>
                  <a:lnTo>
                    <a:pt x="216" y="917"/>
                  </a:lnTo>
                  <a:lnTo>
                    <a:pt x="216" y="1616"/>
                  </a:lnTo>
                  <a:lnTo>
                    <a:pt x="318" y="1616"/>
                  </a:lnTo>
                  <a:lnTo>
                    <a:pt x="556" y="1478"/>
                  </a:lnTo>
                  <a:cubicBezTo>
                    <a:pt x="580" y="1464"/>
                    <a:pt x="559" y="1426"/>
                    <a:pt x="534" y="1441"/>
                  </a:cubicBezTo>
                  <a:lnTo>
                    <a:pt x="286" y="1584"/>
                  </a:lnTo>
                  <a:lnTo>
                    <a:pt x="286" y="644"/>
                  </a:lnTo>
                  <a:lnTo>
                    <a:pt x="448" y="552"/>
                  </a:lnTo>
                  <a:cubicBezTo>
                    <a:pt x="473" y="537"/>
                    <a:pt x="452" y="500"/>
                    <a:pt x="427" y="514"/>
                  </a:cubicBezTo>
                  <a:lnTo>
                    <a:pt x="287"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7"/>
            <p:cNvSpPr/>
            <p:nvPr/>
          </p:nvSpPr>
          <p:spPr>
            <a:xfrm>
              <a:off x="-5265624" y="2816510"/>
              <a:ext cx="203794" cy="388645"/>
            </a:xfrm>
            <a:custGeom>
              <a:avLst/>
              <a:gdLst/>
              <a:ahLst/>
              <a:cxnLst/>
              <a:rect l="l" t="t" r="r" b="b"/>
              <a:pathLst>
                <a:path w="1291" h="2462" extrusionOk="0">
                  <a:moveTo>
                    <a:pt x="618" y="30"/>
                  </a:moveTo>
                  <a:lnTo>
                    <a:pt x="1" y="2455"/>
                  </a:lnTo>
                  <a:cubicBezTo>
                    <a:pt x="1" y="2456"/>
                    <a:pt x="1" y="2457"/>
                    <a:pt x="1" y="2458"/>
                  </a:cubicBezTo>
                  <a:lnTo>
                    <a:pt x="1" y="2462"/>
                  </a:lnTo>
                  <a:lnTo>
                    <a:pt x="1291" y="2462"/>
                  </a:lnTo>
                  <a:lnTo>
                    <a:pt x="1291" y="2458"/>
                  </a:lnTo>
                  <a:cubicBezTo>
                    <a:pt x="1291" y="2457"/>
                    <a:pt x="1291" y="2456"/>
                    <a:pt x="1291" y="2455"/>
                  </a:cubicBezTo>
                  <a:lnTo>
                    <a:pt x="674" y="30"/>
                  </a:lnTo>
                  <a:cubicBezTo>
                    <a:pt x="667" y="1"/>
                    <a:pt x="626" y="1"/>
                    <a:pt x="619"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7"/>
            <p:cNvSpPr/>
            <p:nvPr/>
          </p:nvSpPr>
          <p:spPr>
            <a:xfrm>
              <a:off x="-5219687" y="2890704"/>
              <a:ext cx="101660" cy="314294"/>
            </a:xfrm>
            <a:custGeom>
              <a:avLst/>
              <a:gdLst/>
              <a:ahLst/>
              <a:cxnLst/>
              <a:rect l="l" t="t" r="r" b="b"/>
              <a:pathLst>
                <a:path w="644" h="1991" extrusionOk="0">
                  <a:moveTo>
                    <a:pt x="375" y="30"/>
                  </a:moveTo>
                  <a:cubicBezTo>
                    <a:pt x="375" y="1"/>
                    <a:pt x="332" y="1"/>
                    <a:pt x="332" y="30"/>
                  </a:cubicBezTo>
                  <a:lnTo>
                    <a:pt x="332" y="527"/>
                  </a:lnTo>
                  <a:lnTo>
                    <a:pt x="228" y="468"/>
                  </a:lnTo>
                  <a:cubicBezTo>
                    <a:pt x="214" y="458"/>
                    <a:pt x="201" y="481"/>
                    <a:pt x="215" y="490"/>
                  </a:cubicBezTo>
                  <a:lnTo>
                    <a:pt x="332" y="556"/>
                  </a:lnTo>
                  <a:lnTo>
                    <a:pt x="332" y="1266"/>
                  </a:lnTo>
                  <a:lnTo>
                    <a:pt x="28" y="1092"/>
                  </a:lnTo>
                  <a:cubicBezTo>
                    <a:pt x="13" y="1083"/>
                    <a:pt x="0" y="1106"/>
                    <a:pt x="15" y="1115"/>
                  </a:cubicBezTo>
                  <a:lnTo>
                    <a:pt x="332" y="1297"/>
                  </a:lnTo>
                  <a:lnTo>
                    <a:pt x="332" y="1978"/>
                  </a:lnTo>
                  <a:lnTo>
                    <a:pt x="28" y="1802"/>
                  </a:lnTo>
                  <a:cubicBezTo>
                    <a:pt x="22" y="1799"/>
                    <a:pt x="14" y="1801"/>
                    <a:pt x="11" y="1808"/>
                  </a:cubicBezTo>
                  <a:cubicBezTo>
                    <a:pt x="7" y="1814"/>
                    <a:pt x="9" y="1822"/>
                    <a:pt x="15" y="1826"/>
                  </a:cubicBezTo>
                  <a:lnTo>
                    <a:pt x="302" y="1991"/>
                  </a:lnTo>
                  <a:lnTo>
                    <a:pt x="375" y="1991"/>
                  </a:lnTo>
                  <a:lnTo>
                    <a:pt x="375" y="1591"/>
                  </a:lnTo>
                  <a:lnTo>
                    <a:pt x="634" y="1440"/>
                  </a:lnTo>
                  <a:cubicBezTo>
                    <a:pt x="641" y="1437"/>
                    <a:pt x="643" y="1428"/>
                    <a:pt x="640" y="1423"/>
                  </a:cubicBezTo>
                  <a:cubicBezTo>
                    <a:pt x="636" y="1417"/>
                    <a:pt x="628" y="1414"/>
                    <a:pt x="621" y="1418"/>
                  </a:cubicBezTo>
                  <a:lnTo>
                    <a:pt x="375" y="1560"/>
                  </a:lnTo>
                  <a:lnTo>
                    <a:pt x="375" y="991"/>
                  </a:lnTo>
                  <a:lnTo>
                    <a:pt x="539" y="897"/>
                  </a:lnTo>
                  <a:cubicBezTo>
                    <a:pt x="553" y="888"/>
                    <a:pt x="540" y="865"/>
                    <a:pt x="526" y="873"/>
                  </a:cubicBezTo>
                  <a:lnTo>
                    <a:pt x="375" y="960"/>
                  </a:lnTo>
                  <a:lnTo>
                    <a:pt x="375" y="391"/>
                  </a:lnTo>
                  <a:lnTo>
                    <a:pt x="473" y="335"/>
                  </a:lnTo>
                  <a:cubicBezTo>
                    <a:pt x="488" y="327"/>
                    <a:pt x="475" y="304"/>
                    <a:pt x="460" y="313"/>
                  </a:cubicBezTo>
                  <a:lnTo>
                    <a:pt x="375"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7"/>
            <p:cNvSpPr/>
            <p:nvPr/>
          </p:nvSpPr>
          <p:spPr>
            <a:xfrm>
              <a:off x="-4947223" y="2886915"/>
              <a:ext cx="168276" cy="318241"/>
            </a:xfrm>
            <a:custGeom>
              <a:avLst/>
              <a:gdLst/>
              <a:ahLst/>
              <a:cxnLst/>
              <a:rect l="l" t="t" r="r" b="b"/>
              <a:pathLst>
                <a:path w="1066" h="2016" extrusionOk="0">
                  <a:moveTo>
                    <a:pt x="506" y="28"/>
                  </a:moveTo>
                  <a:lnTo>
                    <a:pt x="0" y="2016"/>
                  </a:lnTo>
                  <a:lnTo>
                    <a:pt x="1066" y="2016"/>
                  </a:lnTo>
                  <a:lnTo>
                    <a:pt x="561" y="28"/>
                  </a:lnTo>
                  <a:cubicBezTo>
                    <a:pt x="553" y="0"/>
                    <a:pt x="513" y="0"/>
                    <a:pt x="506"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7"/>
            <p:cNvSpPr/>
            <p:nvPr/>
          </p:nvSpPr>
          <p:spPr>
            <a:xfrm>
              <a:off x="-4919125" y="2960635"/>
              <a:ext cx="101818" cy="244521"/>
            </a:xfrm>
            <a:custGeom>
              <a:avLst/>
              <a:gdLst/>
              <a:ahLst/>
              <a:cxnLst/>
              <a:rect l="l" t="t" r="r" b="b"/>
              <a:pathLst>
                <a:path w="645" h="1549" extrusionOk="0">
                  <a:moveTo>
                    <a:pt x="376" y="32"/>
                  </a:moveTo>
                  <a:cubicBezTo>
                    <a:pt x="378" y="0"/>
                    <a:pt x="330" y="0"/>
                    <a:pt x="333" y="32"/>
                  </a:cubicBezTo>
                  <a:lnTo>
                    <a:pt x="333" y="528"/>
                  </a:lnTo>
                  <a:lnTo>
                    <a:pt x="230" y="469"/>
                  </a:lnTo>
                  <a:cubicBezTo>
                    <a:pt x="223" y="466"/>
                    <a:pt x="216" y="468"/>
                    <a:pt x="213" y="474"/>
                  </a:cubicBezTo>
                  <a:cubicBezTo>
                    <a:pt x="209" y="481"/>
                    <a:pt x="210" y="488"/>
                    <a:pt x="217" y="493"/>
                  </a:cubicBezTo>
                  <a:lnTo>
                    <a:pt x="333" y="559"/>
                  </a:lnTo>
                  <a:lnTo>
                    <a:pt x="333" y="1269"/>
                  </a:lnTo>
                  <a:lnTo>
                    <a:pt x="29" y="1094"/>
                  </a:lnTo>
                  <a:cubicBezTo>
                    <a:pt x="14" y="1085"/>
                    <a:pt x="1" y="1108"/>
                    <a:pt x="16" y="1117"/>
                  </a:cubicBezTo>
                  <a:lnTo>
                    <a:pt x="333" y="1299"/>
                  </a:lnTo>
                  <a:lnTo>
                    <a:pt x="333" y="1549"/>
                  </a:lnTo>
                  <a:lnTo>
                    <a:pt x="376" y="1549"/>
                  </a:lnTo>
                  <a:lnTo>
                    <a:pt x="376" y="993"/>
                  </a:lnTo>
                  <a:lnTo>
                    <a:pt x="540" y="898"/>
                  </a:lnTo>
                  <a:cubicBezTo>
                    <a:pt x="555" y="890"/>
                    <a:pt x="542" y="868"/>
                    <a:pt x="527" y="876"/>
                  </a:cubicBezTo>
                  <a:lnTo>
                    <a:pt x="376" y="963"/>
                  </a:lnTo>
                  <a:lnTo>
                    <a:pt x="376" y="393"/>
                  </a:lnTo>
                  <a:lnTo>
                    <a:pt x="474" y="336"/>
                  </a:lnTo>
                  <a:cubicBezTo>
                    <a:pt x="480" y="333"/>
                    <a:pt x="482" y="325"/>
                    <a:pt x="478" y="319"/>
                  </a:cubicBezTo>
                  <a:cubicBezTo>
                    <a:pt x="475" y="313"/>
                    <a:pt x="467" y="311"/>
                    <a:pt x="461" y="314"/>
                  </a:cubicBezTo>
                  <a:lnTo>
                    <a:pt x="376" y="363"/>
                  </a:lnTo>
                  <a:close/>
                  <a:moveTo>
                    <a:pt x="451" y="1549"/>
                  </a:moveTo>
                  <a:lnTo>
                    <a:pt x="400" y="1549"/>
                  </a:lnTo>
                  <a:lnTo>
                    <a:pt x="623" y="1419"/>
                  </a:lnTo>
                  <a:cubicBezTo>
                    <a:pt x="629" y="1416"/>
                    <a:pt x="637" y="1418"/>
                    <a:pt x="641" y="1424"/>
                  </a:cubicBezTo>
                  <a:cubicBezTo>
                    <a:pt x="644" y="1431"/>
                    <a:pt x="642" y="1438"/>
                    <a:pt x="636" y="144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7"/>
            <p:cNvSpPr/>
            <p:nvPr/>
          </p:nvSpPr>
          <p:spPr>
            <a:xfrm>
              <a:off x="-4661973" y="2987629"/>
              <a:ext cx="117130" cy="217528"/>
            </a:xfrm>
            <a:custGeom>
              <a:avLst/>
              <a:gdLst/>
              <a:ahLst/>
              <a:cxnLst/>
              <a:rect l="l" t="t" r="r" b="b"/>
              <a:pathLst>
                <a:path w="742" h="1378" extrusionOk="0">
                  <a:moveTo>
                    <a:pt x="343" y="30"/>
                  </a:moveTo>
                  <a:lnTo>
                    <a:pt x="1" y="1378"/>
                  </a:lnTo>
                  <a:lnTo>
                    <a:pt x="741" y="1378"/>
                  </a:lnTo>
                  <a:lnTo>
                    <a:pt x="398" y="30"/>
                  </a:lnTo>
                  <a:cubicBezTo>
                    <a:pt x="391" y="1"/>
                    <a:pt x="350" y="1"/>
                    <a:pt x="34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7"/>
            <p:cNvSpPr/>
            <p:nvPr/>
          </p:nvSpPr>
          <p:spPr>
            <a:xfrm>
              <a:off x="-4626455" y="3061980"/>
              <a:ext cx="55092" cy="143177"/>
            </a:xfrm>
            <a:custGeom>
              <a:avLst/>
              <a:gdLst/>
              <a:ahLst/>
              <a:cxnLst/>
              <a:rect l="l" t="t" r="r" b="b"/>
              <a:pathLst>
                <a:path w="349" h="907" extrusionOk="0">
                  <a:moveTo>
                    <a:pt x="167" y="30"/>
                  </a:moveTo>
                  <a:cubicBezTo>
                    <a:pt x="167" y="0"/>
                    <a:pt x="125" y="0"/>
                    <a:pt x="124" y="30"/>
                  </a:cubicBezTo>
                  <a:lnTo>
                    <a:pt x="124" y="526"/>
                  </a:lnTo>
                  <a:lnTo>
                    <a:pt x="21" y="467"/>
                  </a:lnTo>
                  <a:cubicBezTo>
                    <a:pt x="15" y="463"/>
                    <a:pt x="7" y="465"/>
                    <a:pt x="4" y="472"/>
                  </a:cubicBezTo>
                  <a:cubicBezTo>
                    <a:pt x="0" y="478"/>
                    <a:pt x="3" y="486"/>
                    <a:pt x="8" y="489"/>
                  </a:cubicBezTo>
                  <a:lnTo>
                    <a:pt x="124" y="556"/>
                  </a:lnTo>
                  <a:lnTo>
                    <a:pt x="124" y="907"/>
                  </a:lnTo>
                  <a:lnTo>
                    <a:pt x="167" y="907"/>
                  </a:lnTo>
                  <a:lnTo>
                    <a:pt x="167" y="391"/>
                  </a:lnTo>
                  <a:lnTo>
                    <a:pt x="265" y="334"/>
                  </a:lnTo>
                  <a:cubicBezTo>
                    <a:pt x="271" y="331"/>
                    <a:pt x="273" y="322"/>
                    <a:pt x="269" y="316"/>
                  </a:cubicBezTo>
                  <a:cubicBezTo>
                    <a:pt x="266" y="311"/>
                    <a:pt x="258" y="308"/>
                    <a:pt x="252" y="312"/>
                  </a:cubicBezTo>
                  <a:lnTo>
                    <a:pt x="167" y="360"/>
                  </a:lnTo>
                  <a:lnTo>
                    <a:pt x="167" y="30"/>
                  </a:lnTo>
                  <a:close/>
                  <a:moveTo>
                    <a:pt x="311" y="907"/>
                  </a:moveTo>
                  <a:lnTo>
                    <a:pt x="259" y="907"/>
                  </a:lnTo>
                  <a:lnTo>
                    <a:pt x="318" y="873"/>
                  </a:lnTo>
                  <a:cubicBezTo>
                    <a:pt x="333" y="862"/>
                    <a:pt x="348" y="888"/>
                    <a:pt x="331"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7"/>
            <p:cNvSpPr/>
            <p:nvPr/>
          </p:nvSpPr>
          <p:spPr>
            <a:xfrm>
              <a:off x="-4831987" y="2931589"/>
              <a:ext cx="145702" cy="273567"/>
            </a:xfrm>
            <a:custGeom>
              <a:avLst/>
              <a:gdLst/>
              <a:ahLst/>
              <a:cxnLst/>
              <a:rect l="l" t="t" r="r" b="b"/>
              <a:pathLst>
                <a:path w="923" h="1733" extrusionOk="0">
                  <a:moveTo>
                    <a:pt x="433" y="29"/>
                  </a:moveTo>
                  <a:lnTo>
                    <a:pt x="0" y="1733"/>
                  </a:lnTo>
                  <a:lnTo>
                    <a:pt x="922" y="1733"/>
                  </a:lnTo>
                  <a:lnTo>
                    <a:pt x="488" y="29"/>
                  </a:lnTo>
                  <a:cubicBezTo>
                    <a:pt x="481" y="1"/>
                    <a:pt x="440" y="1"/>
                    <a:pt x="43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7"/>
            <p:cNvSpPr/>
            <p:nvPr/>
          </p:nvSpPr>
          <p:spPr>
            <a:xfrm>
              <a:off x="-4813991" y="3005625"/>
              <a:ext cx="85243" cy="199532"/>
            </a:xfrm>
            <a:custGeom>
              <a:avLst/>
              <a:gdLst/>
              <a:ahLst/>
              <a:cxnLst/>
              <a:rect l="l" t="t" r="r" b="b"/>
              <a:pathLst>
                <a:path w="540" h="1264" extrusionOk="0">
                  <a:moveTo>
                    <a:pt x="369" y="30"/>
                  </a:moveTo>
                  <a:cubicBezTo>
                    <a:pt x="369" y="1"/>
                    <a:pt x="324" y="1"/>
                    <a:pt x="324" y="30"/>
                  </a:cubicBezTo>
                  <a:lnTo>
                    <a:pt x="324" y="526"/>
                  </a:lnTo>
                  <a:lnTo>
                    <a:pt x="222" y="468"/>
                  </a:lnTo>
                  <a:cubicBezTo>
                    <a:pt x="208" y="462"/>
                    <a:pt x="196" y="482"/>
                    <a:pt x="209" y="491"/>
                  </a:cubicBezTo>
                  <a:lnTo>
                    <a:pt x="324" y="557"/>
                  </a:lnTo>
                  <a:lnTo>
                    <a:pt x="324" y="1264"/>
                  </a:lnTo>
                  <a:lnTo>
                    <a:pt x="367" y="1264"/>
                  </a:lnTo>
                  <a:lnTo>
                    <a:pt x="367" y="991"/>
                  </a:lnTo>
                  <a:lnTo>
                    <a:pt x="531" y="897"/>
                  </a:lnTo>
                  <a:cubicBezTo>
                    <a:pt x="537" y="893"/>
                    <a:pt x="539" y="885"/>
                    <a:pt x="536" y="879"/>
                  </a:cubicBezTo>
                  <a:cubicBezTo>
                    <a:pt x="532" y="873"/>
                    <a:pt x="524" y="871"/>
                    <a:pt x="518" y="875"/>
                  </a:cubicBezTo>
                  <a:lnTo>
                    <a:pt x="367" y="962"/>
                  </a:lnTo>
                  <a:lnTo>
                    <a:pt x="367" y="391"/>
                  </a:lnTo>
                  <a:lnTo>
                    <a:pt x="465" y="336"/>
                  </a:lnTo>
                  <a:cubicBezTo>
                    <a:pt x="472" y="332"/>
                    <a:pt x="473" y="324"/>
                    <a:pt x="470" y="318"/>
                  </a:cubicBezTo>
                  <a:cubicBezTo>
                    <a:pt x="466" y="311"/>
                    <a:pt x="459" y="309"/>
                    <a:pt x="452" y="312"/>
                  </a:cubicBezTo>
                  <a:lnTo>
                    <a:pt x="367" y="362"/>
                  </a:lnTo>
                  <a:lnTo>
                    <a:pt x="367" y="30"/>
                  </a:lnTo>
                  <a:close/>
                  <a:moveTo>
                    <a:pt x="318" y="1264"/>
                  </a:moveTo>
                  <a:lnTo>
                    <a:pt x="266" y="1264"/>
                  </a:lnTo>
                  <a:lnTo>
                    <a:pt x="9" y="1114"/>
                  </a:lnTo>
                  <a:cubicBezTo>
                    <a:pt x="3" y="1111"/>
                    <a:pt x="1" y="1104"/>
                    <a:pt x="4" y="1097"/>
                  </a:cubicBezTo>
                  <a:cubicBezTo>
                    <a:pt x="8" y="1091"/>
                    <a:pt x="16" y="1089"/>
                    <a:pt x="22" y="109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7"/>
            <p:cNvSpPr/>
            <p:nvPr/>
          </p:nvSpPr>
          <p:spPr>
            <a:xfrm>
              <a:off x="-5108555" y="2860395"/>
              <a:ext cx="183273" cy="344761"/>
            </a:xfrm>
            <a:custGeom>
              <a:avLst/>
              <a:gdLst/>
              <a:ahLst/>
              <a:cxnLst/>
              <a:rect l="l" t="t" r="r" b="b"/>
              <a:pathLst>
                <a:path w="1161" h="2184" extrusionOk="0">
                  <a:moveTo>
                    <a:pt x="546" y="37"/>
                  </a:moveTo>
                  <a:lnTo>
                    <a:pt x="0" y="2184"/>
                  </a:lnTo>
                  <a:lnTo>
                    <a:pt x="1161" y="2184"/>
                  </a:lnTo>
                  <a:lnTo>
                    <a:pt x="615" y="37"/>
                  </a:lnTo>
                  <a:cubicBezTo>
                    <a:pt x="606" y="0"/>
                    <a:pt x="554" y="0"/>
                    <a:pt x="545"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7"/>
            <p:cNvSpPr/>
            <p:nvPr/>
          </p:nvSpPr>
          <p:spPr>
            <a:xfrm>
              <a:off x="-5086139" y="2954321"/>
              <a:ext cx="109395" cy="250836"/>
            </a:xfrm>
            <a:custGeom>
              <a:avLst/>
              <a:gdLst/>
              <a:ahLst/>
              <a:cxnLst/>
              <a:rect l="l" t="t" r="r" b="b"/>
              <a:pathLst>
                <a:path w="693" h="1589" extrusionOk="0">
                  <a:moveTo>
                    <a:pt x="466" y="37"/>
                  </a:moveTo>
                  <a:cubicBezTo>
                    <a:pt x="466" y="0"/>
                    <a:pt x="411" y="0"/>
                    <a:pt x="411" y="37"/>
                  </a:cubicBezTo>
                  <a:lnTo>
                    <a:pt x="411" y="667"/>
                  </a:lnTo>
                  <a:lnTo>
                    <a:pt x="282" y="592"/>
                  </a:lnTo>
                  <a:cubicBezTo>
                    <a:pt x="263" y="581"/>
                    <a:pt x="246" y="609"/>
                    <a:pt x="265" y="621"/>
                  </a:cubicBezTo>
                  <a:lnTo>
                    <a:pt x="411" y="704"/>
                  </a:lnTo>
                  <a:lnTo>
                    <a:pt x="411" y="1589"/>
                  </a:lnTo>
                  <a:lnTo>
                    <a:pt x="466" y="1589"/>
                  </a:lnTo>
                  <a:lnTo>
                    <a:pt x="466" y="1255"/>
                  </a:lnTo>
                  <a:lnTo>
                    <a:pt x="673" y="1135"/>
                  </a:lnTo>
                  <a:cubicBezTo>
                    <a:pt x="692" y="1124"/>
                    <a:pt x="676" y="1096"/>
                    <a:pt x="657" y="1107"/>
                  </a:cubicBezTo>
                  <a:lnTo>
                    <a:pt x="466" y="1216"/>
                  </a:lnTo>
                  <a:lnTo>
                    <a:pt x="466" y="495"/>
                  </a:lnTo>
                  <a:lnTo>
                    <a:pt x="590" y="423"/>
                  </a:lnTo>
                  <a:cubicBezTo>
                    <a:pt x="606" y="413"/>
                    <a:pt x="592" y="387"/>
                    <a:pt x="573" y="395"/>
                  </a:cubicBezTo>
                  <a:lnTo>
                    <a:pt x="466" y="458"/>
                  </a:lnTo>
                  <a:lnTo>
                    <a:pt x="466" y="38"/>
                  </a:lnTo>
                  <a:close/>
                  <a:moveTo>
                    <a:pt x="384" y="1589"/>
                  </a:moveTo>
                  <a:lnTo>
                    <a:pt x="318" y="1589"/>
                  </a:lnTo>
                  <a:lnTo>
                    <a:pt x="11" y="1411"/>
                  </a:lnTo>
                  <a:cubicBezTo>
                    <a:pt x="3" y="1406"/>
                    <a:pt x="1" y="1396"/>
                    <a:pt x="5" y="1389"/>
                  </a:cubicBezTo>
                  <a:cubicBezTo>
                    <a:pt x="9" y="1381"/>
                    <a:pt x="19" y="1377"/>
                    <a:pt x="28"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7"/>
            <p:cNvSpPr/>
            <p:nvPr/>
          </p:nvSpPr>
          <p:spPr>
            <a:xfrm>
              <a:off x="-6288388" y="2616030"/>
              <a:ext cx="276882" cy="589124"/>
            </a:xfrm>
            <a:custGeom>
              <a:avLst/>
              <a:gdLst/>
              <a:ahLst/>
              <a:cxnLst/>
              <a:rect l="l" t="t" r="r" b="b"/>
              <a:pathLst>
                <a:path w="1754" h="3732" extrusionOk="0">
                  <a:moveTo>
                    <a:pt x="840" y="39"/>
                  </a:moveTo>
                  <a:lnTo>
                    <a:pt x="9" y="3308"/>
                  </a:lnTo>
                  <a:cubicBezTo>
                    <a:pt x="9" y="3310"/>
                    <a:pt x="9" y="3312"/>
                    <a:pt x="7" y="3313"/>
                  </a:cubicBezTo>
                  <a:cubicBezTo>
                    <a:pt x="0" y="3395"/>
                    <a:pt x="10" y="3478"/>
                    <a:pt x="37" y="3555"/>
                  </a:cubicBezTo>
                  <a:cubicBezTo>
                    <a:pt x="60" y="3626"/>
                    <a:pt x="105" y="3688"/>
                    <a:pt x="165" y="3732"/>
                  </a:cubicBezTo>
                  <a:lnTo>
                    <a:pt x="1589" y="3732"/>
                  </a:lnTo>
                  <a:cubicBezTo>
                    <a:pt x="1649" y="3688"/>
                    <a:pt x="1694" y="3626"/>
                    <a:pt x="1717" y="3555"/>
                  </a:cubicBezTo>
                  <a:cubicBezTo>
                    <a:pt x="1744" y="3478"/>
                    <a:pt x="1754" y="3395"/>
                    <a:pt x="1747" y="3313"/>
                  </a:cubicBezTo>
                  <a:cubicBezTo>
                    <a:pt x="1747" y="3312"/>
                    <a:pt x="1747" y="3310"/>
                    <a:pt x="1745" y="3308"/>
                  </a:cubicBezTo>
                  <a:lnTo>
                    <a:pt x="914" y="39"/>
                  </a:lnTo>
                  <a:cubicBezTo>
                    <a:pt x="905" y="1"/>
                    <a:pt x="849" y="1"/>
                    <a:pt x="840"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7"/>
            <p:cNvSpPr/>
            <p:nvPr/>
          </p:nvSpPr>
          <p:spPr>
            <a:xfrm>
              <a:off x="-6225245" y="2716113"/>
              <a:ext cx="138757" cy="489043"/>
            </a:xfrm>
            <a:custGeom>
              <a:avLst/>
              <a:gdLst/>
              <a:ahLst/>
              <a:cxnLst/>
              <a:rect l="l" t="t" r="r" b="b"/>
              <a:pathLst>
                <a:path w="879" h="3098" extrusionOk="0">
                  <a:moveTo>
                    <a:pt x="506" y="39"/>
                  </a:moveTo>
                  <a:cubicBezTo>
                    <a:pt x="506" y="0"/>
                    <a:pt x="447" y="0"/>
                    <a:pt x="447" y="39"/>
                  </a:cubicBezTo>
                  <a:lnTo>
                    <a:pt x="447" y="708"/>
                  </a:lnTo>
                  <a:lnTo>
                    <a:pt x="309" y="630"/>
                  </a:lnTo>
                  <a:cubicBezTo>
                    <a:pt x="289" y="618"/>
                    <a:pt x="272" y="647"/>
                    <a:pt x="292" y="659"/>
                  </a:cubicBezTo>
                  <a:lnTo>
                    <a:pt x="447" y="749"/>
                  </a:lnTo>
                  <a:lnTo>
                    <a:pt x="447" y="1707"/>
                  </a:lnTo>
                  <a:lnTo>
                    <a:pt x="39" y="1471"/>
                  </a:lnTo>
                  <a:cubicBezTo>
                    <a:pt x="19" y="1459"/>
                    <a:pt x="0" y="1490"/>
                    <a:pt x="21" y="1502"/>
                  </a:cubicBezTo>
                  <a:lnTo>
                    <a:pt x="448" y="1748"/>
                  </a:lnTo>
                  <a:lnTo>
                    <a:pt x="448" y="2666"/>
                  </a:lnTo>
                  <a:lnTo>
                    <a:pt x="39" y="2431"/>
                  </a:lnTo>
                  <a:cubicBezTo>
                    <a:pt x="19" y="2418"/>
                    <a:pt x="1" y="2450"/>
                    <a:pt x="21" y="2460"/>
                  </a:cubicBezTo>
                  <a:lnTo>
                    <a:pt x="448" y="2707"/>
                  </a:lnTo>
                  <a:lnTo>
                    <a:pt x="448" y="3098"/>
                  </a:lnTo>
                  <a:lnTo>
                    <a:pt x="507" y="3098"/>
                  </a:lnTo>
                  <a:lnTo>
                    <a:pt x="507" y="2951"/>
                  </a:lnTo>
                  <a:lnTo>
                    <a:pt x="856" y="2750"/>
                  </a:lnTo>
                  <a:cubicBezTo>
                    <a:pt x="879" y="2739"/>
                    <a:pt x="860" y="2705"/>
                    <a:pt x="839" y="2719"/>
                  </a:cubicBezTo>
                  <a:lnTo>
                    <a:pt x="507" y="2911"/>
                  </a:lnTo>
                  <a:lnTo>
                    <a:pt x="507" y="2142"/>
                  </a:lnTo>
                  <a:lnTo>
                    <a:pt x="856" y="1941"/>
                  </a:lnTo>
                  <a:cubicBezTo>
                    <a:pt x="864" y="1936"/>
                    <a:pt x="868" y="1925"/>
                    <a:pt x="863" y="1916"/>
                  </a:cubicBezTo>
                  <a:cubicBezTo>
                    <a:pt x="859" y="1908"/>
                    <a:pt x="848" y="1905"/>
                    <a:pt x="839" y="1910"/>
                  </a:cubicBezTo>
                  <a:lnTo>
                    <a:pt x="507" y="2101"/>
                  </a:lnTo>
                  <a:lnTo>
                    <a:pt x="507" y="1334"/>
                  </a:lnTo>
                  <a:lnTo>
                    <a:pt x="727" y="1207"/>
                  </a:lnTo>
                  <a:cubicBezTo>
                    <a:pt x="748" y="1195"/>
                    <a:pt x="730" y="1165"/>
                    <a:pt x="710" y="1176"/>
                  </a:cubicBezTo>
                  <a:lnTo>
                    <a:pt x="507" y="1293"/>
                  </a:lnTo>
                  <a:lnTo>
                    <a:pt x="507" y="525"/>
                  </a:lnTo>
                  <a:lnTo>
                    <a:pt x="640" y="450"/>
                  </a:lnTo>
                  <a:cubicBezTo>
                    <a:pt x="648" y="445"/>
                    <a:pt x="652" y="434"/>
                    <a:pt x="646" y="426"/>
                  </a:cubicBezTo>
                  <a:cubicBezTo>
                    <a:pt x="641" y="418"/>
                    <a:pt x="630" y="414"/>
                    <a:pt x="622" y="419"/>
                  </a:cubicBezTo>
                  <a:lnTo>
                    <a:pt x="508" y="48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7"/>
            <p:cNvSpPr/>
            <p:nvPr/>
          </p:nvSpPr>
          <p:spPr>
            <a:xfrm>
              <a:off x="-6228718" y="2972790"/>
              <a:ext cx="125023" cy="232366"/>
            </a:xfrm>
            <a:custGeom>
              <a:avLst/>
              <a:gdLst/>
              <a:ahLst/>
              <a:cxnLst/>
              <a:rect l="l" t="t" r="r" b="b"/>
              <a:pathLst>
                <a:path w="792" h="1472" extrusionOk="0">
                  <a:moveTo>
                    <a:pt x="368" y="27"/>
                  </a:moveTo>
                  <a:lnTo>
                    <a:pt x="1" y="1472"/>
                  </a:lnTo>
                  <a:lnTo>
                    <a:pt x="791" y="1472"/>
                  </a:lnTo>
                  <a:lnTo>
                    <a:pt x="423" y="27"/>
                  </a:lnTo>
                  <a:cubicBezTo>
                    <a:pt x="414" y="1"/>
                    <a:pt x="377" y="1"/>
                    <a:pt x="368" y="2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7"/>
            <p:cNvSpPr/>
            <p:nvPr/>
          </p:nvSpPr>
          <p:spPr>
            <a:xfrm>
              <a:off x="-6190516" y="3046826"/>
              <a:ext cx="55092" cy="158331"/>
            </a:xfrm>
            <a:custGeom>
              <a:avLst/>
              <a:gdLst/>
              <a:ahLst/>
              <a:cxnLst/>
              <a:rect l="l" t="t" r="r" b="b"/>
              <a:pathLst>
                <a:path w="349" h="1003" extrusionOk="0">
                  <a:moveTo>
                    <a:pt x="176" y="30"/>
                  </a:moveTo>
                  <a:cubicBezTo>
                    <a:pt x="176" y="1"/>
                    <a:pt x="132" y="1"/>
                    <a:pt x="132" y="30"/>
                  </a:cubicBezTo>
                  <a:lnTo>
                    <a:pt x="132" y="530"/>
                  </a:lnTo>
                  <a:lnTo>
                    <a:pt x="29" y="471"/>
                  </a:lnTo>
                  <a:cubicBezTo>
                    <a:pt x="14" y="462"/>
                    <a:pt x="0" y="485"/>
                    <a:pt x="16" y="495"/>
                  </a:cubicBezTo>
                  <a:lnTo>
                    <a:pt x="132" y="562"/>
                  </a:lnTo>
                  <a:lnTo>
                    <a:pt x="132" y="1003"/>
                  </a:lnTo>
                  <a:lnTo>
                    <a:pt x="176" y="1003"/>
                  </a:lnTo>
                  <a:lnTo>
                    <a:pt x="176" y="998"/>
                  </a:lnTo>
                  <a:lnTo>
                    <a:pt x="340" y="903"/>
                  </a:lnTo>
                  <a:cubicBezTo>
                    <a:pt x="346" y="899"/>
                    <a:pt x="348" y="891"/>
                    <a:pt x="345" y="885"/>
                  </a:cubicBezTo>
                  <a:cubicBezTo>
                    <a:pt x="341" y="879"/>
                    <a:pt x="333" y="877"/>
                    <a:pt x="327" y="880"/>
                  </a:cubicBezTo>
                  <a:lnTo>
                    <a:pt x="175" y="967"/>
                  </a:lnTo>
                  <a:lnTo>
                    <a:pt x="175" y="395"/>
                  </a:lnTo>
                  <a:lnTo>
                    <a:pt x="274" y="337"/>
                  </a:lnTo>
                  <a:cubicBezTo>
                    <a:pt x="292" y="330"/>
                    <a:pt x="276" y="303"/>
                    <a:pt x="261" y="315"/>
                  </a:cubicBezTo>
                  <a:lnTo>
                    <a:pt x="175"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7"/>
            <p:cNvSpPr/>
            <p:nvPr/>
          </p:nvSpPr>
          <p:spPr>
            <a:xfrm>
              <a:off x="-4720223" y="2946270"/>
              <a:ext cx="137494" cy="258886"/>
            </a:xfrm>
            <a:custGeom>
              <a:avLst/>
              <a:gdLst/>
              <a:ahLst/>
              <a:cxnLst/>
              <a:rect l="l" t="t" r="r" b="b"/>
              <a:pathLst>
                <a:path w="871" h="1640" extrusionOk="0">
                  <a:moveTo>
                    <a:pt x="406" y="41"/>
                  </a:moveTo>
                  <a:lnTo>
                    <a:pt x="0" y="1640"/>
                  </a:lnTo>
                  <a:lnTo>
                    <a:pt x="871" y="1640"/>
                  </a:lnTo>
                  <a:lnTo>
                    <a:pt x="465" y="41"/>
                  </a:lnTo>
                  <a:cubicBezTo>
                    <a:pt x="465" y="1"/>
                    <a:pt x="406" y="1"/>
                    <a:pt x="406"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7"/>
            <p:cNvSpPr/>
            <p:nvPr/>
          </p:nvSpPr>
          <p:spPr>
            <a:xfrm>
              <a:off x="-4676970" y="3025831"/>
              <a:ext cx="57618" cy="179326"/>
            </a:xfrm>
            <a:custGeom>
              <a:avLst/>
              <a:gdLst/>
              <a:ahLst/>
              <a:cxnLst/>
              <a:rect l="l" t="t" r="r" b="b"/>
              <a:pathLst>
                <a:path w="365" h="1136" extrusionOk="0">
                  <a:moveTo>
                    <a:pt x="185" y="32"/>
                  </a:moveTo>
                  <a:cubicBezTo>
                    <a:pt x="185" y="1"/>
                    <a:pt x="139" y="1"/>
                    <a:pt x="139" y="32"/>
                  </a:cubicBezTo>
                  <a:lnTo>
                    <a:pt x="139" y="555"/>
                  </a:lnTo>
                  <a:lnTo>
                    <a:pt x="31" y="493"/>
                  </a:lnTo>
                  <a:cubicBezTo>
                    <a:pt x="14" y="483"/>
                    <a:pt x="0" y="508"/>
                    <a:pt x="17" y="517"/>
                  </a:cubicBezTo>
                  <a:lnTo>
                    <a:pt x="139" y="587"/>
                  </a:lnTo>
                  <a:lnTo>
                    <a:pt x="139" y="1136"/>
                  </a:lnTo>
                  <a:lnTo>
                    <a:pt x="185" y="1136"/>
                  </a:lnTo>
                  <a:lnTo>
                    <a:pt x="185" y="1044"/>
                  </a:lnTo>
                  <a:lnTo>
                    <a:pt x="357" y="945"/>
                  </a:lnTo>
                  <a:cubicBezTo>
                    <a:pt x="363" y="941"/>
                    <a:pt x="365" y="932"/>
                    <a:pt x="361" y="926"/>
                  </a:cubicBezTo>
                  <a:cubicBezTo>
                    <a:pt x="358" y="919"/>
                    <a:pt x="350" y="917"/>
                    <a:pt x="343" y="922"/>
                  </a:cubicBezTo>
                  <a:lnTo>
                    <a:pt x="185" y="1012"/>
                  </a:lnTo>
                  <a:lnTo>
                    <a:pt x="185" y="413"/>
                  </a:lnTo>
                  <a:lnTo>
                    <a:pt x="287" y="354"/>
                  </a:lnTo>
                  <a:cubicBezTo>
                    <a:pt x="294" y="350"/>
                    <a:pt x="297" y="342"/>
                    <a:pt x="292" y="335"/>
                  </a:cubicBezTo>
                  <a:cubicBezTo>
                    <a:pt x="288" y="329"/>
                    <a:pt x="280" y="327"/>
                    <a:pt x="274" y="330"/>
                  </a:cubicBezTo>
                  <a:lnTo>
                    <a:pt x="185" y="3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7"/>
            <p:cNvSpPr/>
            <p:nvPr/>
          </p:nvSpPr>
          <p:spPr>
            <a:xfrm>
              <a:off x="-4592200" y="3030882"/>
              <a:ext cx="94714" cy="174275"/>
            </a:xfrm>
            <a:custGeom>
              <a:avLst/>
              <a:gdLst/>
              <a:ahLst/>
              <a:cxnLst/>
              <a:rect l="l" t="t" r="r" b="b"/>
              <a:pathLst>
                <a:path w="600" h="1104" extrusionOk="0">
                  <a:moveTo>
                    <a:pt x="271" y="40"/>
                  </a:moveTo>
                  <a:lnTo>
                    <a:pt x="1" y="1104"/>
                  </a:lnTo>
                  <a:lnTo>
                    <a:pt x="599" y="1104"/>
                  </a:lnTo>
                  <a:lnTo>
                    <a:pt x="330" y="40"/>
                  </a:lnTo>
                  <a:cubicBezTo>
                    <a:pt x="330" y="1"/>
                    <a:pt x="271" y="1"/>
                    <a:pt x="27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7"/>
            <p:cNvSpPr/>
            <p:nvPr/>
          </p:nvSpPr>
          <p:spPr>
            <a:xfrm>
              <a:off x="-4568995" y="3110601"/>
              <a:ext cx="46568" cy="94557"/>
            </a:xfrm>
            <a:custGeom>
              <a:avLst/>
              <a:gdLst/>
              <a:ahLst/>
              <a:cxnLst/>
              <a:rect l="l" t="t" r="r" b="b"/>
              <a:pathLst>
                <a:path w="295" h="599" extrusionOk="0">
                  <a:moveTo>
                    <a:pt x="176" y="31"/>
                  </a:moveTo>
                  <a:cubicBezTo>
                    <a:pt x="176" y="0"/>
                    <a:pt x="130" y="0"/>
                    <a:pt x="130" y="31"/>
                  </a:cubicBezTo>
                  <a:lnTo>
                    <a:pt x="130" y="554"/>
                  </a:lnTo>
                  <a:lnTo>
                    <a:pt x="23" y="492"/>
                  </a:lnTo>
                  <a:cubicBezTo>
                    <a:pt x="16" y="488"/>
                    <a:pt x="8" y="491"/>
                    <a:pt x="4" y="496"/>
                  </a:cubicBezTo>
                  <a:cubicBezTo>
                    <a:pt x="1" y="504"/>
                    <a:pt x="2" y="512"/>
                    <a:pt x="9" y="515"/>
                  </a:cubicBezTo>
                  <a:lnTo>
                    <a:pt x="130" y="586"/>
                  </a:lnTo>
                  <a:lnTo>
                    <a:pt x="130" y="599"/>
                  </a:lnTo>
                  <a:lnTo>
                    <a:pt x="176" y="599"/>
                  </a:lnTo>
                  <a:lnTo>
                    <a:pt x="176" y="412"/>
                  </a:lnTo>
                  <a:lnTo>
                    <a:pt x="279" y="353"/>
                  </a:lnTo>
                  <a:cubicBezTo>
                    <a:pt x="295" y="344"/>
                    <a:pt x="282" y="320"/>
                    <a:pt x="265" y="329"/>
                  </a:cubicBezTo>
                  <a:lnTo>
                    <a:pt x="176"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7"/>
            <p:cNvSpPr/>
            <p:nvPr/>
          </p:nvSpPr>
          <p:spPr>
            <a:xfrm>
              <a:off x="-5502253" y="2784150"/>
              <a:ext cx="224000" cy="421006"/>
            </a:xfrm>
            <a:custGeom>
              <a:avLst/>
              <a:gdLst/>
              <a:ahLst/>
              <a:cxnLst/>
              <a:rect l="l" t="t" r="r" b="b"/>
              <a:pathLst>
                <a:path w="1419" h="2667" extrusionOk="0">
                  <a:moveTo>
                    <a:pt x="666" y="44"/>
                  </a:moveTo>
                  <a:lnTo>
                    <a:pt x="0" y="2667"/>
                  </a:lnTo>
                  <a:lnTo>
                    <a:pt x="1418" y="2667"/>
                  </a:lnTo>
                  <a:lnTo>
                    <a:pt x="752" y="44"/>
                  </a:lnTo>
                  <a:cubicBezTo>
                    <a:pt x="740" y="1"/>
                    <a:pt x="679" y="1"/>
                    <a:pt x="666"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7"/>
            <p:cNvSpPr/>
            <p:nvPr/>
          </p:nvSpPr>
          <p:spPr>
            <a:xfrm>
              <a:off x="-6505443" y="2748000"/>
              <a:ext cx="240733" cy="457155"/>
            </a:xfrm>
            <a:custGeom>
              <a:avLst/>
              <a:gdLst/>
              <a:ahLst/>
              <a:cxnLst/>
              <a:rect l="l" t="t" r="r" b="b"/>
              <a:pathLst>
                <a:path w="1525" h="2896" extrusionOk="0">
                  <a:moveTo>
                    <a:pt x="727" y="38"/>
                  </a:moveTo>
                  <a:lnTo>
                    <a:pt x="1" y="2896"/>
                  </a:lnTo>
                  <a:lnTo>
                    <a:pt x="1525" y="2896"/>
                  </a:lnTo>
                  <a:lnTo>
                    <a:pt x="798" y="38"/>
                  </a:lnTo>
                  <a:cubicBezTo>
                    <a:pt x="790" y="1"/>
                    <a:pt x="737" y="1"/>
                    <a:pt x="727" y="3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7"/>
            <p:cNvSpPr/>
            <p:nvPr/>
          </p:nvSpPr>
          <p:spPr>
            <a:xfrm>
              <a:off x="-6456981" y="2844294"/>
              <a:ext cx="131022" cy="360862"/>
            </a:xfrm>
            <a:custGeom>
              <a:avLst/>
              <a:gdLst/>
              <a:ahLst/>
              <a:cxnLst/>
              <a:rect l="l" t="t" r="r" b="b"/>
              <a:pathLst>
                <a:path w="830" h="2286" extrusionOk="0">
                  <a:moveTo>
                    <a:pt x="484" y="35"/>
                  </a:moveTo>
                  <a:cubicBezTo>
                    <a:pt x="482" y="1"/>
                    <a:pt x="431" y="1"/>
                    <a:pt x="427" y="35"/>
                  </a:cubicBezTo>
                  <a:lnTo>
                    <a:pt x="427" y="677"/>
                  </a:lnTo>
                  <a:lnTo>
                    <a:pt x="296" y="601"/>
                  </a:lnTo>
                  <a:cubicBezTo>
                    <a:pt x="276" y="590"/>
                    <a:pt x="259" y="619"/>
                    <a:pt x="279" y="630"/>
                  </a:cubicBezTo>
                  <a:lnTo>
                    <a:pt x="427" y="716"/>
                  </a:lnTo>
                  <a:lnTo>
                    <a:pt x="427" y="1633"/>
                  </a:lnTo>
                  <a:lnTo>
                    <a:pt x="37" y="1409"/>
                  </a:lnTo>
                  <a:cubicBezTo>
                    <a:pt x="17" y="1397"/>
                    <a:pt x="1" y="1426"/>
                    <a:pt x="21" y="1438"/>
                  </a:cubicBezTo>
                  <a:lnTo>
                    <a:pt x="427" y="1673"/>
                  </a:lnTo>
                  <a:lnTo>
                    <a:pt x="427" y="2286"/>
                  </a:lnTo>
                  <a:lnTo>
                    <a:pt x="484" y="2286"/>
                  </a:lnTo>
                  <a:lnTo>
                    <a:pt x="484" y="2051"/>
                  </a:lnTo>
                  <a:lnTo>
                    <a:pt x="819" y="1858"/>
                  </a:lnTo>
                  <a:cubicBezTo>
                    <a:pt x="827" y="1853"/>
                    <a:pt x="830" y="1842"/>
                    <a:pt x="825" y="1835"/>
                  </a:cubicBezTo>
                  <a:cubicBezTo>
                    <a:pt x="820" y="1827"/>
                    <a:pt x="810" y="1824"/>
                    <a:pt x="803" y="1828"/>
                  </a:cubicBezTo>
                  <a:lnTo>
                    <a:pt x="484" y="2013"/>
                  </a:lnTo>
                  <a:lnTo>
                    <a:pt x="484" y="1278"/>
                  </a:lnTo>
                  <a:lnTo>
                    <a:pt x="694" y="1156"/>
                  </a:lnTo>
                  <a:cubicBezTo>
                    <a:pt x="714" y="1145"/>
                    <a:pt x="698" y="1116"/>
                    <a:pt x="678" y="1126"/>
                  </a:cubicBezTo>
                  <a:lnTo>
                    <a:pt x="484" y="1238"/>
                  </a:lnTo>
                  <a:lnTo>
                    <a:pt x="484" y="503"/>
                  </a:lnTo>
                  <a:lnTo>
                    <a:pt x="610" y="431"/>
                  </a:lnTo>
                  <a:cubicBezTo>
                    <a:pt x="618" y="427"/>
                    <a:pt x="620" y="416"/>
                    <a:pt x="616" y="408"/>
                  </a:cubicBezTo>
                  <a:cubicBezTo>
                    <a:pt x="612" y="400"/>
                    <a:pt x="601" y="397"/>
                    <a:pt x="593" y="402"/>
                  </a:cubicBezTo>
                  <a:lnTo>
                    <a:pt x="484"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7"/>
            <p:cNvSpPr/>
            <p:nvPr/>
          </p:nvSpPr>
          <p:spPr>
            <a:xfrm>
              <a:off x="-5475891" y="2899070"/>
              <a:ext cx="134652" cy="306086"/>
            </a:xfrm>
            <a:custGeom>
              <a:avLst/>
              <a:gdLst/>
              <a:ahLst/>
              <a:cxnLst/>
              <a:rect l="l" t="t" r="r" b="b"/>
              <a:pathLst>
                <a:path w="853" h="1939" extrusionOk="0">
                  <a:moveTo>
                    <a:pt x="575" y="42"/>
                  </a:moveTo>
                  <a:cubicBezTo>
                    <a:pt x="573" y="1"/>
                    <a:pt x="511" y="1"/>
                    <a:pt x="508" y="42"/>
                  </a:cubicBezTo>
                  <a:lnTo>
                    <a:pt x="508" y="809"/>
                  </a:lnTo>
                  <a:lnTo>
                    <a:pt x="351" y="718"/>
                  </a:lnTo>
                  <a:cubicBezTo>
                    <a:pt x="341" y="712"/>
                    <a:pt x="328" y="716"/>
                    <a:pt x="324" y="725"/>
                  </a:cubicBezTo>
                  <a:cubicBezTo>
                    <a:pt x="318" y="735"/>
                    <a:pt x="321" y="748"/>
                    <a:pt x="331" y="752"/>
                  </a:cubicBezTo>
                  <a:lnTo>
                    <a:pt x="508" y="856"/>
                  </a:lnTo>
                  <a:lnTo>
                    <a:pt x="508" y="1939"/>
                  </a:lnTo>
                  <a:lnTo>
                    <a:pt x="575" y="1939"/>
                  </a:lnTo>
                  <a:lnTo>
                    <a:pt x="575" y="1526"/>
                  </a:lnTo>
                  <a:lnTo>
                    <a:pt x="828" y="1380"/>
                  </a:lnTo>
                  <a:cubicBezTo>
                    <a:pt x="853" y="1367"/>
                    <a:pt x="830" y="1331"/>
                    <a:pt x="807" y="1345"/>
                  </a:cubicBezTo>
                  <a:lnTo>
                    <a:pt x="575" y="1479"/>
                  </a:lnTo>
                  <a:lnTo>
                    <a:pt x="575" y="601"/>
                  </a:lnTo>
                  <a:lnTo>
                    <a:pt x="726" y="514"/>
                  </a:lnTo>
                  <a:cubicBezTo>
                    <a:pt x="747" y="499"/>
                    <a:pt x="728" y="468"/>
                    <a:pt x="706" y="478"/>
                  </a:cubicBezTo>
                  <a:lnTo>
                    <a:pt x="575" y="554"/>
                  </a:lnTo>
                  <a:close/>
                  <a:moveTo>
                    <a:pt x="485" y="1939"/>
                  </a:moveTo>
                  <a:lnTo>
                    <a:pt x="405" y="1939"/>
                  </a:lnTo>
                  <a:lnTo>
                    <a:pt x="21" y="1718"/>
                  </a:lnTo>
                  <a:cubicBezTo>
                    <a:pt x="0" y="1704"/>
                    <a:pt x="19" y="1671"/>
                    <a:pt x="41" y="168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7"/>
            <p:cNvSpPr/>
            <p:nvPr/>
          </p:nvSpPr>
          <p:spPr>
            <a:xfrm>
              <a:off x="-5968093" y="2866078"/>
              <a:ext cx="181536" cy="339078"/>
            </a:xfrm>
            <a:custGeom>
              <a:avLst/>
              <a:gdLst/>
              <a:ahLst/>
              <a:cxnLst/>
              <a:rect l="l" t="t" r="r" b="b"/>
              <a:pathLst>
                <a:path w="1150" h="2148" extrusionOk="0">
                  <a:moveTo>
                    <a:pt x="537" y="41"/>
                  </a:moveTo>
                  <a:lnTo>
                    <a:pt x="1" y="2148"/>
                  </a:lnTo>
                  <a:lnTo>
                    <a:pt x="1150" y="2148"/>
                  </a:lnTo>
                  <a:lnTo>
                    <a:pt x="614" y="41"/>
                  </a:lnTo>
                  <a:cubicBezTo>
                    <a:pt x="604" y="1"/>
                    <a:pt x="547" y="1"/>
                    <a:pt x="537"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7"/>
            <p:cNvSpPr/>
            <p:nvPr/>
          </p:nvSpPr>
          <p:spPr>
            <a:xfrm>
              <a:off x="-5911264" y="2969791"/>
              <a:ext cx="78297" cy="235366"/>
            </a:xfrm>
            <a:custGeom>
              <a:avLst/>
              <a:gdLst/>
              <a:ahLst/>
              <a:cxnLst/>
              <a:rect l="l" t="t" r="r" b="b"/>
              <a:pathLst>
                <a:path w="496" h="1491" extrusionOk="0">
                  <a:moveTo>
                    <a:pt x="247" y="44"/>
                  </a:moveTo>
                  <a:cubicBezTo>
                    <a:pt x="249" y="1"/>
                    <a:pt x="182" y="1"/>
                    <a:pt x="185" y="44"/>
                  </a:cubicBezTo>
                  <a:lnTo>
                    <a:pt x="185" y="741"/>
                  </a:lnTo>
                  <a:lnTo>
                    <a:pt x="42" y="658"/>
                  </a:lnTo>
                  <a:cubicBezTo>
                    <a:pt x="20" y="644"/>
                    <a:pt x="1" y="678"/>
                    <a:pt x="23" y="690"/>
                  </a:cubicBezTo>
                  <a:lnTo>
                    <a:pt x="185" y="783"/>
                  </a:lnTo>
                  <a:lnTo>
                    <a:pt x="185" y="1491"/>
                  </a:lnTo>
                  <a:lnTo>
                    <a:pt x="247" y="1491"/>
                  </a:lnTo>
                  <a:lnTo>
                    <a:pt x="247" y="1392"/>
                  </a:lnTo>
                  <a:lnTo>
                    <a:pt x="475" y="1260"/>
                  </a:lnTo>
                  <a:cubicBezTo>
                    <a:pt x="496" y="1247"/>
                    <a:pt x="478" y="1216"/>
                    <a:pt x="457" y="1229"/>
                  </a:cubicBezTo>
                  <a:lnTo>
                    <a:pt x="247" y="1350"/>
                  </a:lnTo>
                  <a:lnTo>
                    <a:pt x="247" y="550"/>
                  </a:lnTo>
                  <a:lnTo>
                    <a:pt x="383" y="471"/>
                  </a:lnTo>
                  <a:cubicBezTo>
                    <a:pt x="404" y="459"/>
                    <a:pt x="385" y="428"/>
                    <a:pt x="365" y="439"/>
                  </a:cubicBezTo>
                  <a:lnTo>
                    <a:pt x="247"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7"/>
            <p:cNvSpPr/>
            <p:nvPr/>
          </p:nvSpPr>
          <p:spPr>
            <a:xfrm>
              <a:off x="-5717257" y="2985735"/>
              <a:ext cx="119182" cy="219422"/>
            </a:xfrm>
            <a:custGeom>
              <a:avLst/>
              <a:gdLst/>
              <a:ahLst/>
              <a:cxnLst/>
              <a:rect l="l" t="t" r="r" b="b"/>
              <a:pathLst>
                <a:path w="755" h="1390" extrusionOk="0">
                  <a:moveTo>
                    <a:pt x="345" y="34"/>
                  </a:moveTo>
                  <a:lnTo>
                    <a:pt x="1" y="1390"/>
                  </a:lnTo>
                  <a:lnTo>
                    <a:pt x="754" y="1390"/>
                  </a:lnTo>
                  <a:lnTo>
                    <a:pt x="410" y="34"/>
                  </a:lnTo>
                  <a:cubicBezTo>
                    <a:pt x="400" y="1"/>
                    <a:pt x="353" y="1"/>
                    <a:pt x="345"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7"/>
            <p:cNvSpPr/>
            <p:nvPr/>
          </p:nvSpPr>
          <p:spPr>
            <a:xfrm>
              <a:off x="-5684738" y="3073188"/>
              <a:ext cx="50830" cy="131969"/>
            </a:xfrm>
            <a:custGeom>
              <a:avLst/>
              <a:gdLst/>
              <a:ahLst/>
              <a:cxnLst/>
              <a:rect l="l" t="t" r="r" b="b"/>
              <a:pathLst>
                <a:path w="322" h="836" extrusionOk="0">
                  <a:moveTo>
                    <a:pt x="197" y="33"/>
                  </a:moveTo>
                  <a:cubicBezTo>
                    <a:pt x="194" y="1"/>
                    <a:pt x="149" y="1"/>
                    <a:pt x="146" y="33"/>
                  </a:cubicBezTo>
                  <a:lnTo>
                    <a:pt x="146" y="617"/>
                  </a:lnTo>
                  <a:lnTo>
                    <a:pt x="25" y="548"/>
                  </a:lnTo>
                  <a:cubicBezTo>
                    <a:pt x="18" y="543"/>
                    <a:pt x="9" y="545"/>
                    <a:pt x="5" y="552"/>
                  </a:cubicBezTo>
                  <a:cubicBezTo>
                    <a:pt x="0" y="561"/>
                    <a:pt x="3" y="569"/>
                    <a:pt x="11" y="574"/>
                  </a:cubicBezTo>
                  <a:lnTo>
                    <a:pt x="146" y="652"/>
                  </a:lnTo>
                  <a:lnTo>
                    <a:pt x="146" y="836"/>
                  </a:lnTo>
                  <a:lnTo>
                    <a:pt x="197" y="836"/>
                  </a:lnTo>
                  <a:lnTo>
                    <a:pt x="197" y="458"/>
                  </a:lnTo>
                  <a:lnTo>
                    <a:pt x="312" y="391"/>
                  </a:lnTo>
                  <a:cubicBezTo>
                    <a:pt x="319" y="388"/>
                    <a:pt x="321" y="378"/>
                    <a:pt x="317" y="371"/>
                  </a:cubicBezTo>
                  <a:cubicBezTo>
                    <a:pt x="313" y="363"/>
                    <a:pt x="304" y="361"/>
                    <a:pt x="297" y="365"/>
                  </a:cubicBezTo>
                  <a:lnTo>
                    <a:pt x="197" y="42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7"/>
            <p:cNvSpPr/>
            <p:nvPr/>
          </p:nvSpPr>
          <p:spPr>
            <a:xfrm>
              <a:off x="-6775539" y="2569778"/>
              <a:ext cx="333711" cy="635376"/>
            </a:xfrm>
            <a:custGeom>
              <a:avLst/>
              <a:gdLst/>
              <a:ahLst/>
              <a:cxnLst/>
              <a:rect l="l" t="t" r="r" b="b"/>
              <a:pathLst>
                <a:path w="2114" h="4025" extrusionOk="0">
                  <a:moveTo>
                    <a:pt x="1012" y="48"/>
                  </a:moveTo>
                  <a:lnTo>
                    <a:pt x="1" y="4025"/>
                  </a:lnTo>
                  <a:lnTo>
                    <a:pt x="2114" y="4025"/>
                  </a:lnTo>
                  <a:lnTo>
                    <a:pt x="1103" y="48"/>
                  </a:lnTo>
                  <a:cubicBezTo>
                    <a:pt x="1091" y="1"/>
                    <a:pt x="1024" y="1"/>
                    <a:pt x="101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7"/>
            <p:cNvSpPr/>
            <p:nvPr/>
          </p:nvSpPr>
          <p:spPr>
            <a:xfrm>
              <a:off x="-6700556" y="2692276"/>
              <a:ext cx="169065" cy="512879"/>
            </a:xfrm>
            <a:custGeom>
              <a:avLst/>
              <a:gdLst/>
              <a:ahLst/>
              <a:cxnLst/>
              <a:rect l="l" t="t" r="r" b="b"/>
              <a:pathLst>
                <a:path w="1071" h="3249" extrusionOk="0">
                  <a:moveTo>
                    <a:pt x="618" y="49"/>
                  </a:moveTo>
                  <a:cubicBezTo>
                    <a:pt x="618" y="1"/>
                    <a:pt x="546" y="1"/>
                    <a:pt x="546" y="49"/>
                  </a:cubicBezTo>
                  <a:lnTo>
                    <a:pt x="546" y="869"/>
                  </a:lnTo>
                  <a:lnTo>
                    <a:pt x="377" y="771"/>
                  </a:lnTo>
                  <a:cubicBezTo>
                    <a:pt x="354" y="758"/>
                    <a:pt x="334" y="793"/>
                    <a:pt x="356" y="808"/>
                  </a:cubicBezTo>
                  <a:lnTo>
                    <a:pt x="546" y="918"/>
                  </a:lnTo>
                  <a:lnTo>
                    <a:pt x="546" y="2090"/>
                  </a:lnTo>
                  <a:lnTo>
                    <a:pt x="47" y="1801"/>
                  </a:lnTo>
                  <a:cubicBezTo>
                    <a:pt x="36" y="1795"/>
                    <a:pt x="23" y="1799"/>
                    <a:pt x="17" y="1809"/>
                  </a:cubicBezTo>
                  <a:cubicBezTo>
                    <a:pt x="11" y="1820"/>
                    <a:pt x="15" y="1833"/>
                    <a:pt x="25" y="1839"/>
                  </a:cubicBezTo>
                  <a:lnTo>
                    <a:pt x="546" y="2140"/>
                  </a:lnTo>
                  <a:lnTo>
                    <a:pt x="546" y="3249"/>
                  </a:lnTo>
                  <a:lnTo>
                    <a:pt x="618" y="3249"/>
                  </a:lnTo>
                  <a:lnTo>
                    <a:pt x="618" y="2623"/>
                  </a:lnTo>
                  <a:lnTo>
                    <a:pt x="1046" y="2376"/>
                  </a:lnTo>
                  <a:cubicBezTo>
                    <a:pt x="1071" y="2362"/>
                    <a:pt x="1050" y="2324"/>
                    <a:pt x="1025" y="2339"/>
                  </a:cubicBezTo>
                  <a:lnTo>
                    <a:pt x="618" y="2574"/>
                  </a:lnTo>
                  <a:lnTo>
                    <a:pt x="618" y="1634"/>
                  </a:lnTo>
                  <a:lnTo>
                    <a:pt x="887" y="1479"/>
                  </a:lnTo>
                  <a:cubicBezTo>
                    <a:pt x="912" y="1465"/>
                    <a:pt x="891" y="1427"/>
                    <a:pt x="866" y="1441"/>
                  </a:cubicBezTo>
                  <a:lnTo>
                    <a:pt x="618" y="1585"/>
                  </a:lnTo>
                  <a:lnTo>
                    <a:pt x="618" y="645"/>
                  </a:lnTo>
                  <a:lnTo>
                    <a:pt x="779" y="552"/>
                  </a:lnTo>
                  <a:cubicBezTo>
                    <a:pt x="790" y="547"/>
                    <a:pt x="793" y="534"/>
                    <a:pt x="787" y="523"/>
                  </a:cubicBezTo>
                  <a:cubicBezTo>
                    <a:pt x="782" y="512"/>
                    <a:pt x="769" y="509"/>
                    <a:pt x="758" y="515"/>
                  </a:cubicBezTo>
                  <a:lnTo>
                    <a:pt x="618" y="596"/>
                  </a:lnTo>
                  <a:lnTo>
                    <a:pt x="618" y="49"/>
                  </a:lnTo>
                  <a:close/>
                  <a:moveTo>
                    <a:pt x="519" y="3249"/>
                  </a:moveTo>
                  <a:lnTo>
                    <a:pt x="434" y="3249"/>
                  </a:lnTo>
                  <a:lnTo>
                    <a:pt x="25" y="3012"/>
                  </a:lnTo>
                  <a:cubicBezTo>
                    <a:pt x="1" y="2998"/>
                    <a:pt x="22" y="2962"/>
                    <a:pt x="47"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7"/>
            <p:cNvSpPr/>
            <p:nvPr/>
          </p:nvSpPr>
          <p:spPr>
            <a:xfrm>
              <a:off x="-5717257" y="2985735"/>
              <a:ext cx="64722" cy="219422"/>
            </a:xfrm>
            <a:custGeom>
              <a:avLst/>
              <a:gdLst/>
              <a:ahLst/>
              <a:cxnLst/>
              <a:rect l="l" t="t" r="r" b="b"/>
              <a:pathLst>
                <a:path w="410" h="1390" extrusionOk="0">
                  <a:moveTo>
                    <a:pt x="409" y="34"/>
                  </a:moveTo>
                  <a:lnTo>
                    <a:pt x="64" y="1390"/>
                  </a:lnTo>
                  <a:lnTo>
                    <a:pt x="1" y="1390"/>
                  </a:lnTo>
                  <a:lnTo>
                    <a:pt x="345" y="34"/>
                  </a:lnTo>
                  <a:cubicBezTo>
                    <a:pt x="353" y="2"/>
                    <a:pt x="399" y="1"/>
                    <a:pt x="410" y="33"/>
                  </a:cubicBezTo>
                  <a:cubicBezTo>
                    <a:pt x="409" y="34"/>
                    <a:pt x="409" y="34"/>
                    <a:pt x="409"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7"/>
            <p:cNvSpPr/>
            <p:nvPr/>
          </p:nvSpPr>
          <p:spPr>
            <a:xfrm>
              <a:off x="-5968093" y="2866078"/>
              <a:ext cx="97714" cy="339078"/>
            </a:xfrm>
            <a:custGeom>
              <a:avLst/>
              <a:gdLst/>
              <a:ahLst/>
              <a:cxnLst/>
              <a:rect l="l" t="t" r="r" b="b"/>
              <a:pathLst>
                <a:path w="619" h="2148" extrusionOk="0">
                  <a:moveTo>
                    <a:pt x="618" y="56"/>
                  </a:moveTo>
                  <a:lnTo>
                    <a:pt x="87" y="2148"/>
                  </a:lnTo>
                  <a:lnTo>
                    <a:pt x="1" y="2148"/>
                  </a:lnTo>
                  <a:lnTo>
                    <a:pt x="537" y="41"/>
                  </a:lnTo>
                  <a:cubicBezTo>
                    <a:pt x="547" y="1"/>
                    <a:pt x="604" y="1"/>
                    <a:pt x="61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7"/>
            <p:cNvSpPr/>
            <p:nvPr/>
          </p:nvSpPr>
          <p:spPr>
            <a:xfrm>
              <a:off x="-5047937" y="2946902"/>
              <a:ext cx="141282" cy="258255"/>
            </a:xfrm>
            <a:custGeom>
              <a:avLst/>
              <a:gdLst/>
              <a:ahLst/>
              <a:cxnLst/>
              <a:rect l="l" t="t" r="r" b="b"/>
              <a:pathLst>
                <a:path w="895" h="1636" extrusionOk="0">
                  <a:moveTo>
                    <a:pt x="405" y="44"/>
                  </a:moveTo>
                  <a:lnTo>
                    <a:pt x="1" y="1636"/>
                  </a:lnTo>
                  <a:lnTo>
                    <a:pt x="895" y="1636"/>
                  </a:lnTo>
                  <a:lnTo>
                    <a:pt x="490" y="44"/>
                  </a:lnTo>
                  <a:cubicBezTo>
                    <a:pt x="478" y="0"/>
                    <a:pt x="417" y="0"/>
                    <a:pt x="405"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7"/>
            <p:cNvSpPr/>
            <p:nvPr/>
          </p:nvSpPr>
          <p:spPr>
            <a:xfrm>
              <a:off x="-5014313" y="3061191"/>
              <a:ext cx="69773" cy="143966"/>
            </a:xfrm>
            <a:custGeom>
              <a:avLst/>
              <a:gdLst/>
              <a:ahLst/>
              <a:cxnLst/>
              <a:rect l="l" t="t" r="r" b="b"/>
              <a:pathLst>
                <a:path w="442" h="912" extrusionOk="0">
                  <a:moveTo>
                    <a:pt x="269" y="45"/>
                  </a:moveTo>
                  <a:cubicBezTo>
                    <a:pt x="269" y="0"/>
                    <a:pt x="202" y="0"/>
                    <a:pt x="202" y="45"/>
                  </a:cubicBezTo>
                  <a:lnTo>
                    <a:pt x="202" y="813"/>
                  </a:lnTo>
                  <a:lnTo>
                    <a:pt x="43" y="722"/>
                  </a:lnTo>
                  <a:cubicBezTo>
                    <a:pt x="21" y="708"/>
                    <a:pt x="1" y="744"/>
                    <a:pt x="23" y="757"/>
                  </a:cubicBezTo>
                  <a:lnTo>
                    <a:pt x="202" y="860"/>
                  </a:lnTo>
                  <a:lnTo>
                    <a:pt x="202" y="912"/>
                  </a:lnTo>
                  <a:lnTo>
                    <a:pt x="269" y="912"/>
                  </a:lnTo>
                  <a:lnTo>
                    <a:pt x="269" y="604"/>
                  </a:lnTo>
                  <a:lnTo>
                    <a:pt x="419" y="517"/>
                  </a:lnTo>
                  <a:cubicBezTo>
                    <a:pt x="442" y="504"/>
                    <a:pt x="422" y="470"/>
                    <a:pt x="399" y="483"/>
                  </a:cubicBezTo>
                  <a:lnTo>
                    <a:pt x="269"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7"/>
            <p:cNvSpPr/>
            <p:nvPr/>
          </p:nvSpPr>
          <p:spPr>
            <a:xfrm>
              <a:off x="-2210591" y="2809407"/>
              <a:ext cx="209950" cy="395749"/>
            </a:xfrm>
            <a:custGeom>
              <a:avLst/>
              <a:gdLst/>
              <a:ahLst/>
              <a:cxnLst/>
              <a:rect l="l" t="t" r="r" b="b"/>
              <a:pathLst>
                <a:path w="1330" h="2507" extrusionOk="0">
                  <a:moveTo>
                    <a:pt x="703" y="40"/>
                  </a:moveTo>
                  <a:lnTo>
                    <a:pt x="1329" y="2507"/>
                  </a:lnTo>
                  <a:lnTo>
                    <a:pt x="1" y="2507"/>
                  </a:lnTo>
                  <a:lnTo>
                    <a:pt x="627" y="40"/>
                  </a:lnTo>
                  <a:cubicBezTo>
                    <a:pt x="638" y="1"/>
                    <a:pt x="692" y="1"/>
                    <a:pt x="703"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7"/>
            <p:cNvSpPr/>
            <p:nvPr/>
          </p:nvSpPr>
          <p:spPr>
            <a:xfrm>
              <a:off x="-2147132" y="2909489"/>
              <a:ext cx="115236" cy="295667"/>
            </a:xfrm>
            <a:custGeom>
              <a:avLst/>
              <a:gdLst/>
              <a:ahLst/>
              <a:cxnLst/>
              <a:rect l="l" t="t" r="r" b="b"/>
              <a:pathLst>
                <a:path w="730" h="1873" extrusionOk="0">
                  <a:moveTo>
                    <a:pt x="234" y="40"/>
                  </a:moveTo>
                  <a:cubicBezTo>
                    <a:pt x="234" y="1"/>
                    <a:pt x="292" y="1"/>
                    <a:pt x="292" y="40"/>
                  </a:cubicBezTo>
                  <a:lnTo>
                    <a:pt x="292" y="709"/>
                  </a:lnTo>
                  <a:lnTo>
                    <a:pt x="430" y="630"/>
                  </a:lnTo>
                  <a:cubicBezTo>
                    <a:pt x="450" y="619"/>
                    <a:pt x="466" y="647"/>
                    <a:pt x="448" y="660"/>
                  </a:cubicBezTo>
                  <a:lnTo>
                    <a:pt x="292" y="750"/>
                  </a:lnTo>
                  <a:lnTo>
                    <a:pt x="292" y="1707"/>
                  </a:lnTo>
                  <a:lnTo>
                    <a:pt x="700" y="1472"/>
                  </a:lnTo>
                  <a:cubicBezTo>
                    <a:pt x="709" y="1467"/>
                    <a:pt x="719" y="1471"/>
                    <a:pt x="725" y="1479"/>
                  </a:cubicBezTo>
                  <a:cubicBezTo>
                    <a:pt x="730" y="1487"/>
                    <a:pt x="726" y="1498"/>
                    <a:pt x="718" y="1502"/>
                  </a:cubicBezTo>
                  <a:lnTo>
                    <a:pt x="291" y="1748"/>
                  </a:lnTo>
                  <a:lnTo>
                    <a:pt x="291" y="1873"/>
                  </a:lnTo>
                  <a:lnTo>
                    <a:pt x="232" y="1873"/>
                  </a:lnTo>
                  <a:lnTo>
                    <a:pt x="232" y="1335"/>
                  </a:lnTo>
                  <a:lnTo>
                    <a:pt x="13" y="1208"/>
                  </a:lnTo>
                  <a:cubicBezTo>
                    <a:pt x="4" y="1204"/>
                    <a:pt x="1" y="1193"/>
                    <a:pt x="7" y="1185"/>
                  </a:cubicBezTo>
                  <a:cubicBezTo>
                    <a:pt x="11" y="1175"/>
                    <a:pt x="22" y="1173"/>
                    <a:pt x="30" y="1178"/>
                  </a:cubicBezTo>
                  <a:lnTo>
                    <a:pt x="232" y="1294"/>
                  </a:lnTo>
                  <a:lnTo>
                    <a:pt x="232" y="528"/>
                  </a:lnTo>
                  <a:lnTo>
                    <a:pt x="102" y="451"/>
                  </a:lnTo>
                  <a:cubicBezTo>
                    <a:pt x="94" y="446"/>
                    <a:pt x="90" y="436"/>
                    <a:pt x="96" y="428"/>
                  </a:cubicBezTo>
                  <a:cubicBezTo>
                    <a:pt x="101" y="419"/>
                    <a:pt x="111" y="416"/>
                    <a:pt x="120" y="420"/>
                  </a:cubicBezTo>
                  <a:lnTo>
                    <a:pt x="234"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7"/>
            <p:cNvSpPr/>
            <p:nvPr/>
          </p:nvSpPr>
          <p:spPr>
            <a:xfrm>
              <a:off x="-672419" y="2349407"/>
              <a:ext cx="276882" cy="600806"/>
            </a:xfrm>
            <a:custGeom>
              <a:avLst/>
              <a:gdLst/>
              <a:ahLst/>
              <a:cxnLst/>
              <a:rect l="l" t="t" r="r" b="b"/>
              <a:pathLst>
                <a:path w="1754" h="3806" extrusionOk="0">
                  <a:moveTo>
                    <a:pt x="914" y="40"/>
                  </a:moveTo>
                  <a:lnTo>
                    <a:pt x="1745" y="3309"/>
                  </a:lnTo>
                  <a:cubicBezTo>
                    <a:pt x="1745" y="3311"/>
                    <a:pt x="1745" y="3312"/>
                    <a:pt x="1746" y="3315"/>
                  </a:cubicBezTo>
                  <a:cubicBezTo>
                    <a:pt x="1753" y="3396"/>
                    <a:pt x="1743" y="3479"/>
                    <a:pt x="1717" y="3557"/>
                  </a:cubicBezTo>
                  <a:cubicBezTo>
                    <a:pt x="1654" y="3729"/>
                    <a:pt x="1511" y="3805"/>
                    <a:pt x="1333" y="3805"/>
                  </a:cubicBezTo>
                  <a:lnTo>
                    <a:pt x="420" y="3805"/>
                  </a:lnTo>
                  <a:cubicBezTo>
                    <a:pt x="241" y="3805"/>
                    <a:pt x="99" y="3729"/>
                    <a:pt x="37" y="3557"/>
                  </a:cubicBezTo>
                  <a:cubicBezTo>
                    <a:pt x="10" y="3479"/>
                    <a:pt x="0" y="3396"/>
                    <a:pt x="7" y="3315"/>
                  </a:cubicBezTo>
                  <a:cubicBezTo>
                    <a:pt x="7" y="3312"/>
                    <a:pt x="7" y="3311"/>
                    <a:pt x="8" y="3309"/>
                  </a:cubicBezTo>
                  <a:lnTo>
                    <a:pt x="839" y="40"/>
                  </a:lnTo>
                  <a:cubicBezTo>
                    <a:pt x="849" y="1"/>
                    <a:pt x="903" y="1"/>
                    <a:pt x="914"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7"/>
            <p:cNvSpPr/>
            <p:nvPr/>
          </p:nvSpPr>
          <p:spPr>
            <a:xfrm>
              <a:off x="-595858" y="2449490"/>
              <a:ext cx="137020" cy="600174"/>
            </a:xfrm>
            <a:custGeom>
              <a:avLst/>
              <a:gdLst/>
              <a:ahLst/>
              <a:cxnLst/>
              <a:rect l="l" t="t" r="r" b="b"/>
              <a:pathLst>
                <a:path w="868" h="3802" extrusionOk="0">
                  <a:moveTo>
                    <a:pt x="363" y="40"/>
                  </a:moveTo>
                  <a:cubicBezTo>
                    <a:pt x="363" y="1"/>
                    <a:pt x="422" y="1"/>
                    <a:pt x="422" y="40"/>
                  </a:cubicBezTo>
                  <a:lnTo>
                    <a:pt x="422" y="710"/>
                  </a:lnTo>
                  <a:lnTo>
                    <a:pt x="559" y="630"/>
                  </a:lnTo>
                  <a:cubicBezTo>
                    <a:pt x="581" y="616"/>
                    <a:pt x="599" y="650"/>
                    <a:pt x="577" y="660"/>
                  </a:cubicBezTo>
                  <a:lnTo>
                    <a:pt x="422" y="750"/>
                  </a:lnTo>
                  <a:lnTo>
                    <a:pt x="422" y="1707"/>
                  </a:lnTo>
                  <a:lnTo>
                    <a:pt x="830" y="1472"/>
                  </a:lnTo>
                  <a:cubicBezTo>
                    <a:pt x="850" y="1460"/>
                    <a:pt x="868" y="1491"/>
                    <a:pt x="848" y="1502"/>
                  </a:cubicBezTo>
                  <a:lnTo>
                    <a:pt x="421" y="1748"/>
                  </a:lnTo>
                  <a:lnTo>
                    <a:pt x="421" y="2667"/>
                  </a:lnTo>
                  <a:lnTo>
                    <a:pt x="830" y="2431"/>
                  </a:lnTo>
                  <a:cubicBezTo>
                    <a:pt x="850" y="2420"/>
                    <a:pt x="868" y="2450"/>
                    <a:pt x="848" y="2462"/>
                  </a:cubicBezTo>
                  <a:lnTo>
                    <a:pt x="421" y="2708"/>
                  </a:lnTo>
                  <a:lnTo>
                    <a:pt x="421" y="3763"/>
                  </a:lnTo>
                  <a:cubicBezTo>
                    <a:pt x="421" y="3801"/>
                    <a:pt x="362" y="3801"/>
                    <a:pt x="362" y="3763"/>
                  </a:cubicBezTo>
                  <a:lnTo>
                    <a:pt x="362" y="2951"/>
                  </a:lnTo>
                  <a:lnTo>
                    <a:pt x="13" y="2749"/>
                  </a:lnTo>
                  <a:cubicBezTo>
                    <a:pt x="3" y="2744"/>
                    <a:pt x="1" y="2734"/>
                    <a:pt x="6" y="2725"/>
                  </a:cubicBezTo>
                  <a:cubicBezTo>
                    <a:pt x="10" y="2716"/>
                    <a:pt x="21" y="2714"/>
                    <a:pt x="30" y="2718"/>
                  </a:cubicBezTo>
                  <a:lnTo>
                    <a:pt x="362" y="2910"/>
                  </a:lnTo>
                  <a:lnTo>
                    <a:pt x="362" y="2143"/>
                  </a:lnTo>
                  <a:lnTo>
                    <a:pt x="13" y="1941"/>
                  </a:lnTo>
                  <a:cubicBezTo>
                    <a:pt x="3" y="1936"/>
                    <a:pt x="1" y="1926"/>
                    <a:pt x="6" y="1918"/>
                  </a:cubicBezTo>
                  <a:cubicBezTo>
                    <a:pt x="10" y="1908"/>
                    <a:pt x="21" y="1906"/>
                    <a:pt x="30" y="1910"/>
                  </a:cubicBezTo>
                  <a:lnTo>
                    <a:pt x="362" y="2102"/>
                  </a:lnTo>
                  <a:lnTo>
                    <a:pt x="362" y="1334"/>
                  </a:lnTo>
                  <a:lnTo>
                    <a:pt x="142" y="1207"/>
                  </a:lnTo>
                  <a:cubicBezTo>
                    <a:pt x="118" y="1197"/>
                    <a:pt x="138" y="1164"/>
                    <a:pt x="158" y="1178"/>
                  </a:cubicBezTo>
                  <a:lnTo>
                    <a:pt x="362" y="1294"/>
                  </a:lnTo>
                  <a:lnTo>
                    <a:pt x="362" y="526"/>
                  </a:lnTo>
                  <a:lnTo>
                    <a:pt x="229" y="451"/>
                  </a:lnTo>
                  <a:cubicBezTo>
                    <a:pt x="209" y="439"/>
                    <a:pt x="227" y="409"/>
                    <a:pt x="247" y="421"/>
                  </a:cubicBezTo>
                  <a:lnTo>
                    <a:pt x="361"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7"/>
            <p:cNvSpPr/>
            <p:nvPr/>
          </p:nvSpPr>
          <p:spPr>
            <a:xfrm>
              <a:off x="-1517751" y="2705536"/>
              <a:ext cx="262517" cy="499619"/>
            </a:xfrm>
            <a:custGeom>
              <a:avLst/>
              <a:gdLst/>
              <a:ahLst/>
              <a:cxnLst/>
              <a:rect l="l" t="t" r="r" b="b"/>
              <a:pathLst>
                <a:path w="1663" h="3165" extrusionOk="0">
                  <a:moveTo>
                    <a:pt x="869" y="39"/>
                  </a:moveTo>
                  <a:lnTo>
                    <a:pt x="1663" y="3165"/>
                  </a:lnTo>
                  <a:lnTo>
                    <a:pt x="0" y="3165"/>
                  </a:lnTo>
                  <a:lnTo>
                    <a:pt x="795" y="39"/>
                  </a:lnTo>
                  <a:cubicBezTo>
                    <a:pt x="804" y="0"/>
                    <a:pt x="860" y="0"/>
                    <a:pt x="869"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7"/>
            <p:cNvSpPr/>
            <p:nvPr/>
          </p:nvSpPr>
          <p:spPr>
            <a:xfrm>
              <a:off x="-1449714" y="2805618"/>
              <a:ext cx="138441" cy="399537"/>
            </a:xfrm>
            <a:custGeom>
              <a:avLst/>
              <a:gdLst/>
              <a:ahLst/>
              <a:cxnLst/>
              <a:rect l="l" t="t" r="r" b="b"/>
              <a:pathLst>
                <a:path w="877" h="2531" extrusionOk="0">
                  <a:moveTo>
                    <a:pt x="372" y="39"/>
                  </a:moveTo>
                  <a:cubicBezTo>
                    <a:pt x="372" y="0"/>
                    <a:pt x="431" y="0"/>
                    <a:pt x="431" y="39"/>
                  </a:cubicBezTo>
                  <a:lnTo>
                    <a:pt x="431" y="708"/>
                  </a:lnTo>
                  <a:lnTo>
                    <a:pt x="569" y="629"/>
                  </a:lnTo>
                  <a:cubicBezTo>
                    <a:pt x="577" y="625"/>
                    <a:pt x="587" y="627"/>
                    <a:pt x="592" y="635"/>
                  </a:cubicBezTo>
                  <a:cubicBezTo>
                    <a:pt x="597" y="643"/>
                    <a:pt x="595" y="654"/>
                    <a:pt x="586" y="659"/>
                  </a:cubicBezTo>
                  <a:lnTo>
                    <a:pt x="431" y="749"/>
                  </a:lnTo>
                  <a:lnTo>
                    <a:pt x="431" y="1706"/>
                  </a:lnTo>
                  <a:lnTo>
                    <a:pt x="839" y="1471"/>
                  </a:lnTo>
                  <a:cubicBezTo>
                    <a:pt x="847" y="1467"/>
                    <a:pt x="858" y="1469"/>
                    <a:pt x="863" y="1478"/>
                  </a:cubicBezTo>
                  <a:cubicBezTo>
                    <a:pt x="867" y="1487"/>
                    <a:pt x="865" y="1497"/>
                    <a:pt x="857" y="1502"/>
                  </a:cubicBezTo>
                  <a:lnTo>
                    <a:pt x="430" y="1748"/>
                  </a:lnTo>
                  <a:lnTo>
                    <a:pt x="430" y="2531"/>
                  </a:lnTo>
                  <a:lnTo>
                    <a:pt x="371" y="2531"/>
                  </a:lnTo>
                  <a:lnTo>
                    <a:pt x="371" y="2143"/>
                  </a:lnTo>
                  <a:lnTo>
                    <a:pt x="22" y="1940"/>
                  </a:lnTo>
                  <a:cubicBezTo>
                    <a:pt x="1" y="1929"/>
                    <a:pt x="18" y="1898"/>
                    <a:pt x="39" y="1910"/>
                  </a:cubicBezTo>
                  <a:lnTo>
                    <a:pt x="371" y="2103"/>
                  </a:lnTo>
                  <a:lnTo>
                    <a:pt x="371" y="1335"/>
                  </a:lnTo>
                  <a:lnTo>
                    <a:pt x="151" y="1208"/>
                  </a:lnTo>
                  <a:cubicBezTo>
                    <a:pt x="142" y="1203"/>
                    <a:pt x="139" y="1191"/>
                    <a:pt x="144" y="1183"/>
                  </a:cubicBezTo>
                  <a:cubicBezTo>
                    <a:pt x="149" y="1175"/>
                    <a:pt x="159" y="1173"/>
                    <a:pt x="169" y="1177"/>
                  </a:cubicBezTo>
                  <a:lnTo>
                    <a:pt x="371" y="1294"/>
                  </a:lnTo>
                  <a:lnTo>
                    <a:pt x="371" y="527"/>
                  </a:lnTo>
                  <a:lnTo>
                    <a:pt x="238" y="451"/>
                  </a:lnTo>
                  <a:cubicBezTo>
                    <a:pt x="230" y="446"/>
                    <a:pt x="228" y="435"/>
                    <a:pt x="232" y="427"/>
                  </a:cubicBezTo>
                  <a:cubicBezTo>
                    <a:pt x="237" y="419"/>
                    <a:pt x="248" y="415"/>
                    <a:pt x="256" y="420"/>
                  </a:cubicBezTo>
                  <a:lnTo>
                    <a:pt x="370" y="486"/>
                  </a:lnTo>
                  <a:lnTo>
                    <a:pt x="370" y="39"/>
                  </a:lnTo>
                  <a:close/>
                  <a:moveTo>
                    <a:pt x="664" y="2531"/>
                  </a:moveTo>
                  <a:lnTo>
                    <a:pt x="734" y="2531"/>
                  </a:lnTo>
                  <a:lnTo>
                    <a:pt x="856" y="2460"/>
                  </a:lnTo>
                  <a:cubicBezTo>
                    <a:pt x="877" y="2448"/>
                    <a:pt x="859" y="2418"/>
                    <a:pt x="839"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7"/>
            <p:cNvSpPr/>
            <p:nvPr/>
          </p:nvSpPr>
          <p:spPr>
            <a:xfrm>
              <a:off x="-530347" y="2430231"/>
              <a:ext cx="339236" cy="735458"/>
            </a:xfrm>
            <a:custGeom>
              <a:avLst/>
              <a:gdLst/>
              <a:ahLst/>
              <a:cxnLst/>
              <a:rect l="l" t="t" r="r" b="b"/>
              <a:pathLst>
                <a:path w="2149" h="4659" extrusionOk="0">
                  <a:moveTo>
                    <a:pt x="1120" y="48"/>
                  </a:moveTo>
                  <a:lnTo>
                    <a:pt x="2138" y="4050"/>
                  </a:lnTo>
                  <a:cubicBezTo>
                    <a:pt x="2139" y="4053"/>
                    <a:pt x="2139" y="4055"/>
                    <a:pt x="2139" y="4056"/>
                  </a:cubicBezTo>
                  <a:cubicBezTo>
                    <a:pt x="2148" y="4157"/>
                    <a:pt x="2136" y="4258"/>
                    <a:pt x="2105" y="4355"/>
                  </a:cubicBezTo>
                  <a:cubicBezTo>
                    <a:pt x="2028" y="4565"/>
                    <a:pt x="1853" y="4658"/>
                    <a:pt x="1634" y="4658"/>
                  </a:cubicBezTo>
                  <a:lnTo>
                    <a:pt x="517" y="4658"/>
                  </a:lnTo>
                  <a:cubicBezTo>
                    <a:pt x="297" y="4658"/>
                    <a:pt x="123" y="4565"/>
                    <a:pt x="47" y="4355"/>
                  </a:cubicBezTo>
                  <a:cubicBezTo>
                    <a:pt x="14" y="4258"/>
                    <a:pt x="1" y="4157"/>
                    <a:pt x="10" y="4057"/>
                  </a:cubicBezTo>
                  <a:cubicBezTo>
                    <a:pt x="10" y="4055"/>
                    <a:pt x="12" y="4053"/>
                    <a:pt x="12" y="4052"/>
                  </a:cubicBezTo>
                  <a:lnTo>
                    <a:pt x="1030" y="48"/>
                  </a:lnTo>
                  <a:cubicBezTo>
                    <a:pt x="1042" y="0"/>
                    <a:pt x="1109" y="0"/>
                    <a:pt x="112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7"/>
            <p:cNvSpPr/>
            <p:nvPr/>
          </p:nvSpPr>
          <p:spPr>
            <a:xfrm>
              <a:off x="-437842" y="2552729"/>
              <a:ext cx="169381" cy="652425"/>
            </a:xfrm>
            <a:custGeom>
              <a:avLst/>
              <a:gdLst/>
              <a:ahLst/>
              <a:cxnLst/>
              <a:rect l="l" t="t" r="r" b="b"/>
              <a:pathLst>
                <a:path w="1073" h="4133" extrusionOk="0">
                  <a:moveTo>
                    <a:pt x="453" y="48"/>
                  </a:moveTo>
                  <a:cubicBezTo>
                    <a:pt x="453" y="1"/>
                    <a:pt x="525" y="1"/>
                    <a:pt x="525" y="48"/>
                  </a:cubicBezTo>
                  <a:lnTo>
                    <a:pt x="525" y="868"/>
                  </a:lnTo>
                  <a:lnTo>
                    <a:pt x="693" y="771"/>
                  </a:lnTo>
                  <a:cubicBezTo>
                    <a:pt x="718" y="756"/>
                    <a:pt x="740" y="793"/>
                    <a:pt x="716" y="807"/>
                  </a:cubicBezTo>
                  <a:lnTo>
                    <a:pt x="525" y="917"/>
                  </a:lnTo>
                  <a:lnTo>
                    <a:pt x="525" y="2090"/>
                  </a:lnTo>
                  <a:lnTo>
                    <a:pt x="1025" y="1801"/>
                  </a:lnTo>
                  <a:cubicBezTo>
                    <a:pt x="1035" y="1795"/>
                    <a:pt x="1048" y="1799"/>
                    <a:pt x="1054" y="1809"/>
                  </a:cubicBezTo>
                  <a:cubicBezTo>
                    <a:pt x="1060" y="1820"/>
                    <a:pt x="1057" y="1833"/>
                    <a:pt x="1046" y="1839"/>
                  </a:cubicBezTo>
                  <a:lnTo>
                    <a:pt x="525" y="2140"/>
                  </a:lnTo>
                  <a:lnTo>
                    <a:pt x="525" y="3264"/>
                  </a:lnTo>
                  <a:lnTo>
                    <a:pt x="1025" y="2976"/>
                  </a:lnTo>
                  <a:cubicBezTo>
                    <a:pt x="1049" y="2959"/>
                    <a:pt x="1073" y="2999"/>
                    <a:pt x="1046" y="3012"/>
                  </a:cubicBezTo>
                  <a:lnTo>
                    <a:pt x="525" y="3314"/>
                  </a:lnTo>
                  <a:lnTo>
                    <a:pt x="525" y="4133"/>
                  </a:lnTo>
                  <a:lnTo>
                    <a:pt x="453" y="4133"/>
                  </a:lnTo>
                  <a:lnTo>
                    <a:pt x="453" y="3613"/>
                  </a:lnTo>
                  <a:lnTo>
                    <a:pt x="25" y="3366"/>
                  </a:lnTo>
                  <a:cubicBezTo>
                    <a:pt x="3" y="3351"/>
                    <a:pt x="23" y="3317"/>
                    <a:pt x="46" y="3328"/>
                  </a:cubicBezTo>
                  <a:lnTo>
                    <a:pt x="453" y="3564"/>
                  </a:lnTo>
                  <a:lnTo>
                    <a:pt x="453" y="2623"/>
                  </a:lnTo>
                  <a:lnTo>
                    <a:pt x="25" y="2376"/>
                  </a:lnTo>
                  <a:cubicBezTo>
                    <a:pt x="1" y="2362"/>
                    <a:pt x="22" y="2324"/>
                    <a:pt x="46" y="2338"/>
                  </a:cubicBezTo>
                  <a:lnTo>
                    <a:pt x="453" y="2573"/>
                  </a:lnTo>
                  <a:lnTo>
                    <a:pt x="453" y="1634"/>
                  </a:lnTo>
                  <a:lnTo>
                    <a:pt x="184" y="1479"/>
                  </a:lnTo>
                  <a:cubicBezTo>
                    <a:pt x="159" y="1465"/>
                    <a:pt x="180" y="1427"/>
                    <a:pt x="205" y="1441"/>
                  </a:cubicBezTo>
                  <a:lnTo>
                    <a:pt x="453" y="1585"/>
                  </a:lnTo>
                  <a:lnTo>
                    <a:pt x="453" y="644"/>
                  </a:lnTo>
                  <a:lnTo>
                    <a:pt x="291" y="551"/>
                  </a:lnTo>
                  <a:cubicBezTo>
                    <a:pt x="265" y="538"/>
                    <a:pt x="287" y="498"/>
                    <a:pt x="312" y="514"/>
                  </a:cubicBezTo>
                  <a:lnTo>
                    <a:pt x="452" y="5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7"/>
            <p:cNvSpPr/>
            <p:nvPr/>
          </p:nvSpPr>
          <p:spPr>
            <a:xfrm>
              <a:off x="-713147" y="2673017"/>
              <a:ext cx="281302" cy="531980"/>
            </a:xfrm>
            <a:custGeom>
              <a:avLst/>
              <a:gdLst/>
              <a:ahLst/>
              <a:cxnLst/>
              <a:rect l="l" t="t" r="r" b="b"/>
              <a:pathLst>
                <a:path w="1782" h="3370" extrusionOk="0">
                  <a:moveTo>
                    <a:pt x="937" y="48"/>
                  </a:moveTo>
                  <a:lnTo>
                    <a:pt x="1781" y="3370"/>
                  </a:lnTo>
                  <a:lnTo>
                    <a:pt x="1" y="3370"/>
                  </a:lnTo>
                  <a:lnTo>
                    <a:pt x="846" y="48"/>
                  </a:lnTo>
                  <a:cubicBezTo>
                    <a:pt x="858" y="1"/>
                    <a:pt x="925" y="1"/>
                    <a:pt x="937"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7"/>
            <p:cNvSpPr/>
            <p:nvPr/>
          </p:nvSpPr>
          <p:spPr>
            <a:xfrm>
              <a:off x="-649688" y="2795515"/>
              <a:ext cx="168750" cy="409640"/>
            </a:xfrm>
            <a:custGeom>
              <a:avLst/>
              <a:gdLst/>
              <a:ahLst/>
              <a:cxnLst/>
              <a:rect l="l" t="t" r="r" b="b"/>
              <a:pathLst>
                <a:path w="1069" h="2595" extrusionOk="0">
                  <a:moveTo>
                    <a:pt x="454" y="48"/>
                  </a:moveTo>
                  <a:cubicBezTo>
                    <a:pt x="454" y="1"/>
                    <a:pt x="525" y="1"/>
                    <a:pt x="525" y="48"/>
                  </a:cubicBezTo>
                  <a:lnTo>
                    <a:pt x="525" y="869"/>
                  </a:lnTo>
                  <a:lnTo>
                    <a:pt x="693" y="771"/>
                  </a:lnTo>
                  <a:cubicBezTo>
                    <a:pt x="718" y="757"/>
                    <a:pt x="739" y="793"/>
                    <a:pt x="716" y="807"/>
                  </a:cubicBezTo>
                  <a:lnTo>
                    <a:pt x="525" y="918"/>
                  </a:lnTo>
                  <a:lnTo>
                    <a:pt x="525" y="2090"/>
                  </a:lnTo>
                  <a:lnTo>
                    <a:pt x="1025" y="1801"/>
                  </a:lnTo>
                  <a:cubicBezTo>
                    <a:pt x="1049" y="1790"/>
                    <a:pt x="1069" y="1823"/>
                    <a:pt x="1046" y="1839"/>
                  </a:cubicBezTo>
                  <a:lnTo>
                    <a:pt x="525" y="2140"/>
                  </a:lnTo>
                  <a:lnTo>
                    <a:pt x="525" y="2595"/>
                  </a:lnTo>
                  <a:lnTo>
                    <a:pt x="403" y="2595"/>
                  </a:lnTo>
                  <a:lnTo>
                    <a:pt x="26" y="2376"/>
                  </a:lnTo>
                  <a:cubicBezTo>
                    <a:pt x="1" y="2362"/>
                    <a:pt x="22" y="2325"/>
                    <a:pt x="47" y="2340"/>
                  </a:cubicBezTo>
                  <a:lnTo>
                    <a:pt x="454" y="2575"/>
                  </a:lnTo>
                  <a:lnTo>
                    <a:pt x="454" y="1634"/>
                  </a:lnTo>
                  <a:lnTo>
                    <a:pt x="184" y="1479"/>
                  </a:lnTo>
                  <a:cubicBezTo>
                    <a:pt x="160" y="1465"/>
                    <a:pt x="181" y="1428"/>
                    <a:pt x="205" y="1442"/>
                  </a:cubicBezTo>
                  <a:lnTo>
                    <a:pt x="454" y="1585"/>
                  </a:lnTo>
                  <a:lnTo>
                    <a:pt x="454" y="645"/>
                  </a:lnTo>
                  <a:lnTo>
                    <a:pt x="291" y="552"/>
                  </a:lnTo>
                  <a:cubicBezTo>
                    <a:pt x="270" y="537"/>
                    <a:pt x="289" y="503"/>
                    <a:pt x="314" y="515"/>
                  </a:cubicBezTo>
                  <a:lnTo>
                    <a:pt x="454"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7"/>
            <p:cNvSpPr/>
            <p:nvPr/>
          </p:nvSpPr>
          <p:spPr>
            <a:xfrm>
              <a:off x="-878740" y="2804987"/>
              <a:ext cx="214055" cy="400169"/>
            </a:xfrm>
            <a:custGeom>
              <a:avLst/>
              <a:gdLst/>
              <a:ahLst/>
              <a:cxnLst/>
              <a:rect l="l" t="t" r="r" b="b"/>
              <a:pathLst>
                <a:path w="1356" h="2535" extrusionOk="0">
                  <a:moveTo>
                    <a:pt x="724" y="48"/>
                  </a:moveTo>
                  <a:lnTo>
                    <a:pt x="1355" y="2535"/>
                  </a:lnTo>
                  <a:lnTo>
                    <a:pt x="1" y="2535"/>
                  </a:lnTo>
                  <a:lnTo>
                    <a:pt x="632" y="48"/>
                  </a:lnTo>
                  <a:cubicBezTo>
                    <a:pt x="645" y="1"/>
                    <a:pt x="711" y="1"/>
                    <a:pt x="724"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7"/>
            <p:cNvSpPr/>
            <p:nvPr/>
          </p:nvSpPr>
          <p:spPr>
            <a:xfrm>
              <a:off x="-823490" y="2927485"/>
              <a:ext cx="91399" cy="277671"/>
            </a:xfrm>
            <a:custGeom>
              <a:avLst/>
              <a:gdLst/>
              <a:ahLst/>
              <a:cxnLst/>
              <a:rect l="l" t="t" r="r" b="b"/>
              <a:pathLst>
                <a:path w="579" h="1759" extrusionOk="0">
                  <a:moveTo>
                    <a:pt x="292" y="48"/>
                  </a:moveTo>
                  <a:cubicBezTo>
                    <a:pt x="292" y="1"/>
                    <a:pt x="363" y="1"/>
                    <a:pt x="363" y="48"/>
                  </a:cubicBezTo>
                  <a:lnTo>
                    <a:pt x="363" y="869"/>
                  </a:lnTo>
                  <a:lnTo>
                    <a:pt x="533" y="771"/>
                  </a:lnTo>
                  <a:cubicBezTo>
                    <a:pt x="557" y="757"/>
                    <a:pt x="579" y="793"/>
                    <a:pt x="554" y="807"/>
                  </a:cubicBezTo>
                  <a:lnTo>
                    <a:pt x="363" y="918"/>
                  </a:lnTo>
                  <a:lnTo>
                    <a:pt x="363" y="1759"/>
                  </a:lnTo>
                  <a:lnTo>
                    <a:pt x="292" y="1759"/>
                  </a:lnTo>
                  <a:lnTo>
                    <a:pt x="292" y="1634"/>
                  </a:lnTo>
                  <a:lnTo>
                    <a:pt x="22" y="1479"/>
                  </a:lnTo>
                  <a:cubicBezTo>
                    <a:pt x="0" y="1464"/>
                    <a:pt x="20" y="1429"/>
                    <a:pt x="45" y="1441"/>
                  </a:cubicBezTo>
                  <a:lnTo>
                    <a:pt x="292" y="1585"/>
                  </a:lnTo>
                  <a:lnTo>
                    <a:pt x="292" y="644"/>
                  </a:lnTo>
                  <a:lnTo>
                    <a:pt x="132" y="551"/>
                  </a:lnTo>
                  <a:cubicBezTo>
                    <a:pt x="104" y="538"/>
                    <a:pt x="127" y="496"/>
                    <a:pt x="152" y="513"/>
                  </a:cubicBezTo>
                  <a:lnTo>
                    <a:pt x="29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7"/>
            <p:cNvSpPr/>
            <p:nvPr/>
          </p:nvSpPr>
          <p:spPr>
            <a:xfrm>
              <a:off x="-1158307" y="2728583"/>
              <a:ext cx="253046" cy="476572"/>
            </a:xfrm>
            <a:custGeom>
              <a:avLst/>
              <a:gdLst/>
              <a:ahLst/>
              <a:cxnLst/>
              <a:rect l="l" t="t" r="r" b="b"/>
              <a:pathLst>
                <a:path w="1603" h="3019" extrusionOk="0">
                  <a:moveTo>
                    <a:pt x="848" y="47"/>
                  </a:moveTo>
                  <a:lnTo>
                    <a:pt x="1602" y="3019"/>
                  </a:lnTo>
                  <a:lnTo>
                    <a:pt x="1" y="3019"/>
                  </a:lnTo>
                  <a:lnTo>
                    <a:pt x="756" y="47"/>
                  </a:lnTo>
                  <a:cubicBezTo>
                    <a:pt x="769" y="0"/>
                    <a:pt x="836" y="0"/>
                    <a:pt x="848"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7"/>
            <p:cNvSpPr/>
            <p:nvPr/>
          </p:nvSpPr>
          <p:spPr>
            <a:xfrm>
              <a:off x="-1083798" y="2850450"/>
              <a:ext cx="143650" cy="354706"/>
            </a:xfrm>
            <a:custGeom>
              <a:avLst/>
              <a:gdLst/>
              <a:ahLst/>
              <a:cxnLst/>
              <a:rect l="l" t="t" r="r" b="b"/>
              <a:pathLst>
                <a:path w="910" h="2247" extrusionOk="0">
                  <a:moveTo>
                    <a:pt x="294" y="51"/>
                  </a:moveTo>
                  <a:cubicBezTo>
                    <a:pt x="291" y="1"/>
                    <a:pt x="368" y="1"/>
                    <a:pt x="366" y="51"/>
                  </a:cubicBezTo>
                  <a:lnTo>
                    <a:pt x="366" y="871"/>
                  </a:lnTo>
                  <a:lnTo>
                    <a:pt x="534" y="773"/>
                  </a:lnTo>
                  <a:cubicBezTo>
                    <a:pt x="545" y="767"/>
                    <a:pt x="558" y="771"/>
                    <a:pt x="564" y="782"/>
                  </a:cubicBezTo>
                  <a:cubicBezTo>
                    <a:pt x="570" y="792"/>
                    <a:pt x="566" y="805"/>
                    <a:pt x="557" y="811"/>
                  </a:cubicBezTo>
                  <a:lnTo>
                    <a:pt x="366" y="920"/>
                  </a:lnTo>
                  <a:lnTo>
                    <a:pt x="366" y="2094"/>
                  </a:lnTo>
                  <a:lnTo>
                    <a:pt x="866" y="1805"/>
                  </a:lnTo>
                  <a:cubicBezTo>
                    <a:pt x="889" y="1793"/>
                    <a:pt x="909" y="1827"/>
                    <a:pt x="887" y="1842"/>
                  </a:cubicBezTo>
                  <a:lnTo>
                    <a:pt x="366" y="2143"/>
                  </a:lnTo>
                  <a:lnTo>
                    <a:pt x="366" y="2247"/>
                  </a:lnTo>
                  <a:lnTo>
                    <a:pt x="294" y="2247"/>
                  </a:lnTo>
                  <a:lnTo>
                    <a:pt x="294" y="1638"/>
                  </a:lnTo>
                  <a:lnTo>
                    <a:pt x="25" y="1481"/>
                  </a:lnTo>
                  <a:cubicBezTo>
                    <a:pt x="0" y="1467"/>
                    <a:pt x="22" y="1431"/>
                    <a:pt x="46" y="1445"/>
                  </a:cubicBezTo>
                  <a:lnTo>
                    <a:pt x="294" y="1588"/>
                  </a:lnTo>
                  <a:lnTo>
                    <a:pt x="294" y="648"/>
                  </a:lnTo>
                  <a:lnTo>
                    <a:pt x="132" y="555"/>
                  </a:lnTo>
                  <a:cubicBezTo>
                    <a:pt x="107" y="541"/>
                    <a:pt x="129" y="504"/>
                    <a:pt x="153" y="518"/>
                  </a:cubicBezTo>
                  <a:lnTo>
                    <a:pt x="293" y="59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7"/>
            <p:cNvSpPr/>
            <p:nvPr/>
          </p:nvSpPr>
          <p:spPr>
            <a:xfrm>
              <a:off x="-1371890" y="2881864"/>
              <a:ext cx="175064" cy="323292"/>
            </a:xfrm>
            <a:custGeom>
              <a:avLst/>
              <a:gdLst/>
              <a:ahLst/>
              <a:cxnLst/>
              <a:rect l="l" t="t" r="r" b="b"/>
              <a:pathLst>
                <a:path w="1109" h="2048" extrusionOk="0">
                  <a:moveTo>
                    <a:pt x="600" y="48"/>
                  </a:moveTo>
                  <a:lnTo>
                    <a:pt x="1108" y="2048"/>
                  </a:lnTo>
                  <a:lnTo>
                    <a:pt x="0" y="2048"/>
                  </a:lnTo>
                  <a:lnTo>
                    <a:pt x="508" y="48"/>
                  </a:lnTo>
                  <a:cubicBezTo>
                    <a:pt x="521" y="0"/>
                    <a:pt x="588" y="0"/>
                    <a:pt x="60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7"/>
            <p:cNvSpPr/>
            <p:nvPr/>
          </p:nvSpPr>
          <p:spPr>
            <a:xfrm>
              <a:off x="-1317744" y="3004204"/>
              <a:ext cx="73088" cy="200953"/>
            </a:xfrm>
            <a:custGeom>
              <a:avLst/>
              <a:gdLst/>
              <a:ahLst/>
              <a:cxnLst/>
              <a:rect l="l" t="t" r="r" b="b"/>
              <a:pathLst>
                <a:path w="463" h="1273" extrusionOk="0">
                  <a:moveTo>
                    <a:pt x="176" y="49"/>
                  </a:moveTo>
                  <a:cubicBezTo>
                    <a:pt x="176" y="0"/>
                    <a:pt x="248" y="0"/>
                    <a:pt x="248" y="49"/>
                  </a:cubicBezTo>
                  <a:lnTo>
                    <a:pt x="248" y="868"/>
                  </a:lnTo>
                  <a:lnTo>
                    <a:pt x="417" y="772"/>
                  </a:lnTo>
                  <a:cubicBezTo>
                    <a:pt x="442" y="757"/>
                    <a:pt x="463" y="794"/>
                    <a:pt x="438" y="808"/>
                  </a:cubicBezTo>
                  <a:lnTo>
                    <a:pt x="248" y="918"/>
                  </a:lnTo>
                  <a:lnTo>
                    <a:pt x="248" y="1273"/>
                  </a:lnTo>
                  <a:lnTo>
                    <a:pt x="176" y="1273"/>
                  </a:lnTo>
                  <a:lnTo>
                    <a:pt x="176" y="645"/>
                  </a:lnTo>
                  <a:lnTo>
                    <a:pt x="15" y="552"/>
                  </a:lnTo>
                  <a:cubicBezTo>
                    <a:pt x="4" y="546"/>
                    <a:pt x="1" y="533"/>
                    <a:pt x="7" y="523"/>
                  </a:cubicBezTo>
                  <a:cubicBezTo>
                    <a:pt x="13" y="512"/>
                    <a:pt x="27" y="508"/>
                    <a:pt x="36" y="515"/>
                  </a:cubicBezTo>
                  <a:lnTo>
                    <a:pt x="176"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7"/>
            <p:cNvSpPr/>
            <p:nvPr/>
          </p:nvSpPr>
          <p:spPr>
            <a:xfrm>
              <a:off x="-1660612" y="2720217"/>
              <a:ext cx="257150" cy="484780"/>
            </a:xfrm>
            <a:custGeom>
              <a:avLst/>
              <a:gdLst/>
              <a:ahLst/>
              <a:cxnLst/>
              <a:rect l="l" t="t" r="r" b="b"/>
              <a:pathLst>
                <a:path w="1629" h="3071" extrusionOk="0">
                  <a:moveTo>
                    <a:pt x="860" y="48"/>
                  </a:moveTo>
                  <a:lnTo>
                    <a:pt x="1628" y="3071"/>
                  </a:lnTo>
                  <a:lnTo>
                    <a:pt x="1" y="3071"/>
                  </a:lnTo>
                  <a:lnTo>
                    <a:pt x="769" y="48"/>
                  </a:lnTo>
                  <a:cubicBezTo>
                    <a:pt x="780" y="0"/>
                    <a:pt x="848" y="0"/>
                    <a:pt x="85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7"/>
            <p:cNvSpPr/>
            <p:nvPr/>
          </p:nvSpPr>
          <p:spPr>
            <a:xfrm>
              <a:off x="-1584209" y="2842715"/>
              <a:ext cx="143808" cy="362441"/>
            </a:xfrm>
            <a:custGeom>
              <a:avLst/>
              <a:gdLst/>
              <a:ahLst/>
              <a:cxnLst/>
              <a:rect l="l" t="t" r="r" b="b"/>
              <a:pathLst>
                <a:path w="911" h="2296" extrusionOk="0">
                  <a:moveTo>
                    <a:pt x="295" y="49"/>
                  </a:moveTo>
                  <a:cubicBezTo>
                    <a:pt x="295" y="0"/>
                    <a:pt x="367" y="0"/>
                    <a:pt x="367" y="49"/>
                  </a:cubicBezTo>
                  <a:lnTo>
                    <a:pt x="367" y="868"/>
                  </a:lnTo>
                  <a:lnTo>
                    <a:pt x="535" y="771"/>
                  </a:lnTo>
                  <a:cubicBezTo>
                    <a:pt x="560" y="756"/>
                    <a:pt x="581" y="794"/>
                    <a:pt x="556" y="808"/>
                  </a:cubicBezTo>
                  <a:lnTo>
                    <a:pt x="366" y="918"/>
                  </a:lnTo>
                  <a:lnTo>
                    <a:pt x="366" y="2090"/>
                  </a:lnTo>
                  <a:lnTo>
                    <a:pt x="866" y="1802"/>
                  </a:lnTo>
                  <a:cubicBezTo>
                    <a:pt x="890" y="1789"/>
                    <a:pt x="910" y="1824"/>
                    <a:pt x="888" y="1838"/>
                  </a:cubicBezTo>
                  <a:lnTo>
                    <a:pt x="366" y="2139"/>
                  </a:lnTo>
                  <a:lnTo>
                    <a:pt x="366" y="2296"/>
                  </a:lnTo>
                  <a:lnTo>
                    <a:pt x="294" y="2296"/>
                  </a:lnTo>
                  <a:lnTo>
                    <a:pt x="294" y="1634"/>
                  </a:lnTo>
                  <a:lnTo>
                    <a:pt x="25" y="1478"/>
                  </a:lnTo>
                  <a:cubicBezTo>
                    <a:pt x="0" y="1464"/>
                    <a:pt x="23" y="1427"/>
                    <a:pt x="47" y="1441"/>
                  </a:cubicBezTo>
                  <a:lnTo>
                    <a:pt x="294" y="1584"/>
                  </a:lnTo>
                  <a:lnTo>
                    <a:pt x="294" y="645"/>
                  </a:lnTo>
                  <a:lnTo>
                    <a:pt x="133" y="552"/>
                  </a:lnTo>
                  <a:cubicBezTo>
                    <a:pt x="106" y="538"/>
                    <a:pt x="128" y="498"/>
                    <a:pt x="154" y="514"/>
                  </a:cubicBezTo>
                  <a:lnTo>
                    <a:pt x="294"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7"/>
            <p:cNvSpPr/>
            <p:nvPr/>
          </p:nvSpPr>
          <p:spPr>
            <a:xfrm>
              <a:off x="-1916974" y="2827403"/>
              <a:ext cx="202689" cy="377753"/>
            </a:xfrm>
            <a:custGeom>
              <a:avLst/>
              <a:gdLst/>
              <a:ahLst/>
              <a:cxnLst/>
              <a:rect l="l" t="t" r="r" b="b"/>
              <a:pathLst>
                <a:path w="1284" h="2393" extrusionOk="0">
                  <a:moveTo>
                    <a:pt x="689" y="49"/>
                  </a:moveTo>
                  <a:lnTo>
                    <a:pt x="1284" y="2393"/>
                  </a:lnTo>
                  <a:lnTo>
                    <a:pt x="1" y="2393"/>
                  </a:lnTo>
                  <a:lnTo>
                    <a:pt x="597" y="49"/>
                  </a:lnTo>
                  <a:cubicBezTo>
                    <a:pt x="609" y="1"/>
                    <a:pt x="676" y="1"/>
                    <a:pt x="689" y="4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7"/>
            <p:cNvSpPr/>
            <p:nvPr/>
          </p:nvSpPr>
          <p:spPr>
            <a:xfrm>
              <a:off x="-1867723" y="2950059"/>
              <a:ext cx="90137" cy="255098"/>
            </a:xfrm>
            <a:custGeom>
              <a:avLst/>
              <a:gdLst/>
              <a:ahLst/>
              <a:cxnLst/>
              <a:rect l="l" t="t" r="r" b="b"/>
              <a:pathLst>
                <a:path w="571" h="1616" extrusionOk="0">
                  <a:moveTo>
                    <a:pt x="295" y="48"/>
                  </a:moveTo>
                  <a:cubicBezTo>
                    <a:pt x="295" y="0"/>
                    <a:pt x="366" y="0"/>
                    <a:pt x="366" y="48"/>
                  </a:cubicBezTo>
                  <a:lnTo>
                    <a:pt x="366" y="868"/>
                  </a:lnTo>
                  <a:lnTo>
                    <a:pt x="536" y="770"/>
                  </a:lnTo>
                  <a:cubicBezTo>
                    <a:pt x="546" y="764"/>
                    <a:pt x="559" y="768"/>
                    <a:pt x="565" y="779"/>
                  </a:cubicBezTo>
                  <a:cubicBezTo>
                    <a:pt x="571" y="788"/>
                    <a:pt x="567" y="802"/>
                    <a:pt x="557" y="808"/>
                  </a:cubicBezTo>
                  <a:lnTo>
                    <a:pt x="366" y="917"/>
                  </a:lnTo>
                  <a:lnTo>
                    <a:pt x="366" y="1616"/>
                  </a:lnTo>
                  <a:lnTo>
                    <a:pt x="263" y="1616"/>
                  </a:lnTo>
                  <a:lnTo>
                    <a:pt x="25" y="1478"/>
                  </a:lnTo>
                  <a:cubicBezTo>
                    <a:pt x="1" y="1464"/>
                    <a:pt x="23" y="1428"/>
                    <a:pt x="48" y="1442"/>
                  </a:cubicBezTo>
                  <a:lnTo>
                    <a:pt x="295" y="1584"/>
                  </a:lnTo>
                  <a:lnTo>
                    <a:pt x="295" y="644"/>
                  </a:lnTo>
                  <a:lnTo>
                    <a:pt x="133" y="552"/>
                  </a:lnTo>
                  <a:cubicBezTo>
                    <a:pt x="111" y="536"/>
                    <a:pt x="131" y="503"/>
                    <a:pt x="155" y="514"/>
                  </a:cubicBezTo>
                  <a:lnTo>
                    <a:pt x="295"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7"/>
            <p:cNvSpPr/>
            <p:nvPr/>
          </p:nvSpPr>
          <p:spPr>
            <a:xfrm>
              <a:off x="-1991326" y="2816510"/>
              <a:ext cx="203952" cy="388645"/>
            </a:xfrm>
            <a:custGeom>
              <a:avLst/>
              <a:gdLst/>
              <a:ahLst/>
              <a:cxnLst/>
              <a:rect l="l" t="t" r="r" b="b"/>
              <a:pathLst>
                <a:path w="1292" h="2462" extrusionOk="0">
                  <a:moveTo>
                    <a:pt x="674" y="30"/>
                  </a:moveTo>
                  <a:lnTo>
                    <a:pt x="1290" y="2455"/>
                  </a:lnTo>
                  <a:cubicBezTo>
                    <a:pt x="1290" y="2456"/>
                    <a:pt x="1290" y="2457"/>
                    <a:pt x="1292" y="2458"/>
                  </a:cubicBezTo>
                  <a:lnTo>
                    <a:pt x="1292" y="2462"/>
                  </a:lnTo>
                  <a:lnTo>
                    <a:pt x="2" y="2462"/>
                  </a:lnTo>
                  <a:lnTo>
                    <a:pt x="2" y="2458"/>
                  </a:lnTo>
                  <a:cubicBezTo>
                    <a:pt x="0" y="2457"/>
                    <a:pt x="0" y="2456"/>
                    <a:pt x="2" y="2455"/>
                  </a:cubicBezTo>
                  <a:lnTo>
                    <a:pt x="618" y="30"/>
                  </a:lnTo>
                  <a:cubicBezTo>
                    <a:pt x="625" y="1"/>
                    <a:pt x="666" y="1"/>
                    <a:pt x="67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7"/>
            <p:cNvSpPr/>
            <p:nvPr/>
          </p:nvSpPr>
          <p:spPr>
            <a:xfrm>
              <a:off x="-1934970" y="2890704"/>
              <a:ext cx="101502" cy="314294"/>
            </a:xfrm>
            <a:custGeom>
              <a:avLst/>
              <a:gdLst/>
              <a:ahLst/>
              <a:cxnLst/>
              <a:rect l="l" t="t" r="r" b="b"/>
              <a:pathLst>
                <a:path w="643" h="1991" extrusionOk="0">
                  <a:moveTo>
                    <a:pt x="268" y="30"/>
                  </a:moveTo>
                  <a:cubicBezTo>
                    <a:pt x="268" y="1"/>
                    <a:pt x="311" y="1"/>
                    <a:pt x="311" y="30"/>
                  </a:cubicBezTo>
                  <a:lnTo>
                    <a:pt x="311" y="527"/>
                  </a:lnTo>
                  <a:lnTo>
                    <a:pt x="415" y="468"/>
                  </a:lnTo>
                  <a:cubicBezTo>
                    <a:pt x="429" y="458"/>
                    <a:pt x="442" y="481"/>
                    <a:pt x="428" y="490"/>
                  </a:cubicBezTo>
                  <a:lnTo>
                    <a:pt x="312" y="556"/>
                  </a:lnTo>
                  <a:lnTo>
                    <a:pt x="312" y="1266"/>
                  </a:lnTo>
                  <a:lnTo>
                    <a:pt x="616" y="1092"/>
                  </a:lnTo>
                  <a:cubicBezTo>
                    <a:pt x="622" y="1087"/>
                    <a:pt x="630" y="1090"/>
                    <a:pt x="632" y="1097"/>
                  </a:cubicBezTo>
                  <a:cubicBezTo>
                    <a:pt x="637" y="1103"/>
                    <a:pt x="635" y="1111"/>
                    <a:pt x="628" y="1115"/>
                  </a:cubicBezTo>
                  <a:lnTo>
                    <a:pt x="312" y="1297"/>
                  </a:lnTo>
                  <a:lnTo>
                    <a:pt x="312" y="1978"/>
                  </a:lnTo>
                  <a:lnTo>
                    <a:pt x="616" y="1802"/>
                  </a:lnTo>
                  <a:cubicBezTo>
                    <a:pt x="630" y="1794"/>
                    <a:pt x="643" y="1817"/>
                    <a:pt x="628" y="1826"/>
                  </a:cubicBezTo>
                  <a:lnTo>
                    <a:pt x="342" y="1991"/>
                  </a:lnTo>
                  <a:lnTo>
                    <a:pt x="268" y="1991"/>
                  </a:lnTo>
                  <a:lnTo>
                    <a:pt x="268" y="1591"/>
                  </a:lnTo>
                  <a:lnTo>
                    <a:pt x="9" y="1440"/>
                  </a:lnTo>
                  <a:cubicBezTo>
                    <a:pt x="2" y="1437"/>
                    <a:pt x="1" y="1428"/>
                    <a:pt x="4" y="1423"/>
                  </a:cubicBezTo>
                  <a:cubicBezTo>
                    <a:pt x="8" y="1417"/>
                    <a:pt x="15" y="1414"/>
                    <a:pt x="22" y="1418"/>
                  </a:cubicBezTo>
                  <a:lnTo>
                    <a:pt x="268" y="1560"/>
                  </a:lnTo>
                  <a:lnTo>
                    <a:pt x="268" y="991"/>
                  </a:lnTo>
                  <a:lnTo>
                    <a:pt x="106" y="897"/>
                  </a:lnTo>
                  <a:cubicBezTo>
                    <a:pt x="90" y="888"/>
                    <a:pt x="103" y="865"/>
                    <a:pt x="117" y="873"/>
                  </a:cubicBezTo>
                  <a:lnTo>
                    <a:pt x="268" y="960"/>
                  </a:lnTo>
                  <a:lnTo>
                    <a:pt x="268" y="391"/>
                  </a:lnTo>
                  <a:lnTo>
                    <a:pt x="170" y="335"/>
                  </a:lnTo>
                  <a:cubicBezTo>
                    <a:pt x="164" y="331"/>
                    <a:pt x="162" y="323"/>
                    <a:pt x="165" y="317"/>
                  </a:cubicBezTo>
                  <a:cubicBezTo>
                    <a:pt x="169" y="311"/>
                    <a:pt x="177" y="309"/>
                    <a:pt x="183" y="313"/>
                  </a:cubicBezTo>
                  <a:lnTo>
                    <a:pt x="268"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7"/>
            <p:cNvSpPr/>
            <p:nvPr/>
          </p:nvSpPr>
          <p:spPr>
            <a:xfrm>
              <a:off x="-2274208" y="2886915"/>
              <a:ext cx="168276" cy="318241"/>
            </a:xfrm>
            <a:custGeom>
              <a:avLst/>
              <a:gdLst/>
              <a:ahLst/>
              <a:cxnLst/>
              <a:rect l="l" t="t" r="r" b="b"/>
              <a:pathLst>
                <a:path w="1066" h="2016" extrusionOk="0">
                  <a:moveTo>
                    <a:pt x="561" y="28"/>
                  </a:moveTo>
                  <a:lnTo>
                    <a:pt x="1066" y="2016"/>
                  </a:lnTo>
                  <a:lnTo>
                    <a:pt x="0" y="2016"/>
                  </a:lnTo>
                  <a:lnTo>
                    <a:pt x="506" y="28"/>
                  </a:lnTo>
                  <a:cubicBezTo>
                    <a:pt x="513" y="0"/>
                    <a:pt x="553" y="0"/>
                    <a:pt x="561"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7"/>
            <p:cNvSpPr/>
            <p:nvPr/>
          </p:nvSpPr>
          <p:spPr>
            <a:xfrm>
              <a:off x="-2235848" y="2960951"/>
              <a:ext cx="101345" cy="244206"/>
            </a:xfrm>
            <a:custGeom>
              <a:avLst/>
              <a:gdLst/>
              <a:ahLst/>
              <a:cxnLst/>
              <a:rect l="l" t="t" r="r" b="b"/>
              <a:pathLst>
                <a:path w="642" h="1547" extrusionOk="0">
                  <a:moveTo>
                    <a:pt x="269" y="30"/>
                  </a:moveTo>
                  <a:cubicBezTo>
                    <a:pt x="269" y="0"/>
                    <a:pt x="312" y="0"/>
                    <a:pt x="312" y="30"/>
                  </a:cubicBezTo>
                  <a:lnTo>
                    <a:pt x="312" y="526"/>
                  </a:lnTo>
                  <a:lnTo>
                    <a:pt x="416" y="467"/>
                  </a:lnTo>
                  <a:cubicBezTo>
                    <a:pt x="422" y="464"/>
                    <a:pt x="429" y="466"/>
                    <a:pt x="433" y="472"/>
                  </a:cubicBezTo>
                  <a:cubicBezTo>
                    <a:pt x="436" y="479"/>
                    <a:pt x="435" y="486"/>
                    <a:pt x="428" y="491"/>
                  </a:cubicBezTo>
                  <a:lnTo>
                    <a:pt x="314" y="557"/>
                  </a:lnTo>
                  <a:lnTo>
                    <a:pt x="314" y="1267"/>
                  </a:lnTo>
                  <a:lnTo>
                    <a:pt x="616" y="1092"/>
                  </a:lnTo>
                  <a:cubicBezTo>
                    <a:pt x="630" y="1086"/>
                    <a:pt x="642" y="1106"/>
                    <a:pt x="629" y="1115"/>
                  </a:cubicBezTo>
                  <a:lnTo>
                    <a:pt x="314" y="1297"/>
                  </a:lnTo>
                  <a:lnTo>
                    <a:pt x="314" y="1547"/>
                  </a:lnTo>
                  <a:lnTo>
                    <a:pt x="269" y="1547"/>
                  </a:lnTo>
                  <a:lnTo>
                    <a:pt x="269" y="991"/>
                  </a:lnTo>
                  <a:lnTo>
                    <a:pt x="105" y="896"/>
                  </a:lnTo>
                  <a:cubicBezTo>
                    <a:pt x="91" y="888"/>
                    <a:pt x="104" y="866"/>
                    <a:pt x="118" y="874"/>
                  </a:cubicBezTo>
                  <a:lnTo>
                    <a:pt x="269" y="961"/>
                  </a:lnTo>
                  <a:lnTo>
                    <a:pt x="269" y="391"/>
                  </a:lnTo>
                  <a:lnTo>
                    <a:pt x="171" y="334"/>
                  </a:lnTo>
                  <a:cubicBezTo>
                    <a:pt x="165" y="331"/>
                    <a:pt x="163" y="323"/>
                    <a:pt x="167" y="317"/>
                  </a:cubicBezTo>
                  <a:cubicBezTo>
                    <a:pt x="170" y="311"/>
                    <a:pt x="178" y="309"/>
                    <a:pt x="184" y="312"/>
                  </a:cubicBezTo>
                  <a:lnTo>
                    <a:pt x="269" y="361"/>
                  </a:lnTo>
                  <a:lnTo>
                    <a:pt x="269" y="30"/>
                  </a:lnTo>
                  <a:close/>
                  <a:moveTo>
                    <a:pt x="192" y="1547"/>
                  </a:moveTo>
                  <a:lnTo>
                    <a:pt x="244" y="1547"/>
                  </a:lnTo>
                  <a:lnTo>
                    <a:pt x="22" y="1417"/>
                  </a:lnTo>
                  <a:cubicBezTo>
                    <a:pt x="16" y="1414"/>
                    <a:pt x="8" y="1416"/>
                    <a:pt x="4" y="1422"/>
                  </a:cubicBezTo>
                  <a:cubicBezTo>
                    <a:pt x="1" y="1429"/>
                    <a:pt x="3" y="1436"/>
                    <a:pt x="9" y="14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7"/>
            <p:cNvSpPr/>
            <p:nvPr/>
          </p:nvSpPr>
          <p:spPr>
            <a:xfrm>
              <a:off x="-2508154" y="2987629"/>
              <a:ext cx="116972" cy="217528"/>
            </a:xfrm>
            <a:custGeom>
              <a:avLst/>
              <a:gdLst/>
              <a:ahLst/>
              <a:cxnLst/>
              <a:rect l="l" t="t" r="r" b="b"/>
              <a:pathLst>
                <a:path w="741" h="1378" extrusionOk="0">
                  <a:moveTo>
                    <a:pt x="398" y="30"/>
                  </a:moveTo>
                  <a:lnTo>
                    <a:pt x="740" y="1378"/>
                  </a:lnTo>
                  <a:lnTo>
                    <a:pt x="1" y="1378"/>
                  </a:lnTo>
                  <a:lnTo>
                    <a:pt x="343" y="30"/>
                  </a:lnTo>
                  <a:cubicBezTo>
                    <a:pt x="350" y="1"/>
                    <a:pt x="391" y="1"/>
                    <a:pt x="398"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7"/>
            <p:cNvSpPr/>
            <p:nvPr/>
          </p:nvSpPr>
          <p:spPr>
            <a:xfrm>
              <a:off x="-2480213" y="3061980"/>
              <a:ext cx="54619" cy="143177"/>
            </a:xfrm>
            <a:custGeom>
              <a:avLst/>
              <a:gdLst/>
              <a:ahLst/>
              <a:cxnLst/>
              <a:rect l="l" t="t" r="r" b="b"/>
              <a:pathLst>
                <a:path w="346" h="907" extrusionOk="0">
                  <a:moveTo>
                    <a:pt x="172" y="30"/>
                  </a:moveTo>
                  <a:cubicBezTo>
                    <a:pt x="172" y="0"/>
                    <a:pt x="215" y="0"/>
                    <a:pt x="215" y="30"/>
                  </a:cubicBezTo>
                  <a:lnTo>
                    <a:pt x="215" y="526"/>
                  </a:lnTo>
                  <a:lnTo>
                    <a:pt x="318" y="467"/>
                  </a:lnTo>
                  <a:cubicBezTo>
                    <a:pt x="333" y="458"/>
                    <a:pt x="346" y="481"/>
                    <a:pt x="330" y="489"/>
                  </a:cubicBezTo>
                  <a:lnTo>
                    <a:pt x="215" y="556"/>
                  </a:lnTo>
                  <a:lnTo>
                    <a:pt x="215" y="907"/>
                  </a:lnTo>
                  <a:lnTo>
                    <a:pt x="172" y="907"/>
                  </a:lnTo>
                  <a:lnTo>
                    <a:pt x="172" y="391"/>
                  </a:lnTo>
                  <a:lnTo>
                    <a:pt x="74" y="334"/>
                  </a:lnTo>
                  <a:cubicBezTo>
                    <a:pt x="68" y="331"/>
                    <a:pt x="66" y="322"/>
                    <a:pt x="69" y="316"/>
                  </a:cubicBezTo>
                  <a:cubicBezTo>
                    <a:pt x="73" y="311"/>
                    <a:pt x="81" y="308"/>
                    <a:pt x="87" y="312"/>
                  </a:cubicBezTo>
                  <a:lnTo>
                    <a:pt x="172" y="360"/>
                  </a:lnTo>
                  <a:close/>
                  <a:moveTo>
                    <a:pt x="28" y="907"/>
                  </a:moveTo>
                  <a:lnTo>
                    <a:pt x="81" y="907"/>
                  </a:lnTo>
                  <a:lnTo>
                    <a:pt x="22" y="873"/>
                  </a:lnTo>
                  <a:cubicBezTo>
                    <a:pt x="15" y="869"/>
                    <a:pt x="8" y="871"/>
                    <a:pt x="5" y="877"/>
                  </a:cubicBezTo>
                  <a:cubicBezTo>
                    <a:pt x="0" y="884"/>
                    <a:pt x="2" y="891"/>
                    <a:pt x="9"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7"/>
            <p:cNvSpPr/>
            <p:nvPr/>
          </p:nvSpPr>
          <p:spPr>
            <a:xfrm>
              <a:off x="-2366713" y="2931589"/>
              <a:ext cx="145702" cy="273567"/>
            </a:xfrm>
            <a:custGeom>
              <a:avLst/>
              <a:gdLst/>
              <a:ahLst/>
              <a:cxnLst/>
              <a:rect l="l" t="t" r="r" b="b"/>
              <a:pathLst>
                <a:path w="923" h="1733" extrusionOk="0">
                  <a:moveTo>
                    <a:pt x="489" y="29"/>
                  </a:moveTo>
                  <a:lnTo>
                    <a:pt x="923" y="1733"/>
                  </a:lnTo>
                  <a:lnTo>
                    <a:pt x="1" y="1733"/>
                  </a:lnTo>
                  <a:lnTo>
                    <a:pt x="433" y="29"/>
                  </a:lnTo>
                  <a:cubicBezTo>
                    <a:pt x="442" y="1"/>
                    <a:pt x="482" y="1"/>
                    <a:pt x="489"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7"/>
            <p:cNvSpPr/>
            <p:nvPr/>
          </p:nvSpPr>
          <p:spPr>
            <a:xfrm>
              <a:off x="-2324407" y="3006730"/>
              <a:ext cx="86348" cy="198427"/>
            </a:xfrm>
            <a:custGeom>
              <a:avLst/>
              <a:gdLst/>
              <a:ahLst/>
              <a:cxnLst/>
              <a:rect l="l" t="t" r="r" b="b"/>
              <a:pathLst>
                <a:path w="547" h="1257" extrusionOk="0">
                  <a:moveTo>
                    <a:pt x="172" y="23"/>
                  </a:moveTo>
                  <a:cubicBezTo>
                    <a:pt x="171" y="11"/>
                    <a:pt x="182" y="1"/>
                    <a:pt x="194" y="2"/>
                  </a:cubicBezTo>
                  <a:cubicBezTo>
                    <a:pt x="205" y="2"/>
                    <a:pt x="215" y="11"/>
                    <a:pt x="215" y="23"/>
                  </a:cubicBezTo>
                  <a:lnTo>
                    <a:pt x="215" y="519"/>
                  </a:lnTo>
                  <a:lnTo>
                    <a:pt x="318" y="461"/>
                  </a:lnTo>
                  <a:cubicBezTo>
                    <a:pt x="324" y="457"/>
                    <a:pt x="332" y="459"/>
                    <a:pt x="336" y="467"/>
                  </a:cubicBezTo>
                  <a:cubicBezTo>
                    <a:pt x="339" y="472"/>
                    <a:pt x="337" y="479"/>
                    <a:pt x="331" y="484"/>
                  </a:cubicBezTo>
                  <a:lnTo>
                    <a:pt x="216" y="550"/>
                  </a:lnTo>
                  <a:lnTo>
                    <a:pt x="216" y="1257"/>
                  </a:lnTo>
                  <a:lnTo>
                    <a:pt x="172" y="1257"/>
                  </a:lnTo>
                  <a:lnTo>
                    <a:pt x="172" y="984"/>
                  </a:lnTo>
                  <a:lnTo>
                    <a:pt x="9" y="890"/>
                  </a:lnTo>
                  <a:cubicBezTo>
                    <a:pt x="3" y="886"/>
                    <a:pt x="1" y="878"/>
                    <a:pt x="4" y="872"/>
                  </a:cubicBezTo>
                  <a:cubicBezTo>
                    <a:pt x="8" y="866"/>
                    <a:pt x="16" y="864"/>
                    <a:pt x="22" y="868"/>
                  </a:cubicBezTo>
                  <a:lnTo>
                    <a:pt x="172" y="955"/>
                  </a:lnTo>
                  <a:lnTo>
                    <a:pt x="172" y="384"/>
                  </a:lnTo>
                  <a:lnTo>
                    <a:pt x="75" y="329"/>
                  </a:lnTo>
                  <a:cubicBezTo>
                    <a:pt x="69" y="325"/>
                    <a:pt x="67" y="317"/>
                    <a:pt x="70" y="311"/>
                  </a:cubicBezTo>
                  <a:cubicBezTo>
                    <a:pt x="74" y="304"/>
                    <a:pt x="82" y="302"/>
                    <a:pt x="88" y="305"/>
                  </a:cubicBezTo>
                  <a:lnTo>
                    <a:pt x="172" y="355"/>
                  </a:lnTo>
                  <a:lnTo>
                    <a:pt x="172" y="23"/>
                  </a:lnTo>
                  <a:close/>
                  <a:moveTo>
                    <a:pt x="222" y="1257"/>
                  </a:moveTo>
                  <a:lnTo>
                    <a:pt x="274" y="1257"/>
                  </a:lnTo>
                  <a:lnTo>
                    <a:pt x="531" y="1107"/>
                  </a:lnTo>
                  <a:cubicBezTo>
                    <a:pt x="546" y="1099"/>
                    <a:pt x="534" y="1077"/>
                    <a:pt x="518" y="10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7"/>
            <p:cNvSpPr/>
            <p:nvPr/>
          </p:nvSpPr>
          <p:spPr>
            <a:xfrm>
              <a:off x="-2128031" y="2860395"/>
              <a:ext cx="183588" cy="344761"/>
            </a:xfrm>
            <a:custGeom>
              <a:avLst/>
              <a:gdLst/>
              <a:ahLst/>
              <a:cxnLst/>
              <a:rect l="l" t="t" r="r" b="b"/>
              <a:pathLst>
                <a:path w="1163" h="2184" extrusionOk="0">
                  <a:moveTo>
                    <a:pt x="617" y="37"/>
                  </a:moveTo>
                  <a:lnTo>
                    <a:pt x="1163" y="2184"/>
                  </a:lnTo>
                  <a:lnTo>
                    <a:pt x="1" y="2184"/>
                  </a:lnTo>
                  <a:lnTo>
                    <a:pt x="547" y="37"/>
                  </a:lnTo>
                  <a:cubicBezTo>
                    <a:pt x="556" y="0"/>
                    <a:pt x="608" y="0"/>
                    <a:pt x="617"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7"/>
            <p:cNvSpPr/>
            <p:nvPr/>
          </p:nvSpPr>
          <p:spPr>
            <a:xfrm>
              <a:off x="-2076411" y="2954321"/>
              <a:ext cx="109395" cy="250836"/>
            </a:xfrm>
            <a:custGeom>
              <a:avLst/>
              <a:gdLst/>
              <a:ahLst/>
              <a:cxnLst/>
              <a:rect l="l" t="t" r="r" b="b"/>
              <a:pathLst>
                <a:path w="693" h="1589" extrusionOk="0">
                  <a:moveTo>
                    <a:pt x="228" y="37"/>
                  </a:moveTo>
                  <a:cubicBezTo>
                    <a:pt x="228" y="0"/>
                    <a:pt x="282" y="0"/>
                    <a:pt x="282" y="37"/>
                  </a:cubicBezTo>
                  <a:lnTo>
                    <a:pt x="282" y="667"/>
                  </a:lnTo>
                  <a:lnTo>
                    <a:pt x="412" y="592"/>
                  </a:lnTo>
                  <a:cubicBezTo>
                    <a:pt x="430" y="583"/>
                    <a:pt x="445" y="609"/>
                    <a:pt x="428" y="621"/>
                  </a:cubicBezTo>
                  <a:lnTo>
                    <a:pt x="282" y="704"/>
                  </a:lnTo>
                  <a:lnTo>
                    <a:pt x="282" y="1589"/>
                  </a:lnTo>
                  <a:lnTo>
                    <a:pt x="228" y="1589"/>
                  </a:lnTo>
                  <a:lnTo>
                    <a:pt x="228" y="1255"/>
                  </a:lnTo>
                  <a:lnTo>
                    <a:pt x="22" y="1135"/>
                  </a:lnTo>
                  <a:cubicBezTo>
                    <a:pt x="1" y="1125"/>
                    <a:pt x="18" y="1094"/>
                    <a:pt x="38" y="1107"/>
                  </a:cubicBezTo>
                  <a:lnTo>
                    <a:pt x="228" y="1216"/>
                  </a:lnTo>
                  <a:lnTo>
                    <a:pt x="228" y="495"/>
                  </a:lnTo>
                  <a:lnTo>
                    <a:pt x="104" y="423"/>
                  </a:lnTo>
                  <a:cubicBezTo>
                    <a:pt x="85" y="413"/>
                    <a:pt x="102" y="385"/>
                    <a:pt x="121" y="395"/>
                  </a:cubicBezTo>
                  <a:lnTo>
                    <a:pt x="228" y="458"/>
                  </a:lnTo>
                  <a:lnTo>
                    <a:pt x="228" y="38"/>
                  </a:lnTo>
                  <a:close/>
                  <a:moveTo>
                    <a:pt x="309" y="1589"/>
                  </a:moveTo>
                  <a:lnTo>
                    <a:pt x="375" y="1589"/>
                  </a:lnTo>
                  <a:lnTo>
                    <a:pt x="682" y="1411"/>
                  </a:lnTo>
                  <a:cubicBezTo>
                    <a:pt x="690" y="1406"/>
                    <a:pt x="692" y="1396"/>
                    <a:pt x="688" y="1389"/>
                  </a:cubicBezTo>
                  <a:cubicBezTo>
                    <a:pt x="683" y="1381"/>
                    <a:pt x="673" y="1377"/>
                    <a:pt x="665"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7"/>
            <p:cNvSpPr/>
            <p:nvPr/>
          </p:nvSpPr>
          <p:spPr>
            <a:xfrm>
              <a:off x="-1041650" y="2616030"/>
              <a:ext cx="276882" cy="589124"/>
            </a:xfrm>
            <a:custGeom>
              <a:avLst/>
              <a:gdLst/>
              <a:ahLst/>
              <a:cxnLst/>
              <a:rect l="l" t="t" r="r" b="b"/>
              <a:pathLst>
                <a:path w="1754" h="3732" extrusionOk="0">
                  <a:moveTo>
                    <a:pt x="915" y="39"/>
                  </a:moveTo>
                  <a:lnTo>
                    <a:pt x="1745" y="3308"/>
                  </a:lnTo>
                  <a:cubicBezTo>
                    <a:pt x="1745" y="3310"/>
                    <a:pt x="1747" y="3312"/>
                    <a:pt x="1747" y="3313"/>
                  </a:cubicBezTo>
                  <a:cubicBezTo>
                    <a:pt x="1754" y="3395"/>
                    <a:pt x="1744" y="3478"/>
                    <a:pt x="1717" y="3555"/>
                  </a:cubicBezTo>
                  <a:cubicBezTo>
                    <a:pt x="1694" y="3626"/>
                    <a:pt x="1649" y="3688"/>
                    <a:pt x="1589" y="3732"/>
                  </a:cubicBezTo>
                  <a:lnTo>
                    <a:pt x="166" y="3732"/>
                  </a:lnTo>
                  <a:cubicBezTo>
                    <a:pt x="106" y="3688"/>
                    <a:pt x="61" y="3626"/>
                    <a:pt x="38" y="3555"/>
                  </a:cubicBezTo>
                  <a:cubicBezTo>
                    <a:pt x="11" y="3478"/>
                    <a:pt x="0" y="3395"/>
                    <a:pt x="9" y="3313"/>
                  </a:cubicBezTo>
                  <a:cubicBezTo>
                    <a:pt x="9" y="3312"/>
                    <a:pt x="9" y="3310"/>
                    <a:pt x="9" y="3308"/>
                  </a:cubicBezTo>
                  <a:lnTo>
                    <a:pt x="840" y="39"/>
                  </a:lnTo>
                  <a:cubicBezTo>
                    <a:pt x="849" y="1"/>
                    <a:pt x="905" y="1"/>
                    <a:pt x="914"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7"/>
            <p:cNvSpPr/>
            <p:nvPr/>
          </p:nvSpPr>
          <p:spPr>
            <a:xfrm>
              <a:off x="-966667" y="2716113"/>
              <a:ext cx="138599" cy="489043"/>
            </a:xfrm>
            <a:custGeom>
              <a:avLst/>
              <a:gdLst/>
              <a:ahLst/>
              <a:cxnLst/>
              <a:rect l="l" t="t" r="r" b="b"/>
              <a:pathLst>
                <a:path w="878" h="3098" extrusionOk="0">
                  <a:moveTo>
                    <a:pt x="373" y="39"/>
                  </a:moveTo>
                  <a:cubicBezTo>
                    <a:pt x="373" y="0"/>
                    <a:pt x="432" y="0"/>
                    <a:pt x="432" y="39"/>
                  </a:cubicBezTo>
                  <a:lnTo>
                    <a:pt x="432" y="708"/>
                  </a:lnTo>
                  <a:lnTo>
                    <a:pt x="570" y="630"/>
                  </a:lnTo>
                  <a:cubicBezTo>
                    <a:pt x="590" y="618"/>
                    <a:pt x="607" y="647"/>
                    <a:pt x="587" y="659"/>
                  </a:cubicBezTo>
                  <a:lnTo>
                    <a:pt x="432" y="749"/>
                  </a:lnTo>
                  <a:lnTo>
                    <a:pt x="432" y="1707"/>
                  </a:lnTo>
                  <a:lnTo>
                    <a:pt x="840" y="1471"/>
                  </a:lnTo>
                  <a:cubicBezTo>
                    <a:pt x="860" y="1461"/>
                    <a:pt x="878" y="1490"/>
                    <a:pt x="858" y="1502"/>
                  </a:cubicBezTo>
                  <a:lnTo>
                    <a:pt x="432" y="1748"/>
                  </a:lnTo>
                  <a:lnTo>
                    <a:pt x="432" y="2666"/>
                  </a:lnTo>
                  <a:lnTo>
                    <a:pt x="840" y="2431"/>
                  </a:lnTo>
                  <a:cubicBezTo>
                    <a:pt x="860" y="2419"/>
                    <a:pt x="876" y="2449"/>
                    <a:pt x="858" y="2460"/>
                  </a:cubicBezTo>
                  <a:lnTo>
                    <a:pt x="431" y="2707"/>
                  </a:lnTo>
                  <a:lnTo>
                    <a:pt x="431" y="3098"/>
                  </a:lnTo>
                  <a:lnTo>
                    <a:pt x="372" y="3098"/>
                  </a:lnTo>
                  <a:lnTo>
                    <a:pt x="372" y="2951"/>
                  </a:lnTo>
                  <a:lnTo>
                    <a:pt x="23" y="2750"/>
                  </a:lnTo>
                  <a:cubicBezTo>
                    <a:pt x="15" y="2745"/>
                    <a:pt x="12" y="2734"/>
                    <a:pt x="17" y="2725"/>
                  </a:cubicBezTo>
                  <a:cubicBezTo>
                    <a:pt x="22" y="2717"/>
                    <a:pt x="32" y="2714"/>
                    <a:pt x="40" y="2719"/>
                  </a:cubicBezTo>
                  <a:lnTo>
                    <a:pt x="372" y="2911"/>
                  </a:lnTo>
                  <a:lnTo>
                    <a:pt x="372" y="2142"/>
                  </a:lnTo>
                  <a:lnTo>
                    <a:pt x="24" y="1941"/>
                  </a:lnTo>
                  <a:cubicBezTo>
                    <a:pt x="0" y="1930"/>
                    <a:pt x="20" y="1896"/>
                    <a:pt x="40" y="1910"/>
                  </a:cubicBezTo>
                  <a:lnTo>
                    <a:pt x="373" y="2102"/>
                  </a:lnTo>
                  <a:lnTo>
                    <a:pt x="373" y="1334"/>
                  </a:lnTo>
                  <a:lnTo>
                    <a:pt x="152" y="1207"/>
                  </a:lnTo>
                  <a:cubicBezTo>
                    <a:pt x="132" y="1195"/>
                    <a:pt x="150" y="1165"/>
                    <a:pt x="170" y="1176"/>
                  </a:cubicBezTo>
                  <a:lnTo>
                    <a:pt x="372" y="1294"/>
                  </a:lnTo>
                  <a:lnTo>
                    <a:pt x="372" y="526"/>
                  </a:lnTo>
                  <a:lnTo>
                    <a:pt x="241" y="450"/>
                  </a:lnTo>
                  <a:cubicBezTo>
                    <a:pt x="220" y="439"/>
                    <a:pt x="238" y="408"/>
                    <a:pt x="258" y="420"/>
                  </a:cubicBezTo>
                  <a:lnTo>
                    <a:pt x="372"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7"/>
            <p:cNvSpPr/>
            <p:nvPr/>
          </p:nvSpPr>
          <p:spPr>
            <a:xfrm>
              <a:off x="-949303" y="2972475"/>
              <a:ext cx="124707" cy="232682"/>
            </a:xfrm>
            <a:custGeom>
              <a:avLst/>
              <a:gdLst/>
              <a:ahLst/>
              <a:cxnLst/>
              <a:rect l="l" t="t" r="r" b="b"/>
              <a:pathLst>
                <a:path w="790" h="1474" extrusionOk="0">
                  <a:moveTo>
                    <a:pt x="423" y="29"/>
                  </a:moveTo>
                  <a:lnTo>
                    <a:pt x="790" y="1474"/>
                  </a:lnTo>
                  <a:lnTo>
                    <a:pt x="1" y="1474"/>
                  </a:lnTo>
                  <a:lnTo>
                    <a:pt x="368" y="29"/>
                  </a:lnTo>
                  <a:cubicBezTo>
                    <a:pt x="375" y="0"/>
                    <a:pt x="416" y="0"/>
                    <a:pt x="42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7"/>
            <p:cNvSpPr/>
            <p:nvPr/>
          </p:nvSpPr>
          <p:spPr>
            <a:xfrm>
              <a:off x="-918362" y="3046826"/>
              <a:ext cx="56039" cy="158331"/>
            </a:xfrm>
            <a:custGeom>
              <a:avLst/>
              <a:gdLst/>
              <a:ahLst/>
              <a:cxnLst/>
              <a:rect l="l" t="t" r="r" b="b"/>
              <a:pathLst>
                <a:path w="355" h="1003" extrusionOk="0">
                  <a:moveTo>
                    <a:pt x="178" y="30"/>
                  </a:moveTo>
                  <a:cubicBezTo>
                    <a:pt x="177" y="1"/>
                    <a:pt x="221" y="1"/>
                    <a:pt x="221" y="30"/>
                  </a:cubicBezTo>
                  <a:lnTo>
                    <a:pt x="221" y="530"/>
                  </a:lnTo>
                  <a:lnTo>
                    <a:pt x="325" y="471"/>
                  </a:lnTo>
                  <a:cubicBezTo>
                    <a:pt x="340" y="461"/>
                    <a:pt x="354" y="487"/>
                    <a:pt x="338" y="495"/>
                  </a:cubicBezTo>
                  <a:lnTo>
                    <a:pt x="221" y="562"/>
                  </a:lnTo>
                  <a:lnTo>
                    <a:pt x="221" y="1003"/>
                  </a:lnTo>
                  <a:lnTo>
                    <a:pt x="178" y="1003"/>
                  </a:lnTo>
                  <a:lnTo>
                    <a:pt x="178" y="998"/>
                  </a:lnTo>
                  <a:lnTo>
                    <a:pt x="13" y="903"/>
                  </a:lnTo>
                  <a:cubicBezTo>
                    <a:pt x="0" y="895"/>
                    <a:pt x="12" y="873"/>
                    <a:pt x="26" y="880"/>
                  </a:cubicBezTo>
                  <a:lnTo>
                    <a:pt x="178" y="967"/>
                  </a:lnTo>
                  <a:lnTo>
                    <a:pt x="178" y="395"/>
                  </a:lnTo>
                  <a:lnTo>
                    <a:pt x="79" y="337"/>
                  </a:lnTo>
                  <a:cubicBezTo>
                    <a:pt x="73" y="334"/>
                    <a:pt x="71" y="327"/>
                    <a:pt x="74" y="320"/>
                  </a:cubicBezTo>
                  <a:cubicBezTo>
                    <a:pt x="78" y="314"/>
                    <a:pt x="86" y="311"/>
                    <a:pt x="92" y="315"/>
                  </a:cubicBezTo>
                  <a:lnTo>
                    <a:pt x="178"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7"/>
            <p:cNvSpPr/>
            <p:nvPr/>
          </p:nvSpPr>
          <p:spPr>
            <a:xfrm>
              <a:off x="-2470426" y="2946270"/>
              <a:ext cx="137652" cy="258886"/>
            </a:xfrm>
            <a:custGeom>
              <a:avLst/>
              <a:gdLst/>
              <a:ahLst/>
              <a:cxnLst/>
              <a:rect l="l" t="t" r="r" b="b"/>
              <a:pathLst>
                <a:path w="872" h="1640" extrusionOk="0">
                  <a:moveTo>
                    <a:pt x="465" y="41"/>
                  </a:moveTo>
                  <a:lnTo>
                    <a:pt x="872" y="1640"/>
                  </a:lnTo>
                  <a:lnTo>
                    <a:pt x="0" y="1640"/>
                  </a:lnTo>
                  <a:lnTo>
                    <a:pt x="406" y="41"/>
                  </a:lnTo>
                  <a:cubicBezTo>
                    <a:pt x="406" y="1"/>
                    <a:pt x="465" y="1"/>
                    <a:pt x="46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7"/>
            <p:cNvSpPr/>
            <p:nvPr/>
          </p:nvSpPr>
          <p:spPr>
            <a:xfrm>
              <a:off x="-2434750" y="3026304"/>
              <a:ext cx="57302" cy="178853"/>
            </a:xfrm>
            <a:custGeom>
              <a:avLst/>
              <a:gdLst/>
              <a:ahLst/>
              <a:cxnLst/>
              <a:rect l="l" t="t" r="r" b="b"/>
              <a:pathLst>
                <a:path w="363" h="1133" extrusionOk="0">
                  <a:moveTo>
                    <a:pt x="187" y="29"/>
                  </a:moveTo>
                  <a:cubicBezTo>
                    <a:pt x="189" y="0"/>
                    <a:pt x="231" y="0"/>
                    <a:pt x="233" y="29"/>
                  </a:cubicBezTo>
                  <a:lnTo>
                    <a:pt x="233" y="552"/>
                  </a:lnTo>
                  <a:lnTo>
                    <a:pt x="340" y="490"/>
                  </a:lnTo>
                  <a:cubicBezTo>
                    <a:pt x="347" y="486"/>
                    <a:pt x="355" y="488"/>
                    <a:pt x="359" y="495"/>
                  </a:cubicBezTo>
                  <a:cubicBezTo>
                    <a:pt x="362" y="501"/>
                    <a:pt x="360" y="510"/>
                    <a:pt x="354" y="514"/>
                  </a:cubicBezTo>
                  <a:lnTo>
                    <a:pt x="233" y="584"/>
                  </a:lnTo>
                  <a:lnTo>
                    <a:pt x="233" y="1133"/>
                  </a:lnTo>
                  <a:lnTo>
                    <a:pt x="187" y="1133"/>
                  </a:lnTo>
                  <a:lnTo>
                    <a:pt x="187" y="1041"/>
                  </a:lnTo>
                  <a:lnTo>
                    <a:pt x="15" y="942"/>
                  </a:lnTo>
                  <a:cubicBezTo>
                    <a:pt x="0" y="933"/>
                    <a:pt x="13" y="909"/>
                    <a:pt x="28" y="919"/>
                  </a:cubicBezTo>
                  <a:lnTo>
                    <a:pt x="187" y="1009"/>
                  </a:lnTo>
                  <a:lnTo>
                    <a:pt x="187" y="410"/>
                  </a:lnTo>
                  <a:lnTo>
                    <a:pt x="84" y="351"/>
                  </a:lnTo>
                  <a:cubicBezTo>
                    <a:pt x="78" y="347"/>
                    <a:pt x="75" y="339"/>
                    <a:pt x="79" y="332"/>
                  </a:cubicBezTo>
                  <a:cubicBezTo>
                    <a:pt x="82" y="326"/>
                    <a:pt x="91" y="324"/>
                    <a:pt x="98" y="327"/>
                  </a:cubicBezTo>
                  <a:lnTo>
                    <a:pt x="187" y="3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7"/>
            <p:cNvSpPr/>
            <p:nvPr/>
          </p:nvSpPr>
          <p:spPr>
            <a:xfrm>
              <a:off x="-2555669" y="3030882"/>
              <a:ext cx="94715" cy="174275"/>
            </a:xfrm>
            <a:custGeom>
              <a:avLst/>
              <a:gdLst/>
              <a:ahLst/>
              <a:cxnLst/>
              <a:rect l="l" t="t" r="r" b="b"/>
              <a:pathLst>
                <a:path w="600" h="1104" extrusionOk="0">
                  <a:moveTo>
                    <a:pt x="329" y="40"/>
                  </a:moveTo>
                  <a:lnTo>
                    <a:pt x="599" y="1104"/>
                  </a:lnTo>
                  <a:lnTo>
                    <a:pt x="1" y="1104"/>
                  </a:lnTo>
                  <a:lnTo>
                    <a:pt x="271" y="40"/>
                  </a:lnTo>
                  <a:cubicBezTo>
                    <a:pt x="271" y="1"/>
                    <a:pt x="330" y="1"/>
                    <a:pt x="330"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7"/>
            <p:cNvSpPr/>
            <p:nvPr/>
          </p:nvSpPr>
          <p:spPr>
            <a:xfrm>
              <a:off x="-2530728" y="3110601"/>
              <a:ext cx="48147" cy="94557"/>
            </a:xfrm>
            <a:custGeom>
              <a:avLst/>
              <a:gdLst/>
              <a:ahLst/>
              <a:cxnLst/>
              <a:rect l="l" t="t" r="r" b="b"/>
              <a:pathLst>
                <a:path w="305" h="599" extrusionOk="0">
                  <a:moveTo>
                    <a:pt x="119" y="31"/>
                  </a:moveTo>
                  <a:cubicBezTo>
                    <a:pt x="119" y="0"/>
                    <a:pt x="165" y="0"/>
                    <a:pt x="165" y="31"/>
                  </a:cubicBezTo>
                  <a:lnTo>
                    <a:pt x="165" y="554"/>
                  </a:lnTo>
                  <a:lnTo>
                    <a:pt x="273" y="492"/>
                  </a:lnTo>
                  <a:cubicBezTo>
                    <a:pt x="288" y="480"/>
                    <a:pt x="305" y="507"/>
                    <a:pt x="286" y="515"/>
                  </a:cubicBezTo>
                  <a:lnTo>
                    <a:pt x="165" y="586"/>
                  </a:lnTo>
                  <a:lnTo>
                    <a:pt x="165" y="599"/>
                  </a:lnTo>
                  <a:lnTo>
                    <a:pt x="119" y="599"/>
                  </a:lnTo>
                  <a:lnTo>
                    <a:pt x="119" y="412"/>
                  </a:lnTo>
                  <a:lnTo>
                    <a:pt x="15" y="353"/>
                  </a:lnTo>
                  <a:cubicBezTo>
                    <a:pt x="0" y="344"/>
                    <a:pt x="13" y="320"/>
                    <a:pt x="30" y="329"/>
                  </a:cubicBezTo>
                  <a:lnTo>
                    <a:pt x="119"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7"/>
            <p:cNvSpPr/>
            <p:nvPr/>
          </p:nvSpPr>
          <p:spPr>
            <a:xfrm>
              <a:off x="-1774902" y="2784150"/>
              <a:ext cx="224000" cy="421006"/>
            </a:xfrm>
            <a:custGeom>
              <a:avLst/>
              <a:gdLst/>
              <a:ahLst/>
              <a:cxnLst/>
              <a:rect l="l" t="t" r="r" b="b"/>
              <a:pathLst>
                <a:path w="1419" h="2667" extrusionOk="0">
                  <a:moveTo>
                    <a:pt x="753" y="44"/>
                  </a:moveTo>
                  <a:lnTo>
                    <a:pt x="1419" y="2667"/>
                  </a:lnTo>
                  <a:lnTo>
                    <a:pt x="1" y="2667"/>
                  </a:lnTo>
                  <a:lnTo>
                    <a:pt x="667" y="44"/>
                  </a:lnTo>
                  <a:cubicBezTo>
                    <a:pt x="679" y="1"/>
                    <a:pt x="740" y="1"/>
                    <a:pt x="752"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7"/>
            <p:cNvSpPr/>
            <p:nvPr/>
          </p:nvSpPr>
          <p:spPr>
            <a:xfrm>
              <a:off x="-788445" y="2748158"/>
              <a:ext cx="240733" cy="456997"/>
            </a:xfrm>
            <a:custGeom>
              <a:avLst/>
              <a:gdLst/>
              <a:ahLst/>
              <a:cxnLst/>
              <a:rect l="l" t="t" r="r" b="b"/>
              <a:pathLst>
                <a:path w="1525" h="2895" extrusionOk="0">
                  <a:moveTo>
                    <a:pt x="798" y="37"/>
                  </a:moveTo>
                  <a:lnTo>
                    <a:pt x="1524" y="2895"/>
                  </a:lnTo>
                  <a:lnTo>
                    <a:pt x="0" y="2895"/>
                  </a:lnTo>
                  <a:lnTo>
                    <a:pt x="726" y="37"/>
                  </a:lnTo>
                  <a:cubicBezTo>
                    <a:pt x="735" y="1"/>
                    <a:pt x="788" y="1"/>
                    <a:pt x="798"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7"/>
            <p:cNvSpPr/>
            <p:nvPr/>
          </p:nvSpPr>
          <p:spPr>
            <a:xfrm>
              <a:off x="-727196" y="2844294"/>
              <a:ext cx="131022" cy="360862"/>
            </a:xfrm>
            <a:custGeom>
              <a:avLst/>
              <a:gdLst/>
              <a:ahLst/>
              <a:cxnLst/>
              <a:rect l="l" t="t" r="r" b="b"/>
              <a:pathLst>
                <a:path w="830" h="2286" extrusionOk="0">
                  <a:moveTo>
                    <a:pt x="346" y="35"/>
                  </a:moveTo>
                  <a:cubicBezTo>
                    <a:pt x="348" y="1"/>
                    <a:pt x="400" y="1"/>
                    <a:pt x="402" y="35"/>
                  </a:cubicBezTo>
                  <a:lnTo>
                    <a:pt x="402" y="677"/>
                  </a:lnTo>
                  <a:lnTo>
                    <a:pt x="534" y="601"/>
                  </a:lnTo>
                  <a:cubicBezTo>
                    <a:pt x="554" y="590"/>
                    <a:pt x="571" y="619"/>
                    <a:pt x="552" y="630"/>
                  </a:cubicBezTo>
                  <a:lnTo>
                    <a:pt x="402" y="716"/>
                  </a:lnTo>
                  <a:lnTo>
                    <a:pt x="402" y="1633"/>
                  </a:lnTo>
                  <a:lnTo>
                    <a:pt x="794" y="1409"/>
                  </a:lnTo>
                  <a:cubicBezTo>
                    <a:pt x="813" y="1397"/>
                    <a:pt x="829" y="1426"/>
                    <a:pt x="811" y="1438"/>
                  </a:cubicBezTo>
                  <a:lnTo>
                    <a:pt x="402" y="1673"/>
                  </a:lnTo>
                  <a:lnTo>
                    <a:pt x="402" y="2286"/>
                  </a:lnTo>
                  <a:lnTo>
                    <a:pt x="346" y="2286"/>
                  </a:lnTo>
                  <a:lnTo>
                    <a:pt x="346" y="2051"/>
                  </a:lnTo>
                  <a:lnTo>
                    <a:pt x="12" y="1858"/>
                  </a:lnTo>
                  <a:cubicBezTo>
                    <a:pt x="4" y="1853"/>
                    <a:pt x="0" y="1842"/>
                    <a:pt x="5" y="1835"/>
                  </a:cubicBezTo>
                  <a:cubicBezTo>
                    <a:pt x="10" y="1827"/>
                    <a:pt x="20" y="1824"/>
                    <a:pt x="29" y="1828"/>
                  </a:cubicBezTo>
                  <a:lnTo>
                    <a:pt x="346" y="2013"/>
                  </a:lnTo>
                  <a:lnTo>
                    <a:pt x="346" y="1278"/>
                  </a:lnTo>
                  <a:lnTo>
                    <a:pt x="136" y="1156"/>
                  </a:lnTo>
                  <a:cubicBezTo>
                    <a:pt x="128" y="1151"/>
                    <a:pt x="125" y="1140"/>
                    <a:pt x="130" y="1133"/>
                  </a:cubicBezTo>
                  <a:cubicBezTo>
                    <a:pt x="134" y="1125"/>
                    <a:pt x="145" y="1122"/>
                    <a:pt x="153" y="1126"/>
                  </a:cubicBezTo>
                  <a:lnTo>
                    <a:pt x="346" y="1239"/>
                  </a:lnTo>
                  <a:lnTo>
                    <a:pt x="346" y="504"/>
                  </a:lnTo>
                  <a:lnTo>
                    <a:pt x="220" y="431"/>
                  </a:lnTo>
                  <a:cubicBezTo>
                    <a:pt x="201" y="420"/>
                    <a:pt x="218" y="390"/>
                    <a:pt x="237" y="402"/>
                  </a:cubicBezTo>
                  <a:lnTo>
                    <a:pt x="346"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7"/>
            <p:cNvSpPr/>
            <p:nvPr/>
          </p:nvSpPr>
          <p:spPr>
            <a:xfrm>
              <a:off x="-1709864" y="2898597"/>
              <a:ext cx="132600" cy="306559"/>
            </a:xfrm>
            <a:custGeom>
              <a:avLst/>
              <a:gdLst/>
              <a:ahLst/>
              <a:cxnLst/>
              <a:rect l="l" t="t" r="r" b="b"/>
              <a:pathLst>
                <a:path w="840" h="1942" extrusionOk="0">
                  <a:moveTo>
                    <a:pt x="265" y="45"/>
                  </a:moveTo>
                  <a:cubicBezTo>
                    <a:pt x="265" y="0"/>
                    <a:pt x="332" y="0"/>
                    <a:pt x="332" y="45"/>
                  </a:cubicBezTo>
                  <a:lnTo>
                    <a:pt x="332" y="812"/>
                  </a:lnTo>
                  <a:lnTo>
                    <a:pt x="489" y="721"/>
                  </a:lnTo>
                  <a:cubicBezTo>
                    <a:pt x="513" y="707"/>
                    <a:pt x="533" y="742"/>
                    <a:pt x="509" y="755"/>
                  </a:cubicBezTo>
                  <a:lnTo>
                    <a:pt x="332" y="859"/>
                  </a:lnTo>
                  <a:lnTo>
                    <a:pt x="332" y="1942"/>
                  </a:lnTo>
                  <a:lnTo>
                    <a:pt x="265" y="1942"/>
                  </a:lnTo>
                  <a:lnTo>
                    <a:pt x="265" y="1529"/>
                  </a:lnTo>
                  <a:lnTo>
                    <a:pt x="13" y="1383"/>
                  </a:lnTo>
                  <a:cubicBezTo>
                    <a:pt x="4" y="1377"/>
                    <a:pt x="0" y="1366"/>
                    <a:pt x="5" y="1356"/>
                  </a:cubicBezTo>
                  <a:cubicBezTo>
                    <a:pt x="11" y="1346"/>
                    <a:pt x="24" y="1343"/>
                    <a:pt x="33" y="1348"/>
                  </a:cubicBezTo>
                  <a:lnTo>
                    <a:pt x="265" y="1482"/>
                  </a:lnTo>
                  <a:lnTo>
                    <a:pt x="265" y="604"/>
                  </a:lnTo>
                  <a:lnTo>
                    <a:pt x="114" y="517"/>
                  </a:lnTo>
                  <a:cubicBezTo>
                    <a:pt x="93" y="502"/>
                    <a:pt x="112" y="471"/>
                    <a:pt x="134" y="481"/>
                  </a:cubicBezTo>
                  <a:lnTo>
                    <a:pt x="265" y="557"/>
                  </a:lnTo>
                  <a:close/>
                  <a:moveTo>
                    <a:pt x="355" y="1942"/>
                  </a:moveTo>
                  <a:lnTo>
                    <a:pt x="436" y="1942"/>
                  </a:lnTo>
                  <a:lnTo>
                    <a:pt x="820" y="1721"/>
                  </a:lnTo>
                  <a:cubicBezTo>
                    <a:pt x="840" y="1707"/>
                    <a:pt x="822" y="1675"/>
                    <a:pt x="800" y="16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7"/>
            <p:cNvSpPr/>
            <p:nvPr/>
          </p:nvSpPr>
          <p:spPr>
            <a:xfrm>
              <a:off x="-1266598" y="2866078"/>
              <a:ext cx="181378" cy="339078"/>
            </a:xfrm>
            <a:custGeom>
              <a:avLst/>
              <a:gdLst/>
              <a:ahLst/>
              <a:cxnLst/>
              <a:rect l="l" t="t" r="r" b="b"/>
              <a:pathLst>
                <a:path w="1149" h="2148" extrusionOk="0">
                  <a:moveTo>
                    <a:pt x="614" y="41"/>
                  </a:moveTo>
                  <a:lnTo>
                    <a:pt x="1149" y="2148"/>
                  </a:lnTo>
                  <a:lnTo>
                    <a:pt x="0" y="2148"/>
                  </a:lnTo>
                  <a:lnTo>
                    <a:pt x="536" y="41"/>
                  </a:lnTo>
                  <a:cubicBezTo>
                    <a:pt x="546" y="1"/>
                    <a:pt x="603" y="1"/>
                    <a:pt x="614"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7"/>
            <p:cNvSpPr/>
            <p:nvPr/>
          </p:nvSpPr>
          <p:spPr>
            <a:xfrm>
              <a:off x="-1220030" y="2969791"/>
              <a:ext cx="78297" cy="235366"/>
            </a:xfrm>
            <a:custGeom>
              <a:avLst/>
              <a:gdLst/>
              <a:ahLst/>
              <a:cxnLst/>
              <a:rect l="l" t="t" r="r" b="b"/>
              <a:pathLst>
                <a:path w="496" h="1491" extrusionOk="0">
                  <a:moveTo>
                    <a:pt x="250" y="44"/>
                  </a:moveTo>
                  <a:cubicBezTo>
                    <a:pt x="246" y="1"/>
                    <a:pt x="313" y="1"/>
                    <a:pt x="311" y="44"/>
                  </a:cubicBezTo>
                  <a:lnTo>
                    <a:pt x="311" y="741"/>
                  </a:lnTo>
                  <a:lnTo>
                    <a:pt x="454" y="658"/>
                  </a:lnTo>
                  <a:cubicBezTo>
                    <a:pt x="475" y="643"/>
                    <a:pt x="495" y="678"/>
                    <a:pt x="472" y="690"/>
                  </a:cubicBezTo>
                  <a:lnTo>
                    <a:pt x="311" y="783"/>
                  </a:lnTo>
                  <a:lnTo>
                    <a:pt x="311" y="1491"/>
                  </a:lnTo>
                  <a:lnTo>
                    <a:pt x="250" y="1491"/>
                  </a:lnTo>
                  <a:lnTo>
                    <a:pt x="250" y="1392"/>
                  </a:lnTo>
                  <a:lnTo>
                    <a:pt x="20" y="1260"/>
                  </a:lnTo>
                  <a:cubicBezTo>
                    <a:pt x="0" y="1247"/>
                    <a:pt x="18" y="1218"/>
                    <a:pt x="38" y="1229"/>
                  </a:cubicBezTo>
                  <a:lnTo>
                    <a:pt x="250" y="1350"/>
                  </a:lnTo>
                  <a:lnTo>
                    <a:pt x="250" y="550"/>
                  </a:lnTo>
                  <a:lnTo>
                    <a:pt x="112" y="471"/>
                  </a:lnTo>
                  <a:cubicBezTo>
                    <a:pt x="91" y="459"/>
                    <a:pt x="110" y="428"/>
                    <a:pt x="131" y="439"/>
                  </a:cubicBezTo>
                  <a:lnTo>
                    <a:pt x="250"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7"/>
            <p:cNvSpPr/>
            <p:nvPr/>
          </p:nvSpPr>
          <p:spPr>
            <a:xfrm>
              <a:off x="-1455081" y="2987155"/>
              <a:ext cx="119182" cy="218001"/>
            </a:xfrm>
            <a:custGeom>
              <a:avLst/>
              <a:gdLst/>
              <a:ahLst/>
              <a:cxnLst/>
              <a:rect l="l" t="t" r="r" b="b"/>
              <a:pathLst>
                <a:path w="755" h="1381" extrusionOk="0">
                  <a:moveTo>
                    <a:pt x="411" y="25"/>
                  </a:moveTo>
                  <a:lnTo>
                    <a:pt x="754" y="1381"/>
                  </a:lnTo>
                  <a:lnTo>
                    <a:pt x="1" y="1381"/>
                  </a:lnTo>
                  <a:lnTo>
                    <a:pt x="345" y="25"/>
                  </a:lnTo>
                  <a:cubicBezTo>
                    <a:pt x="349" y="11"/>
                    <a:pt x="363" y="0"/>
                    <a:pt x="378" y="0"/>
                  </a:cubicBezTo>
                  <a:cubicBezTo>
                    <a:pt x="393" y="0"/>
                    <a:pt x="406" y="11"/>
                    <a:pt x="411"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7"/>
            <p:cNvSpPr/>
            <p:nvPr/>
          </p:nvSpPr>
          <p:spPr>
            <a:xfrm>
              <a:off x="-1419247" y="3072873"/>
              <a:ext cx="50830" cy="132285"/>
            </a:xfrm>
            <a:custGeom>
              <a:avLst/>
              <a:gdLst/>
              <a:ahLst/>
              <a:cxnLst/>
              <a:rect l="l" t="t" r="r" b="b"/>
              <a:pathLst>
                <a:path w="322" h="838" extrusionOk="0">
                  <a:moveTo>
                    <a:pt x="125" y="35"/>
                  </a:moveTo>
                  <a:cubicBezTo>
                    <a:pt x="125" y="1"/>
                    <a:pt x="177" y="1"/>
                    <a:pt x="177" y="35"/>
                  </a:cubicBezTo>
                  <a:lnTo>
                    <a:pt x="177" y="619"/>
                  </a:lnTo>
                  <a:lnTo>
                    <a:pt x="297" y="550"/>
                  </a:lnTo>
                  <a:cubicBezTo>
                    <a:pt x="304" y="545"/>
                    <a:pt x="313" y="547"/>
                    <a:pt x="318" y="554"/>
                  </a:cubicBezTo>
                  <a:cubicBezTo>
                    <a:pt x="322" y="563"/>
                    <a:pt x="319" y="571"/>
                    <a:pt x="312" y="576"/>
                  </a:cubicBezTo>
                  <a:lnTo>
                    <a:pt x="177" y="654"/>
                  </a:lnTo>
                  <a:lnTo>
                    <a:pt x="177" y="838"/>
                  </a:lnTo>
                  <a:lnTo>
                    <a:pt x="125" y="838"/>
                  </a:lnTo>
                  <a:lnTo>
                    <a:pt x="125" y="460"/>
                  </a:lnTo>
                  <a:lnTo>
                    <a:pt x="11" y="393"/>
                  </a:lnTo>
                  <a:cubicBezTo>
                    <a:pt x="3" y="390"/>
                    <a:pt x="1" y="380"/>
                    <a:pt x="5" y="373"/>
                  </a:cubicBezTo>
                  <a:cubicBezTo>
                    <a:pt x="9" y="365"/>
                    <a:pt x="18" y="363"/>
                    <a:pt x="25" y="367"/>
                  </a:cubicBezTo>
                  <a:lnTo>
                    <a:pt x="125" y="42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7"/>
            <p:cNvSpPr/>
            <p:nvPr/>
          </p:nvSpPr>
          <p:spPr>
            <a:xfrm>
              <a:off x="-611170" y="2569778"/>
              <a:ext cx="333711" cy="635376"/>
            </a:xfrm>
            <a:custGeom>
              <a:avLst/>
              <a:gdLst/>
              <a:ahLst/>
              <a:cxnLst/>
              <a:rect l="l" t="t" r="r" b="b"/>
              <a:pathLst>
                <a:path w="2114" h="4025" extrusionOk="0">
                  <a:moveTo>
                    <a:pt x="1102" y="48"/>
                  </a:moveTo>
                  <a:lnTo>
                    <a:pt x="2113" y="4025"/>
                  </a:lnTo>
                  <a:lnTo>
                    <a:pt x="0" y="4025"/>
                  </a:lnTo>
                  <a:lnTo>
                    <a:pt x="1010" y="48"/>
                  </a:lnTo>
                  <a:cubicBezTo>
                    <a:pt x="1022" y="1"/>
                    <a:pt x="1090" y="1"/>
                    <a:pt x="110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7"/>
            <p:cNvSpPr/>
            <p:nvPr/>
          </p:nvSpPr>
          <p:spPr>
            <a:xfrm>
              <a:off x="-521664" y="2692276"/>
              <a:ext cx="168592" cy="512879"/>
            </a:xfrm>
            <a:custGeom>
              <a:avLst/>
              <a:gdLst/>
              <a:ahLst/>
              <a:cxnLst/>
              <a:rect l="l" t="t" r="r" b="b"/>
              <a:pathLst>
                <a:path w="1068" h="3249" extrusionOk="0">
                  <a:moveTo>
                    <a:pt x="453" y="49"/>
                  </a:moveTo>
                  <a:cubicBezTo>
                    <a:pt x="453" y="1"/>
                    <a:pt x="525" y="1"/>
                    <a:pt x="525" y="49"/>
                  </a:cubicBezTo>
                  <a:lnTo>
                    <a:pt x="525" y="869"/>
                  </a:lnTo>
                  <a:lnTo>
                    <a:pt x="694" y="771"/>
                  </a:lnTo>
                  <a:cubicBezTo>
                    <a:pt x="719" y="755"/>
                    <a:pt x="742" y="795"/>
                    <a:pt x="715" y="808"/>
                  </a:cubicBezTo>
                  <a:lnTo>
                    <a:pt x="525" y="918"/>
                  </a:lnTo>
                  <a:lnTo>
                    <a:pt x="525" y="2090"/>
                  </a:lnTo>
                  <a:lnTo>
                    <a:pt x="1024" y="1801"/>
                  </a:lnTo>
                  <a:cubicBezTo>
                    <a:pt x="1035" y="1795"/>
                    <a:pt x="1048" y="1799"/>
                    <a:pt x="1054" y="1809"/>
                  </a:cubicBezTo>
                  <a:cubicBezTo>
                    <a:pt x="1060" y="1820"/>
                    <a:pt x="1056" y="1833"/>
                    <a:pt x="1047" y="1839"/>
                  </a:cubicBezTo>
                  <a:lnTo>
                    <a:pt x="526" y="2140"/>
                  </a:lnTo>
                  <a:lnTo>
                    <a:pt x="526" y="3249"/>
                  </a:lnTo>
                  <a:lnTo>
                    <a:pt x="454" y="3249"/>
                  </a:lnTo>
                  <a:lnTo>
                    <a:pt x="454" y="2623"/>
                  </a:lnTo>
                  <a:lnTo>
                    <a:pt x="25" y="2376"/>
                  </a:lnTo>
                  <a:cubicBezTo>
                    <a:pt x="0" y="2362"/>
                    <a:pt x="21" y="2324"/>
                    <a:pt x="46" y="2339"/>
                  </a:cubicBezTo>
                  <a:lnTo>
                    <a:pt x="454" y="2574"/>
                  </a:lnTo>
                  <a:lnTo>
                    <a:pt x="454" y="1634"/>
                  </a:lnTo>
                  <a:lnTo>
                    <a:pt x="185" y="1479"/>
                  </a:lnTo>
                  <a:cubicBezTo>
                    <a:pt x="159" y="1465"/>
                    <a:pt x="181" y="1427"/>
                    <a:pt x="206" y="1441"/>
                  </a:cubicBezTo>
                  <a:lnTo>
                    <a:pt x="454" y="1585"/>
                  </a:lnTo>
                  <a:lnTo>
                    <a:pt x="454" y="645"/>
                  </a:lnTo>
                  <a:lnTo>
                    <a:pt x="292" y="552"/>
                  </a:lnTo>
                  <a:cubicBezTo>
                    <a:pt x="267" y="538"/>
                    <a:pt x="288" y="501"/>
                    <a:pt x="313" y="515"/>
                  </a:cubicBezTo>
                  <a:lnTo>
                    <a:pt x="453" y="596"/>
                  </a:lnTo>
                  <a:lnTo>
                    <a:pt x="453" y="49"/>
                  </a:lnTo>
                  <a:close/>
                  <a:moveTo>
                    <a:pt x="552" y="3249"/>
                  </a:moveTo>
                  <a:lnTo>
                    <a:pt x="637" y="3249"/>
                  </a:lnTo>
                  <a:lnTo>
                    <a:pt x="1047" y="3012"/>
                  </a:lnTo>
                  <a:cubicBezTo>
                    <a:pt x="1068" y="2998"/>
                    <a:pt x="1049" y="2964"/>
                    <a:pt x="1024"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7"/>
            <p:cNvSpPr/>
            <p:nvPr/>
          </p:nvSpPr>
          <p:spPr>
            <a:xfrm>
              <a:off x="-1400462" y="2987155"/>
              <a:ext cx="64564" cy="218001"/>
            </a:xfrm>
            <a:custGeom>
              <a:avLst/>
              <a:gdLst/>
              <a:ahLst/>
              <a:cxnLst/>
              <a:rect l="l" t="t" r="r" b="b"/>
              <a:pathLst>
                <a:path w="409" h="1381" extrusionOk="0">
                  <a:moveTo>
                    <a:pt x="0" y="25"/>
                  </a:moveTo>
                  <a:lnTo>
                    <a:pt x="345" y="1381"/>
                  </a:lnTo>
                  <a:lnTo>
                    <a:pt x="408" y="1381"/>
                  </a:lnTo>
                  <a:lnTo>
                    <a:pt x="65" y="25"/>
                  </a:lnTo>
                  <a:cubicBezTo>
                    <a:pt x="60" y="11"/>
                    <a:pt x="47" y="0"/>
                    <a:pt x="32" y="0"/>
                  </a:cubicBezTo>
                  <a:cubicBezTo>
                    <a:pt x="17" y="0"/>
                    <a:pt x="4" y="10"/>
                    <a:pt x="0" y="24"/>
                  </a:cubicBezTo>
                  <a:cubicBezTo>
                    <a:pt x="0" y="24"/>
                    <a:pt x="0" y="25"/>
                    <a:pt x="0"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7"/>
            <p:cNvSpPr/>
            <p:nvPr/>
          </p:nvSpPr>
          <p:spPr>
            <a:xfrm>
              <a:off x="-1182775" y="2866078"/>
              <a:ext cx="97556" cy="339078"/>
            </a:xfrm>
            <a:custGeom>
              <a:avLst/>
              <a:gdLst/>
              <a:ahLst/>
              <a:cxnLst/>
              <a:rect l="l" t="t" r="r" b="b"/>
              <a:pathLst>
                <a:path w="618" h="2148" extrusionOk="0">
                  <a:moveTo>
                    <a:pt x="1" y="56"/>
                  </a:moveTo>
                  <a:lnTo>
                    <a:pt x="532" y="2148"/>
                  </a:lnTo>
                  <a:lnTo>
                    <a:pt x="618" y="2148"/>
                  </a:lnTo>
                  <a:lnTo>
                    <a:pt x="83" y="41"/>
                  </a:lnTo>
                  <a:cubicBezTo>
                    <a:pt x="72" y="1"/>
                    <a:pt x="15" y="1"/>
                    <a:pt x="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7"/>
            <p:cNvSpPr/>
            <p:nvPr/>
          </p:nvSpPr>
          <p:spPr>
            <a:xfrm>
              <a:off x="-2146500" y="2946902"/>
              <a:ext cx="141282" cy="258255"/>
            </a:xfrm>
            <a:custGeom>
              <a:avLst/>
              <a:gdLst/>
              <a:ahLst/>
              <a:cxnLst/>
              <a:rect l="l" t="t" r="r" b="b"/>
              <a:pathLst>
                <a:path w="895" h="1636" extrusionOk="0">
                  <a:moveTo>
                    <a:pt x="490" y="44"/>
                  </a:moveTo>
                  <a:lnTo>
                    <a:pt x="894" y="1636"/>
                  </a:lnTo>
                  <a:lnTo>
                    <a:pt x="0" y="1636"/>
                  </a:lnTo>
                  <a:lnTo>
                    <a:pt x="405" y="44"/>
                  </a:lnTo>
                  <a:cubicBezTo>
                    <a:pt x="417" y="0"/>
                    <a:pt x="479" y="0"/>
                    <a:pt x="490"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7"/>
            <p:cNvSpPr/>
            <p:nvPr/>
          </p:nvSpPr>
          <p:spPr>
            <a:xfrm>
              <a:off x="-2108614" y="3061191"/>
              <a:ext cx="70089" cy="143966"/>
            </a:xfrm>
            <a:custGeom>
              <a:avLst/>
              <a:gdLst/>
              <a:ahLst/>
              <a:cxnLst/>
              <a:rect l="l" t="t" r="r" b="b"/>
              <a:pathLst>
                <a:path w="444" h="912" extrusionOk="0">
                  <a:moveTo>
                    <a:pt x="174" y="45"/>
                  </a:moveTo>
                  <a:cubicBezTo>
                    <a:pt x="174" y="0"/>
                    <a:pt x="241" y="0"/>
                    <a:pt x="241" y="45"/>
                  </a:cubicBezTo>
                  <a:lnTo>
                    <a:pt x="241" y="813"/>
                  </a:lnTo>
                  <a:lnTo>
                    <a:pt x="399" y="722"/>
                  </a:lnTo>
                  <a:cubicBezTo>
                    <a:pt x="422" y="706"/>
                    <a:pt x="444" y="744"/>
                    <a:pt x="419" y="757"/>
                  </a:cubicBezTo>
                  <a:lnTo>
                    <a:pt x="241" y="860"/>
                  </a:lnTo>
                  <a:lnTo>
                    <a:pt x="241" y="912"/>
                  </a:lnTo>
                  <a:lnTo>
                    <a:pt x="174" y="912"/>
                  </a:lnTo>
                  <a:lnTo>
                    <a:pt x="174" y="604"/>
                  </a:lnTo>
                  <a:lnTo>
                    <a:pt x="24" y="517"/>
                  </a:lnTo>
                  <a:cubicBezTo>
                    <a:pt x="0" y="504"/>
                    <a:pt x="20" y="470"/>
                    <a:pt x="43" y="483"/>
                  </a:cubicBezTo>
                  <a:lnTo>
                    <a:pt x="174"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7"/>
            <p:cNvSpPr/>
            <p:nvPr/>
          </p:nvSpPr>
          <p:spPr>
            <a:xfrm>
              <a:off x="-6529596" y="3936832"/>
              <a:ext cx="640112" cy="1206505"/>
            </a:xfrm>
            <a:custGeom>
              <a:avLst/>
              <a:gdLst/>
              <a:ahLst/>
              <a:cxnLst/>
              <a:rect l="l" t="t" r="r" b="b"/>
              <a:pathLst>
                <a:path w="4055" h="7643" extrusionOk="0">
                  <a:moveTo>
                    <a:pt x="2141" y="117"/>
                  </a:moveTo>
                  <a:lnTo>
                    <a:pt x="4054" y="7642"/>
                  </a:lnTo>
                  <a:lnTo>
                    <a:pt x="1" y="7642"/>
                  </a:lnTo>
                  <a:lnTo>
                    <a:pt x="1914" y="117"/>
                  </a:lnTo>
                  <a:cubicBezTo>
                    <a:pt x="1945" y="0"/>
                    <a:pt x="2109" y="0"/>
                    <a:pt x="2141"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7"/>
            <p:cNvSpPr/>
            <p:nvPr/>
          </p:nvSpPr>
          <p:spPr>
            <a:xfrm>
              <a:off x="-6339534" y="4245603"/>
              <a:ext cx="358810" cy="897736"/>
            </a:xfrm>
            <a:custGeom>
              <a:avLst/>
              <a:gdLst/>
              <a:ahLst/>
              <a:cxnLst/>
              <a:rect l="l" t="t" r="r" b="b"/>
              <a:pathLst>
                <a:path w="2273" h="5687" extrusionOk="0">
                  <a:moveTo>
                    <a:pt x="734" y="95"/>
                  </a:moveTo>
                  <a:cubicBezTo>
                    <a:pt x="732" y="43"/>
                    <a:pt x="772" y="1"/>
                    <a:pt x="823" y="1"/>
                  </a:cubicBezTo>
                  <a:cubicBezTo>
                    <a:pt x="873" y="1"/>
                    <a:pt x="915" y="43"/>
                    <a:pt x="912" y="95"/>
                  </a:cubicBezTo>
                  <a:lnTo>
                    <a:pt x="912" y="2138"/>
                  </a:lnTo>
                  <a:lnTo>
                    <a:pt x="1334" y="1894"/>
                  </a:lnTo>
                  <a:cubicBezTo>
                    <a:pt x="1397" y="1857"/>
                    <a:pt x="1452" y="1952"/>
                    <a:pt x="1387" y="1987"/>
                  </a:cubicBezTo>
                  <a:lnTo>
                    <a:pt x="912" y="2262"/>
                  </a:lnTo>
                  <a:lnTo>
                    <a:pt x="912" y="5184"/>
                  </a:lnTo>
                  <a:lnTo>
                    <a:pt x="2159" y="4465"/>
                  </a:lnTo>
                  <a:cubicBezTo>
                    <a:pt x="2220" y="4429"/>
                    <a:pt x="2273" y="4522"/>
                    <a:pt x="2212" y="4558"/>
                  </a:cubicBezTo>
                  <a:lnTo>
                    <a:pt x="912" y="5307"/>
                  </a:lnTo>
                  <a:lnTo>
                    <a:pt x="912" y="5686"/>
                  </a:lnTo>
                  <a:lnTo>
                    <a:pt x="734" y="5686"/>
                  </a:lnTo>
                  <a:lnTo>
                    <a:pt x="734" y="4046"/>
                  </a:lnTo>
                  <a:lnTo>
                    <a:pt x="63" y="3659"/>
                  </a:lnTo>
                  <a:cubicBezTo>
                    <a:pt x="1" y="3624"/>
                    <a:pt x="54" y="3531"/>
                    <a:pt x="116" y="3566"/>
                  </a:cubicBezTo>
                  <a:lnTo>
                    <a:pt x="734" y="3923"/>
                  </a:lnTo>
                  <a:lnTo>
                    <a:pt x="734" y="1581"/>
                  </a:lnTo>
                  <a:lnTo>
                    <a:pt x="331" y="1349"/>
                  </a:lnTo>
                  <a:cubicBezTo>
                    <a:pt x="270" y="1313"/>
                    <a:pt x="323" y="1220"/>
                    <a:pt x="385" y="1257"/>
                  </a:cubicBezTo>
                  <a:lnTo>
                    <a:pt x="734" y="145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7"/>
            <p:cNvSpPr/>
            <p:nvPr/>
          </p:nvSpPr>
          <p:spPr>
            <a:xfrm>
              <a:off x="-1836467" y="2532997"/>
              <a:ext cx="845958" cy="1831936"/>
            </a:xfrm>
            <a:custGeom>
              <a:avLst/>
              <a:gdLst/>
              <a:ahLst/>
              <a:cxnLst/>
              <a:rect l="l" t="t" r="r" b="b"/>
              <a:pathLst>
                <a:path w="5359" h="11605" extrusionOk="0">
                  <a:moveTo>
                    <a:pt x="2794" y="117"/>
                  </a:moveTo>
                  <a:lnTo>
                    <a:pt x="5329" y="10094"/>
                  </a:lnTo>
                  <a:cubicBezTo>
                    <a:pt x="5330" y="10099"/>
                    <a:pt x="5332" y="10103"/>
                    <a:pt x="5333" y="10108"/>
                  </a:cubicBezTo>
                  <a:cubicBezTo>
                    <a:pt x="5359" y="10337"/>
                    <a:pt x="5321" y="10634"/>
                    <a:pt x="5243" y="10848"/>
                  </a:cubicBezTo>
                  <a:cubicBezTo>
                    <a:pt x="5052" y="11374"/>
                    <a:pt x="4619" y="11605"/>
                    <a:pt x="4072" y="11605"/>
                  </a:cubicBezTo>
                  <a:lnTo>
                    <a:pt x="1288" y="11605"/>
                  </a:lnTo>
                  <a:cubicBezTo>
                    <a:pt x="741" y="11605"/>
                    <a:pt x="307" y="11374"/>
                    <a:pt x="117" y="10848"/>
                  </a:cubicBezTo>
                  <a:cubicBezTo>
                    <a:pt x="39" y="10634"/>
                    <a:pt x="0" y="10337"/>
                    <a:pt x="27" y="10108"/>
                  </a:cubicBezTo>
                  <a:cubicBezTo>
                    <a:pt x="28" y="10103"/>
                    <a:pt x="28" y="10099"/>
                    <a:pt x="29" y="10094"/>
                  </a:cubicBezTo>
                  <a:lnTo>
                    <a:pt x="2566" y="117"/>
                  </a:lnTo>
                  <a:cubicBezTo>
                    <a:pt x="2597" y="1"/>
                    <a:pt x="2761" y="1"/>
                    <a:pt x="2793"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7"/>
            <p:cNvSpPr/>
            <p:nvPr/>
          </p:nvSpPr>
          <p:spPr>
            <a:xfrm>
              <a:off x="-1606467" y="2842715"/>
              <a:ext cx="422427" cy="1821360"/>
            </a:xfrm>
            <a:custGeom>
              <a:avLst/>
              <a:gdLst/>
              <a:ahLst/>
              <a:cxnLst/>
              <a:rect l="l" t="t" r="r" b="b"/>
              <a:pathLst>
                <a:path w="2676" h="11538" extrusionOk="0">
                  <a:moveTo>
                    <a:pt x="1132" y="90"/>
                  </a:moveTo>
                  <a:cubicBezTo>
                    <a:pt x="1132" y="40"/>
                    <a:pt x="1172" y="0"/>
                    <a:pt x="1222" y="0"/>
                  </a:cubicBezTo>
                  <a:cubicBezTo>
                    <a:pt x="1271" y="0"/>
                    <a:pt x="1311" y="40"/>
                    <a:pt x="1311" y="90"/>
                  </a:cubicBezTo>
                  <a:lnTo>
                    <a:pt x="1311" y="2132"/>
                  </a:lnTo>
                  <a:lnTo>
                    <a:pt x="1732" y="1890"/>
                  </a:lnTo>
                  <a:cubicBezTo>
                    <a:pt x="1794" y="1855"/>
                    <a:pt x="1847" y="1947"/>
                    <a:pt x="1785" y="1983"/>
                  </a:cubicBezTo>
                  <a:lnTo>
                    <a:pt x="1311" y="2256"/>
                  </a:lnTo>
                  <a:lnTo>
                    <a:pt x="1311" y="5178"/>
                  </a:lnTo>
                  <a:lnTo>
                    <a:pt x="2558" y="4458"/>
                  </a:lnTo>
                  <a:cubicBezTo>
                    <a:pt x="2619" y="4423"/>
                    <a:pt x="2673" y="4516"/>
                    <a:pt x="2611" y="4551"/>
                  </a:cubicBezTo>
                  <a:lnTo>
                    <a:pt x="1311" y="5301"/>
                  </a:lnTo>
                  <a:lnTo>
                    <a:pt x="1311" y="8104"/>
                  </a:lnTo>
                  <a:lnTo>
                    <a:pt x="2558" y="7384"/>
                  </a:lnTo>
                  <a:cubicBezTo>
                    <a:pt x="2620" y="7346"/>
                    <a:pt x="2675" y="7442"/>
                    <a:pt x="2611" y="7477"/>
                  </a:cubicBezTo>
                  <a:lnTo>
                    <a:pt x="1311" y="8226"/>
                  </a:lnTo>
                  <a:lnTo>
                    <a:pt x="1311" y="11448"/>
                  </a:lnTo>
                  <a:cubicBezTo>
                    <a:pt x="1311" y="11497"/>
                    <a:pt x="1271" y="11537"/>
                    <a:pt x="1222" y="11537"/>
                  </a:cubicBezTo>
                  <a:cubicBezTo>
                    <a:pt x="1172" y="11537"/>
                    <a:pt x="1132" y="11497"/>
                    <a:pt x="1132" y="11448"/>
                  </a:cubicBezTo>
                  <a:lnTo>
                    <a:pt x="1132" y="8974"/>
                  </a:lnTo>
                  <a:lnTo>
                    <a:pt x="66" y="8358"/>
                  </a:lnTo>
                  <a:cubicBezTo>
                    <a:pt x="0" y="8323"/>
                    <a:pt x="56" y="8225"/>
                    <a:pt x="119" y="8265"/>
                  </a:cubicBezTo>
                  <a:lnTo>
                    <a:pt x="1134" y="8850"/>
                  </a:lnTo>
                  <a:lnTo>
                    <a:pt x="1134" y="6508"/>
                  </a:lnTo>
                  <a:lnTo>
                    <a:pt x="67" y="5892"/>
                  </a:lnTo>
                  <a:cubicBezTo>
                    <a:pt x="5" y="5856"/>
                    <a:pt x="58" y="5764"/>
                    <a:pt x="120" y="5799"/>
                  </a:cubicBezTo>
                  <a:lnTo>
                    <a:pt x="1134" y="6384"/>
                  </a:lnTo>
                  <a:lnTo>
                    <a:pt x="1134" y="4042"/>
                  </a:lnTo>
                  <a:lnTo>
                    <a:pt x="463" y="3654"/>
                  </a:lnTo>
                  <a:cubicBezTo>
                    <a:pt x="401" y="3619"/>
                    <a:pt x="454" y="3526"/>
                    <a:pt x="516" y="3561"/>
                  </a:cubicBezTo>
                  <a:lnTo>
                    <a:pt x="1134" y="3919"/>
                  </a:lnTo>
                  <a:lnTo>
                    <a:pt x="1134" y="1576"/>
                  </a:lnTo>
                  <a:lnTo>
                    <a:pt x="731" y="1344"/>
                  </a:lnTo>
                  <a:cubicBezTo>
                    <a:pt x="670" y="1309"/>
                    <a:pt x="723" y="1216"/>
                    <a:pt x="784" y="1252"/>
                  </a:cubicBezTo>
                  <a:lnTo>
                    <a:pt x="1132" y="145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7"/>
            <p:cNvSpPr/>
            <p:nvPr/>
          </p:nvSpPr>
          <p:spPr>
            <a:xfrm>
              <a:off x="-4415399" y="3619221"/>
              <a:ext cx="801443" cy="1524114"/>
            </a:xfrm>
            <a:custGeom>
              <a:avLst/>
              <a:gdLst/>
              <a:ahLst/>
              <a:cxnLst/>
              <a:rect l="l" t="t" r="r" b="b"/>
              <a:pathLst>
                <a:path w="5077" h="9655" extrusionOk="0">
                  <a:moveTo>
                    <a:pt x="2652" y="118"/>
                  </a:moveTo>
                  <a:lnTo>
                    <a:pt x="5077" y="9654"/>
                  </a:lnTo>
                  <a:lnTo>
                    <a:pt x="0" y="9654"/>
                  </a:lnTo>
                  <a:lnTo>
                    <a:pt x="2425" y="117"/>
                  </a:lnTo>
                  <a:cubicBezTo>
                    <a:pt x="2456" y="0"/>
                    <a:pt x="2621" y="0"/>
                    <a:pt x="265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7"/>
            <p:cNvSpPr/>
            <p:nvPr/>
          </p:nvSpPr>
          <p:spPr>
            <a:xfrm>
              <a:off x="-4207183" y="3928939"/>
              <a:ext cx="421480" cy="1214398"/>
            </a:xfrm>
            <a:custGeom>
              <a:avLst/>
              <a:gdLst/>
              <a:ahLst/>
              <a:cxnLst/>
              <a:rect l="l" t="t" r="r" b="b"/>
              <a:pathLst>
                <a:path w="2670" h="7693" extrusionOk="0">
                  <a:moveTo>
                    <a:pt x="1131" y="90"/>
                  </a:moveTo>
                  <a:cubicBezTo>
                    <a:pt x="1131" y="41"/>
                    <a:pt x="1171" y="1"/>
                    <a:pt x="1220" y="1"/>
                  </a:cubicBezTo>
                  <a:cubicBezTo>
                    <a:pt x="1269" y="1"/>
                    <a:pt x="1309" y="41"/>
                    <a:pt x="1309" y="90"/>
                  </a:cubicBezTo>
                  <a:lnTo>
                    <a:pt x="1309" y="2133"/>
                  </a:lnTo>
                  <a:lnTo>
                    <a:pt x="1730" y="1891"/>
                  </a:lnTo>
                  <a:cubicBezTo>
                    <a:pt x="1791" y="1855"/>
                    <a:pt x="1844" y="1947"/>
                    <a:pt x="1783" y="1982"/>
                  </a:cubicBezTo>
                  <a:lnTo>
                    <a:pt x="1309" y="2256"/>
                  </a:lnTo>
                  <a:lnTo>
                    <a:pt x="1309" y="5180"/>
                  </a:lnTo>
                  <a:lnTo>
                    <a:pt x="2555" y="4459"/>
                  </a:lnTo>
                  <a:cubicBezTo>
                    <a:pt x="2615" y="4427"/>
                    <a:pt x="2665" y="4515"/>
                    <a:pt x="2608" y="4552"/>
                  </a:cubicBezTo>
                  <a:lnTo>
                    <a:pt x="1308" y="5301"/>
                  </a:lnTo>
                  <a:lnTo>
                    <a:pt x="1308" y="7692"/>
                  </a:lnTo>
                  <a:lnTo>
                    <a:pt x="1129" y="7692"/>
                  </a:lnTo>
                  <a:lnTo>
                    <a:pt x="1129" y="6508"/>
                  </a:lnTo>
                  <a:lnTo>
                    <a:pt x="63" y="5892"/>
                  </a:lnTo>
                  <a:cubicBezTo>
                    <a:pt x="1" y="5857"/>
                    <a:pt x="54" y="5764"/>
                    <a:pt x="116" y="5799"/>
                  </a:cubicBezTo>
                  <a:lnTo>
                    <a:pt x="1129" y="6385"/>
                  </a:lnTo>
                  <a:lnTo>
                    <a:pt x="1129" y="4042"/>
                  </a:lnTo>
                  <a:lnTo>
                    <a:pt x="459" y="3654"/>
                  </a:lnTo>
                  <a:cubicBezTo>
                    <a:pt x="397" y="3619"/>
                    <a:pt x="451" y="3526"/>
                    <a:pt x="512" y="3563"/>
                  </a:cubicBezTo>
                  <a:lnTo>
                    <a:pt x="1129" y="3919"/>
                  </a:lnTo>
                  <a:lnTo>
                    <a:pt x="1129" y="1577"/>
                  </a:lnTo>
                  <a:lnTo>
                    <a:pt x="727" y="1345"/>
                  </a:lnTo>
                  <a:cubicBezTo>
                    <a:pt x="661" y="1311"/>
                    <a:pt x="718" y="1211"/>
                    <a:pt x="781" y="1252"/>
                  </a:cubicBezTo>
                  <a:lnTo>
                    <a:pt x="1129" y="1453"/>
                  </a:lnTo>
                  <a:lnTo>
                    <a:pt x="1129" y="90"/>
                  </a:lnTo>
                  <a:close/>
                  <a:moveTo>
                    <a:pt x="2022" y="7692"/>
                  </a:moveTo>
                  <a:lnTo>
                    <a:pt x="2235" y="7692"/>
                  </a:lnTo>
                  <a:lnTo>
                    <a:pt x="2608" y="7477"/>
                  </a:lnTo>
                  <a:cubicBezTo>
                    <a:pt x="2670" y="7442"/>
                    <a:pt x="2617" y="7349"/>
                    <a:pt x="2555" y="7384"/>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7"/>
            <p:cNvSpPr/>
            <p:nvPr/>
          </p:nvSpPr>
          <p:spPr>
            <a:xfrm>
              <a:off x="-4167245" y="3959406"/>
              <a:ext cx="3975168" cy="1184089"/>
            </a:xfrm>
            <a:custGeom>
              <a:avLst/>
              <a:gdLst/>
              <a:ahLst/>
              <a:cxnLst/>
              <a:rect l="l" t="t" r="r" b="b"/>
              <a:pathLst>
                <a:path w="25182" h="7501" extrusionOk="0">
                  <a:moveTo>
                    <a:pt x="25181" y="1"/>
                  </a:moveTo>
                  <a:lnTo>
                    <a:pt x="25181" y="5763"/>
                  </a:lnTo>
                  <a:cubicBezTo>
                    <a:pt x="25181" y="6719"/>
                    <a:pt x="24399" y="7501"/>
                    <a:pt x="23444" y="7501"/>
                  </a:cubicBezTo>
                  <a:lnTo>
                    <a:pt x="14557" y="7501"/>
                  </a:lnTo>
                  <a:lnTo>
                    <a:pt x="25181" y="1"/>
                  </a:lnTo>
                  <a:close/>
                  <a:moveTo>
                    <a:pt x="0" y="7499"/>
                  </a:moveTo>
                  <a:lnTo>
                    <a:pt x="6476" y="6266"/>
                  </a:lnTo>
                  <a:lnTo>
                    <a:pt x="11756" y="749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7"/>
            <p:cNvSpPr/>
            <p:nvPr/>
          </p:nvSpPr>
          <p:spPr>
            <a:xfrm>
              <a:off x="-1402356" y="2779098"/>
              <a:ext cx="1036019" cy="2243629"/>
            </a:xfrm>
            <a:custGeom>
              <a:avLst/>
              <a:gdLst/>
              <a:ahLst/>
              <a:cxnLst/>
              <a:rect l="l" t="t" r="r" b="b"/>
              <a:pathLst>
                <a:path w="6563" h="14213" extrusionOk="0">
                  <a:moveTo>
                    <a:pt x="3420" y="143"/>
                  </a:moveTo>
                  <a:lnTo>
                    <a:pt x="6526" y="12360"/>
                  </a:lnTo>
                  <a:cubicBezTo>
                    <a:pt x="6528" y="12366"/>
                    <a:pt x="6528" y="12372"/>
                    <a:pt x="6529" y="12379"/>
                  </a:cubicBezTo>
                  <a:cubicBezTo>
                    <a:pt x="6562" y="12660"/>
                    <a:pt x="6515" y="13022"/>
                    <a:pt x="6420" y="13284"/>
                  </a:cubicBezTo>
                  <a:cubicBezTo>
                    <a:pt x="6186" y="13930"/>
                    <a:pt x="5655" y="14212"/>
                    <a:pt x="4986" y="14212"/>
                  </a:cubicBezTo>
                  <a:lnTo>
                    <a:pt x="1576" y="14212"/>
                  </a:lnTo>
                  <a:cubicBezTo>
                    <a:pt x="907" y="14212"/>
                    <a:pt x="377" y="13930"/>
                    <a:pt x="143" y="13284"/>
                  </a:cubicBezTo>
                  <a:cubicBezTo>
                    <a:pt x="48" y="13022"/>
                    <a:pt x="1" y="12660"/>
                    <a:pt x="33" y="12379"/>
                  </a:cubicBezTo>
                  <a:cubicBezTo>
                    <a:pt x="35" y="12372"/>
                    <a:pt x="36" y="12366"/>
                    <a:pt x="37" y="12360"/>
                  </a:cubicBezTo>
                  <a:lnTo>
                    <a:pt x="3143" y="143"/>
                  </a:lnTo>
                  <a:cubicBezTo>
                    <a:pt x="3179" y="0"/>
                    <a:pt x="3384" y="0"/>
                    <a:pt x="3420" y="14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7"/>
            <p:cNvSpPr/>
            <p:nvPr/>
          </p:nvSpPr>
          <p:spPr>
            <a:xfrm>
              <a:off x="-1119948" y="3157643"/>
              <a:ext cx="515247" cy="1985689"/>
            </a:xfrm>
            <a:custGeom>
              <a:avLst/>
              <a:gdLst/>
              <a:ahLst/>
              <a:cxnLst/>
              <a:rect l="l" t="t" r="r" b="b"/>
              <a:pathLst>
                <a:path w="3264" h="12579" extrusionOk="0">
                  <a:moveTo>
                    <a:pt x="1383" y="115"/>
                  </a:moveTo>
                  <a:cubicBezTo>
                    <a:pt x="1381" y="53"/>
                    <a:pt x="1430" y="1"/>
                    <a:pt x="1492" y="1"/>
                  </a:cubicBezTo>
                  <a:cubicBezTo>
                    <a:pt x="1555" y="1"/>
                    <a:pt x="1604" y="53"/>
                    <a:pt x="1602" y="115"/>
                  </a:cubicBezTo>
                  <a:lnTo>
                    <a:pt x="1602" y="2616"/>
                  </a:lnTo>
                  <a:lnTo>
                    <a:pt x="2117" y="2319"/>
                  </a:lnTo>
                  <a:cubicBezTo>
                    <a:pt x="2191" y="2281"/>
                    <a:pt x="2252" y="2388"/>
                    <a:pt x="2181" y="2433"/>
                  </a:cubicBezTo>
                  <a:lnTo>
                    <a:pt x="1602" y="2768"/>
                  </a:lnTo>
                  <a:lnTo>
                    <a:pt x="1602" y="6346"/>
                  </a:lnTo>
                  <a:lnTo>
                    <a:pt x="3127" y="5465"/>
                  </a:lnTo>
                  <a:cubicBezTo>
                    <a:pt x="3201" y="5427"/>
                    <a:pt x="3263" y="5534"/>
                    <a:pt x="3193" y="5578"/>
                  </a:cubicBezTo>
                  <a:lnTo>
                    <a:pt x="1602" y="6498"/>
                  </a:lnTo>
                  <a:lnTo>
                    <a:pt x="1602" y="9929"/>
                  </a:lnTo>
                  <a:lnTo>
                    <a:pt x="3127" y="9048"/>
                  </a:lnTo>
                  <a:cubicBezTo>
                    <a:pt x="3201" y="9010"/>
                    <a:pt x="3263" y="9117"/>
                    <a:pt x="3193" y="9161"/>
                  </a:cubicBezTo>
                  <a:lnTo>
                    <a:pt x="1602" y="10080"/>
                  </a:lnTo>
                  <a:lnTo>
                    <a:pt x="1602" y="12578"/>
                  </a:lnTo>
                  <a:lnTo>
                    <a:pt x="1383" y="12578"/>
                  </a:lnTo>
                  <a:lnTo>
                    <a:pt x="1383" y="10992"/>
                  </a:lnTo>
                  <a:lnTo>
                    <a:pt x="77" y="10238"/>
                  </a:lnTo>
                  <a:cubicBezTo>
                    <a:pt x="1" y="10195"/>
                    <a:pt x="66" y="10081"/>
                    <a:pt x="141" y="10124"/>
                  </a:cubicBezTo>
                  <a:lnTo>
                    <a:pt x="1383" y="10842"/>
                  </a:lnTo>
                  <a:lnTo>
                    <a:pt x="1383" y="7974"/>
                  </a:lnTo>
                  <a:lnTo>
                    <a:pt x="77" y="7219"/>
                  </a:lnTo>
                  <a:cubicBezTo>
                    <a:pt x="0" y="7175"/>
                    <a:pt x="66" y="7062"/>
                    <a:pt x="141" y="7106"/>
                  </a:cubicBezTo>
                  <a:lnTo>
                    <a:pt x="1383" y="7822"/>
                  </a:lnTo>
                  <a:lnTo>
                    <a:pt x="1383" y="4954"/>
                  </a:lnTo>
                  <a:lnTo>
                    <a:pt x="561" y="4480"/>
                  </a:lnTo>
                  <a:cubicBezTo>
                    <a:pt x="486" y="4436"/>
                    <a:pt x="550" y="4322"/>
                    <a:pt x="626" y="4366"/>
                  </a:cubicBezTo>
                  <a:lnTo>
                    <a:pt x="1383" y="4802"/>
                  </a:lnTo>
                  <a:lnTo>
                    <a:pt x="1383" y="1935"/>
                  </a:lnTo>
                  <a:lnTo>
                    <a:pt x="891" y="1651"/>
                  </a:lnTo>
                  <a:cubicBezTo>
                    <a:pt x="815" y="1607"/>
                    <a:pt x="881" y="1494"/>
                    <a:pt x="956" y="1538"/>
                  </a:cubicBezTo>
                  <a:lnTo>
                    <a:pt x="1383" y="178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7"/>
            <p:cNvSpPr/>
            <p:nvPr/>
          </p:nvSpPr>
          <p:spPr>
            <a:xfrm>
              <a:off x="-1959596" y="3520086"/>
              <a:ext cx="857482" cy="1623249"/>
            </a:xfrm>
            <a:custGeom>
              <a:avLst/>
              <a:gdLst/>
              <a:ahLst/>
              <a:cxnLst/>
              <a:rect l="l" t="t" r="r" b="b"/>
              <a:pathLst>
                <a:path w="5432" h="10283" extrusionOk="0">
                  <a:moveTo>
                    <a:pt x="2856" y="145"/>
                  </a:moveTo>
                  <a:lnTo>
                    <a:pt x="5432" y="10282"/>
                  </a:lnTo>
                  <a:lnTo>
                    <a:pt x="0" y="10282"/>
                  </a:lnTo>
                  <a:lnTo>
                    <a:pt x="2577" y="144"/>
                  </a:lnTo>
                  <a:cubicBezTo>
                    <a:pt x="2613" y="0"/>
                    <a:pt x="2819" y="0"/>
                    <a:pt x="285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7"/>
            <p:cNvSpPr/>
            <p:nvPr/>
          </p:nvSpPr>
          <p:spPr>
            <a:xfrm>
              <a:off x="-1767325" y="3898946"/>
              <a:ext cx="517299" cy="1244391"/>
            </a:xfrm>
            <a:custGeom>
              <a:avLst/>
              <a:gdLst/>
              <a:ahLst/>
              <a:cxnLst/>
              <a:rect l="l" t="t" r="r" b="b"/>
              <a:pathLst>
                <a:path w="3277" h="7883" extrusionOk="0">
                  <a:moveTo>
                    <a:pt x="1389" y="113"/>
                  </a:moveTo>
                  <a:cubicBezTo>
                    <a:pt x="1387" y="52"/>
                    <a:pt x="1436" y="0"/>
                    <a:pt x="1499" y="0"/>
                  </a:cubicBezTo>
                  <a:cubicBezTo>
                    <a:pt x="1560" y="0"/>
                    <a:pt x="1611" y="52"/>
                    <a:pt x="1608" y="113"/>
                  </a:cubicBezTo>
                  <a:lnTo>
                    <a:pt x="1608" y="2616"/>
                  </a:lnTo>
                  <a:lnTo>
                    <a:pt x="2122" y="2318"/>
                  </a:lnTo>
                  <a:cubicBezTo>
                    <a:pt x="2198" y="2271"/>
                    <a:pt x="2267" y="2389"/>
                    <a:pt x="2188" y="2431"/>
                  </a:cubicBezTo>
                  <a:lnTo>
                    <a:pt x="1607" y="2766"/>
                  </a:lnTo>
                  <a:lnTo>
                    <a:pt x="1607" y="6344"/>
                  </a:lnTo>
                  <a:lnTo>
                    <a:pt x="3133" y="5464"/>
                  </a:lnTo>
                  <a:cubicBezTo>
                    <a:pt x="3209" y="5417"/>
                    <a:pt x="3277" y="5534"/>
                    <a:pt x="3198" y="5576"/>
                  </a:cubicBezTo>
                  <a:lnTo>
                    <a:pt x="1607" y="6495"/>
                  </a:lnTo>
                  <a:lnTo>
                    <a:pt x="1607" y="7882"/>
                  </a:lnTo>
                  <a:lnTo>
                    <a:pt x="1234" y="7882"/>
                  </a:lnTo>
                  <a:lnTo>
                    <a:pt x="82" y="7217"/>
                  </a:lnTo>
                  <a:cubicBezTo>
                    <a:pt x="1" y="7175"/>
                    <a:pt x="70" y="7055"/>
                    <a:pt x="147" y="7104"/>
                  </a:cubicBezTo>
                  <a:lnTo>
                    <a:pt x="1388" y="7820"/>
                  </a:lnTo>
                  <a:lnTo>
                    <a:pt x="1388" y="4952"/>
                  </a:lnTo>
                  <a:lnTo>
                    <a:pt x="566" y="4478"/>
                  </a:lnTo>
                  <a:cubicBezTo>
                    <a:pt x="491" y="4435"/>
                    <a:pt x="557" y="4322"/>
                    <a:pt x="632" y="4365"/>
                  </a:cubicBezTo>
                  <a:lnTo>
                    <a:pt x="1388" y="4802"/>
                  </a:lnTo>
                  <a:lnTo>
                    <a:pt x="1388" y="1934"/>
                  </a:lnTo>
                  <a:lnTo>
                    <a:pt x="897" y="1650"/>
                  </a:lnTo>
                  <a:cubicBezTo>
                    <a:pt x="825" y="1605"/>
                    <a:pt x="887" y="1496"/>
                    <a:pt x="963" y="1537"/>
                  </a:cubicBezTo>
                  <a:lnTo>
                    <a:pt x="1388" y="178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7"/>
            <p:cNvSpPr/>
            <p:nvPr/>
          </p:nvSpPr>
          <p:spPr>
            <a:xfrm>
              <a:off x="-2465374" y="3922625"/>
              <a:ext cx="652899" cy="1220712"/>
            </a:xfrm>
            <a:custGeom>
              <a:avLst/>
              <a:gdLst/>
              <a:ahLst/>
              <a:cxnLst/>
              <a:rect l="l" t="t" r="r" b="b"/>
              <a:pathLst>
                <a:path w="4136" h="7733" extrusionOk="0">
                  <a:moveTo>
                    <a:pt x="2207" y="145"/>
                  </a:moveTo>
                  <a:lnTo>
                    <a:pt x="4136" y="7732"/>
                  </a:lnTo>
                  <a:lnTo>
                    <a:pt x="0" y="7732"/>
                  </a:lnTo>
                  <a:lnTo>
                    <a:pt x="1929" y="145"/>
                  </a:lnTo>
                  <a:cubicBezTo>
                    <a:pt x="1966" y="1"/>
                    <a:pt x="2171" y="1"/>
                    <a:pt x="2207"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7"/>
            <p:cNvSpPr/>
            <p:nvPr/>
          </p:nvSpPr>
          <p:spPr>
            <a:xfrm>
              <a:off x="-2297255" y="4302274"/>
              <a:ext cx="279092" cy="841065"/>
            </a:xfrm>
            <a:custGeom>
              <a:avLst/>
              <a:gdLst/>
              <a:ahLst/>
              <a:cxnLst/>
              <a:rect l="l" t="t" r="r" b="b"/>
              <a:pathLst>
                <a:path w="1768" h="5328" extrusionOk="0">
                  <a:moveTo>
                    <a:pt x="894" y="110"/>
                  </a:moveTo>
                  <a:cubicBezTo>
                    <a:pt x="894" y="49"/>
                    <a:pt x="942" y="1"/>
                    <a:pt x="1004" y="1"/>
                  </a:cubicBezTo>
                  <a:cubicBezTo>
                    <a:pt x="1064" y="1"/>
                    <a:pt x="1113" y="49"/>
                    <a:pt x="1113" y="110"/>
                  </a:cubicBezTo>
                  <a:lnTo>
                    <a:pt x="1113" y="2611"/>
                  </a:lnTo>
                  <a:lnTo>
                    <a:pt x="1628" y="2315"/>
                  </a:lnTo>
                  <a:cubicBezTo>
                    <a:pt x="1703" y="2271"/>
                    <a:pt x="1768" y="2384"/>
                    <a:pt x="1693" y="2428"/>
                  </a:cubicBezTo>
                  <a:lnTo>
                    <a:pt x="1113" y="2763"/>
                  </a:lnTo>
                  <a:lnTo>
                    <a:pt x="1113" y="5327"/>
                  </a:lnTo>
                  <a:lnTo>
                    <a:pt x="894" y="5327"/>
                  </a:lnTo>
                  <a:lnTo>
                    <a:pt x="894" y="4949"/>
                  </a:lnTo>
                  <a:lnTo>
                    <a:pt x="72" y="4474"/>
                  </a:lnTo>
                  <a:cubicBezTo>
                    <a:pt x="0" y="4430"/>
                    <a:pt x="63" y="4321"/>
                    <a:pt x="137" y="4361"/>
                  </a:cubicBezTo>
                  <a:lnTo>
                    <a:pt x="894" y="4797"/>
                  </a:lnTo>
                  <a:lnTo>
                    <a:pt x="894" y="1929"/>
                  </a:lnTo>
                  <a:lnTo>
                    <a:pt x="403" y="1646"/>
                  </a:lnTo>
                  <a:cubicBezTo>
                    <a:pt x="330" y="1601"/>
                    <a:pt x="392" y="1492"/>
                    <a:pt x="467" y="1532"/>
                  </a:cubicBezTo>
                  <a:lnTo>
                    <a:pt x="894"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7"/>
            <p:cNvSpPr/>
            <p:nvPr/>
          </p:nvSpPr>
          <p:spPr>
            <a:xfrm>
              <a:off x="-3317967" y="3689152"/>
              <a:ext cx="771607" cy="1454183"/>
            </a:xfrm>
            <a:custGeom>
              <a:avLst/>
              <a:gdLst/>
              <a:ahLst/>
              <a:cxnLst/>
              <a:rect l="l" t="t" r="r" b="b"/>
              <a:pathLst>
                <a:path w="4888" h="9212" extrusionOk="0">
                  <a:moveTo>
                    <a:pt x="2582" y="145"/>
                  </a:moveTo>
                  <a:lnTo>
                    <a:pt x="4887" y="9211"/>
                  </a:lnTo>
                  <a:lnTo>
                    <a:pt x="0" y="9211"/>
                  </a:lnTo>
                  <a:lnTo>
                    <a:pt x="2304" y="145"/>
                  </a:lnTo>
                  <a:cubicBezTo>
                    <a:pt x="2340" y="1"/>
                    <a:pt x="2546" y="1"/>
                    <a:pt x="2582"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7"/>
            <p:cNvSpPr/>
            <p:nvPr/>
          </p:nvSpPr>
          <p:spPr>
            <a:xfrm>
              <a:off x="-3091756" y="4069275"/>
              <a:ext cx="439002" cy="1074062"/>
            </a:xfrm>
            <a:custGeom>
              <a:avLst/>
              <a:gdLst/>
              <a:ahLst/>
              <a:cxnLst/>
              <a:rect l="l" t="t" r="r" b="b"/>
              <a:pathLst>
                <a:path w="2781" h="6804" extrusionOk="0">
                  <a:moveTo>
                    <a:pt x="901" y="105"/>
                  </a:moveTo>
                  <a:cubicBezTo>
                    <a:pt x="903" y="47"/>
                    <a:pt x="951" y="1"/>
                    <a:pt x="1011" y="1"/>
                  </a:cubicBezTo>
                  <a:cubicBezTo>
                    <a:pt x="1070" y="1"/>
                    <a:pt x="1118" y="47"/>
                    <a:pt x="1120" y="105"/>
                  </a:cubicBezTo>
                  <a:lnTo>
                    <a:pt x="1120" y="2608"/>
                  </a:lnTo>
                  <a:lnTo>
                    <a:pt x="1635" y="2310"/>
                  </a:lnTo>
                  <a:cubicBezTo>
                    <a:pt x="1709" y="2270"/>
                    <a:pt x="1772" y="2380"/>
                    <a:pt x="1700" y="2423"/>
                  </a:cubicBezTo>
                  <a:lnTo>
                    <a:pt x="1120" y="2758"/>
                  </a:lnTo>
                  <a:lnTo>
                    <a:pt x="1120" y="6337"/>
                  </a:lnTo>
                  <a:lnTo>
                    <a:pt x="2645" y="5456"/>
                  </a:lnTo>
                  <a:cubicBezTo>
                    <a:pt x="2719" y="5417"/>
                    <a:pt x="2780" y="5525"/>
                    <a:pt x="2710" y="5570"/>
                  </a:cubicBezTo>
                  <a:lnTo>
                    <a:pt x="1120" y="6488"/>
                  </a:lnTo>
                  <a:lnTo>
                    <a:pt x="1120" y="6803"/>
                  </a:lnTo>
                  <a:lnTo>
                    <a:pt x="901" y="6803"/>
                  </a:lnTo>
                  <a:lnTo>
                    <a:pt x="901" y="4946"/>
                  </a:lnTo>
                  <a:lnTo>
                    <a:pt x="79" y="4470"/>
                  </a:lnTo>
                  <a:cubicBezTo>
                    <a:pt x="1" y="4428"/>
                    <a:pt x="68" y="4311"/>
                    <a:pt x="144" y="4358"/>
                  </a:cubicBezTo>
                  <a:lnTo>
                    <a:pt x="901" y="4794"/>
                  </a:lnTo>
                  <a:lnTo>
                    <a:pt x="901" y="1926"/>
                  </a:lnTo>
                  <a:lnTo>
                    <a:pt x="409" y="1642"/>
                  </a:lnTo>
                  <a:cubicBezTo>
                    <a:pt x="338" y="1598"/>
                    <a:pt x="400" y="1490"/>
                    <a:pt x="475" y="1528"/>
                  </a:cubicBezTo>
                  <a:lnTo>
                    <a:pt x="900" y="177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7"/>
            <p:cNvSpPr/>
            <p:nvPr/>
          </p:nvSpPr>
          <p:spPr>
            <a:xfrm>
              <a:off x="-3969922" y="4157202"/>
              <a:ext cx="533874" cy="986136"/>
            </a:xfrm>
            <a:custGeom>
              <a:avLst/>
              <a:gdLst/>
              <a:ahLst/>
              <a:cxnLst/>
              <a:rect l="l" t="t" r="r" b="b"/>
              <a:pathLst>
                <a:path w="3382" h="6247" extrusionOk="0">
                  <a:moveTo>
                    <a:pt x="1830" y="145"/>
                  </a:moveTo>
                  <a:lnTo>
                    <a:pt x="3381" y="6246"/>
                  </a:lnTo>
                  <a:lnTo>
                    <a:pt x="0" y="6246"/>
                  </a:lnTo>
                  <a:lnTo>
                    <a:pt x="1551" y="145"/>
                  </a:lnTo>
                  <a:cubicBezTo>
                    <a:pt x="1588" y="0"/>
                    <a:pt x="1792" y="0"/>
                    <a:pt x="1829"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7"/>
            <p:cNvSpPr/>
            <p:nvPr/>
          </p:nvSpPr>
          <p:spPr>
            <a:xfrm>
              <a:off x="-3810170" y="4536536"/>
              <a:ext cx="227946" cy="606804"/>
            </a:xfrm>
            <a:custGeom>
              <a:avLst/>
              <a:gdLst/>
              <a:ahLst/>
              <a:cxnLst/>
              <a:rect l="l" t="t" r="r" b="b"/>
              <a:pathLst>
                <a:path w="1444" h="3844" extrusionOk="0">
                  <a:moveTo>
                    <a:pt x="569" y="110"/>
                  </a:moveTo>
                  <a:cubicBezTo>
                    <a:pt x="569" y="50"/>
                    <a:pt x="618" y="1"/>
                    <a:pt x="678" y="1"/>
                  </a:cubicBezTo>
                  <a:cubicBezTo>
                    <a:pt x="739" y="1"/>
                    <a:pt x="788" y="50"/>
                    <a:pt x="788" y="110"/>
                  </a:cubicBezTo>
                  <a:lnTo>
                    <a:pt x="788" y="2612"/>
                  </a:lnTo>
                  <a:lnTo>
                    <a:pt x="1303" y="2315"/>
                  </a:lnTo>
                  <a:cubicBezTo>
                    <a:pt x="1378" y="2271"/>
                    <a:pt x="1444" y="2384"/>
                    <a:pt x="1367" y="2428"/>
                  </a:cubicBezTo>
                  <a:lnTo>
                    <a:pt x="788" y="2763"/>
                  </a:lnTo>
                  <a:lnTo>
                    <a:pt x="788" y="3843"/>
                  </a:lnTo>
                  <a:lnTo>
                    <a:pt x="569" y="3843"/>
                  </a:lnTo>
                  <a:lnTo>
                    <a:pt x="569" y="1930"/>
                  </a:lnTo>
                  <a:lnTo>
                    <a:pt x="77" y="1646"/>
                  </a:lnTo>
                  <a:cubicBezTo>
                    <a:pt x="1" y="1602"/>
                    <a:pt x="67" y="1489"/>
                    <a:pt x="142" y="1533"/>
                  </a:cubicBezTo>
                  <a:lnTo>
                    <a:pt x="569"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7"/>
            <p:cNvSpPr/>
            <p:nvPr/>
          </p:nvSpPr>
          <p:spPr>
            <a:xfrm>
              <a:off x="-4851246" y="3664052"/>
              <a:ext cx="784394" cy="1479283"/>
            </a:xfrm>
            <a:custGeom>
              <a:avLst/>
              <a:gdLst/>
              <a:ahLst/>
              <a:cxnLst/>
              <a:rect l="l" t="t" r="r" b="b"/>
              <a:pathLst>
                <a:path w="4969" h="9371" extrusionOk="0">
                  <a:moveTo>
                    <a:pt x="2624" y="145"/>
                  </a:moveTo>
                  <a:lnTo>
                    <a:pt x="4968" y="9370"/>
                  </a:lnTo>
                  <a:lnTo>
                    <a:pt x="0" y="9370"/>
                  </a:lnTo>
                  <a:lnTo>
                    <a:pt x="2345" y="144"/>
                  </a:lnTo>
                  <a:cubicBezTo>
                    <a:pt x="2381" y="1"/>
                    <a:pt x="2586" y="1"/>
                    <a:pt x="2624"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7"/>
            <p:cNvSpPr/>
            <p:nvPr/>
          </p:nvSpPr>
          <p:spPr>
            <a:xfrm>
              <a:off x="-4618878" y="4043544"/>
              <a:ext cx="439317" cy="1099793"/>
            </a:xfrm>
            <a:custGeom>
              <a:avLst/>
              <a:gdLst/>
              <a:ahLst/>
              <a:cxnLst/>
              <a:rect l="l" t="t" r="r" b="b"/>
              <a:pathLst>
                <a:path w="2783" h="6967" extrusionOk="0">
                  <a:moveTo>
                    <a:pt x="904" y="110"/>
                  </a:moveTo>
                  <a:cubicBezTo>
                    <a:pt x="904" y="50"/>
                    <a:pt x="952" y="0"/>
                    <a:pt x="1013" y="0"/>
                  </a:cubicBezTo>
                  <a:cubicBezTo>
                    <a:pt x="1073" y="0"/>
                    <a:pt x="1122" y="50"/>
                    <a:pt x="1122" y="110"/>
                  </a:cubicBezTo>
                  <a:lnTo>
                    <a:pt x="1122" y="2612"/>
                  </a:lnTo>
                  <a:lnTo>
                    <a:pt x="1636" y="2315"/>
                  </a:lnTo>
                  <a:cubicBezTo>
                    <a:pt x="1711" y="2271"/>
                    <a:pt x="1777" y="2384"/>
                    <a:pt x="1702" y="2427"/>
                  </a:cubicBezTo>
                  <a:lnTo>
                    <a:pt x="1122" y="2763"/>
                  </a:lnTo>
                  <a:lnTo>
                    <a:pt x="1122" y="6341"/>
                  </a:lnTo>
                  <a:lnTo>
                    <a:pt x="2647" y="5460"/>
                  </a:lnTo>
                  <a:cubicBezTo>
                    <a:pt x="2721" y="5421"/>
                    <a:pt x="2783" y="5528"/>
                    <a:pt x="2712" y="5573"/>
                  </a:cubicBezTo>
                  <a:lnTo>
                    <a:pt x="1122" y="6491"/>
                  </a:lnTo>
                  <a:lnTo>
                    <a:pt x="1122" y="6966"/>
                  </a:lnTo>
                  <a:lnTo>
                    <a:pt x="904" y="6966"/>
                  </a:lnTo>
                  <a:lnTo>
                    <a:pt x="904" y="4949"/>
                  </a:lnTo>
                  <a:lnTo>
                    <a:pt x="82" y="4475"/>
                  </a:lnTo>
                  <a:cubicBezTo>
                    <a:pt x="0" y="4432"/>
                    <a:pt x="70" y="4312"/>
                    <a:pt x="146" y="4362"/>
                  </a:cubicBezTo>
                  <a:lnTo>
                    <a:pt x="902" y="4798"/>
                  </a:lnTo>
                  <a:lnTo>
                    <a:pt x="902" y="1930"/>
                  </a:lnTo>
                  <a:lnTo>
                    <a:pt x="411" y="1645"/>
                  </a:lnTo>
                  <a:cubicBezTo>
                    <a:pt x="331" y="1603"/>
                    <a:pt x="399" y="1483"/>
                    <a:pt x="477" y="1533"/>
                  </a:cubicBezTo>
                  <a:lnTo>
                    <a:pt x="902" y="177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7"/>
            <p:cNvSpPr/>
            <p:nvPr/>
          </p:nvSpPr>
          <p:spPr>
            <a:xfrm>
              <a:off x="-5633118" y="3991609"/>
              <a:ext cx="618012" cy="1151728"/>
            </a:xfrm>
            <a:custGeom>
              <a:avLst/>
              <a:gdLst/>
              <a:ahLst/>
              <a:cxnLst/>
              <a:rect l="l" t="t" r="r" b="b"/>
              <a:pathLst>
                <a:path w="3915" h="7296" extrusionOk="0">
                  <a:moveTo>
                    <a:pt x="2096" y="145"/>
                  </a:moveTo>
                  <a:lnTo>
                    <a:pt x="3915" y="7295"/>
                  </a:lnTo>
                  <a:lnTo>
                    <a:pt x="0" y="7295"/>
                  </a:lnTo>
                  <a:lnTo>
                    <a:pt x="1818" y="144"/>
                  </a:lnTo>
                  <a:cubicBezTo>
                    <a:pt x="1855" y="0"/>
                    <a:pt x="2059" y="0"/>
                    <a:pt x="209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7"/>
            <p:cNvSpPr/>
            <p:nvPr/>
          </p:nvSpPr>
          <p:spPr>
            <a:xfrm>
              <a:off x="-5484100" y="4370943"/>
              <a:ext cx="281144" cy="772397"/>
            </a:xfrm>
            <a:custGeom>
              <a:avLst/>
              <a:gdLst/>
              <a:ahLst/>
              <a:cxnLst/>
              <a:rect l="l" t="t" r="r" b="b"/>
              <a:pathLst>
                <a:path w="1781" h="4893" extrusionOk="0">
                  <a:moveTo>
                    <a:pt x="904" y="110"/>
                  </a:moveTo>
                  <a:cubicBezTo>
                    <a:pt x="904" y="50"/>
                    <a:pt x="953" y="1"/>
                    <a:pt x="1013" y="1"/>
                  </a:cubicBezTo>
                  <a:cubicBezTo>
                    <a:pt x="1073" y="1"/>
                    <a:pt x="1122" y="50"/>
                    <a:pt x="1122" y="110"/>
                  </a:cubicBezTo>
                  <a:lnTo>
                    <a:pt x="1122" y="2611"/>
                  </a:lnTo>
                  <a:lnTo>
                    <a:pt x="1637" y="2315"/>
                  </a:lnTo>
                  <a:cubicBezTo>
                    <a:pt x="1713" y="2268"/>
                    <a:pt x="1781" y="2385"/>
                    <a:pt x="1702" y="2428"/>
                  </a:cubicBezTo>
                  <a:lnTo>
                    <a:pt x="1122" y="2763"/>
                  </a:lnTo>
                  <a:lnTo>
                    <a:pt x="1122" y="4892"/>
                  </a:lnTo>
                  <a:lnTo>
                    <a:pt x="806" y="4892"/>
                  </a:lnTo>
                  <a:lnTo>
                    <a:pt x="82" y="4474"/>
                  </a:lnTo>
                  <a:cubicBezTo>
                    <a:pt x="1" y="4433"/>
                    <a:pt x="70" y="4313"/>
                    <a:pt x="146" y="4361"/>
                  </a:cubicBezTo>
                  <a:lnTo>
                    <a:pt x="902" y="4797"/>
                  </a:lnTo>
                  <a:lnTo>
                    <a:pt x="902" y="1930"/>
                  </a:lnTo>
                  <a:lnTo>
                    <a:pt x="411" y="1646"/>
                  </a:lnTo>
                  <a:cubicBezTo>
                    <a:pt x="336" y="1602"/>
                    <a:pt x="400" y="1489"/>
                    <a:pt x="477" y="1533"/>
                  </a:cubicBezTo>
                  <a:lnTo>
                    <a:pt x="902"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7"/>
            <p:cNvSpPr/>
            <p:nvPr/>
          </p:nvSpPr>
          <p:spPr>
            <a:xfrm>
              <a:off x="-5860118" y="3957985"/>
              <a:ext cx="621327" cy="1185352"/>
            </a:xfrm>
            <a:custGeom>
              <a:avLst/>
              <a:gdLst/>
              <a:ahLst/>
              <a:cxnLst/>
              <a:rect l="l" t="t" r="r" b="b"/>
              <a:pathLst>
                <a:path w="3936" h="7509" extrusionOk="0">
                  <a:moveTo>
                    <a:pt x="2052" y="88"/>
                  </a:moveTo>
                  <a:lnTo>
                    <a:pt x="3934" y="7490"/>
                  </a:lnTo>
                  <a:cubicBezTo>
                    <a:pt x="3935" y="7493"/>
                    <a:pt x="3936" y="7497"/>
                    <a:pt x="3936" y="7501"/>
                  </a:cubicBezTo>
                  <a:lnTo>
                    <a:pt x="3936" y="7508"/>
                  </a:lnTo>
                  <a:lnTo>
                    <a:pt x="0" y="7508"/>
                  </a:lnTo>
                  <a:lnTo>
                    <a:pt x="0" y="7501"/>
                  </a:lnTo>
                  <a:cubicBezTo>
                    <a:pt x="0" y="7497"/>
                    <a:pt x="1" y="7493"/>
                    <a:pt x="2" y="7490"/>
                  </a:cubicBezTo>
                  <a:lnTo>
                    <a:pt x="1884" y="88"/>
                  </a:lnTo>
                  <a:cubicBezTo>
                    <a:pt x="1906" y="0"/>
                    <a:pt x="2031" y="0"/>
                    <a:pt x="2053" y="8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7"/>
            <p:cNvSpPr/>
            <p:nvPr/>
          </p:nvSpPr>
          <p:spPr>
            <a:xfrm>
              <a:off x="-5692157" y="4187195"/>
              <a:ext cx="312558" cy="956143"/>
            </a:xfrm>
            <a:custGeom>
              <a:avLst/>
              <a:gdLst/>
              <a:ahLst/>
              <a:cxnLst/>
              <a:rect l="l" t="t" r="r" b="b"/>
              <a:pathLst>
                <a:path w="1980" h="6057" extrusionOk="0">
                  <a:moveTo>
                    <a:pt x="838" y="72"/>
                  </a:moveTo>
                  <a:cubicBezTo>
                    <a:pt x="835" y="33"/>
                    <a:pt x="866" y="1"/>
                    <a:pt x="905" y="1"/>
                  </a:cubicBezTo>
                  <a:cubicBezTo>
                    <a:pt x="942" y="1"/>
                    <a:pt x="973" y="33"/>
                    <a:pt x="970" y="72"/>
                  </a:cubicBezTo>
                  <a:lnTo>
                    <a:pt x="970" y="1588"/>
                  </a:lnTo>
                  <a:lnTo>
                    <a:pt x="1282" y="1408"/>
                  </a:lnTo>
                  <a:cubicBezTo>
                    <a:pt x="1328" y="1381"/>
                    <a:pt x="1368" y="1450"/>
                    <a:pt x="1322" y="1476"/>
                  </a:cubicBezTo>
                  <a:lnTo>
                    <a:pt x="970" y="1680"/>
                  </a:lnTo>
                  <a:lnTo>
                    <a:pt x="970" y="3847"/>
                  </a:lnTo>
                  <a:lnTo>
                    <a:pt x="1895" y="3314"/>
                  </a:lnTo>
                  <a:cubicBezTo>
                    <a:pt x="1939" y="3290"/>
                    <a:pt x="1978" y="3355"/>
                    <a:pt x="1935" y="3382"/>
                  </a:cubicBezTo>
                  <a:lnTo>
                    <a:pt x="970" y="3939"/>
                  </a:lnTo>
                  <a:lnTo>
                    <a:pt x="970" y="6018"/>
                  </a:lnTo>
                  <a:lnTo>
                    <a:pt x="1895" y="5484"/>
                  </a:lnTo>
                  <a:cubicBezTo>
                    <a:pt x="1941" y="5458"/>
                    <a:pt x="1979" y="5526"/>
                    <a:pt x="1935" y="5553"/>
                  </a:cubicBezTo>
                  <a:lnTo>
                    <a:pt x="1060" y="6056"/>
                  </a:lnTo>
                  <a:lnTo>
                    <a:pt x="838" y="6056"/>
                  </a:lnTo>
                  <a:lnTo>
                    <a:pt x="838" y="4832"/>
                  </a:lnTo>
                  <a:lnTo>
                    <a:pt x="46" y="4375"/>
                  </a:lnTo>
                  <a:cubicBezTo>
                    <a:pt x="0" y="4349"/>
                    <a:pt x="40" y="4281"/>
                    <a:pt x="86" y="4307"/>
                  </a:cubicBezTo>
                  <a:lnTo>
                    <a:pt x="838" y="4741"/>
                  </a:lnTo>
                  <a:lnTo>
                    <a:pt x="838" y="3004"/>
                  </a:lnTo>
                  <a:lnTo>
                    <a:pt x="340" y="2716"/>
                  </a:lnTo>
                  <a:cubicBezTo>
                    <a:pt x="294" y="2690"/>
                    <a:pt x="334" y="2620"/>
                    <a:pt x="380" y="2647"/>
                  </a:cubicBezTo>
                  <a:lnTo>
                    <a:pt x="838" y="2912"/>
                  </a:lnTo>
                  <a:lnTo>
                    <a:pt x="838" y="1174"/>
                  </a:lnTo>
                  <a:lnTo>
                    <a:pt x="540" y="1002"/>
                  </a:lnTo>
                  <a:cubicBezTo>
                    <a:pt x="497" y="975"/>
                    <a:pt x="534" y="909"/>
                    <a:pt x="580" y="934"/>
                  </a:cubicBezTo>
                  <a:lnTo>
                    <a:pt x="839" y="10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7"/>
            <p:cNvSpPr/>
            <p:nvPr/>
          </p:nvSpPr>
          <p:spPr>
            <a:xfrm>
              <a:off x="-6723919" y="4172357"/>
              <a:ext cx="513510" cy="970981"/>
            </a:xfrm>
            <a:custGeom>
              <a:avLst/>
              <a:gdLst/>
              <a:ahLst/>
              <a:cxnLst/>
              <a:rect l="l" t="t" r="r" b="b"/>
              <a:pathLst>
                <a:path w="3253" h="6151" extrusionOk="0">
                  <a:moveTo>
                    <a:pt x="1710" y="87"/>
                  </a:moveTo>
                  <a:lnTo>
                    <a:pt x="3252" y="6150"/>
                  </a:lnTo>
                  <a:lnTo>
                    <a:pt x="1" y="6150"/>
                  </a:lnTo>
                  <a:lnTo>
                    <a:pt x="1542" y="87"/>
                  </a:lnTo>
                  <a:cubicBezTo>
                    <a:pt x="1563" y="0"/>
                    <a:pt x="1688" y="0"/>
                    <a:pt x="1710"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7"/>
            <p:cNvSpPr/>
            <p:nvPr/>
          </p:nvSpPr>
          <p:spPr>
            <a:xfrm>
              <a:off x="-6610735" y="4401251"/>
              <a:ext cx="313505" cy="742088"/>
            </a:xfrm>
            <a:custGeom>
              <a:avLst/>
              <a:gdLst/>
              <a:ahLst/>
              <a:cxnLst/>
              <a:rect l="l" t="t" r="r" b="b"/>
              <a:pathLst>
                <a:path w="1986" h="4701" extrusionOk="0">
                  <a:moveTo>
                    <a:pt x="843" y="73"/>
                  </a:moveTo>
                  <a:cubicBezTo>
                    <a:pt x="839" y="34"/>
                    <a:pt x="870" y="0"/>
                    <a:pt x="909" y="0"/>
                  </a:cubicBezTo>
                  <a:cubicBezTo>
                    <a:pt x="948" y="0"/>
                    <a:pt x="979" y="34"/>
                    <a:pt x="975" y="73"/>
                  </a:cubicBezTo>
                  <a:lnTo>
                    <a:pt x="975" y="1589"/>
                  </a:lnTo>
                  <a:lnTo>
                    <a:pt x="1289" y="1408"/>
                  </a:lnTo>
                  <a:cubicBezTo>
                    <a:pt x="1334" y="1380"/>
                    <a:pt x="1376" y="1451"/>
                    <a:pt x="1327" y="1477"/>
                  </a:cubicBezTo>
                  <a:lnTo>
                    <a:pt x="976" y="1680"/>
                  </a:lnTo>
                  <a:lnTo>
                    <a:pt x="976" y="3848"/>
                  </a:lnTo>
                  <a:lnTo>
                    <a:pt x="1900" y="3314"/>
                  </a:lnTo>
                  <a:cubicBezTo>
                    <a:pt x="1946" y="3288"/>
                    <a:pt x="1986" y="3356"/>
                    <a:pt x="1940" y="3383"/>
                  </a:cubicBezTo>
                  <a:lnTo>
                    <a:pt x="976" y="3940"/>
                  </a:lnTo>
                  <a:lnTo>
                    <a:pt x="976" y="4700"/>
                  </a:lnTo>
                  <a:lnTo>
                    <a:pt x="844" y="4700"/>
                  </a:lnTo>
                  <a:lnTo>
                    <a:pt x="844" y="3005"/>
                  </a:lnTo>
                  <a:lnTo>
                    <a:pt x="347" y="2718"/>
                  </a:lnTo>
                  <a:cubicBezTo>
                    <a:pt x="301" y="2691"/>
                    <a:pt x="340" y="2623"/>
                    <a:pt x="385" y="2648"/>
                  </a:cubicBezTo>
                  <a:lnTo>
                    <a:pt x="844" y="2913"/>
                  </a:lnTo>
                  <a:lnTo>
                    <a:pt x="844" y="1176"/>
                  </a:lnTo>
                  <a:lnTo>
                    <a:pt x="547" y="1003"/>
                  </a:lnTo>
                  <a:cubicBezTo>
                    <a:pt x="501" y="978"/>
                    <a:pt x="540" y="909"/>
                    <a:pt x="585" y="935"/>
                  </a:cubicBezTo>
                  <a:lnTo>
                    <a:pt x="843" y="1085"/>
                  </a:lnTo>
                  <a:close/>
                  <a:moveTo>
                    <a:pt x="612" y="4700"/>
                  </a:moveTo>
                  <a:lnTo>
                    <a:pt x="770" y="4700"/>
                  </a:lnTo>
                  <a:lnTo>
                    <a:pt x="90" y="4308"/>
                  </a:lnTo>
                  <a:cubicBezTo>
                    <a:pt x="43" y="4278"/>
                    <a:pt x="1" y="4351"/>
                    <a:pt x="51" y="437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7"/>
            <p:cNvSpPr/>
            <p:nvPr/>
          </p:nvSpPr>
          <p:spPr>
            <a:xfrm>
              <a:off x="-7438070" y="4480181"/>
              <a:ext cx="357074" cy="663159"/>
            </a:xfrm>
            <a:custGeom>
              <a:avLst/>
              <a:gdLst/>
              <a:ahLst/>
              <a:cxnLst/>
              <a:rect l="l" t="t" r="r" b="b"/>
              <a:pathLst>
                <a:path w="2262" h="4201" extrusionOk="0">
                  <a:moveTo>
                    <a:pt x="1216" y="87"/>
                  </a:moveTo>
                  <a:lnTo>
                    <a:pt x="2261" y="4200"/>
                  </a:lnTo>
                  <a:lnTo>
                    <a:pt x="1" y="4200"/>
                  </a:lnTo>
                  <a:lnTo>
                    <a:pt x="1046" y="87"/>
                  </a:lnTo>
                  <a:cubicBezTo>
                    <a:pt x="1069" y="0"/>
                    <a:pt x="1193" y="0"/>
                    <a:pt x="1214"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7"/>
            <p:cNvSpPr/>
            <p:nvPr/>
          </p:nvSpPr>
          <p:spPr>
            <a:xfrm>
              <a:off x="-7355511" y="4708917"/>
              <a:ext cx="169223" cy="434424"/>
            </a:xfrm>
            <a:custGeom>
              <a:avLst/>
              <a:gdLst/>
              <a:ahLst/>
              <a:cxnLst/>
              <a:rect l="l" t="t" r="r" b="b"/>
              <a:pathLst>
                <a:path w="1072" h="2752" extrusionOk="0">
                  <a:moveTo>
                    <a:pt x="542" y="73"/>
                  </a:moveTo>
                  <a:cubicBezTo>
                    <a:pt x="537" y="34"/>
                    <a:pt x="569" y="1"/>
                    <a:pt x="608" y="1"/>
                  </a:cubicBezTo>
                  <a:cubicBezTo>
                    <a:pt x="647" y="1"/>
                    <a:pt x="677" y="34"/>
                    <a:pt x="674" y="73"/>
                  </a:cubicBezTo>
                  <a:lnTo>
                    <a:pt x="674" y="1588"/>
                  </a:lnTo>
                  <a:lnTo>
                    <a:pt x="985" y="1409"/>
                  </a:lnTo>
                  <a:cubicBezTo>
                    <a:pt x="1031" y="1383"/>
                    <a:pt x="1071" y="1451"/>
                    <a:pt x="1025" y="1477"/>
                  </a:cubicBezTo>
                  <a:lnTo>
                    <a:pt x="674" y="1680"/>
                  </a:lnTo>
                  <a:lnTo>
                    <a:pt x="674" y="2751"/>
                  </a:lnTo>
                  <a:lnTo>
                    <a:pt x="542" y="2751"/>
                  </a:lnTo>
                  <a:lnTo>
                    <a:pt x="542" y="1176"/>
                  </a:lnTo>
                  <a:lnTo>
                    <a:pt x="245" y="1004"/>
                  </a:lnTo>
                  <a:cubicBezTo>
                    <a:pt x="194" y="978"/>
                    <a:pt x="236" y="905"/>
                    <a:pt x="283" y="935"/>
                  </a:cubicBezTo>
                  <a:lnTo>
                    <a:pt x="542" y="1084"/>
                  </a:lnTo>
                  <a:lnTo>
                    <a:pt x="542" y="73"/>
                  </a:lnTo>
                  <a:close/>
                  <a:moveTo>
                    <a:pt x="103" y="2751"/>
                  </a:moveTo>
                  <a:lnTo>
                    <a:pt x="262" y="2751"/>
                  </a:lnTo>
                  <a:lnTo>
                    <a:pt x="84" y="2649"/>
                  </a:lnTo>
                  <a:cubicBezTo>
                    <a:pt x="38" y="2624"/>
                    <a:pt x="0" y="2690"/>
                    <a:pt x="44" y="271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7"/>
            <p:cNvSpPr/>
            <p:nvPr/>
          </p:nvSpPr>
          <p:spPr>
            <a:xfrm>
              <a:off x="-7005854" y="4308746"/>
              <a:ext cx="443737" cy="834593"/>
            </a:xfrm>
            <a:custGeom>
              <a:avLst/>
              <a:gdLst/>
              <a:ahLst/>
              <a:cxnLst/>
              <a:rect l="l" t="t" r="r" b="b"/>
              <a:pathLst>
                <a:path w="2811" h="5287" extrusionOk="0">
                  <a:moveTo>
                    <a:pt x="1490" y="89"/>
                  </a:moveTo>
                  <a:lnTo>
                    <a:pt x="2811" y="5286"/>
                  </a:lnTo>
                  <a:lnTo>
                    <a:pt x="0" y="5286"/>
                  </a:lnTo>
                  <a:lnTo>
                    <a:pt x="1322" y="89"/>
                  </a:lnTo>
                  <a:cubicBezTo>
                    <a:pt x="1343" y="1"/>
                    <a:pt x="1468" y="1"/>
                    <a:pt x="1490" y="8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7"/>
            <p:cNvSpPr/>
            <p:nvPr/>
          </p:nvSpPr>
          <p:spPr>
            <a:xfrm>
              <a:off x="-6880830" y="4536536"/>
              <a:ext cx="266779" cy="606804"/>
            </a:xfrm>
            <a:custGeom>
              <a:avLst/>
              <a:gdLst/>
              <a:ahLst/>
              <a:cxnLst/>
              <a:rect l="l" t="t" r="r" b="b"/>
              <a:pathLst>
                <a:path w="1690" h="3844" extrusionOk="0">
                  <a:moveTo>
                    <a:pt x="548" y="81"/>
                  </a:moveTo>
                  <a:cubicBezTo>
                    <a:pt x="555" y="1"/>
                    <a:pt x="672" y="1"/>
                    <a:pt x="679" y="81"/>
                  </a:cubicBezTo>
                  <a:lnTo>
                    <a:pt x="679" y="1596"/>
                  </a:lnTo>
                  <a:lnTo>
                    <a:pt x="991" y="1416"/>
                  </a:lnTo>
                  <a:cubicBezTo>
                    <a:pt x="1037" y="1389"/>
                    <a:pt x="1077" y="1459"/>
                    <a:pt x="1031" y="1485"/>
                  </a:cubicBezTo>
                  <a:lnTo>
                    <a:pt x="679" y="1688"/>
                  </a:lnTo>
                  <a:lnTo>
                    <a:pt x="679" y="3843"/>
                  </a:lnTo>
                  <a:lnTo>
                    <a:pt x="548" y="3843"/>
                  </a:lnTo>
                  <a:lnTo>
                    <a:pt x="548" y="3012"/>
                  </a:lnTo>
                  <a:lnTo>
                    <a:pt x="49" y="2725"/>
                  </a:lnTo>
                  <a:cubicBezTo>
                    <a:pt x="1" y="2699"/>
                    <a:pt x="42" y="2628"/>
                    <a:pt x="89" y="2656"/>
                  </a:cubicBezTo>
                  <a:lnTo>
                    <a:pt x="548" y="2920"/>
                  </a:lnTo>
                  <a:lnTo>
                    <a:pt x="548" y="1184"/>
                  </a:lnTo>
                  <a:lnTo>
                    <a:pt x="249" y="1011"/>
                  </a:lnTo>
                  <a:cubicBezTo>
                    <a:pt x="203" y="985"/>
                    <a:pt x="243" y="917"/>
                    <a:pt x="289" y="942"/>
                  </a:cubicBezTo>
                  <a:lnTo>
                    <a:pt x="548" y="1092"/>
                  </a:lnTo>
                  <a:lnTo>
                    <a:pt x="548" y="81"/>
                  </a:lnTo>
                  <a:close/>
                  <a:moveTo>
                    <a:pt x="701" y="3843"/>
                  </a:moveTo>
                  <a:lnTo>
                    <a:pt x="859" y="3843"/>
                  </a:lnTo>
                  <a:lnTo>
                    <a:pt x="1644" y="3391"/>
                  </a:lnTo>
                  <a:cubicBezTo>
                    <a:pt x="1690" y="3364"/>
                    <a:pt x="1650" y="3295"/>
                    <a:pt x="1604" y="332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7"/>
            <p:cNvSpPr/>
            <p:nvPr/>
          </p:nvSpPr>
          <p:spPr>
            <a:xfrm>
              <a:off x="-6277496" y="4091533"/>
              <a:ext cx="559605" cy="1051805"/>
            </a:xfrm>
            <a:custGeom>
              <a:avLst/>
              <a:gdLst/>
              <a:ahLst/>
              <a:cxnLst/>
              <a:rect l="l" t="t" r="r" b="b"/>
              <a:pathLst>
                <a:path w="3545" h="6663" extrusionOk="0">
                  <a:moveTo>
                    <a:pt x="1879" y="111"/>
                  </a:moveTo>
                  <a:lnTo>
                    <a:pt x="3545" y="6662"/>
                  </a:lnTo>
                  <a:lnTo>
                    <a:pt x="1" y="6662"/>
                  </a:lnTo>
                  <a:lnTo>
                    <a:pt x="1666" y="111"/>
                  </a:lnTo>
                  <a:cubicBezTo>
                    <a:pt x="1694" y="1"/>
                    <a:pt x="1850" y="1"/>
                    <a:pt x="1879" y="11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7"/>
            <p:cNvSpPr/>
            <p:nvPr/>
          </p:nvSpPr>
          <p:spPr>
            <a:xfrm>
              <a:off x="-6119637" y="4382782"/>
              <a:ext cx="336710" cy="760715"/>
            </a:xfrm>
            <a:custGeom>
              <a:avLst/>
              <a:gdLst/>
              <a:ahLst/>
              <a:cxnLst/>
              <a:rect l="l" t="t" r="r" b="b"/>
              <a:pathLst>
                <a:path w="2133" h="4819" extrusionOk="0">
                  <a:moveTo>
                    <a:pt x="688" y="84"/>
                  </a:moveTo>
                  <a:cubicBezTo>
                    <a:pt x="688" y="39"/>
                    <a:pt x="726" y="1"/>
                    <a:pt x="773" y="1"/>
                  </a:cubicBezTo>
                  <a:cubicBezTo>
                    <a:pt x="819" y="1"/>
                    <a:pt x="856" y="39"/>
                    <a:pt x="856" y="84"/>
                  </a:cubicBezTo>
                  <a:lnTo>
                    <a:pt x="856" y="2003"/>
                  </a:lnTo>
                  <a:lnTo>
                    <a:pt x="1251" y="1775"/>
                  </a:lnTo>
                  <a:cubicBezTo>
                    <a:pt x="1309" y="1746"/>
                    <a:pt x="1356" y="1828"/>
                    <a:pt x="1302" y="1862"/>
                  </a:cubicBezTo>
                  <a:lnTo>
                    <a:pt x="856" y="2120"/>
                  </a:lnTo>
                  <a:lnTo>
                    <a:pt x="856" y="4817"/>
                  </a:lnTo>
                  <a:lnTo>
                    <a:pt x="688" y="4817"/>
                  </a:lnTo>
                  <a:lnTo>
                    <a:pt x="688" y="3797"/>
                  </a:lnTo>
                  <a:lnTo>
                    <a:pt x="58" y="3432"/>
                  </a:lnTo>
                  <a:cubicBezTo>
                    <a:pt x="0" y="3399"/>
                    <a:pt x="50" y="3312"/>
                    <a:pt x="108" y="3346"/>
                  </a:cubicBezTo>
                  <a:lnTo>
                    <a:pt x="688" y="3682"/>
                  </a:lnTo>
                  <a:lnTo>
                    <a:pt x="688" y="1481"/>
                  </a:lnTo>
                  <a:lnTo>
                    <a:pt x="311" y="1263"/>
                  </a:lnTo>
                  <a:cubicBezTo>
                    <a:pt x="253" y="1230"/>
                    <a:pt x="304" y="1143"/>
                    <a:pt x="361" y="1176"/>
                  </a:cubicBezTo>
                  <a:lnTo>
                    <a:pt x="688" y="1365"/>
                  </a:lnTo>
                  <a:lnTo>
                    <a:pt x="688" y="84"/>
                  </a:lnTo>
                  <a:close/>
                  <a:moveTo>
                    <a:pt x="939" y="4819"/>
                  </a:moveTo>
                  <a:lnTo>
                    <a:pt x="1138" y="4819"/>
                  </a:lnTo>
                  <a:lnTo>
                    <a:pt x="2077" y="4277"/>
                  </a:lnTo>
                  <a:cubicBezTo>
                    <a:pt x="2132" y="4242"/>
                    <a:pt x="2084" y="4159"/>
                    <a:pt x="2027" y="419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7"/>
            <p:cNvSpPr/>
            <p:nvPr/>
          </p:nvSpPr>
          <p:spPr>
            <a:xfrm>
              <a:off x="-2962944" y="3346283"/>
              <a:ext cx="845958" cy="1797050"/>
            </a:xfrm>
            <a:custGeom>
              <a:avLst/>
              <a:gdLst/>
              <a:ahLst/>
              <a:cxnLst/>
              <a:rect l="l" t="t" r="r" b="b"/>
              <a:pathLst>
                <a:path w="5359" h="11384" extrusionOk="0">
                  <a:moveTo>
                    <a:pt x="2793" y="117"/>
                  </a:moveTo>
                  <a:lnTo>
                    <a:pt x="5329" y="10093"/>
                  </a:lnTo>
                  <a:cubicBezTo>
                    <a:pt x="5330" y="10098"/>
                    <a:pt x="5331" y="10103"/>
                    <a:pt x="5332" y="10108"/>
                  </a:cubicBezTo>
                  <a:cubicBezTo>
                    <a:pt x="5358" y="10337"/>
                    <a:pt x="5320" y="10633"/>
                    <a:pt x="5243" y="10847"/>
                  </a:cubicBezTo>
                  <a:cubicBezTo>
                    <a:pt x="5157" y="11084"/>
                    <a:pt x="5022" y="11260"/>
                    <a:pt x="4851" y="11383"/>
                  </a:cubicBezTo>
                  <a:lnTo>
                    <a:pt x="508" y="11383"/>
                  </a:lnTo>
                  <a:cubicBezTo>
                    <a:pt x="336" y="11260"/>
                    <a:pt x="202" y="11084"/>
                    <a:pt x="116" y="10847"/>
                  </a:cubicBezTo>
                  <a:cubicBezTo>
                    <a:pt x="38" y="10633"/>
                    <a:pt x="1" y="10337"/>
                    <a:pt x="27" y="10108"/>
                  </a:cubicBezTo>
                  <a:cubicBezTo>
                    <a:pt x="28" y="10103"/>
                    <a:pt x="29" y="10098"/>
                    <a:pt x="30" y="10093"/>
                  </a:cubicBezTo>
                  <a:lnTo>
                    <a:pt x="2565" y="117"/>
                  </a:lnTo>
                  <a:cubicBezTo>
                    <a:pt x="2597" y="1"/>
                    <a:pt x="2762" y="1"/>
                    <a:pt x="279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7"/>
            <p:cNvSpPr/>
            <p:nvPr/>
          </p:nvSpPr>
          <p:spPr>
            <a:xfrm>
              <a:off x="-2732786" y="3656002"/>
              <a:ext cx="421795" cy="1487333"/>
            </a:xfrm>
            <a:custGeom>
              <a:avLst/>
              <a:gdLst/>
              <a:ahLst/>
              <a:cxnLst/>
              <a:rect l="l" t="t" r="r" b="b"/>
              <a:pathLst>
                <a:path w="2672" h="9422" extrusionOk="0">
                  <a:moveTo>
                    <a:pt x="1132" y="89"/>
                  </a:moveTo>
                  <a:cubicBezTo>
                    <a:pt x="1132" y="40"/>
                    <a:pt x="1172" y="0"/>
                    <a:pt x="1221" y="0"/>
                  </a:cubicBezTo>
                  <a:cubicBezTo>
                    <a:pt x="1271" y="0"/>
                    <a:pt x="1311" y="40"/>
                    <a:pt x="1311" y="89"/>
                  </a:cubicBezTo>
                  <a:lnTo>
                    <a:pt x="1311" y="2132"/>
                  </a:lnTo>
                  <a:lnTo>
                    <a:pt x="1732" y="1890"/>
                  </a:lnTo>
                  <a:cubicBezTo>
                    <a:pt x="1793" y="1853"/>
                    <a:pt x="1847" y="1946"/>
                    <a:pt x="1785" y="1981"/>
                  </a:cubicBezTo>
                  <a:lnTo>
                    <a:pt x="1311" y="2255"/>
                  </a:lnTo>
                  <a:lnTo>
                    <a:pt x="1311" y="5178"/>
                  </a:lnTo>
                  <a:lnTo>
                    <a:pt x="2557" y="4458"/>
                  </a:lnTo>
                  <a:cubicBezTo>
                    <a:pt x="2618" y="4423"/>
                    <a:pt x="2671" y="4516"/>
                    <a:pt x="2610" y="4551"/>
                  </a:cubicBezTo>
                  <a:lnTo>
                    <a:pt x="1311" y="5301"/>
                  </a:lnTo>
                  <a:lnTo>
                    <a:pt x="1311" y="8103"/>
                  </a:lnTo>
                  <a:lnTo>
                    <a:pt x="2557" y="7384"/>
                  </a:lnTo>
                  <a:cubicBezTo>
                    <a:pt x="2618" y="7351"/>
                    <a:pt x="2669" y="7440"/>
                    <a:pt x="2610" y="7476"/>
                  </a:cubicBezTo>
                  <a:lnTo>
                    <a:pt x="1311" y="8226"/>
                  </a:lnTo>
                  <a:lnTo>
                    <a:pt x="1311" y="9421"/>
                  </a:lnTo>
                  <a:lnTo>
                    <a:pt x="1132" y="9421"/>
                  </a:lnTo>
                  <a:lnTo>
                    <a:pt x="1132" y="8972"/>
                  </a:lnTo>
                  <a:lnTo>
                    <a:pt x="65" y="8356"/>
                  </a:lnTo>
                  <a:cubicBezTo>
                    <a:pt x="3" y="8321"/>
                    <a:pt x="57" y="8228"/>
                    <a:pt x="118" y="8263"/>
                  </a:cubicBezTo>
                  <a:lnTo>
                    <a:pt x="1133" y="8849"/>
                  </a:lnTo>
                  <a:lnTo>
                    <a:pt x="1133" y="6508"/>
                  </a:lnTo>
                  <a:lnTo>
                    <a:pt x="65" y="5891"/>
                  </a:lnTo>
                  <a:cubicBezTo>
                    <a:pt x="1" y="5856"/>
                    <a:pt x="56" y="5760"/>
                    <a:pt x="118" y="5798"/>
                  </a:cubicBezTo>
                  <a:lnTo>
                    <a:pt x="1133" y="6384"/>
                  </a:lnTo>
                  <a:lnTo>
                    <a:pt x="1133" y="4042"/>
                  </a:lnTo>
                  <a:lnTo>
                    <a:pt x="461" y="3654"/>
                  </a:lnTo>
                  <a:cubicBezTo>
                    <a:pt x="399" y="3618"/>
                    <a:pt x="452" y="3525"/>
                    <a:pt x="514" y="3561"/>
                  </a:cubicBezTo>
                  <a:lnTo>
                    <a:pt x="1131" y="3918"/>
                  </a:lnTo>
                  <a:lnTo>
                    <a:pt x="1131" y="1576"/>
                  </a:lnTo>
                  <a:lnTo>
                    <a:pt x="730" y="1344"/>
                  </a:lnTo>
                  <a:cubicBezTo>
                    <a:pt x="669" y="1308"/>
                    <a:pt x="722" y="1216"/>
                    <a:pt x="783" y="1251"/>
                  </a:cubicBezTo>
                  <a:lnTo>
                    <a:pt x="1131" y="1452"/>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7"/>
            <p:cNvSpPr/>
            <p:nvPr/>
          </p:nvSpPr>
          <p:spPr>
            <a:xfrm>
              <a:off x="-2680693" y="4433770"/>
              <a:ext cx="380594" cy="709569"/>
            </a:xfrm>
            <a:custGeom>
              <a:avLst/>
              <a:gdLst/>
              <a:ahLst/>
              <a:cxnLst/>
              <a:rect l="l" t="t" r="r" b="b"/>
              <a:pathLst>
                <a:path w="2411" h="4495" extrusionOk="0">
                  <a:moveTo>
                    <a:pt x="1290" y="86"/>
                  </a:moveTo>
                  <a:lnTo>
                    <a:pt x="2411" y="4494"/>
                  </a:lnTo>
                  <a:lnTo>
                    <a:pt x="0" y="4494"/>
                  </a:lnTo>
                  <a:lnTo>
                    <a:pt x="1121" y="86"/>
                  </a:lnTo>
                  <a:cubicBezTo>
                    <a:pt x="1144" y="0"/>
                    <a:pt x="1265" y="0"/>
                    <a:pt x="1290" y="8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7"/>
            <p:cNvSpPr/>
            <p:nvPr/>
          </p:nvSpPr>
          <p:spPr>
            <a:xfrm>
              <a:off x="-2587399" y="4660613"/>
              <a:ext cx="170644" cy="482728"/>
            </a:xfrm>
            <a:custGeom>
              <a:avLst/>
              <a:gdLst/>
              <a:ahLst/>
              <a:cxnLst/>
              <a:rect l="l" t="t" r="r" b="b"/>
              <a:pathLst>
                <a:path w="1081" h="3058" extrusionOk="0">
                  <a:moveTo>
                    <a:pt x="547" y="93"/>
                  </a:moveTo>
                  <a:cubicBezTo>
                    <a:pt x="543" y="0"/>
                    <a:pt x="685" y="0"/>
                    <a:pt x="680" y="93"/>
                  </a:cubicBezTo>
                  <a:lnTo>
                    <a:pt x="680" y="1618"/>
                  </a:lnTo>
                  <a:lnTo>
                    <a:pt x="994" y="1437"/>
                  </a:lnTo>
                  <a:cubicBezTo>
                    <a:pt x="1040" y="1410"/>
                    <a:pt x="1080" y="1479"/>
                    <a:pt x="1034" y="1505"/>
                  </a:cubicBezTo>
                  <a:lnTo>
                    <a:pt x="680" y="1710"/>
                  </a:lnTo>
                  <a:lnTo>
                    <a:pt x="680" y="3057"/>
                  </a:lnTo>
                  <a:lnTo>
                    <a:pt x="547" y="3057"/>
                  </a:lnTo>
                  <a:lnTo>
                    <a:pt x="547" y="3043"/>
                  </a:lnTo>
                  <a:lnTo>
                    <a:pt x="46" y="2754"/>
                  </a:lnTo>
                  <a:cubicBezTo>
                    <a:pt x="1" y="2727"/>
                    <a:pt x="41" y="2658"/>
                    <a:pt x="86" y="2685"/>
                  </a:cubicBezTo>
                  <a:lnTo>
                    <a:pt x="547" y="2950"/>
                  </a:lnTo>
                  <a:lnTo>
                    <a:pt x="547" y="1202"/>
                  </a:lnTo>
                  <a:lnTo>
                    <a:pt x="247" y="1029"/>
                  </a:lnTo>
                  <a:cubicBezTo>
                    <a:pt x="199" y="1003"/>
                    <a:pt x="240" y="931"/>
                    <a:pt x="287" y="960"/>
                  </a:cubicBezTo>
                  <a:lnTo>
                    <a:pt x="547" y="111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7"/>
            <p:cNvSpPr/>
            <p:nvPr/>
          </p:nvSpPr>
          <p:spPr>
            <a:xfrm>
              <a:off x="-7322676" y="4358314"/>
              <a:ext cx="419743" cy="785025"/>
            </a:xfrm>
            <a:custGeom>
              <a:avLst/>
              <a:gdLst/>
              <a:ahLst/>
              <a:cxnLst/>
              <a:rect l="l" t="t" r="r" b="b"/>
              <a:pathLst>
                <a:path w="2659" h="4973" extrusionOk="0">
                  <a:moveTo>
                    <a:pt x="1418" y="92"/>
                  </a:moveTo>
                  <a:lnTo>
                    <a:pt x="2659" y="4972"/>
                  </a:lnTo>
                  <a:lnTo>
                    <a:pt x="0" y="4972"/>
                  </a:lnTo>
                  <a:lnTo>
                    <a:pt x="1240" y="92"/>
                  </a:lnTo>
                  <a:cubicBezTo>
                    <a:pt x="1263" y="1"/>
                    <a:pt x="1394" y="1"/>
                    <a:pt x="1418" y="92"/>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7"/>
            <p:cNvSpPr/>
            <p:nvPr/>
          </p:nvSpPr>
          <p:spPr>
            <a:xfrm>
              <a:off x="-7213912" y="4599995"/>
              <a:ext cx="178379" cy="543346"/>
            </a:xfrm>
            <a:custGeom>
              <a:avLst/>
              <a:gdLst/>
              <a:ahLst/>
              <a:cxnLst/>
              <a:rect l="l" t="t" r="r" b="b"/>
              <a:pathLst>
                <a:path w="1130" h="3442" extrusionOk="0">
                  <a:moveTo>
                    <a:pt x="571" y="74"/>
                  </a:moveTo>
                  <a:cubicBezTo>
                    <a:pt x="568" y="34"/>
                    <a:pt x="600" y="1"/>
                    <a:pt x="640" y="1"/>
                  </a:cubicBezTo>
                  <a:cubicBezTo>
                    <a:pt x="680" y="1"/>
                    <a:pt x="712" y="34"/>
                    <a:pt x="709" y="74"/>
                  </a:cubicBezTo>
                  <a:lnTo>
                    <a:pt x="709" y="1672"/>
                  </a:lnTo>
                  <a:lnTo>
                    <a:pt x="1039" y="1481"/>
                  </a:lnTo>
                  <a:cubicBezTo>
                    <a:pt x="1087" y="1454"/>
                    <a:pt x="1129" y="1526"/>
                    <a:pt x="1081" y="1554"/>
                  </a:cubicBezTo>
                  <a:lnTo>
                    <a:pt x="709" y="1768"/>
                  </a:lnTo>
                  <a:lnTo>
                    <a:pt x="709" y="3441"/>
                  </a:lnTo>
                  <a:lnTo>
                    <a:pt x="571" y="3441"/>
                  </a:lnTo>
                  <a:lnTo>
                    <a:pt x="571" y="3164"/>
                  </a:lnTo>
                  <a:lnTo>
                    <a:pt x="45" y="2861"/>
                  </a:lnTo>
                  <a:cubicBezTo>
                    <a:pt x="0" y="2832"/>
                    <a:pt x="39" y="2764"/>
                    <a:pt x="87" y="2789"/>
                  </a:cubicBezTo>
                  <a:lnTo>
                    <a:pt x="571" y="3068"/>
                  </a:lnTo>
                  <a:lnTo>
                    <a:pt x="571" y="1237"/>
                  </a:lnTo>
                  <a:lnTo>
                    <a:pt x="257" y="1056"/>
                  </a:lnTo>
                  <a:cubicBezTo>
                    <a:pt x="208" y="1027"/>
                    <a:pt x="250" y="956"/>
                    <a:pt x="298" y="983"/>
                  </a:cubicBezTo>
                  <a:lnTo>
                    <a:pt x="571" y="114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7"/>
            <p:cNvSpPr/>
            <p:nvPr/>
          </p:nvSpPr>
          <p:spPr>
            <a:xfrm>
              <a:off x="-7582827" y="4616255"/>
              <a:ext cx="288721" cy="527086"/>
            </a:xfrm>
            <a:custGeom>
              <a:avLst/>
              <a:gdLst/>
              <a:ahLst/>
              <a:cxnLst/>
              <a:rect l="l" t="t" r="r" b="b"/>
              <a:pathLst>
                <a:path w="1829" h="3339" extrusionOk="0">
                  <a:moveTo>
                    <a:pt x="1003" y="93"/>
                  </a:moveTo>
                  <a:lnTo>
                    <a:pt x="1828" y="3338"/>
                  </a:lnTo>
                  <a:lnTo>
                    <a:pt x="1" y="3338"/>
                  </a:lnTo>
                  <a:lnTo>
                    <a:pt x="825" y="93"/>
                  </a:lnTo>
                  <a:cubicBezTo>
                    <a:pt x="849" y="0"/>
                    <a:pt x="980" y="0"/>
                    <a:pt x="1003" y="9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7"/>
            <p:cNvSpPr/>
            <p:nvPr/>
          </p:nvSpPr>
          <p:spPr>
            <a:xfrm>
              <a:off x="-7506265" y="4855568"/>
              <a:ext cx="144282" cy="287774"/>
            </a:xfrm>
            <a:custGeom>
              <a:avLst/>
              <a:gdLst/>
              <a:ahLst/>
              <a:cxnLst/>
              <a:rect l="l" t="t" r="r" b="b"/>
              <a:pathLst>
                <a:path w="914" h="1823" extrusionOk="0">
                  <a:moveTo>
                    <a:pt x="360" y="90"/>
                  </a:moveTo>
                  <a:cubicBezTo>
                    <a:pt x="364" y="1"/>
                    <a:pt x="495" y="1"/>
                    <a:pt x="499" y="90"/>
                  </a:cubicBezTo>
                  <a:lnTo>
                    <a:pt x="499" y="1687"/>
                  </a:lnTo>
                  <a:lnTo>
                    <a:pt x="828" y="1498"/>
                  </a:lnTo>
                  <a:cubicBezTo>
                    <a:pt x="875" y="1474"/>
                    <a:pt x="914" y="1541"/>
                    <a:pt x="869" y="1570"/>
                  </a:cubicBezTo>
                  <a:lnTo>
                    <a:pt x="499" y="1784"/>
                  </a:lnTo>
                  <a:lnTo>
                    <a:pt x="499" y="1822"/>
                  </a:lnTo>
                  <a:lnTo>
                    <a:pt x="360" y="1822"/>
                  </a:lnTo>
                  <a:lnTo>
                    <a:pt x="360" y="1251"/>
                  </a:lnTo>
                  <a:lnTo>
                    <a:pt x="46" y="1070"/>
                  </a:lnTo>
                  <a:cubicBezTo>
                    <a:pt x="0" y="1042"/>
                    <a:pt x="40" y="973"/>
                    <a:pt x="87" y="998"/>
                  </a:cubicBezTo>
                  <a:lnTo>
                    <a:pt x="360" y="115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7"/>
            <p:cNvSpPr/>
            <p:nvPr/>
          </p:nvSpPr>
          <p:spPr>
            <a:xfrm>
              <a:off x="-5199955" y="3858850"/>
              <a:ext cx="683523" cy="1284486"/>
            </a:xfrm>
            <a:custGeom>
              <a:avLst/>
              <a:gdLst/>
              <a:ahLst/>
              <a:cxnLst/>
              <a:rect l="l" t="t" r="r" b="b"/>
              <a:pathLst>
                <a:path w="4330" h="8137" extrusionOk="0">
                  <a:moveTo>
                    <a:pt x="2295" y="136"/>
                  </a:moveTo>
                  <a:lnTo>
                    <a:pt x="4329" y="8136"/>
                  </a:lnTo>
                  <a:lnTo>
                    <a:pt x="1" y="8136"/>
                  </a:lnTo>
                  <a:lnTo>
                    <a:pt x="2035" y="134"/>
                  </a:lnTo>
                  <a:cubicBezTo>
                    <a:pt x="2069" y="0"/>
                    <a:pt x="2261" y="0"/>
                    <a:pt x="2295" y="134"/>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7"/>
            <p:cNvSpPr/>
            <p:nvPr/>
          </p:nvSpPr>
          <p:spPr>
            <a:xfrm>
              <a:off x="-2189754" y="3749138"/>
              <a:ext cx="734037" cy="1394197"/>
            </a:xfrm>
            <a:custGeom>
              <a:avLst/>
              <a:gdLst/>
              <a:ahLst/>
              <a:cxnLst/>
              <a:rect l="l" t="t" r="r" b="b"/>
              <a:pathLst>
                <a:path w="4650" h="8832" extrusionOk="0">
                  <a:moveTo>
                    <a:pt x="2434" y="113"/>
                  </a:moveTo>
                  <a:lnTo>
                    <a:pt x="4650" y="8831"/>
                  </a:lnTo>
                  <a:lnTo>
                    <a:pt x="0" y="8831"/>
                  </a:lnTo>
                  <a:lnTo>
                    <a:pt x="2217" y="113"/>
                  </a:lnTo>
                  <a:cubicBezTo>
                    <a:pt x="2245" y="0"/>
                    <a:pt x="2405" y="0"/>
                    <a:pt x="2434" y="11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7"/>
            <p:cNvSpPr/>
            <p:nvPr/>
          </p:nvSpPr>
          <p:spPr>
            <a:xfrm>
              <a:off x="-2005691" y="4042281"/>
              <a:ext cx="400958" cy="1101056"/>
            </a:xfrm>
            <a:custGeom>
              <a:avLst/>
              <a:gdLst/>
              <a:ahLst/>
              <a:cxnLst/>
              <a:rect l="l" t="t" r="r" b="b"/>
              <a:pathLst>
                <a:path w="2540" h="6975" extrusionOk="0">
                  <a:moveTo>
                    <a:pt x="1073" y="111"/>
                  </a:moveTo>
                  <a:cubicBezTo>
                    <a:pt x="1077" y="0"/>
                    <a:pt x="1239" y="0"/>
                    <a:pt x="1244" y="111"/>
                  </a:cubicBezTo>
                  <a:lnTo>
                    <a:pt x="1244" y="2066"/>
                  </a:lnTo>
                  <a:lnTo>
                    <a:pt x="1647" y="1835"/>
                  </a:lnTo>
                  <a:cubicBezTo>
                    <a:pt x="1704" y="1809"/>
                    <a:pt x="1748" y="1886"/>
                    <a:pt x="1698" y="1923"/>
                  </a:cubicBezTo>
                  <a:lnTo>
                    <a:pt x="1244" y="2184"/>
                  </a:lnTo>
                  <a:lnTo>
                    <a:pt x="1244" y="4984"/>
                  </a:lnTo>
                  <a:lnTo>
                    <a:pt x="2437" y="4295"/>
                  </a:lnTo>
                  <a:cubicBezTo>
                    <a:pt x="2494" y="4269"/>
                    <a:pt x="2540" y="4346"/>
                    <a:pt x="2489" y="4383"/>
                  </a:cubicBezTo>
                  <a:lnTo>
                    <a:pt x="1244" y="5101"/>
                  </a:lnTo>
                  <a:lnTo>
                    <a:pt x="1244" y="6974"/>
                  </a:lnTo>
                  <a:lnTo>
                    <a:pt x="1073" y="6974"/>
                  </a:lnTo>
                  <a:lnTo>
                    <a:pt x="1073" y="6256"/>
                  </a:lnTo>
                  <a:lnTo>
                    <a:pt x="51" y="5667"/>
                  </a:lnTo>
                  <a:cubicBezTo>
                    <a:pt x="1" y="5630"/>
                    <a:pt x="46" y="5552"/>
                    <a:pt x="102" y="5579"/>
                  </a:cubicBezTo>
                  <a:lnTo>
                    <a:pt x="1073" y="6138"/>
                  </a:lnTo>
                  <a:lnTo>
                    <a:pt x="1073" y="3895"/>
                  </a:lnTo>
                  <a:lnTo>
                    <a:pt x="431" y="3524"/>
                  </a:lnTo>
                  <a:cubicBezTo>
                    <a:pt x="379" y="3488"/>
                    <a:pt x="425" y="3410"/>
                    <a:pt x="482" y="3436"/>
                  </a:cubicBezTo>
                  <a:lnTo>
                    <a:pt x="1073" y="3777"/>
                  </a:lnTo>
                  <a:lnTo>
                    <a:pt x="1073" y="1534"/>
                  </a:lnTo>
                  <a:lnTo>
                    <a:pt x="689" y="1311"/>
                  </a:lnTo>
                  <a:cubicBezTo>
                    <a:pt x="621" y="1280"/>
                    <a:pt x="679" y="1180"/>
                    <a:pt x="740" y="1223"/>
                  </a:cubicBezTo>
                  <a:lnTo>
                    <a:pt x="1073" y="1416"/>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7"/>
            <p:cNvSpPr/>
            <p:nvPr/>
          </p:nvSpPr>
          <p:spPr>
            <a:xfrm>
              <a:off x="-5006736" y="4211663"/>
              <a:ext cx="410114" cy="931675"/>
            </a:xfrm>
            <a:custGeom>
              <a:avLst/>
              <a:gdLst/>
              <a:ahLst/>
              <a:cxnLst/>
              <a:rect l="l" t="t" r="r" b="b"/>
              <a:pathLst>
                <a:path w="2598" h="5902" extrusionOk="0">
                  <a:moveTo>
                    <a:pt x="839" y="116"/>
                  </a:moveTo>
                  <a:cubicBezTo>
                    <a:pt x="832" y="55"/>
                    <a:pt x="879" y="1"/>
                    <a:pt x="941" y="1"/>
                  </a:cubicBezTo>
                  <a:cubicBezTo>
                    <a:pt x="1003" y="1"/>
                    <a:pt x="1050" y="55"/>
                    <a:pt x="1043" y="116"/>
                  </a:cubicBezTo>
                  <a:lnTo>
                    <a:pt x="1043" y="2456"/>
                  </a:lnTo>
                  <a:lnTo>
                    <a:pt x="1525" y="2177"/>
                  </a:lnTo>
                  <a:cubicBezTo>
                    <a:pt x="1597" y="2135"/>
                    <a:pt x="1659" y="2243"/>
                    <a:pt x="1586" y="2284"/>
                  </a:cubicBezTo>
                  <a:lnTo>
                    <a:pt x="1043" y="2597"/>
                  </a:lnTo>
                  <a:lnTo>
                    <a:pt x="1043" y="5901"/>
                  </a:lnTo>
                  <a:lnTo>
                    <a:pt x="839" y="5901"/>
                  </a:lnTo>
                  <a:lnTo>
                    <a:pt x="839" y="4642"/>
                  </a:lnTo>
                  <a:lnTo>
                    <a:pt x="70" y="4199"/>
                  </a:lnTo>
                  <a:cubicBezTo>
                    <a:pt x="1" y="4158"/>
                    <a:pt x="61" y="4053"/>
                    <a:pt x="131" y="4092"/>
                  </a:cubicBezTo>
                  <a:lnTo>
                    <a:pt x="839" y="4501"/>
                  </a:lnTo>
                  <a:lnTo>
                    <a:pt x="839" y="1819"/>
                  </a:lnTo>
                  <a:lnTo>
                    <a:pt x="378" y="1553"/>
                  </a:lnTo>
                  <a:cubicBezTo>
                    <a:pt x="310" y="1512"/>
                    <a:pt x="370" y="1407"/>
                    <a:pt x="440" y="1447"/>
                  </a:cubicBezTo>
                  <a:lnTo>
                    <a:pt x="839" y="1678"/>
                  </a:lnTo>
                  <a:close/>
                  <a:moveTo>
                    <a:pt x="1117" y="5901"/>
                  </a:moveTo>
                  <a:lnTo>
                    <a:pt x="1361" y="5901"/>
                  </a:lnTo>
                  <a:lnTo>
                    <a:pt x="2532" y="5225"/>
                  </a:lnTo>
                  <a:cubicBezTo>
                    <a:pt x="2597" y="5184"/>
                    <a:pt x="2540" y="5083"/>
                    <a:pt x="2470" y="5119"/>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7"/>
            <p:cNvSpPr/>
            <p:nvPr/>
          </p:nvSpPr>
          <p:spPr>
            <a:xfrm>
              <a:off x="-3648838" y="4109213"/>
              <a:ext cx="553291" cy="1034124"/>
            </a:xfrm>
            <a:custGeom>
              <a:avLst/>
              <a:gdLst/>
              <a:ahLst/>
              <a:cxnLst/>
              <a:rect l="l" t="t" r="r" b="b"/>
              <a:pathLst>
                <a:path w="3505" h="6551" extrusionOk="0">
                  <a:moveTo>
                    <a:pt x="1870" y="123"/>
                  </a:moveTo>
                  <a:lnTo>
                    <a:pt x="3505" y="6550"/>
                  </a:lnTo>
                  <a:lnTo>
                    <a:pt x="1" y="6550"/>
                  </a:lnTo>
                  <a:lnTo>
                    <a:pt x="1634" y="123"/>
                  </a:lnTo>
                  <a:cubicBezTo>
                    <a:pt x="1665" y="1"/>
                    <a:pt x="1839" y="1"/>
                    <a:pt x="1870" y="12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7"/>
            <p:cNvSpPr/>
            <p:nvPr/>
          </p:nvSpPr>
          <p:spPr>
            <a:xfrm>
              <a:off x="-3506608" y="4431876"/>
              <a:ext cx="237260" cy="711464"/>
            </a:xfrm>
            <a:custGeom>
              <a:avLst/>
              <a:gdLst/>
              <a:ahLst/>
              <a:cxnLst/>
              <a:rect l="l" t="t" r="r" b="b"/>
              <a:pathLst>
                <a:path w="1503" h="4507" extrusionOk="0">
                  <a:moveTo>
                    <a:pt x="759" y="93"/>
                  </a:moveTo>
                  <a:cubicBezTo>
                    <a:pt x="759" y="42"/>
                    <a:pt x="800" y="0"/>
                    <a:pt x="852" y="0"/>
                  </a:cubicBezTo>
                  <a:cubicBezTo>
                    <a:pt x="902" y="0"/>
                    <a:pt x="945" y="42"/>
                    <a:pt x="945" y="93"/>
                  </a:cubicBezTo>
                  <a:lnTo>
                    <a:pt x="945" y="2220"/>
                  </a:lnTo>
                  <a:lnTo>
                    <a:pt x="1382" y="1968"/>
                  </a:lnTo>
                  <a:cubicBezTo>
                    <a:pt x="1447" y="1931"/>
                    <a:pt x="1502" y="2028"/>
                    <a:pt x="1437" y="2064"/>
                  </a:cubicBezTo>
                  <a:lnTo>
                    <a:pt x="945" y="2349"/>
                  </a:lnTo>
                  <a:lnTo>
                    <a:pt x="945" y="4506"/>
                  </a:lnTo>
                  <a:lnTo>
                    <a:pt x="759" y="4506"/>
                  </a:lnTo>
                  <a:lnTo>
                    <a:pt x="759" y="4208"/>
                  </a:lnTo>
                  <a:lnTo>
                    <a:pt x="59" y="3804"/>
                  </a:lnTo>
                  <a:cubicBezTo>
                    <a:pt x="0" y="3767"/>
                    <a:pt x="52" y="3676"/>
                    <a:pt x="116" y="3708"/>
                  </a:cubicBezTo>
                  <a:lnTo>
                    <a:pt x="759" y="4080"/>
                  </a:lnTo>
                  <a:lnTo>
                    <a:pt x="759" y="1641"/>
                  </a:lnTo>
                  <a:lnTo>
                    <a:pt x="340" y="1399"/>
                  </a:lnTo>
                  <a:cubicBezTo>
                    <a:pt x="276" y="1362"/>
                    <a:pt x="331" y="1266"/>
                    <a:pt x="396" y="1302"/>
                  </a:cubicBezTo>
                  <a:lnTo>
                    <a:pt x="759" y="151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7"/>
            <p:cNvSpPr/>
            <p:nvPr/>
          </p:nvSpPr>
          <p:spPr>
            <a:xfrm>
              <a:off x="-4223916" y="4474340"/>
              <a:ext cx="363230" cy="669000"/>
            </a:xfrm>
            <a:custGeom>
              <a:avLst/>
              <a:gdLst/>
              <a:ahLst/>
              <a:cxnLst/>
              <a:rect l="l" t="t" r="r" b="b"/>
              <a:pathLst>
                <a:path w="2301" h="4238" extrusionOk="0">
                  <a:moveTo>
                    <a:pt x="1250" y="103"/>
                  </a:moveTo>
                  <a:lnTo>
                    <a:pt x="2301" y="4237"/>
                  </a:lnTo>
                  <a:lnTo>
                    <a:pt x="1" y="4237"/>
                  </a:lnTo>
                  <a:lnTo>
                    <a:pt x="1052" y="103"/>
                  </a:lnTo>
                  <a:cubicBezTo>
                    <a:pt x="1078" y="1"/>
                    <a:pt x="1224" y="1"/>
                    <a:pt x="1250" y="10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7"/>
            <p:cNvSpPr/>
            <p:nvPr/>
          </p:nvSpPr>
          <p:spPr>
            <a:xfrm>
              <a:off x="-4117836" y="4740963"/>
              <a:ext cx="161015" cy="402379"/>
            </a:xfrm>
            <a:custGeom>
              <a:avLst/>
              <a:gdLst/>
              <a:ahLst/>
              <a:cxnLst/>
              <a:rect l="l" t="t" r="r" b="b"/>
              <a:pathLst>
                <a:path w="1020" h="2549" extrusionOk="0">
                  <a:moveTo>
                    <a:pt x="401" y="100"/>
                  </a:moveTo>
                  <a:cubicBezTo>
                    <a:pt x="405" y="0"/>
                    <a:pt x="553" y="0"/>
                    <a:pt x="556" y="100"/>
                  </a:cubicBezTo>
                  <a:lnTo>
                    <a:pt x="556" y="1882"/>
                  </a:lnTo>
                  <a:lnTo>
                    <a:pt x="923" y="1670"/>
                  </a:lnTo>
                  <a:cubicBezTo>
                    <a:pt x="976" y="1642"/>
                    <a:pt x="1020" y="1718"/>
                    <a:pt x="969" y="1750"/>
                  </a:cubicBezTo>
                  <a:lnTo>
                    <a:pt x="556" y="1989"/>
                  </a:lnTo>
                  <a:lnTo>
                    <a:pt x="556" y="2548"/>
                  </a:lnTo>
                  <a:lnTo>
                    <a:pt x="401" y="2548"/>
                  </a:lnTo>
                  <a:lnTo>
                    <a:pt x="401" y="1395"/>
                  </a:lnTo>
                  <a:lnTo>
                    <a:pt x="51" y="1194"/>
                  </a:lnTo>
                  <a:cubicBezTo>
                    <a:pt x="0" y="1162"/>
                    <a:pt x="45" y="1086"/>
                    <a:pt x="98" y="1113"/>
                  </a:cubicBezTo>
                  <a:lnTo>
                    <a:pt x="401" y="128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7"/>
            <p:cNvSpPr/>
            <p:nvPr/>
          </p:nvSpPr>
          <p:spPr>
            <a:xfrm>
              <a:off x="-1649089" y="3204842"/>
              <a:ext cx="1017865" cy="1938490"/>
            </a:xfrm>
            <a:custGeom>
              <a:avLst/>
              <a:gdLst/>
              <a:ahLst/>
              <a:cxnLst/>
              <a:rect l="l" t="t" r="r" b="b"/>
              <a:pathLst>
                <a:path w="6448" h="12280" extrusionOk="0">
                  <a:moveTo>
                    <a:pt x="3363" y="145"/>
                  </a:moveTo>
                  <a:lnTo>
                    <a:pt x="6447" y="12279"/>
                  </a:lnTo>
                  <a:lnTo>
                    <a:pt x="1" y="12279"/>
                  </a:lnTo>
                  <a:lnTo>
                    <a:pt x="3085" y="145"/>
                  </a:lnTo>
                  <a:cubicBezTo>
                    <a:pt x="3122" y="1"/>
                    <a:pt x="3326" y="1"/>
                    <a:pt x="3363" y="145"/>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7"/>
            <p:cNvSpPr/>
            <p:nvPr/>
          </p:nvSpPr>
          <p:spPr>
            <a:xfrm>
              <a:off x="-1375836" y="3584965"/>
              <a:ext cx="515878" cy="1558369"/>
            </a:xfrm>
            <a:custGeom>
              <a:avLst/>
              <a:gdLst/>
              <a:ahLst/>
              <a:cxnLst/>
              <a:rect l="l" t="t" r="r" b="b"/>
              <a:pathLst>
                <a:path w="3268" h="9872" extrusionOk="0">
                  <a:moveTo>
                    <a:pt x="1384" y="106"/>
                  </a:moveTo>
                  <a:cubicBezTo>
                    <a:pt x="1386" y="47"/>
                    <a:pt x="1434" y="1"/>
                    <a:pt x="1493" y="1"/>
                  </a:cubicBezTo>
                  <a:cubicBezTo>
                    <a:pt x="1552" y="1"/>
                    <a:pt x="1600" y="47"/>
                    <a:pt x="1602" y="106"/>
                  </a:cubicBezTo>
                  <a:lnTo>
                    <a:pt x="1602" y="2608"/>
                  </a:lnTo>
                  <a:lnTo>
                    <a:pt x="2116" y="2310"/>
                  </a:lnTo>
                  <a:cubicBezTo>
                    <a:pt x="2190" y="2272"/>
                    <a:pt x="2253" y="2379"/>
                    <a:pt x="2182" y="2423"/>
                  </a:cubicBezTo>
                  <a:lnTo>
                    <a:pt x="1601" y="2758"/>
                  </a:lnTo>
                  <a:lnTo>
                    <a:pt x="1601" y="6337"/>
                  </a:lnTo>
                  <a:lnTo>
                    <a:pt x="3127" y="5456"/>
                  </a:lnTo>
                  <a:cubicBezTo>
                    <a:pt x="3203" y="5412"/>
                    <a:pt x="3267" y="5526"/>
                    <a:pt x="3192" y="5570"/>
                  </a:cubicBezTo>
                  <a:lnTo>
                    <a:pt x="1601" y="6488"/>
                  </a:lnTo>
                  <a:lnTo>
                    <a:pt x="1601" y="9871"/>
                  </a:lnTo>
                  <a:lnTo>
                    <a:pt x="1382" y="9871"/>
                  </a:lnTo>
                  <a:lnTo>
                    <a:pt x="1382" y="7964"/>
                  </a:lnTo>
                  <a:lnTo>
                    <a:pt x="76" y="7210"/>
                  </a:lnTo>
                  <a:cubicBezTo>
                    <a:pt x="1" y="7167"/>
                    <a:pt x="65" y="7053"/>
                    <a:pt x="142" y="7096"/>
                  </a:cubicBezTo>
                  <a:lnTo>
                    <a:pt x="1382" y="7814"/>
                  </a:lnTo>
                  <a:lnTo>
                    <a:pt x="1382" y="4946"/>
                  </a:lnTo>
                  <a:lnTo>
                    <a:pt x="562" y="4470"/>
                  </a:lnTo>
                  <a:cubicBezTo>
                    <a:pt x="480" y="4428"/>
                    <a:pt x="550" y="4308"/>
                    <a:pt x="626" y="4358"/>
                  </a:cubicBezTo>
                  <a:lnTo>
                    <a:pt x="1382" y="4794"/>
                  </a:lnTo>
                  <a:lnTo>
                    <a:pt x="1382" y="1926"/>
                  </a:lnTo>
                  <a:lnTo>
                    <a:pt x="891" y="1642"/>
                  </a:lnTo>
                  <a:cubicBezTo>
                    <a:pt x="818" y="1598"/>
                    <a:pt x="881" y="1488"/>
                    <a:pt x="957" y="1528"/>
                  </a:cubicBezTo>
                  <a:lnTo>
                    <a:pt x="1382" y="1775"/>
                  </a:lnTo>
                  <a:lnTo>
                    <a:pt x="1382" y="106"/>
                  </a:lnTo>
                  <a:close/>
                  <a:moveTo>
                    <a:pt x="1683" y="9871"/>
                  </a:moveTo>
                  <a:lnTo>
                    <a:pt x="1944" y="9871"/>
                  </a:lnTo>
                  <a:lnTo>
                    <a:pt x="3192" y="9152"/>
                  </a:lnTo>
                  <a:cubicBezTo>
                    <a:pt x="3264" y="9107"/>
                    <a:pt x="3202" y="8998"/>
                    <a:pt x="3127" y="9038"/>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7"/>
            <p:cNvSpPr/>
            <p:nvPr/>
          </p:nvSpPr>
          <p:spPr>
            <a:xfrm>
              <a:off x="-1201718" y="2334253"/>
              <a:ext cx="1009657" cy="2809074"/>
            </a:xfrm>
            <a:custGeom>
              <a:avLst/>
              <a:gdLst/>
              <a:ahLst/>
              <a:cxnLst/>
              <a:rect l="l" t="t" r="r" b="b"/>
              <a:pathLst>
                <a:path w="6396" h="17795" extrusionOk="0">
                  <a:moveTo>
                    <a:pt x="4522" y="191"/>
                  </a:moveTo>
                  <a:lnTo>
                    <a:pt x="6395" y="7563"/>
                  </a:lnTo>
                  <a:lnTo>
                    <a:pt x="6395" y="16058"/>
                  </a:lnTo>
                  <a:cubicBezTo>
                    <a:pt x="6395" y="17012"/>
                    <a:pt x="5613" y="17794"/>
                    <a:pt x="4658" y="17794"/>
                  </a:cubicBezTo>
                  <a:lnTo>
                    <a:pt x="285" y="17794"/>
                  </a:lnTo>
                  <a:cubicBezTo>
                    <a:pt x="249" y="17722"/>
                    <a:pt x="216" y="17645"/>
                    <a:pt x="189" y="17568"/>
                  </a:cubicBezTo>
                  <a:cubicBezTo>
                    <a:pt x="63" y="17221"/>
                    <a:pt x="1" y="16741"/>
                    <a:pt x="44" y="16369"/>
                  </a:cubicBezTo>
                  <a:cubicBezTo>
                    <a:pt x="44" y="16361"/>
                    <a:pt x="47" y="16353"/>
                    <a:pt x="49" y="16345"/>
                  </a:cubicBezTo>
                  <a:lnTo>
                    <a:pt x="4154" y="191"/>
                  </a:lnTo>
                  <a:cubicBezTo>
                    <a:pt x="4203" y="1"/>
                    <a:pt x="4473" y="1"/>
                    <a:pt x="4522" y="191"/>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7"/>
            <p:cNvSpPr/>
            <p:nvPr/>
          </p:nvSpPr>
          <p:spPr>
            <a:xfrm>
              <a:off x="-821753" y="2836716"/>
              <a:ext cx="629694" cy="2306614"/>
            </a:xfrm>
            <a:custGeom>
              <a:avLst/>
              <a:gdLst/>
              <a:ahLst/>
              <a:cxnLst/>
              <a:rect l="l" t="t" r="r" b="b"/>
              <a:pathLst>
                <a:path w="3989" h="14612" extrusionOk="0">
                  <a:moveTo>
                    <a:pt x="1786" y="141"/>
                  </a:moveTo>
                  <a:cubicBezTo>
                    <a:pt x="1788" y="62"/>
                    <a:pt x="1853" y="1"/>
                    <a:pt x="1930" y="1"/>
                  </a:cubicBezTo>
                  <a:cubicBezTo>
                    <a:pt x="2009" y="1"/>
                    <a:pt x="2073" y="62"/>
                    <a:pt x="2076" y="141"/>
                  </a:cubicBezTo>
                  <a:lnTo>
                    <a:pt x="2076" y="3449"/>
                  </a:lnTo>
                  <a:lnTo>
                    <a:pt x="2757" y="3056"/>
                  </a:lnTo>
                  <a:cubicBezTo>
                    <a:pt x="2798" y="3032"/>
                    <a:pt x="2851" y="3046"/>
                    <a:pt x="2875" y="3088"/>
                  </a:cubicBezTo>
                  <a:cubicBezTo>
                    <a:pt x="2898" y="3129"/>
                    <a:pt x="2884" y="3182"/>
                    <a:pt x="2843" y="3205"/>
                  </a:cubicBezTo>
                  <a:lnTo>
                    <a:pt x="2076" y="3648"/>
                  </a:lnTo>
                  <a:lnTo>
                    <a:pt x="2076" y="8380"/>
                  </a:lnTo>
                  <a:lnTo>
                    <a:pt x="3988" y="7276"/>
                  </a:lnTo>
                  <a:lnTo>
                    <a:pt x="3988" y="7475"/>
                  </a:lnTo>
                  <a:lnTo>
                    <a:pt x="2076" y="8580"/>
                  </a:lnTo>
                  <a:lnTo>
                    <a:pt x="2076" y="13117"/>
                  </a:lnTo>
                  <a:lnTo>
                    <a:pt x="3988" y="12013"/>
                  </a:lnTo>
                  <a:lnTo>
                    <a:pt x="3988" y="12213"/>
                  </a:lnTo>
                  <a:lnTo>
                    <a:pt x="2076" y="13317"/>
                  </a:lnTo>
                  <a:lnTo>
                    <a:pt x="2076" y="14611"/>
                  </a:lnTo>
                  <a:lnTo>
                    <a:pt x="1786" y="14611"/>
                  </a:lnTo>
                  <a:lnTo>
                    <a:pt x="1786" y="14523"/>
                  </a:lnTo>
                  <a:lnTo>
                    <a:pt x="58" y="13526"/>
                  </a:lnTo>
                  <a:cubicBezTo>
                    <a:pt x="16" y="13503"/>
                    <a:pt x="1" y="13448"/>
                    <a:pt x="24" y="13406"/>
                  </a:cubicBezTo>
                  <a:cubicBezTo>
                    <a:pt x="49" y="13364"/>
                    <a:pt x="103" y="13351"/>
                    <a:pt x="145" y="13376"/>
                  </a:cubicBezTo>
                  <a:lnTo>
                    <a:pt x="1786" y="14323"/>
                  </a:lnTo>
                  <a:lnTo>
                    <a:pt x="1786" y="10531"/>
                  </a:lnTo>
                  <a:lnTo>
                    <a:pt x="58" y="9534"/>
                  </a:lnTo>
                  <a:cubicBezTo>
                    <a:pt x="16" y="9510"/>
                    <a:pt x="1" y="9456"/>
                    <a:pt x="24" y="9414"/>
                  </a:cubicBezTo>
                  <a:cubicBezTo>
                    <a:pt x="49" y="9373"/>
                    <a:pt x="103" y="9359"/>
                    <a:pt x="145" y="9383"/>
                  </a:cubicBezTo>
                  <a:lnTo>
                    <a:pt x="1786" y="10331"/>
                  </a:lnTo>
                  <a:lnTo>
                    <a:pt x="1786" y="6539"/>
                  </a:lnTo>
                  <a:lnTo>
                    <a:pt x="700" y="5912"/>
                  </a:lnTo>
                  <a:cubicBezTo>
                    <a:pt x="658" y="5889"/>
                    <a:pt x="644" y="5836"/>
                    <a:pt x="668" y="5793"/>
                  </a:cubicBezTo>
                  <a:cubicBezTo>
                    <a:pt x="692" y="5752"/>
                    <a:pt x="745" y="5738"/>
                    <a:pt x="786" y="5762"/>
                  </a:cubicBezTo>
                  <a:lnTo>
                    <a:pt x="1786" y="6340"/>
                  </a:lnTo>
                  <a:lnTo>
                    <a:pt x="1786" y="2547"/>
                  </a:lnTo>
                  <a:lnTo>
                    <a:pt x="1136" y="2171"/>
                  </a:lnTo>
                  <a:cubicBezTo>
                    <a:pt x="1094" y="2148"/>
                    <a:pt x="1080" y="2095"/>
                    <a:pt x="1104" y="2054"/>
                  </a:cubicBezTo>
                  <a:cubicBezTo>
                    <a:pt x="1127" y="2013"/>
                    <a:pt x="1180" y="1999"/>
                    <a:pt x="1221" y="2022"/>
                  </a:cubicBezTo>
                  <a:lnTo>
                    <a:pt x="1786" y="234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7"/>
            <p:cNvSpPr/>
            <p:nvPr/>
          </p:nvSpPr>
          <p:spPr>
            <a:xfrm>
              <a:off x="-4057692" y="4474498"/>
              <a:ext cx="197006" cy="668842"/>
            </a:xfrm>
            <a:custGeom>
              <a:avLst/>
              <a:gdLst/>
              <a:ahLst/>
              <a:cxnLst/>
              <a:rect l="l" t="t" r="r" b="b"/>
              <a:pathLst>
                <a:path w="1248" h="4237" extrusionOk="0">
                  <a:moveTo>
                    <a:pt x="1" y="102"/>
                  </a:moveTo>
                  <a:lnTo>
                    <a:pt x="1053" y="4236"/>
                  </a:lnTo>
                  <a:lnTo>
                    <a:pt x="1248" y="4236"/>
                  </a:lnTo>
                  <a:lnTo>
                    <a:pt x="197" y="102"/>
                  </a:lnTo>
                  <a:cubicBezTo>
                    <a:pt x="170" y="4"/>
                    <a:pt x="33" y="1"/>
                    <a:pt x="0" y="97"/>
                  </a:cubicBezTo>
                  <a:cubicBezTo>
                    <a:pt x="1" y="98"/>
                    <a:pt x="1" y="101"/>
                    <a:pt x="1" y="102"/>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7"/>
            <p:cNvSpPr/>
            <p:nvPr/>
          </p:nvSpPr>
          <p:spPr>
            <a:xfrm>
              <a:off x="-3392792" y="4109055"/>
              <a:ext cx="297246" cy="1034282"/>
            </a:xfrm>
            <a:custGeom>
              <a:avLst/>
              <a:gdLst/>
              <a:ahLst/>
              <a:cxnLst/>
              <a:rect l="l" t="t" r="r" b="b"/>
              <a:pathLst>
                <a:path w="1883" h="6552" extrusionOk="0">
                  <a:moveTo>
                    <a:pt x="0" y="170"/>
                  </a:moveTo>
                  <a:lnTo>
                    <a:pt x="1622" y="6551"/>
                  </a:lnTo>
                  <a:lnTo>
                    <a:pt x="1883" y="6551"/>
                  </a:lnTo>
                  <a:lnTo>
                    <a:pt x="248" y="124"/>
                  </a:lnTo>
                  <a:cubicBezTo>
                    <a:pt x="218" y="0"/>
                    <a:pt x="44" y="0"/>
                    <a:pt x="12" y="124"/>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7"/>
            <p:cNvSpPr/>
            <p:nvPr/>
          </p:nvSpPr>
          <p:spPr>
            <a:xfrm>
              <a:off x="-6334325" y="4355157"/>
              <a:ext cx="431109" cy="788182"/>
            </a:xfrm>
            <a:custGeom>
              <a:avLst/>
              <a:gdLst/>
              <a:ahLst/>
              <a:cxnLst/>
              <a:rect l="l" t="t" r="r" b="b"/>
              <a:pathLst>
                <a:path w="2731" h="4993" extrusionOk="0">
                  <a:moveTo>
                    <a:pt x="1495" y="136"/>
                  </a:moveTo>
                  <a:lnTo>
                    <a:pt x="2730" y="4992"/>
                  </a:lnTo>
                  <a:lnTo>
                    <a:pt x="1" y="4992"/>
                  </a:lnTo>
                  <a:lnTo>
                    <a:pt x="1236" y="136"/>
                  </a:lnTo>
                  <a:cubicBezTo>
                    <a:pt x="1270" y="1"/>
                    <a:pt x="1461" y="1"/>
                    <a:pt x="1495" y="13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7"/>
            <p:cNvSpPr/>
            <p:nvPr/>
          </p:nvSpPr>
          <p:spPr>
            <a:xfrm>
              <a:off x="-6219404" y="4706707"/>
              <a:ext cx="213739" cy="436634"/>
            </a:xfrm>
            <a:custGeom>
              <a:avLst/>
              <a:gdLst/>
              <a:ahLst/>
              <a:cxnLst/>
              <a:rect l="l" t="t" r="r" b="b"/>
              <a:pathLst>
                <a:path w="1354" h="2766" extrusionOk="0">
                  <a:moveTo>
                    <a:pt x="535" y="124"/>
                  </a:moveTo>
                  <a:cubicBezTo>
                    <a:pt x="548" y="1"/>
                    <a:pt x="727" y="1"/>
                    <a:pt x="740" y="124"/>
                  </a:cubicBezTo>
                  <a:lnTo>
                    <a:pt x="740" y="2464"/>
                  </a:lnTo>
                  <a:lnTo>
                    <a:pt x="1221" y="2186"/>
                  </a:lnTo>
                  <a:cubicBezTo>
                    <a:pt x="1293" y="2146"/>
                    <a:pt x="1353" y="2252"/>
                    <a:pt x="1282" y="2293"/>
                  </a:cubicBezTo>
                  <a:lnTo>
                    <a:pt x="740" y="2606"/>
                  </a:lnTo>
                  <a:lnTo>
                    <a:pt x="740" y="2765"/>
                  </a:lnTo>
                  <a:lnTo>
                    <a:pt x="535" y="2765"/>
                  </a:lnTo>
                  <a:lnTo>
                    <a:pt x="535" y="1826"/>
                  </a:lnTo>
                  <a:lnTo>
                    <a:pt x="75" y="1560"/>
                  </a:lnTo>
                  <a:cubicBezTo>
                    <a:pt x="1" y="1521"/>
                    <a:pt x="64" y="1410"/>
                    <a:pt x="136" y="1454"/>
                  </a:cubicBezTo>
                  <a:lnTo>
                    <a:pt x="535" y="168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7"/>
            <p:cNvSpPr/>
            <p:nvPr/>
          </p:nvSpPr>
          <p:spPr>
            <a:xfrm>
              <a:off x="-3036822" y="1150473"/>
              <a:ext cx="66616" cy="66616"/>
            </a:xfrm>
            <a:custGeom>
              <a:avLst/>
              <a:gdLst/>
              <a:ahLst/>
              <a:cxnLst/>
              <a:rect l="l" t="t" r="r" b="b"/>
              <a:pathLst>
                <a:path w="422" h="422" extrusionOk="0">
                  <a:moveTo>
                    <a:pt x="181" y="422"/>
                  </a:moveTo>
                  <a:cubicBezTo>
                    <a:pt x="342" y="422"/>
                    <a:pt x="422" y="228"/>
                    <a:pt x="308" y="115"/>
                  </a:cubicBezTo>
                  <a:cubicBezTo>
                    <a:pt x="195" y="1"/>
                    <a:pt x="1" y="81"/>
                    <a:pt x="2" y="242"/>
                  </a:cubicBezTo>
                  <a:cubicBezTo>
                    <a:pt x="2" y="341"/>
                    <a:pt x="82" y="421"/>
                    <a:pt x="181" y="4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7"/>
            <p:cNvSpPr/>
            <p:nvPr/>
          </p:nvSpPr>
          <p:spPr>
            <a:xfrm>
              <a:off x="-3310706" y="706259"/>
              <a:ext cx="33150" cy="33466"/>
            </a:xfrm>
            <a:custGeom>
              <a:avLst/>
              <a:gdLst/>
              <a:ahLst/>
              <a:cxnLst/>
              <a:rect l="l" t="t" r="r" b="b"/>
              <a:pathLst>
                <a:path w="210" h="212" extrusionOk="0">
                  <a:moveTo>
                    <a:pt x="89" y="211"/>
                  </a:moveTo>
                  <a:cubicBezTo>
                    <a:pt x="169" y="211"/>
                    <a:pt x="209" y="114"/>
                    <a:pt x="153" y="57"/>
                  </a:cubicBezTo>
                  <a:cubicBezTo>
                    <a:pt x="96" y="1"/>
                    <a:pt x="0" y="41"/>
                    <a:pt x="0" y="121"/>
                  </a:cubicBezTo>
                  <a:cubicBezTo>
                    <a:pt x="0" y="170"/>
                    <a:pt x="40" y="210"/>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7"/>
            <p:cNvSpPr/>
            <p:nvPr/>
          </p:nvSpPr>
          <p:spPr>
            <a:xfrm>
              <a:off x="-895157" y="398908"/>
              <a:ext cx="66300" cy="66458"/>
            </a:xfrm>
            <a:custGeom>
              <a:avLst/>
              <a:gdLst/>
              <a:ahLst/>
              <a:cxnLst/>
              <a:rect l="l" t="t" r="r" b="b"/>
              <a:pathLst>
                <a:path w="420" h="421" extrusionOk="0">
                  <a:moveTo>
                    <a:pt x="180" y="420"/>
                  </a:moveTo>
                  <a:cubicBezTo>
                    <a:pt x="340" y="420"/>
                    <a:pt x="420" y="227"/>
                    <a:pt x="307" y="113"/>
                  </a:cubicBezTo>
                  <a:cubicBezTo>
                    <a:pt x="193" y="0"/>
                    <a:pt x="0" y="80"/>
                    <a:pt x="0" y="242"/>
                  </a:cubicBezTo>
                  <a:cubicBezTo>
                    <a:pt x="0" y="340"/>
                    <a:pt x="80"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7"/>
            <p:cNvSpPr/>
            <p:nvPr/>
          </p:nvSpPr>
          <p:spPr>
            <a:xfrm>
              <a:off x="-4374671" y="616280"/>
              <a:ext cx="66616" cy="66616"/>
            </a:xfrm>
            <a:custGeom>
              <a:avLst/>
              <a:gdLst/>
              <a:ahLst/>
              <a:cxnLst/>
              <a:rect l="l" t="t" r="r" b="b"/>
              <a:pathLst>
                <a:path w="422" h="422" extrusionOk="0">
                  <a:moveTo>
                    <a:pt x="181" y="421"/>
                  </a:moveTo>
                  <a:cubicBezTo>
                    <a:pt x="342" y="421"/>
                    <a:pt x="422" y="227"/>
                    <a:pt x="308" y="115"/>
                  </a:cubicBezTo>
                  <a:cubicBezTo>
                    <a:pt x="195" y="0"/>
                    <a:pt x="1" y="82"/>
                    <a:pt x="2" y="242"/>
                  </a:cubicBezTo>
                  <a:cubicBezTo>
                    <a:pt x="2" y="340"/>
                    <a:pt x="82" y="421"/>
                    <a:pt x="181" y="4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7"/>
            <p:cNvSpPr/>
            <p:nvPr/>
          </p:nvSpPr>
          <p:spPr>
            <a:xfrm>
              <a:off x="-6047970" y="2100780"/>
              <a:ext cx="66616" cy="66458"/>
            </a:xfrm>
            <a:custGeom>
              <a:avLst/>
              <a:gdLst/>
              <a:ahLst/>
              <a:cxnLst/>
              <a:rect l="l" t="t" r="r" b="b"/>
              <a:pathLst>
                <a:path w="422" h="421" extrusionOk="0">
                  <a:moveTo>
                    <a:pt x="180" y="420"/>
                  </a:moveTo>
                  <a:cubicBezTo>
                    <a:pt x="340" y="420"/>
                    <a:pt x="421" y="227"/>
                    <a:pt x="307" y="113"/>
                  </a:cubicBezTo>
                  <a:cubicBezTo>
                    <a:pt x="194" y="0"/>
                    <a:pt x="0" y="80"/>
                    <a:pt x="0" y="241"/>
                  </a:cubicBezTo>
                  <a:cubicBezTo>
                    <a:pt x="0" y="340"/>
                    <a:pt x="81"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7"/>
            <p:cNvSpPr/>
            <p:nvPr/>
          </p:nvSpPr>
          <p:spPr>
            <a:xfrm>
              <a:off x="-4724327" y="1637624"/>
              <a:ext cx="33150" cy="33150"/>
            </a:xfrm>
            <a:custGeom>
              <a:avLst/>
              <a:gdLst/>
              <a:ahLst/>
              <a:cxnLst/>
              <a:rect l="l" t="t" r="r" b="b"/>
              <a:pathLst>
                <a:path w="210" h="210" extrusionOk="0">
                  <a:moveTo>
                    <a:pt x="90" y="210"/>
                  </a:moveTo>
                  <a:cubicBezTo>
                    <a:pt x="170" y="210"/>
                    <a:pt x="210" y="113"/>
                    <a:pt x="153" y="57"/>
                  </a:cubicBezTo>
                  <a:cubicBezTo>
                    <a:pt x="97" y="0"/>
                    <a:pt x="1" y="40"/>
                    <a:pt x="1" y="120"/>
                  </a:cubicBezTo>
                  <a:cubicBezTo>
                    <a:pt x="1" y="170"/>
                    <a:pt x="40"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7"/>
            <p:cNvSpPr/>
            <p:nvPr/>
          </p:nvSpPr>
          <p:spPr>
            <a:xfrm>
              <a:off x="-3684199" y="408380"/>
              <a:ext cx="33308" cy="33308"/>
            </a:xfrm>
            <a:custGeom>
              <a:avLst/>
              <a:gdLst/>
              <a:ahLst/>
              <a:cxnLst/>
              <a:rect l="l" t="t" r="r" b="b"/>
              <a:pathLst>
                <a:path w="211" h="211" extrusionOk="0">
                  <a:moveTo>
                    <a:pt x="89" y="211"/>
                  </a:moveTo>
                  <a:cubicBezTo>
                    <a:pt x="169" y="211"/>
                    <a:pt x="211" y="115"/>
                    <a:pt x="153" y="58"/>
                  </a:cubicBezTo>
                  <a:cubicBezTo>
                    <a:pt x="97" y="0"/>
                    <a:pt x="0" y="40"/>
                    <a:pt x="0" y="122"/>
                  </a:cubicBezTo>
                  <a:cubicBezTo>
                    <a:pt x="0" y="171"/>
                    <a:pt x="40" y="211"/>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7"/>
            <p:cNvSpPr/>
            <p:nvPr/>
          </p:nvSpPr>
          <p:spPr>
            <a:xfrm>
              <a:off x="-1803001" y="379965"/>
              <a:ext cx="33466" cy="33466"/>
            </a:xfrm>
            <a:custGeom>
              <a:avLst/>
              <a:gdLst/>
              <a:ahLst/>
              <a:cxnLst/>
              <a:rect l="l" t="t" r="r" b="b"/>
              <a:pathLst>
                <a:path w="212" h="212" extrusionOk="0">
                  <a:moveTo>
                    <a:pt x="91" y="211"/>
                  </a:moveTo>
                  <a:cubicBezTo>
                    <a:pt x="171" y="211"/>
                    <a:pt x="211" y="115"/>
                    <a:pt x="155" y="58"/>
                  </a:cubicBezTo>
                  <a:cubicBezTo>
                    <a:pt x="99" y="1"/>
                    <a:pt x="1" y="42"/>
                    <a:pt x="1" y="122"/>
                  </a:cubicBezTo>
                  <a:cubicBezTo>
                    <a:pt x="2" y="171"/>
                    <a:pt x="42"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7"/>
            <p:cNvSpPr/>
            <p:nvPr/>
          </p:nvSpPr>
          <p:spPr>
            <a:xfrm>
              <a:off x="-2388971" y="1022923"/>
              <a:ext cx="33466" cy="33466"/>
            </a:xfrm>
            <a:custGeom>
              <a:avLst/>
              <a:gdLst/>
              <a:ahLst/>
              <a:cxnLst/>
              <a:rect l="l" t="t" r="r" b="b"/>
              <a:pathLst>
                <a:path w="212" h="212" extrusionOk="0">
                  <a:moveTo>
                    <a:pt x="91" y="211"/>
                  </a:moveTo>
                  <a:cubicBezTo>
                    <a:pt x="171" y="211"/>
                    <a:pt x="211" y="114"/>
                    <a:pt x="155" y="57"/>
                  </a:cubicBezTo>
                  <a:cubicBezTo>
                    <a:pt x="97" y="1"/>
                    <a:pt x="1" y="41"/>
                    <a:pt x="1" y="121"/>
                  </a:cubicBezTo>
                  <a:cubicBezTo>
                    <a:pt x="1" y="171"/>
                    <a:pt x="41"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7"/>
            <p:cNvSpPr/>
            <p:nvPr/>
          </p:nvSpPr>
          <p:spPr>
            <a:xfrm>
              <a:off x="-592701" y="937995"/>
              <a:ext cx="33308" cy="33150"/>
            </a:xfrm>
            <a:custGeom>
              <a:avLst/>
              <a:gdLst/>
              <a:ahLst/>
              <a:cxnLst/>
              <a:rect l="l" t="t" r="r" b="b"/>
              <a:pathLst>
                <a:path w="211" h="210" extrusionOk="0">
                  <a:moveTo>
                    <a:pt x="90" y="210"/>
                  </a:moveTo>
                  <a:cubicBezTo>
                    <a:pt x="170" y="210"/>
                    <a:pt x="210" y="113"/>
                    <a:pt x="154" y="57"/>
                  </a:cubicBezTo>
                  <a:cubicBezTo>
                    <a:pt x="97" y="0"/>
                    <a:pt x="1" y="40"/>
                    <a:pt x="1" y="120"/>
                  </a:cubicBezTo>
                  <a:cubicBezTo>
                    <a:pt x="1" y="170"/>
                    <a:pt x="41"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7"/>
            <p:cNvSpPr/>
            <p:nvPr/>
          </p:nvSpPr>
          <p:spPr>
            <a:xfrm>
              <a:off x="-5433427" y="1552380"/>
              <a:ext cx="33150" cy="33466"/>
            </a:xfrm>
            <a:custGeom>
              <a:avLst/>
              <a:gdLst/>
              <a:ahLst/>
              <a:cxnLst/>
              <a:rect l="l" t="t" r="r" b="b"/>
              <a:pathLst>
                <a:path w="210" h="212" extrusionOk="0">
                  <a:moveTo>
                    <a:pt x="90" y="211"/>
                  </a:moveTo>
                  <a:cubicBezTo>
                    <a:pt x="170" y="211"/>
                    <a:pt x="210" y="115"/>
                    <a:pt x="153" y="57"/>
                  </a:cubicBezTo>
                  <a:cubicBezTo>
                    <a:pt x="97" y="1"/>
                    <a:pt x="1" y="41"/>
                    <a:pt x="1" y="122"/>
                  </a:cubicBezTo>
                  <a:cubicBezTo>
                    <a:pt x="1" y="171"/>
                    <a:pt x="41"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7"/>
            <p:cNvSpPr/>
            <p:nvPr/>
          </p:nvSpPr>
          <p:spPr>
            <a:xfrm>
              <a:off x="-5433427" y="2318309"/>
              <a:ext cx="33466" cy="33308"/>
            </a:xfrm>
            <a:custGeom>
              <a:avLst/>
              <a:gdLst/>
              <a:ahLst/>
              <a:cxnLst/>
              <a:rect l="l" t="t" r="r" b="b"/>
              <a:pathLst>
                <a:path w="212" h="211" extrusionOk="0">
                  <a:moveTo>
                    <a:pt x="90" y="211"/>
                  </a:moveTo>
                  <a:cubicBezTo>
                    <a:pt x="170" y="210"/>
                    <a:pt x="211" y="113"/>
                    <a:pt x="153" y="57"/>
                  </a:cubicBezTo>
                  <a:cubicBezTo>
                    <a:pt x="97" y="0"/>
                    <a:pt x="1" y="40"/>
                    <a:pt x="1" y="120"/>
                  </a:cubicBezTo>
                  <a:cubicBezTo>
                    <a:pt x="1" y="170"/>
                    <a:pt x="41" y="210"/>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7"/>
            <p:cNvSpPr/>
            <p:nvPr/>
          </p:nvSpPr>
          <p:spPr>
            <a:xfrm>
              <a:off x="-7220226" y="2261480"/>
              <a:ext cx="33150" cy="33466"/>
            </a:xfrm>
            <a:custGeom>
              <a:avLst/>
              <a:gdLst/>
              <a:ahLst/>
              <a:cxnLst/>
              <a:rect l="l" t="t" r="r" b="b"/>
              <a:pathLst>
                <a:path w="210" h="212" extrusionOk="0">
                  <a:moveTo>
                    <a:pt x="90" y="211"/>
                  </a:moveTo>
                  <a:cubicBezTo>
                    <a:pt x="170" y="211"/>
                    <a:pt x="210" y="115"/>
                    <a:pt x="153" y="57"/>
                  </a:cubicBezTo>
                  <a:cubicBezTo>
                    <a:pt x="97" y="1"/>
                    <a:pt x="0" y="41"/>
                    <a:pt x="0" y="122"/>
                  </a:cubicBezTo>
                  <a:cubicBezTo>
                    <a:pt x="0" y="171"/>
                    <a:pt x="40"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7"/>
            <p:cNvSpPr/>
            <p:nvPr/>
          </p:nvSpPr>
          <p:spPr>
            <a:xfrm>
              <a:off x="-7957740" y="2469538"/>
              <a:ext cx="33308" cy="33308"/>
            </a:xfrm>
            <a:custGeom>
              <a:avLst/>
              <a:gdLst/>
              <a:ahLst/>
              <a:cxnLst/>
              <a:rect l="l" t="t" r="r" b="b"/>
              <a:pathLst>
                <a:path w="211" h="211" extrusionOk="0">
                  <a:moveTo>
                    <a:pt x="91" y="210"/>
                  </a:moveTo>
                  <a:cubicBezTo>
                    <a:pt x="171" y="210"/>
                    <a:pt x="211" y="114"/>
                    <a:pt x="154" y="57"/>
                  </a:cubicBezTo>
                  <a:cubicBezTo>
                    <a:pt x="98" y="1"/>
                    <a:pt x="0" y="41"/>
                    <a:pt x="0" y="121"/>
                  </a:cubicBezTo>
                  <a:cubicBezTo>
                    <a:pt x="0" y="170"/>
                    <a:pt x="40" y="210"/>
                    <a:pt x="91"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7"/>
            <p:cNvSpPr/>
            <p:nvPr/>
          </p:nvSpPr>
          <p:spPr>
            <a:xfrm>
              <a:off x="-6983912" y="1940238"/>
              <a:ext cx="33150" cy="33150"/>
            </a:xfrm>
            <a:custGeom>
              <a:avLst/>
              <a:gdLst/>
              <a:ahLst/>
              <a:cxnLst/>
              <a:rect l="l" t="t" r="r" b="b"/>
              <a:pathLst>
                <a:path w="210" h="210" extrusionOk="0">
                  <a:moveTo>
                    <a:pt x="90" y="209"/>
                  </a:moveTo>
                  <a:cubicBezTo>
                    <a:pt x="170" y="209"/>
                    <a:pt x="209" y="113"/>
                    <a:pt x="153" y="57"/>
                  </a:cubicBezTo>
                  <a:cubicBezTo>
                    <a:pt x="97" y="0"/>
                    <a:pt x="0" y="40"/>
                    <a:pt x="0" y="120"/>
                  </a:cubicBezTo>
                  <a:cubicBezTo>
                    <a:pt x="0" y="169"/>
                    <a:pt x="40" y="209"/>
                    <a:pt x="90" y="2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7"/>
            <p:cNvSpPr/>
            <p:nvPr/>
          </p:nvSpPr>
          <p:spPr>
            <a:xfrm>
              <a:off x="-8510244" y="3358123"/>
              <a:ext cx="1628300" cy="565603"/>
            </a:xfrm>
            <a:custGeom>
              <a:avLst/>
              <a:gdLst/>
              <a:ahLst/>
              <a:cxnLst/>
              <a:rect l="l" t="t" r="r" b="b"/>
              <a:pathLst>
                <a:path w="10315" h="3583" extrusionOk="0">
                  <a:moveTo>
                    <a:pt x="3634" y="28"/>
                  </a:moveTo>
                  <a:cubicBezTo>
                    <a:pt x="3717" y="146"/>
                    <a:pt x="3800" y="263"/>
                    <a:pt x="3883" y="381"/>
                  </a:cubicBezTo>
                  <a:cubicBezTo>
                    <a:pt x="3915" y="428"/>
                    <a:pt x="3894" y="507"/>
                    <a:pt x="3878" y="557"/>
                  </a:cubicBezTo>
                  <a:cubicBezTo>
                    <a:pt x="3871" y="575"/>
                    <a:pt x="3865" y="592"/>
                    <a:pt x="3857" y="610"/>
                  </a:cubicBezTo>
                  <a:cubicBezTo>
                    <a:pt x="3867" y="612"/>
                    <a:pt x="3878" y="618"/>
                    <a:pt x="3884" y="628"/>
                  </a:cubicBezTo>
                  <a:lnTo>
                    <a:pt x="3884" y="628"/>
                  </a:lnTo>
                  <a:cubicBezTo>
                    <a:pt x="3897" y="645"/>
                    <a:pt x="3892" y="671"/>
                    <a:pt x="3874" y="683"/>
                  </a:cubicBezTo>
                  <a:lnTo>
                    <a:pt x="3843" y="705"/>
                  </a:lnTo>
                  <a:lnTo>
                    <a:pt x="3903" y="791"/>
                  </a:lnTo>
                  <a:lnTo>
                    <a:pt x="3934" y="769"/>
                  </a:lnTo>
                  <a:cubicBezTo>
                    <a:pt x="3952" y="756"/>
                    <a:pt x="3978" y="761"/>
                    <a:pt x="3991" y="778"/>
                  </a:cubicBezTo>
                  <a:lnTo>
                    <a:pt x="3991" y="778"/>
                  </a:lnTo>
                  <a:cubicBezTo>
                    <a:pt x="4002" y="797"/>
                    <a:pt x="3998" y="822"/>
                    <a:pt x="3980" y="835"/>
                  </a:cubicBezTo>
                  <a:lnTo>
                    <a:pt x="3948" y="857"/>
                  </a:lnTo>
                  <a:lnTo>
                    <a:pt x="4262" y="1304"/>
                  </a:lnTo>
                  <a:cubicBezTo>
                    <a:pt x="4272" y="1298"/>
                    <a:pt x="4279" y="1292"/>
                    <a:pt x="4281" y="1292"/>
                  </a:cubicBezTo>
                  <a:cubicBezTo>
                    <a:pt x="4346" y="1256"/>
                    <a:pt x="4592" y="1498"/>
                    <a:pt x="4592" y="1498"/>
                  </a:cubicBezTo>
                  <a:cubicBezTo>
                    <a:pt x="4592" y="1498"/>
                    <a:pt x="4636" y="1572"/>
                    <a:pt x="4650" y="1582"/>
                  </a:cubicBezTo>
                  <a:cubicBezTo>
                    <a:pt x="4663" y="1593"/>
                    <a:pt x="4866" y="1765"/>
                    <a:pt x="4866" y="1765"/>
                  </a:cubicBezTo>
                  <a:lnTo>
                    <a:pt x="4882" y="1749"/>
                  </a:lnTo>
                  <a:lnTo>
                    <a:pt x="5184" y="1673"/>
                  </a:lnTo>
                  <a:cubicBezTo>
                    <a:pt x="5193" y="1661"/>
                    <a:pt x="5200" y="1648"/>
                    <a:pt x="5207" y="1634"/>
                  </a:cubicBezTo>
                  <a:cubicBezTo>
                    <a:pt x="5211" y="1624"/>
                    <a:pt x="5298" y="1550"/>
                    <a:pt x="5371" y="1486"/>
                  </a:cubicBezTo>
                  <a:cubicBezTo>
                    <a:pt x="5350" y="1450"/>
                    <a:pt x="5338" y="1407"/>
                    <a:pt x="5338" y="1364"/>
                  </a:cubicBezTo>
                  <a:lnTo>
                    <a:pt x="5338" y="1359"/>
                  </a:lnTo>
                  <a:cubicBezTo>
                    <a:pt x="5311" y="1350"/>
                    <a:pt x="5287" y="1318"/>
                    <a:pt x="5275" y="1277"/>
                  </a:cubicBezTo>
                  <a:cubicBezTo>
                    <a:pt x="5261" y="1221"/>
                    <a:pt x="5276" y="1169"/>
                    <a:pt x="5311" y="1159"/>
                  </a:cubicBezTo>
                  <a:lnTo>
                    <a:pt x="5312" y="1159"/>
                  </a:lnTo>
                  <a:cubicBezTo>
                    <a:pt x="5308" y="1116"/>
                    <a:pt x="5298" y="1036"/>
                    <a:pt x="5297" y="1020"/>
                  </a:cubicBezTo>
                  <a:cubicBezTo>
                    <a:pt x="5294" y="999"/>
                    <a:pt x="5358" y="949"/>
                    <a:pt x="5358" y="949"/>
                  </a:cubicBezTo>
                  <a:cubicBezTo>
                    <a:pt x="5358" y="949"/>
                    <a:pt x="5322" y="848"/>
                    <a:pt x="5338" y="810"/>
                  </a:cubicBezTo>
                  <a:cubicBezTo>
                    <a:pt x="5355" y="772"/>
                    <a:pt x="5464" y="715"/>
                    <a:pt x="5496" y="717"/>
                  </a:cubicBezTo>
                  <a:cubicBezTo>
                    <a:pt x="5529" y="718"/>
                    <a:pt x="5631" y="808"/>
                    <a:pt x="5715" y="826"/>
                  </a:cubicBezTo>
                  <a:cubicBezTo>
                    <a:pt x="5797" y="845"/>
                    <a:pt x="5864" y="788"/>
                    <a:pt x="5864" y="766"/>
                  </a:cubicBezTo>
                  <a:cubicBezTo>
                    <a:pt x="5864" y="745"/>
                    <a:pt x="5915" y="772"/>
                    <a:pt x="5951" y="875"/>
                  </a:cubicBezTo>
                  <a:cubicBezTo>
                    <a:pt x="5987" y="977"/>
                    <a:pt x="5880" y="1069"/>
                    <a:pt x="5880" y="1069"/>
                  </a:cubicBezTo>
                  <a:lnTo>
                    <a:pt x="5855" y="1159"/>
                  </a:lnTo>
                  <a:cubicBezTo>
                    <a:pt x="5890" y="1169"/>
                    <a:pt x="5906" y="1221"/>
                    <a:pt x="5891" y="1277"/>
                  </a:cubicBezTo>
                  <a:cubicBezTo>
                    <a:pt x="5880" y="1319"/>
                    <a:pt x="5855" y="1351"/>
                    <a:pt x="5827" y="1359"/>
                  </a:cubicBezTo>
                  <a:lnTo>
                    <a:pt x="5827" y="1364"/>
                  </a:lnTo>
                  <a:cubicBezTo>
                    <a:pt x="5827" y="1384"/>
                    <a:pt x="5825" y="1403"/>
                    <a:pt x="5822" y="1421"/>
                  </a:cubicBezTo>
                  <a:cubicBezTo>
                    <a:pt x="5836" y="1424"/>
                    <a:pt x="5850" y="1430"/>
                    <a:pt x="5862" y="1439"/>
                  </a:cubicBezTo>
                  <a:cubicBezTo>
                    <a:pt x="5862" y="1439"/>
                    <a:pt x="5991" y="1537"/>
                    <a:pt x="6023" y="1572"/>
                  </a:cubicBezTo>
                  <a:cubicBezTo>
                    <a:pt x="6046" y="1599"/>
                    <a:pt x="6066" y="1630"/>
                    <a:pt x="6081" y="1662"/>
                  </a:cubicBezTo>
                  <a:cubicBezTo>
                    <a:pt x="6150" y="1717"/>
                    <a:pt x="6186" y="1862"/>
                    <a:pt x="6186" y="1862"/>
                  </a:cubicBezTo>
                  <a:cubicBezTo>
                    <a:pt x="6205" y="1899"/>
                    <a:pt x="6219" y="1939"/>
                    <a:pt x="6225" y="1980"/>
                  </a:cubicBezTo>
                  <a:cubicBezTo>
                    <a:pt x="6232" y="2042"/>
                    <a:pt x="6247" y="2233"/>
                    <a:pt x="6247" y="2233"/>
                  </a:cubicBezTo>
                  <a:cubicBezTo>
                    <a:pt x="6265" y="2250"/>
                    <a:pt x="6274" y="2309"/>
                    <a:pt x="6274" y="2309"/>
                  </a:cubicBezTo>
                  <a:cubicBezTo>
                    <a:pt x="6279" y="2315"/>
                    <a:pt x="6283" y="2322"/>
                    <a:pt x="6284" y="2330"/>
                  </a:cubicBezTo>
                  <a:cubicBezTo>
                    <a:pt x="6284" y="2341"/>
                    <a:pt x="6273" y="2429"/>
                    <a:pt x="6273" y="2429"/>
                  </a:cubicBezTo>
                  <a:cubicBezTo>
                    <a:pt x="6367" y="2429"/>
                    <a:pt x="6484" y="2464"/>
                    <a:pt x="6484" y="2464"/>
                  </a:cubicBezTo>
                  <a:cubicBezTo>
                    <a:pt x="6484" y="2464"/>
                    <a:pt x="9421" y="2580"/>
                    <a:pt x="9783" y="2527"/>
                  </a:cubicBezTo>
                  <a:cubicBezTo>
                    <a:pt x="10145" y="2473"/>
                    <a:pt x="10315" y="2457"/>
                    <a:pt x="10223" y="2534"/>
                  </a:cubicBezTo>
                  <a:cubicBezTo>
                    <a:pt x="9268" y="3329"/>
                    <a:pt x="9361" y="3583"/>
                    <a:pt x="8106" y="3583"/>
                  </a:cubicBezTo>
                  <a:lnTo>
                    <a:pt x="1682" y="3583"/>
                  </a:lnTo>
                  <a:cubicBezTo>
                    <a:pt x="1132" y="3583"/>
                    <a:pt x="1" y="2848"/>
                    <a:pt x="16" y="2603"/>
                  </a:cubicBezTo>
                  <a:cubicBezTo>
                    <a:pt x="19" y="2573"/>
                    <a:pt x="40" y="2576"/>
                    <a:pt x="40" y="2576"/>
                  </a:cubicBezTo>
                  <a:cubicBezTo>
                    <a:pt x="980" y="2723"/>
                    <a:pt x="2671" y="2538"/>
                    <a:pt x="2671" y="2538"/>
                  </a:cubicBezTo>
                  <a:cubicBezTo>
                    <a:pt x="2737" y="2520"/>
                    <a:pt x="2804" y="2506"/>
                    <a:pt x="2872" y="2495"/>
                  </a:cubicBezTo>
                  <a:cubicBezTo>
                    <a:pt x="2961" y="2484"/>
                    <a:pt x="4975" y="2516"/>
                    <a:pt x="4975" y="2516"/>
                  </a:cubicBezTo>
                  <a:lnTo>
                    <a:pt x="4987" y="2486"/>
                  </a:lnTo>
                  <a:lnTo>
                    <a:pt x="4366" y="1600"/>
                  </a:lnTo>
                  <a:cubicBezTo>
                    <a:pt x="4336" y="1588"/>
                    <a:pt x="4273" y="1591"/>
                    <a:pt x="4267" y="1586"/>
                  </a:cubicBezTo>
                  <a:cubicBezTo>
                    <a:pt x="4261" y="1581"/>
                    <a:pt x="4246" y="1572"/>
                    <a:pt x="4246" y="1560"/>
                  </a:cubicBezTo>
                  <a:cubicBezTo>
                    <a:pt x="4248" y="1548"/>
                    <a:pt x="4253" y="1538"/>
                    <a:pt x="4259" y="1528"/>
                  </a:cubicBezTo>
                  <a:cubicBezTo>
                    <a:pt x="4253" y="1521"/>
                    <a:pt x="4248" y="1513"/>
                    <a:pt x="4244" y="1505"/>
                  </a:cubicBezTo>
                  <a:cubicBezTo>
                    <a:pt x="4238" y="1490"/>
                    <a:pt x="4228" y="1475"/>
                    <a:pt x="4217" y="1463"/>
                  </a:cubicBezTo>
                  <a:cubicBezTo>
                    <a:pt x="4208" y="1457"/>
                    <a:pt x="4200" y="1452"/>
                    <a:pt x="4199" y="1448"/>
                  </a:cubicBezTo>
                  <a:cubicBezTo>
                    <a:pt x="4194" y="1438"/>
                    <a:pt x="4192" y="1426"/>
                    <a:pt x="4191" y="1414"/>
                  </a:cubicBezTo>
                  <a:cubicBezTo>
                    <a:pt x="4188" y="1398"/>
                    <a:pt x="4191" y="1380"/>
                    <a:pt x="4195" y="1365"/>
                  </a:cubicBezTo>
                  <a:cubicBezTo>
                    <a:pt x="4197" y="1364"/>
                    <a:pt x="4197" y="1361"/>
                    <a:pt x="4198" y="1360"/>
                  </a:cubicBezTo>
                  <a:lnTo>
                    <a:pt x="3879" y="905"/>
                  </a:lnTo>
                  <a:lnTo>
                    <a:pt x="3848" y="927"/>
                  </a:lnTo>
                  <a:cubicBezTo>
                    <a:pt x="3830" y="940"/>
                    <a:pt x="3805" y="936"/>
                    <a:pt x="3792" y="918"/>
                  </a:cubicBezTo>
                  <a:lnTo>
                    <a:pt x="3792" y="918"/>
                  </a:lnTo>
                  <a:cubicBezTo>
                    <a:pt x="3779" y="899"/>
                    <a:pt x="3784" y="875"/>
                    <a:pt x="3801" y="862"/>
                  </a:cubicBezTo>
                  <a:lnTo>
                    <a:pt x="3833" y="839"/>
                  </a:lnTo>
                  <a:lnTo>
                    <a:pt x="3773" y="755"/>
                  </a:lnTo>
                  <a:lnTo>
                    <a:pt x="3741" y="776"/>
                  </a:lnTo>
                  <a:cubicBezTo>
                    <a:pt x="3724" y="789"/>
                    <a:pt x="3698" y="784"/>
                    <a:pt x="3685" y="766"/>
                  </a:cubicBezTo>
                  <a:lnTo>
                    <a:pt x="3685" y="766"/>
                  </a:lnTo>
                  <a:cubicBezTo>
                    <a:pt x="3679" y="757"/>
                    <a:pt x="3677" y="746"/>
                    <a:pt x="3679" y="735"/>
                  </a:cubicBezTo>
                  <a:cubicBezTo>
                    <a:pt x="3660" y="736"/>
                    <a:pt x="3640" y="737"/>
                    <a:pt x="3621" y="736"/>
                  </a:cubicBezTo>
                  <a:cubicBezTo>
                    <a:pt x="3570" y="736"/>
                    <a:pt x="3487" y="728"/>
                    <a:pt x="3455" y="681"/>
                  </a:cubicBezTo>
                  <a:lnTo>
                    <a:pt x="3208" y="328"/>
                  </a:lnTo>
                  <a:cubicBezTo>
                    <a:pt x="3205" y="325"/>
                    <a:pt x="3204" y="322"/>
                    <a:pt x="3205" y="318"/>
                  </a:cubicBezTo>
                  <a:cubicBezTo>
                    <a:pt x="3228" y="187"/>
                    <a:pt x="3494" y="1"/>
                    <a:pt x="3625" y="24"/>
                  </a:cubicBezTo>
                  <a:cubicBezTo>
                    <a:pt x="3629" y="24"/>
                    <a:pt x="3631" y="27"/>
                    <a:pt x="3633" y="29"/>
                  </a:cubicBezTo>
                  <a:close/>
                  <a:moveTo>
                    <a:pt x="4802" y="2076"/>
                  </a:moveTo>
                  <a:lnTo>
                    <a:pt x="5055" y="2437"/>
                  </a:lnTo>
                  <a:lnTo>
                    <a:pt x="5055" y="2437"/>
                  </a:lnTo>
                  <a:cubicBezTo>
                    <a:pt x="5055" y="2437"/>
                    <a:pt x="5124" y="2346"/>
                    <a:pt x="5124" y="2321"/>
                  </a:cubicBezTo>
                  <a:cubicBezTo>
                    <a:pt x="5124" y="2295"/>
                    <a:pt x="5120" y="2080"/>
                    <a:pt x="5109" y="2068"/>
                  </a:cubicBezTo>
                  <a:cubicBezTo>
                    <a:pt x="5100" y="2056"/>
                    <a:pt x="5017" y="2045"/>
                    <a:pt x="5017" y="2045"/>
                  </a:cubicBezTo>
                  <a:cubicBezTo>
                    <a:pt x="5017" y="2045"/>
                    <a:pt x="4953" y="2086"/>
                    <a:pt x="4936" y="2086"/>
                  </a:cubicBezTo>
                  <a:cubicBezTo>
                    <a:pt x="4919" y="2082"/>
                    <a:pt x="4901" y="2079"/>
                    <a:pt x="4884" y="2074"/>
                  </a:cubicBezTo>
                  <a:cubicBezTo>
                    <a:pt x="4874" y="2079"/>
                    <a:pt x="4862" y="2083"/>
                    <a:pt x="4850" y="2086"/>
                  </a:cubicBezTo>
                  <a:cubicBezTo>
                    <a:pt x="4834" y="2085"/>
                    <a:pt x="4819" y="2081"/>
                    <a:pt x="4803" y="2076"/>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27"/>
          <p:cNvGrpSpPr/>
          <p:nvPr/>
        </p:nvGrpSpPr>
        <p:grpSpPr>
          <a:xfrm>
            <a:off x="-3066362" y="0"/>
            <a:ext cx="12416812" cy="5401250"/>
            <a:chOff x="-3066362" y="0"/>
            <a:chExt cx="12416812" cy="5401250"/>
          </a:xfrm>
        </p:grpSpPr>
        <p:sp>
          <p:nvSpPr>
            <p:cNvPr id="2152" name="Google Shape;2152;p27"/>
            <p:cNvSpPr/>
            <p:nvPr/>
          </p:nvSpPr>
          <p:spPr>
            <a:xfrm>
              <a:off x="8707550" y="50"/>
              <a:ext cx="642900" cy="5401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7"/>
            <p:cNvSpPr/>
            <p:nvPr/>
          </p:nvSpPr>
          <p:spPr>
            <a:xfrm flipH="1">
              <a:off x="-3066362" y="0"/>
              <a:ext cx="11915412" cy="5401167"/>
            </a:xfrm>
            <a:custGeom>
              <a:avLst/>
              <a:gdLst/>
              <a:ahLst/>
              <a:cxnLst/>
              <a:rect l="l" t="t" r="r" b="b"/>
              <a:pathLst>
                <a:path w="173334" h="78571" extrusionOk="0">
                  <a:moveTo>
                    <a:pt x="318" y="0"/>
                  </a:moveTo>
                  <a:lnTo>
                    <a:pt x="1" y="78571"/>
                  </a:lnTo>
                  <a:lnTo>
                    <a:pt x="35743" y="78571"/>
                  </a:lnTo>
                  <a:cubicBezTo>
                    <a:pt x="53578" y="72097"/>
                    <a:pt x="64031" y="57701"/>
                    <a:pt x="76762" y="41329"/>
                  </a:cubicBezTo>
                  <a:cubicBezTo>
                    <a:pt x="89434" y="25040"/>
                    <a:pt x="108485" y="12702"/>
                    <a:pt x="133501" y="12702"/>
                  </a:cubicBezTo>
                  <a:cubicBezTo>
                    <a:pt x="133617" y="12702"/>
                    <a:pt x="133733" y="12702"/>
                    <a:pt x="133850" y="12702"/>
                  </a:cubicBezTo>
                  <a:cubicBezTo>
                    <a:pt x="159038" y="12818"/>
                    <a:pt x="173334" y="25051"/>
                    <a:pt x="173334" y="25051"/>
                  </a:cubicBezTo>
                  <a:lnTo>
                    <a:pt x="17333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4" name="Google Shape;2154;p27"/>
          <p:cNvSpPr/>
          <p:nvPr/>
        </p:nvSpPr>
        <p:spPr>
          <a:xfrm>
            <a:off x="3871050" y="3155125"/>
            <a:ext cx="256113" cy="554769"/>
          </a:xfrm>
          <a:custGeom>
            <a:avLst/>
            <a:gdLst/>
            <a:ahLst/>
            <a:cxnLst/>
            <a:rect l="l" t="t" r="r" b="b"/>
            <a:pathLst>
              <a:path w="14310" h="30997" extrusionOk="0">
                <a:moveTo>
                  <a:pt x="7459" y="317"/>
                </a:moveTo>
                <a:lnTo>
                  <a:pt x="14230" y="26960"/>
                </a:lnTo>
                <a:cubicBezTo>
                  <a:pt x="14234" y="26971"/>
                  <a:pt x="14236" y="26986"/>
                  <a:pt x="14238" y="26999"/>
                </a:cubicBezTo>
                <a:cubicBezTo>
                  <a:pt x="14309" y="27612"/>
                  <a:pt x="14205" y="28403"/>
                  <a:pt x="14000" y="28975"/>
                </a:cubicBezTo>
                <a:cubicBezTo>
                  <a:pt x="13489" y="30380"/>
                  <a:pt x="12331" y="30997"/>
                  <a:pt x="10873" y="30997"/>
                </a:cubicBezTo>
                <a:lnTo>
                  <a:pt x="3437" y="30997"/>
                </a:lnTo>
                <a:cubicBezTo>
                  <a:pt x="1978" y="30997"/>
                  <a:pt x="820" y="30380"/>
                  <a:pt x="310" y="28975"/>
                </a:cubicBezTo>
                <a:cubicBezTo>
                  <a:pt x="104" y="28403"/>
                  <a:pt x="1" y="27612"/>
                  <a:pt x="71" y="26999"/>
                </a:cubicBezTo>
                <a:cubicBezTo>
                  <a:pt x="74" y="26986"/>
                  <a:pt x="76" y="26971"/>
                  <a:pt x="80" y="26960"/>
                </a:cubicBezTo>
                <a:lnTo>
                  <a:pt x="6851" y="317"/>
                </a:lnTo>
                <a:cubicBezTo>
                  <a:pt x="6931" y="1"/>
                  <a:pt x="7379" y="1"/>
                  <a:pt x="7459" y="31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7"/>
          <p:cNvSpPr/>
          <p:nvPr/>
        </p:nvSpPr>
        <p:spPr>
          <a:xfrm flipH="1">
            <a:off x="342408" y="709645"/>
            <a:ext cx="642954" cy="643111"/>
          </a:xfrm>
          <a:custGeom>
            <a:avLst/>
            <a:gdLst/>
            <a:ahLst/>
            <a:cxnLst/>
            <a:rect l="l" t="t" r="r" b="b"/>
            <a:pathLst>
              <a:path w="4073" h="4074" extrusionOk="0">
                <a:moveTo>
                  <a:pt x="2037" y="4074"/>
                </a:moveTo>
                <a:cubicBezTo>
                  <a:pt x="3158" y="4074"/>
                  <a:pt x="4072" y="3159"/>
                  <a:pt x="4072" y="2037"/>
                </a:cubicBezTo>
                <a:cubicBezTo>
                  <a:pt x="4072" y="915"/>
                  <a:pt x="3158" y="0"/>
                  <a:pt x="2037" y="0"/>
                </a:cubicBezTo>
                <a:cubicBezTo>
                  <a:pt x="915" y="0"/>
                  <a:pt x="0" y="915"/>
                  <a:pt x="0" y="2037"/>
                </a:cubicBezTo>
                <a:cubicBezTo>
                  <a:pt x="0" y="3159"/>
                  <a:pt x="915" y="4074"/>
                  <a:pt x="2037" y="4074"/>
                </a:cubicBezTo>
                <a:close/>
              </a:path>
            </a:pathLst>
          </a:custGeom>
          <a:gradFill>
            <a:gsLst>
              <a:gs pos="0">
                <a:schemeClr val="lt1"/>
              </a:gs>
              <a:gs pos="100000">
                <a:srgbClr val="A998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14">
    <p:bg>
      <p:bgPr>
        <a:gradFill>
          <a:gsLst>
            <a:gs pos="0">
              <a:schemeClr val="accent4"/>
            </a:gs>
            <a:gs pos="100000">
              <a:srgbClr val="552973">
                <a:alpha val="41568"/>
              </a:srgbClr>
            </a:gs>
          </a:gsLst>
          <a:lin ang="5400700" scaled="0"/>
        </a:gradFill>
        <a:effectLst/>
      </p:bgPr>
    </p:bg>
    <p:spTree>
      <p:nvGrpSpPr>
        <p:cNvPr id="1" name="Shape 2156"/>
        <p:cNvGrpSpPr/>
        <p:nvPr/>
      </p:nvGrpSpPr>
      <p:grpSpPr>
        <a:xfrm>
          <a:off x="0" y="0"/>
          <a:ext cx="0" cy="0"/>
          <a:chOff x="0" y="0"/>
          <a:chExt cx="0" cy="0"/>
        </a:xfrm>
      </p:grpSpPr>
      <p:grpSp>
        <p:nvGrpSpPr>
          <p:cNvPr id="2157" name="Google Shape;2157;p28"/>
          <p:cNvGrpSpPr/>
          <p:nvPr/>
        </p:nvGrpSpPr>
        <p:grpSpPr>
          <a:xfrm>
            <a:off x="2066593" y="2571742"/>
            <a:ext cx="9352376" cy="2955268"/>
            <a:chOff x="2676193" y="2571742"/>
            <a:chExt cx="9352376" cy="2955268"/>
          </a:xfrm>
        </p:grpSpPr>
        <p:sp>
          <p:nvSpPr>
            <p:cNvPr id="2158" name="Google Shape;2158;p28"/>
            <p:cNvSpPr/>
            <p:nvPr/>
          </p:nvSpPr>
          <p:spPr>
            <a:xfrm flipH="1">
              <a:off x="2676193" y="2571742"/>
              <a:ext cx="9322887" cy="2915057"/>
            </a:xfrm>
            <a:custGeom>
              <a:avLst/>
              <a:gdLst/>
              <a:ahLst/>
              <a:cxnLst/>
              <a:rect l="l" t="t" r="r" b="b"/>
              <a:pathLst>
                <a:path w="27821" h="8699" extrusionOk="0">
                  <a:moveTo>
                    <a:pt x="27550" y="7616"/>
                  </a:moveTo>
                  <a:cubicBezTo>
                    <a:pt x="27002" y="6656"/>
                    <a:pt x="25775" y="6342"/>
                    <a:pt x="24673" y="6269"/>
                  </a:cubicBezTo>
                  <a:cubicBezTo>
                    <a:pt x="23571" y="6198"/>
                    <a:pt x="22404" y="6262"/>
                    <a:pt x="21437" y="5728"/>
                  </a:cubicBezTo>
                  <a:cubicBezTo>
                    <a:pt x="20743" y="5345"/>
                    <a:pt x="20258" y="4697"/>
                    <a:pt x="19970" y="3953"/>
                  </a:cubicBezTo>
                  <a:lnTo>
                    <a:pt x="15019" y="2405"/>
                  </a:lnTo>
                  <a:lnTo>
                    <a:pt x="12716" y="3224"/>
                  </a:lnTo>
                  <a:lnTo>
                    <a:pt x="8854" y="1"/>
                  </a:lnTo>
                  <a:lnTo>
                    <a:pt x="0" y="3698"/>
                  </a:lnTo>
                  <a:lnTo>
                    <a:pt x="0" y="8699"/>
                  </a:lnTo>
                  <a:lnTo>
                    <a:pt x="27813" y="8699"/>
                  </a:lnTo>
                  <a:cubicBezTo>
                    <a:pt x="27820" y="8320"/>
                    <a:pt x="27739" y="7946"/>
                    <a:pt x="27550" y="7616"/>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9" name="Google Shape;2159;p28"/>
            <p:cNvGrpSpPr/>
            <p:nvPr/>
          </p:nvGrpSpPr>
          <p:grpSpPr>
            <a:xfrm flipH="1">
              <a:off x="5185787" y="2571742"/>
              <a:ext cx="6842782" cy="2955268"/>
              <a:chOff x="-9947500" y="2362155"/>
              <a:chExt cx="6842782" cy="2955268"/>
            </a:xfrm>
          </p:grpSpPr>
          <p:sp>
            <p:nvSpPr>
              <p:cNvPr id="2160" name="Google Shape;2160;p28"/>
              <p:cNvSpPr/>
              <p:nvPr/>
            </p:nvSpPr>
            <p:spPr>
              <a:xfrm>
                <a:off x="-6719798" y="3168076"/>
                <a:ext cx="2746835" cy="1645688"/>
              </a:xfrm>
              <a:custGeom>
                <a:avLst/>
                <a:gdLst/>
                <a:ahLst/>
                <a:cxnLst/>
                <a:rect l="l" t="t" r="r" b="b"/>
                <a:pathLst>
                  <a:path w="8197" h="4911" extrusionOk="0">
                    <a:moveTo>
                      <a:pt x="5475" y="0"/>
                    </a:moveTo>
                    <a:lnTo>
                      <a:pt x="4641" y="1076"/>
                    </a:lnTo>
                    <a:lnTo>
                      <a:pt x="8196" y="2810"/>
                    </a:lnTo>
                    <a:lnTo>
                      <a:pt x="4641" y="1944"/>
                    </a:lnTo>
                    <a:lnTo>
                      <a:pt x="4363" y="2967"/>
                    </a:lnTo>
                    <a:lnTo>
                      <a:pt x="2497" y="3397"/>
                    </a:lnTo>
                    <a:lnTo>
                      <a:pt x="0" y="4911"/>
                    </a:lnTo>
                    <a:lnTo>
                      <a:pt x="3172" y="819"/>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8"/>
              <p:cNvSpPr/>
              <p:nvPr/>
            </p:nvSpPr>
            <p:spPr>
              <a:xfrm>
                <a:off x="-9945489" y="2362155"/>
                <a:ext cx="3426088" cy="2621172"/>
              </a:xfrm>
              <a:custGeom>
                <a:avLst/>
                <a:gdLst/>
                <a:ahLst/>
                <a:cxnLst/>
                <a:rect l="l" t="t" r="r" b="b"/>
                <a:pathLst>
                  <a:path w="10224" h="7822" extrusionOk="0">
                    <a:moveTo>
                      <a:pt x="0" y="3642"/>
                    </a:moveTo>
                    <a:lnTo>
                      <a:pt x="0" y="7822"/>
                    </a:lnTo>
                    <a:cubicBezTo>
                      <a:pt x="654" y="7069"/>
                      <a:pt x="1261" y="6286"/>
                      <a:pt x="1549" y="6155"/>
                    </a:cubicBezTo>
                    <a:cubicBezTo>
                      <a:pt x="2174" y="5871"/>
                      <a:pt x="3085" y="5387"/>
                      <a:pt x="3085" y="5387"/>
                    </a:cubicBezTo>
                    <a:lnTo>
                      <a:pt x="5701" y="5614"/>
                    </a:lnTo>
                    <a:lnTo>
                      <a:pt x="7322" y="4875"/>
                    </a:lnTo>
                    <a:lnTo>
                      <a:pt x="9911" y="5273"/>
                    </a:lnTo>
                    <a:lnTo>
                      <a:pt x="7351" y="4349"/>
                    </a:lnTo>
                    <a:lnTo>
                      <a:pt x="6555" y="3624"/>
                    </a:lnTo>
                    <a:lnTo>
                      <a:pt x="7351" y="3054"/>
                    </a:lnTo>
                    <a:lnTo>
                      <a:pt x="7351" y="1775"/>
                    </a:lnTo>
                    <a:lnTo>
                      <a:pt x="10223" y="2657"/>
                    </a:lnTo>
                    <a:lnTo>
                      <a:pt x="7977" y="1007"/>
                    </a:lnTo>
                    <a:lnTo>
                      <a:pt x="8937" y="1"/>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8"/>
              <p:cNvSpPr/>
              <p:nvPr/>
            </p:nvSpPr>
            <p:spPr>
              <a:xfrm>
                <a:off x="-9341636" y="3855371"/>
                <a:ext cx="320358" cy="653115"/>
              </a:xfrm>
              <a:custGeom>
                <a:avLst/>
                <a:gdLst/>
                <a:ahLst/>
                <a:cxnLst/>
                <a:rect l="l" t="t" r="r" b="b"/>
                <a:pathLst>
                  <a:path w="956" h="1949" extrusionOk="0">
                    <a:moveTo>
                      <a:pt x="478" y="0"/>
                    </a:moveTo>
                    <a:lnTo>
                      <a:pt x="256" y="904"/>
                    </a:lnTo>
                    <a:lnTo>
                      <a:pt x="325" y="1041"/>
                    </a:lnTo>
                    <a:lnTo>
                      <a:pt x="236" y="985"/>
                    </a:lnTo>
                    <a:lnTo>
                      <a:pt x="105" y="1521"/>
                    </a:lnTo>
                    <a:lnTo>
                      <a:pt x="174" y="1593"/>
                    </a:lnTo>
                    <a:lnTo>
                      <a:pt x="95" y="1565"/>
                    </a:lnTo>
                    <a:lnTo>
                      <a:pt x="1" y="1949"/>
                    </a:lnTo>
                    <a:lnTo>
                      <a:pt x="956" y="1949"/>
                    </a:lnTo>
                    <a:lnTo>
                      <a:pt x="878" y="1636"/>
                    </a:lnTo>
                    <a:lnTo>
                      <a:pt x="751" y="1652"/>
                    </a:lnTo>
                    <a:lnTo>
                      <a:pt x="859" y="1556"/>
                    </a:lnTo>
                    <a:lnTo>
                      <a:pt x="791" y="1278"/>
                    </a:lnTo>
                    <a:lnTo>
                      <a:pt x="672" y="1305"/>
                    </a:lnTo>
                    <a:lnTo>
                      <a:pt x="770" y="1192"/>
                    </a:lnTo>
                    <a:lnTo>
                      <a:pt x="668" y="775"/>
                    </a:lnTo>
                    <a:lnTo>
                      <a:pt x="579" y="821"/>
                    </a:lnTo>
                    <a:lnTo>
                      <a:pt x="653" y="719"/>
                    </a:lnTo>
                    <a:lnTo>
                      <a:pt x="478"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8"/>
              <p:cNvSpPr/>
              <p:nvPr/>
            </p:nvSpPr>
            <p:spPr>
              <a:xfrm>
                <a:off x="-9181457" y="3855371"/>
                <a:ext cx="160179" cy="653115"/>
              </a:xfrm>
              <a:custGeom>
                <a:avLst/>
                <a:gdLst/>
                <a:ahLst/>
                <a:cxnLst/>
                <a:rect l="l" t="t" r="r" b="b"/>
                <a:pathLst>
                  <a:path w="478" h="1949" extrusionOk="0">
                    <a:moveTo>
                      <a:pt x="0" y="0"/>
                    </a:moveTo>
                    <a:lnTo>
                      <a:pt x="0" y="1949"/>
                    </a:lnTo>
                    <a:lnTo>
                      <a:pt x="478" y="1949"/>
                    </a:lnTo>
                    <a:lnTo>
                      <a:pt x="400" y="1636"/>
                    </a:lnTo>
                    <a:lnTo>
                      <a:pt x="273" y="1652"/>
                    </a:lnTo>
                    <a:lnTo>
                      <a:pt x="381" y="1556"/>
                    </a:lnTo>
                    <a:lnTo>
                      <a:pt x="313" y="1278"/>
                    </a:lnTo>
                    <a:lnTo>
                      <a:pt x="194" y="1305"/>
                    </a:lnTo>
                    <a:lnTo>
                      <a:pt x="292" y="1192"/>
                    </a:lnTo>
                    <a:lnTo>
                      <a:pt x="190" y="775"/>
                    </a:lnTo>
                    <a:lnTo>
                      <a:pt x="101" y="821"/>
                    </a:lnTo>
                    <a:lnTo>
                      <a:pt x="175" y="719"/>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8"/>
              <p:cNvSpPr/>
              <p:nvPr/>
            </p:nvSpPr>
            <p:spPr>
              <a:xfrm>
                <a:off x="-9046411" y="3579247"/>
                <a:ext cx="454734" cy="928234"/>
              </a:xfrm>
              <a:custGeom>
                <a:avLst/>
                <a:gdLst/>
                <a:ahLst/>
                <a:cxnLst/>
                <a:rect l="l" t="t" r="r" b="b"/>
                <a:pathLst>
                  <a:path w="1357" h="2770" extrusionOk="0">
                    <a:moveTo>
                      <a:pt x="678" y="1"/>
                    </a:moveTo>
                    <a:lnTo>
                      <a:pt x="364" y="1285"/>
                    </a:lnTo>
                    <a:lnTo>
                      <a:pt x="461" y="1479"/>
                    </a:lnTo>
                    <a:lnTo>
                      <a:pt x="336" y="1400"/>
                    </a:lnTo>
                    <a:lnTo>
                      <a:pt x="150" y="2161"/>
                    </a:lnTo>
                    <a:lnTo>
                      <a:pt x="246" y="2265"/>
                    </a:lnTo>
                    <a:lnTo>
                      <a:pt x="133" y="2223"/>
                    </a:lnTo>
                    <a:lnTo>
                      <a:pt x="1" y="2769"/>
                    </a:lnTo>
                    <a:lnTo>
                      <a:pt x="1356" y="2769"/>
                    </a:lnTo>
                    <a:lnTo>
                      <a:pt x="1247" y="2325"/>
                    </a:lnTo>
                    <a:lnTo>
                      <a:pt x="1066" y="2348"/>
                    </a:lnTo>
                    <a:lnTo>
                      <a:pt x="1220" y="2212"/>
                    </a:lnTo>
                    <a:lnTo>
                      <a:pt x="1124" y="1818"/>
                    </a:lnTo>
                    <a:lnTo>
                      <a:pt x="955" y="1854"/>
                    </a:lnTo>
                    <a:lnTo>
                      <a:pt x="1093" y="1695"/>
                    </a:lnTo>
                    <a:lnTo>
                      <a:pt x="948" y="1103"/>
                    </a:lnTo>
                    <a:lnTo>
                      <a:pt x="824" y="1166"/>
                    </a:lnTo>
                    <a:lnTo>
                      <a:pt x="928" y="1022"/>
                    </a:lnTo>
                    <a:lnTo>
                      <a:pt x="678"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8"/>
              <p:cNvSpPr/>
              <p:nvPr/>
            </p:nvSpPr>
            <p:spPr>
              <a:xfrm>
                <a:off x="-8819547" y="3579247"/>
                <a:ext cx="227870" cy="928234"/>
              </a:xfrm>
              <a:custGeom>
                <a:avLst/>
                <a:gdLst/>
                <a:ahLst/>
                <a:cxnLst/>
                <a:rect l="l" t="t" r="r" b="b"/>
                <a:pathLst>
                  <a:path w="680" h="2770" extrusionOk="0">
                    <a:moveTo>
                      <a:pt x="1" y="1"/>
                    </a:moveTo>
                    <a:lnTo>
                      <a:pt x="1" y="2769"/>
                    </a:lnTo>
                    <a:lnTo>
                      <a:pt x="679" y="2769"/>
                    </a:lnTo>
                    <a:lnTo>
                      <a:pt x="570" y="2325"/>
                    </a:lnTo>
                    <a:lnTo>
                      <a:pt x="389" y="2348"/>
                    </a:lnTo>
                    <a:lnTo>
                      <a:pt x="543" y="2212"/>
                    </a:lnTo>
                    <a:lnTo>
                      <a:pt x="447" y="1818"/>
                    </a:lnTo>
                    <a:lnTo>
                      <a:pt x="278" y="1854"/>
                    </a:lnTo>
                    <a:lnTo>
                      <a:pt x="416" y="1695"/>
                    </a:lnTo>
                    <a:lnTo>
                      <a:pt x="271" y="1103"/>
                    </a:lnTo>
                    <a:lnTo>
                      <a:pt x="147" y="1166"/>
                    </a:lnTo>
                    <a:lnTo>
                      <a:pt x="251" y="1022"/>
                    </a:lnTo>
                    <a:lnTo>
                      <a:pt x="1"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8"/>
              <p:cNvSpPr/>
              <p:nvPr/>
            </p:nvSpPr>
            <p:spPr>
              <a:xfrm>
                <a:off x="-6964758" y="3992428"/>
                <a:ext cx="455069" cy="954707"/>
              </a:xfrm>
              <a:custGeom>
                <a:avLst/>
                <a:gdLst/>
                <a:ahLst/>
                <a:cxnLst/>
                <a:rect l="l" t="t" r="r" b="b"/>
                <a:pathLst>
                  <a:path w="1358" h="2849" extrusionOk="0">
                    <a:moveTo>
                      <a:pt x="1358" y="0"/>
                    </a:moveTo>
                    <a:lnTo>
                      <a:pt x="729" y="1162"/>
                    </a:lnTo>
                    <a:lnTo>
                      <a:pt x="775" y="1375"/>
                    </a:lnTo>
                    <a:lnTo>
                      <a:pt x="672" y="1267"/>
                    </a:lnTo>
                    <a:lnTo>
                      <a:pt x="300" y="1955"/>
                    </a:lnTo>
                    <a:lnTo>
                      <a:pt x="368" y="2079"/>
                    </a:lnTo>
                    <a:lnTo>
                      <a:pt x="269" y="2012"/>
                    </a:lnTo>
                    <a:lnTo>
                      <a:pt x="1" y="2505"/>
                    </a:lnTo>
                    <a:lnTo>
                      <a:pt x="1313" y="2848"/>
                    </a:lnTo>
                    <a:lnTo>
                      <a:pt x="1320" y="2391"/>
                    </a:lnTo>
                    <a:lnTo>
                      <a:pt x="1139" y="2367"/>
                    </a:lnTo>
                    <a:lnTo>
                      <a:pt x="1321" y="2276"/>
                    </a:lnTo>
                    <a:lnTo>
                      <a:pt x="1328" y="1869"/>
                    </a:lnTo>
                    <a:lnTo>
                      <a:pt x="1157" y="1863"/>
                    </a:lnTo>
                    <a:lnTo>
                      <a:pt x="1331" y="1744"/>
                    </a:lnTo>
                    <a:lnTo>
                      <a:pt x="1340" y="1134"/>
                    </a:lnTo>
                    <a:lnTo>
                      <a:pt x="1203" y="1163"/>
                    </a:lnTo>
                    <a:lnTo>
                      <a:pt x="1341" y="1050"/>
                    </a:lnTo>
                    <a:lnTo>
                      <a:pt x="1358"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8"/>
              <p:cNvSpPr/>
              <p:nvPr/>
            </p:nvSpPr>
            <p:spPr>
              <a:xfrm>
                <a:off x="-6744596" y="3992428"/>
                <a:ext cx="234907" cy="954707"/>
              </a:xfrm>
              <a:custGeom>
                <a:avLst/>
                <a:gdLst/>
                <a:ahLst/>
                <a:cxnLst/>
                <a:rect l="l" t="t" r="r" b="b"/>
                <a:pathLst>
                  <a:path w="701" h="2849" extrusionOk="0">
                    <a:moveTo>
                      <a:pt x="701" y="0"/>
                    </a:moveTo>
                    <a:lnTo>
                      <a:pt x="0" y="2677"/>
                    </a:lnTo>
                    <a:lnTo>
                      <a:pt x="656" y="2848"/>
                    </a:lnTo>
                    <a:lnTo>
                      <a:pt x="663" y="2391"/>
                    </a:lnTo>
                    <a:lnTo>
                      <a:pt x="482" y="2367"/>
                    </a:lnTo>
                    <a:lnTo>
                      <a:pt x="664" y="2276"/>
                    </a:lnTo>
                    <a:lnTo>
                      <a:pt x="671" y="1869"/>
                    </a:lnTo>
                    <a:lnTo>
                      <a:pt x="500" y="1863"/>
                    </a:lnTo>
                    <a:lnTo>
                      <a:pt x="674" y="1744"/>
                    </a:lnTo>
                    <a:lnTo>
                      <a:pt x="683" y="1134"/>
                    </a:lnTo>
                    <a:lnTo>
                      <a:pt x="546" y="1163"/>
                    </a:lnTo>
                    <a:lnTo>
                      <a:pt x="684" y="1050"/>
                    </a:lnTo>
                    <a:lnTo>
                      <a:pt x="70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8"/>
              <p:cNvSpPr/>
              <p:nvPr/>
            </p:nvSpPr>
            <p:spPr>
              <a:xfrm>
                <a:off x="-6622619" y="3767239"/>
                <a:ext cx="454734" cy="955377"/>
              </a:xfrm>
              <a:custGeom>
                <a:avLst/>
                <a:gdLst/>
                <a:ahLst/>
                <a:cxnLst/>
                <a:rect l="l" t="t" r="r" b="b"/>
                <a:pathLst>
                  <a:path w="1357" h="2851" extrusionOk="0">
                    <a:moveTo>
                      <a:pt x="1356" y="1"/>
                    </a:moveTo>
                    <a:lnTo>
                      <a:pt x="727" y="1163"/>
                    </a:lnTo>
                    <a:lnTo>
                      <a:pt x="773" y="1375"/>
                    </a:lnTo>
                    <a:lnTo>
                      <a:pt x="671" y="1267"/>
                    </a:lnTo>
                    <a:lnTo>
                      <a:pt x="298" y="1956"/>
                    </a:lnTo>
                    <a:lnTo>
                      <a:pt x="366" y="2081"/>
                    </a:lnTo>
                    <a:lnTo>
                      <a:pt x="267" y="2013"/>
                    </a:lnTo>
                    <a:lnTo>
                      <a:pt x="1" y="2507"/>
                    </a:lnTo>
                    <a:lnTo>
                      <a:pt x="1312" y="2850"/>
                    </a:lnTo>
                    <a:lnTo>
                      <a:pt x="1319" y="2391"/>
                    </a:lnTo>
                    <a:lnTo>
                      <a:pt x="1138" y="2369"/>
                    </a:lnTo>
                    <a:lnTo>
                      <a:pt x="1321" y="2276"/>
                    </a:lnTo>
                    <a:lnTo>
                      <a:pt x="1327" y="1871"/>
                    </a:lnTo>
                    <a:lnTo>
                      <a:pt x="1155" y="1863"/>
                    </a:lnTo>
                    <a:lnTo>
                      <a:pt x="1329" y="1745"/>
                    </a:lnTo>
                    <a:lnTo>
                      <a:pt x="1339" y="1134"/>
                    </a:lnTo>
                    <a:lnTo>
                      <a:pt x="1202" y="1165"/>
                    </a:lnTo>
                    <a:lnTo>
                      <a:pt x="1340" y="1052"/>
                    </a:lnTo>
                    <a:lnTo>
                      <a:pt x="1356"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8"/>
              <p:cNvSpPr/>
              <p:nvPr/>
            </p:nvSpPr>
            <p:spPr>
              <a:xfrm>
                <a:off x="-6403127" y="3767239"/>
                <a:ext cx="235242" cy="955377"/>
              </a:xfrm>
              <a:custGeom>
                <a:avLst/>
                <a:gdLst/>
                <a:ahLst/>
                <a:cxnLst/>
                <a:rect l="l" t="t" r="r" b="b"/>
                <a:pathLst>
                  <a:path w="702" h="2851" extrusionOk="0">
                    <a:moveTo>
                      <a:pt x="701" y="1"/>
                    </a:moveTo>
                    <a:lnTo>
                      <a:pt x="1" y="2678"/>
                    </a:lnTo>
                    <a:lnTo>
                      <a:pt x="657" y="2850"/>
                    </a:lnTo>
                    <a:lnTo>
                      <a:pt x="664" y="2391"/>
                    </a:lnTo>
                    <a:lnTo>
                      <a:pt x="483" y="2369"/>
                    </a:lnTo>
                    <a:lnTo>
                      <a:pt x="666" y="2276"/>
                    </a:lnTo>
                    <a:lnTo>
                      <a:pt x="672" y="1871"/>
                    </a:lnTo>
                    <a:lnTo>
                      <a:pt x="500" y="1863"/>
                    </a:lnTo>
                    <a:lnTo>
                      <a:pt x="674" y="1745"/>
                    </a:lnTo>
                    <a:lnTo>
                      <a:pt x="684" y="1134"/>
                    </a:lnTo>
                    <a:lnTo>
                      <a:pt x="547" y="1165"/>
                    </a:lnTo>
                    <a:lnTo>
                      <a:pt x="685" y="1052"/>
                    </a:lnTo>
                    <a:lnTo>
                      <a:pt x="701"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8"/>
              <p:cNvSpPr/>
              <p:nvPr/>
            </p:nvSpPr>
            <p:spPr>
              <a:xfrm>
                <a:off x="-6234236" y="4036997"/>
                <a:ext cx="499638" cy="1048536"/>
              </a:xfrm>
              <a:custGeom>
                <a:avLst/>
                <a:gdLst/>
                <a:ahLst/>
                <a:cxnLst/>
                <a:rect l="l" t="t" r="r" b="b"/>
                <a:pathLst>
                  <a:path w="1491" h="3129" extrusionOk="0">
                    <a:moveTo>
                      <a:pt x="1491" y="0"/>
                    </a:moveTo>
                    <a:lnTo>
                      <a:pt x="799" y="1277"/>
                    </a:lnTo>
                    <a:lnTo>
                      <a:pt x="850" y="1510"/>
                    </a:lnTo>
                    <a:lnTo>
                      <a:pt x="737" y="1392"/>
                    </a:lnTo>
                    <a:lnTo>
                      <a:pt x="328" y="2147"/>
                    </a:lnTo>
                    <a:lnTo>
                      <a:pt x="403" y="2284"/>
                    </a:lnTo>
                    <a:lnTo>
                      <a:pt x="294" y="2210"/>
                    </a:lnTo>
                    <a:lnTo>
                      <a:pt x="1" y="2752"/>
                    </a:lnTo>
                    <a:lnTo>
                      <a:pt x="1441" y="3128"/>
                    </a:lnTo>
                    <a:lnTo>
                      <a:pt x="1449" y="2626"/>
                    </a:lnTo>
                    <a:lnTo>
                      <a:pt x="1250" y="2600"/>
                    </a:lnTo>
                    <a:lnTo>
                      <a:pt x="1451" y="2499"/>
                    </a:lnTo>
                    <a:lnTo>
                      <a:pt x="1458" y="2053"/>
                    </a:lnTo>
                    <a:lnTo>
                      <a:pt x="1270" y="2046"/>
                    </a:lnTo>
                    <a:lnTo>
                      <a:pt x="1460" y="1916"/>
                    </a:lnTo>
                    <a:lnTo>
                      <a:pt x="1471" y="1245"/>
                    </a:lnTo>
                    <a:lnTo>
                      <a:pt x="1320" y="1278"/>
                    </a:lnTo>
                    <a:lnTo>
                      <a:pt x="1472" y="1155"/>
                    </a:lnTo>
                    <a:lnTo>
                      <a:pt x="149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8"/>
              <p:cNvSpPr/>
              <p:nvPr/>
            </p:nvSpPr>
            <p:spPr>
              <a:xfrm>
                <a:off x="-5992962" y="4036997"/>
                <a:ext cx="258364" cy="1048536"/>
              </a:xfrm>
              <a:custGeom>
                <a:avLst/>
                <a:gdLst/>
                <a:ahLst/>
                <a:cxnLst/>
                <a:rect l="l" t="t" r="r" b="b"/>
                <a:pathLst>
                  <a:path w="771" h="3129" extrusionOk="0">
                    <a:moveTo>
                      <a:pt x="771" y="0"/>
                    </a:moveTo>
                    <a:lnTo>
                      <a:pt x="1" y="2940"/>
                    </a:lnTo>
                    <a:lnTo>
                      <a:pt x="721" y="3128"/>
                    </a:lnTo>
                    <a:lnTo>
                      <a:pt x="729" y="2626"/>
                    </a:lnTo>
                    <a:lnTo>
                      <a:pt x="530" y="2600"/>
                    </a:lnTo>
                    <a:lnTo>
                      <a:pt x="731" y="2499"/>
                    </a:lnTo>
                    <a:lnTo>
                      <a:pt x="738" y="2053"/>
                    </a:lnTo>
                    <a:lnTo>
                      <a:pt x="550" y="2046"/>
                    </a:lnTo>
                    <a:lnTo>
                      <a:pt x="740" y="1916"/>
                    </a:lnTo>
                    <a:lnTo>
                      <a:pt x="751" y="1245"/>
                    </a:lnTo>
                    <a:lnTo>
                      <a:pt x="600" y="1278"/>
                    </a:lnTo>
                    <a:lnTo>
                      <a:pt x="752" y="1155"/>
                    </a:lnTo>
                    <a:lnTo>
                      <a:pt x="77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8"/>
              <p:cNvSpPr/>
              <p:nvPr/>
            </p:nvSpPr>
            <p:spPr>
              <a:xfrm>
                <a:off x="-6351856" y="4043028"/>
                <a:ext cx="367607" cy="772076"/>
              </a:xfrm>
              <a:custGeom>
                <a:avLst/>
                <a:gdLst/>
                <a:ahLst/>
                <a:cxnLst/>
                <a:rect l="l" t="t" r="r" b="b"/>
                <a:pathLst>
                  <a:path w="1097" h="2304" extrusionOk="0">
                    <a:moveTo>
                      <a:pt x="1096" y="1"/>
                    </a:moveTo>
                    <a:lnTo>
                      <a:pt x="588" y="941"/>
                    </a:lnTo>
                    <a:lnTo>
                      <a:pt x="625" y="1112"/>
                    </a:lnTo>
                    <a:lnTo>
                      <a:pt x="542" y="1025"/>
                    </a:lnTo>
                    <a:lnTo>
                      <a:pt x="241" y="1581"/>
                    </a:lnTo>
                    <a:lnTo>
                      <a:pt x="297" y="1681"/>
                    </a:lnTo>
                    <a:lnTo>
                      <a:pt x="217" y="1627"/>
                    </a:lnTo>
                    <a:lnTo>
                      <a:pt x="0" y="2026"/>
                    </a:lnTo>
                    <a:lnTo>
                      <a:pt x="1060" y="2303"/>
                    </a:lnTo>
                    <a:lnTo>
                      <a:pt x="1066" y="1933"/>
                    </a:lnTo>
                    <a:lnTo>
                      <a:pt x="920" y="1914"/>
                    </a:lnTo>
                    <a:lnTo>
                      <a:pt x="1067" y="1840"/>
                    </a:lnTo>
                    <a:lnTo>
                      <a:pt x="1073" y="1512"/>
                    </a:lnTo>
                    <a:lnTo>
                      <a:pt x="934" y="1506"/>
                    </a:lnTo>
                    <a:lnTo>
                      <a:pt x="1074" y="1411"/>
                    </a:lnTo>
                    <a:lnTo>
                      <a:pt x="1082" y="917"/>
                    </a:lnTo>
                    <a:lnTo>
                      <a:pt x="972" y="942"/>
                    </a:lnTo>
                    <a:lnTo>
                      <a:pt x="1083" y="850"/>
                    </a:lnTo>
                    <a:lnTo>
                      <a:pt x="1096"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8"/>
              <p:cNvSpPr/>
              <p:nvPr/>
            </p:nvSpPr>
            <p:spPr>
              <a:xfrm>
                <a:off x="-6174252" y="4043028"/>
                <a:ext cx="190003" cy="772076"/>
              </a:xfrm>
              <a:custGeom>
                <a:avLst/>
                <a:gdLst/>
                <a:ahLst/>
                <a:cxnLst/>
                <a:rect l="l" t="t" r="r" b="b"/>
                <a:pathLst>
                  <a:path w="567" h="2304" extrusionOk="0">
                    <a:moveTo>
                      <a:pt x="566" y="1"/>
                    </a:moveTo>
                    <a:lnTo>
                      <a:pt x="1" y="2165"/>
                    </a:lnTo>
                    <a:lnTo>
                      <a:pt x="530" y="2303"/>
                    </a:lnTo>
                    <a:lnTo>
                      <a:pt x="536" y="1933"/>
                    </a:lnTo>
                    <a:lnTo>
                      <a:pt x="390" y="1914"/>
                    </a:lnTo>
                    <a:lnTo>
                      <a:pt x="537" y="1840"/>
                    </a:lnTo>
                    <a:lnTo>
                      <a:pt x="543" y="1512"/>
                    </a:lnTo>
                    <a:lnTo>
                      <a:pt x="404" y="1506"/>
                    </a:lnTo>
                    <a:lnTo>
                      <a:pt x="544" y="1411"/>
                    </a:lnTo>
                    <a:lnTo>
                      <a:pt x="552" y="917"/>
                    </a:lnTo>
                    <a:lnTo>
                      <a:pt x="442" y="942"/>
                    </a:lnTo>
                    <a:lnTo>
                      <a:pt x="553" y="850"/>
                    </a:lnTo>
                    <a:lnTo>
                      <a:pt x="566"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8"/>
              <p:cNvSpPr/>
              <p:nvPr/>
            </p:nvSpPr>
            <p:spPr>
              <a:xfrm>
                <a:off x="-5988941" y="4266877"/>
                <a:ext cx="470484" cy="987882"/>
              </a:xfrm>
              <a:custGeom>
                <a:avLst/>
                <a:gdLst/>
                <a:ahLst/>
                <a:cxnLst/>
                <a:rect l="l" t="t" r="r" b="b"/>
                <a:pathLst>
                  <a:path w="1404" h="2948" extrusionOk="0">
                    <a:moveTo>
                      <a:pt x="1403" y="1"/>
                    </a:moveTo>
                    <a:lnTo>
                      <a:pt x="753" y="1203"/>
                    </a:lnTo>
                    <a:lnTo>
                      <a:pt x="800" y="1423"/>
                    </a:lnTo>
                    <a:lnTo>
                      <a:pt x="693" y="1312"/>
                    </a:lnTo>
                    <a:lnTo>
                      <a:pt x="308" y="2023"/>
                    </a:lnTo>
                    <a:lnTo>
                      <a:pt x="379" y="2152"/>
                    </a:lnTo>
                    <a:lnTo>
                      <a:pt x="277" y="2082"/>
                    </a:lnTo>
                    <a:lnTo>
                      <a:pt x="0" y="2593"/>
                    </a:lnTo>
                    <a:lnTo>
                      <a:pt x="1356" y="2948"/>
                    </a:lnTo>
                    <a:lnTo>
                      <a:pt x="1364" y="2474"/>
                    </a:lnTo>
                    <a:lnTo>
                      <a:pt x="1176" y="2450"/>
                    </a:lnTo>
                    <a:lnTo>
                      <a:pt x="1366" y="2354"/>
                    </a:lnTo>
                    <a:lnTo>
                      <a:pt x="1373" y="1934"/>
                    </a:lnTo>
                    <a:lnTo>
                      <a:pt x="1195" y="1928"/>
                    </a:lnTo>
                    <a:lnTo>
                      <a:pt x="1375" y="1805"/>
                    </a:lnTo>
                    <a:lnTo>
                      <a:pt x="1384" y="1173"/>
                    </a:lnTo>
                    <a:lnTo>
                      <a:pt x="1243" y="1205"/>
                    </a:lnTo>
                    <a:lnTo>
                      <a:pt x="1243" y="1205"/>
                    </a:lnTo>
                    <a:lnTo>
                      <a:pt x="1386" y="1087"/>
                    </a:lnTo>
                    <a:lnTo>
                      <a:pt x="1403"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8"/>
              <p:cNvSpPr/>
              <p:nvPr/>
            </p:nvSpPr>
            <p:spPr>
              <a:xfrm>
                <a:off x="-5761742" y="4266877"/>
                <a:ext cx="243284" cy="987882"/>
              </a:xfrm>
              <a:custGeom>
                <a:avLst/>
                <a:gdLst/>
                <a:ahLst/>
                <a:cxnLst/>
                <a:rect l="l" t="t" r="r" b="b"/>
                <a:pathLst>
                  <a:path w="726" h="2948" extrusionOk="0">
                    <a:moveTo>
                      <a:pt x="725" y="1"/>
                    </a:moveTo>
                    <a:lnTo>
                      <a:pt x="1" y="2770"/>
                    </a:lnTo>
                    <a:lnTo>
                      <a:pt x="678" y="2948"/>
                    </a:lnTo>
                    <a:lnTo>
                      <a:pt x="686" y="2474"/>
                    </a:lnTo>
                    <a:lnTo>
                      <a:pt x="498" y="2450"/>
                    </a:lnTo>
                    <a:lnTo>
                      <a:pt x="688" y="2354"/>
                    </a:lnTo>
                    <a:lnTo>
                      <a:pt x="695" y="1934"/>
                    </a:lnTo>
                    <a:lnTo>
                      <a:pt x="517" y="1928"/>
                    </a:lnTo>
                    <a:lnTo>
                      <a:pt x="697" y="1805"/>
                    </a:lnTo>
                    <a:lnTo>
                      <a:pt x="706" y="1173"/>
                    </a:lnTo>
                    <a:lnTo>
                      <a:pt x="565" y="1205"/>
                    </a:lnTo>
                    <a:lnTo>
                      <a:pt x="565" y="1205"/>
                    </a:lnTo>
                    <a:lnTo>
                      <a:pt x="708" y="1087"/>
                    </a:lnTo>
                    <a:lnTo>
                      <a:pt x="725"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8"/>
              <p:cNvSpPr/>
              <p:nvPr/>
            </p:nvSpPr>
            <p:spPr>
              <a:xfrm>
                <a:off x="-5652834" y="4429737"/>
                <a:ext cx="364927" cy="765709"/>
              </a:xfrm>
              <a:custGeom>
                <a:avLst/>
                <a:gdLst/>
                <a:ahLst/>
                <a:cxnLst/>
                <a:rect l="l" t="t" r="r" b="b"/>
                <a:pathLst>
                  <a:path w="1089" h="2285" extrusionOk="0">
                    <a:moveTo>
                      <a:pt x="1088" y="1"/>
                    </a:moveTo>
                    <a:lnTo>
                      <a:pt x="584" y="932"/>
                    </a:lnTo>
                    <a:lnTo>
                      <a:pt x="620" y="1102"/>
                    </a:lnTo>
                    <a:lnTo>
                      <a:pt x="538" y="1017"/>
                    </a:lnTo>
                    <a:lnTo>
                      <a:pt x="239" y="1568"/>
                    </a:lnTo>
                    <a:lnTo>
                      <a:pt x="294" y="1668"/>
                    </a:lnTo>
                    <a:lnTo>
                      <a:pt x="214" y="1614"/>
                    </a:lnTo>
                    <a:lnTo>
                      <a:pt x="0" y="2009"/>
                    </a:lnTo>
                    <a:lnTo>
                      <a:pt x="1052" y="2284"/>
                    </a:lnTo>
                    <a:lnTo>
                      <a:pt x="1058" y="1917"/>
                    </a:lnTo>
                    <a:lnTo>
                      <a:pt x="913" y="1898"/>
                    </a:lnTo>
                    <a:lnTo>
                      <a:pt x="1059" y="1824"/>
                    </a:lnTo>
                    <a:lnTo>
                      <a:pt x="1065" y="1499"/>
                    </a:lnTo>
                    <a:lnTo>
                      <a:pt x="927" y="1494"/>
                    </a:lnTo>
                    <a:lnTo>
                      <a:pt x="1066" y="1399"/>
                    </a:lnTo>
                    <a:lnTo>
                      <a:pt x="1074" y="910"/>
                    </a:lnTo>
                    <a:lnTo>
                      <a:pt x="964" y="933"/>
                    </a:lnTo>
                    <a:lnTo>
                      <a:pt x="964" y="933"/>
                    </a:lnTo>
                    <a:lnTo>
                      <a:pt x="1075" y="842"/>
                    </a:lnTo>
                    <a:lnTo>
                      <a:pt x="1088"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8"/>
              <p:cNvSpPr/>
              <p:nvPr/>
            </p:nvSpPr>
            <p:spPr>
              <a:xfrm>
                <a:off x="-5476570" y="4429737"/>
                <a:ext cx="188663" cy="765709"/>
              </a:xfrm>
              <a:custGeom>
                <a:avLst/>
                <a:gdLst/>
                <a:ahLst/>
                <a:cxnLst/>
                <a:rect l="l" t="t" r="r" b="b"/>
                <a:pathLst>
                  <a:path w="563" h="2285" extrusionOk="0">
                    <a:moveTo>
                      <a:pt x="562" y="1"/>
                    </a:moveTo>
                    <a:lnTo>
                      <a:pt x="0" y="2147"/>
                    </a:lnTo>
                    <a:lnTo>
                      <a:pt x="526" y="2284"/>
                    </a:lnTo>
                    <a:lnTo>
                      <a:pt x="532" y="1917"/>
                    </a:lnTo>
                    <a:lnTo>
                      <a:pt x="387" y="1898"/>
                    </a:lnTo>
                    <a:lnTo>
                      <a:pt x="533" y="1824"/>
                    </a:lnTo>
                    <a:lnTo>
                      <a:pt x="539" y="1499"/>
                    </a:lnTo>
                    <a:lnTo>
                      <a:pt x="401" y="1494"/>
                    </a:lnTo>
                    <a:lnTo>
                      <a:pt x="540" y="1399"/>
                    </a:lnTo>
                    <a:lnTo>
                      <a:pt x="548" y="910"/>
                    </a:lnTo>
                    <a:lnTo>
                      <a:pt x="438" y="933"/>
                    </a:lnTo>
                    <a:lnTo>
                      <a:pt x="438" y="933"/>
                    </a:lnTo>
                    <a:lnTo>
                      <a:pt x="549" y="842"/>
                    </a:lnTo>
                    <a:lnTo>
                      <a:pt x="562"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8"/>
              <p:cNvSpPr/>
              <p:nvPr/>
            </p:nvSpPr>
            <p:spPr>
              <a:xfrm>
                <a:off x="-5470538" y="4469614"/>
                <a:ext cx="364592" cy="765374"/>
              </a:xfrm>
              <a:custGeom>
                <a:avLst/>
                <a:gdLst/>
                <a:ahLst/>
                <a:cxnLst/>
                <a:rect l="l" t="t" r="r" b="b"/>
                <a:pathLst>
                  <a:path w="1088" h="2284" extrusionOk="0">
                    <a:moveTo>
                      <a:pt x="1087" y="0"/>
                    </a:moveTo>
                    <a:lnTo>
                      <a:pt x="583" y="932"/>
                    </a:lnTo>
                    <a:lnTo>
                      <a:pt x="621" y="1102"/>
                    </a:lnTo>
                    <a:lnTo>
                      <a:pt x="538" y="1016"/>
                    </a:lnTo>
                    <a:lnTo>
                      <a:pt x="240" y="1568"/>
                    </a:lnTo>
                    <a:lnTo>
                      <a:pt x="294" y="1668"/>
                    </a:lnTo>
                    <a:lnTo>
                      <a:pt x="215" y="1614"/>
                    </a:lnTo>
                    <a:lnTo>
                      <a:pt x="1" y="2009"/>
                    </a:lnTo>
                    <a:lnTo>
                      <a:pt x="1052" y="2284"/>
                    </a:lnTo>
                    <a:lnTo>
                      <a:pt x="1058" y="1917"/>
                    </a:lnTo>
                    <a:lnTo>
                      <a:pt x="912" y="1898"/>
                    </a:lnTo>
                    <a:lnTo>
                      <a:pt x="1059" y="1824"/>
                    </a:lnTo>
                    <a:lnTo>
                      <a:pt x="1064" y="1498"/>
                    </a:lnTo>
                    <a:lnTo>
                      <a:pt x="926" y="1494"/>
                    </a:lnTo>
                    <a:lnTo>
                      <a:pt x="1066" y="1398"/>
                    </a:lnTo>
                    <a:lnTo>
                      <a:pt x="1073" y="909"/>
                    </a:lnTo>
                    <a:lnTo>
                      <a:pt x="964" y="933"/>
                    </a:lnTo>
                    <a:lnTo>
                      <a:pt x="1074" y="842"/>
                    </a:lnTo>
                    <a:lnTo>
                      <a:pt x="1087"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8"/>
              <p:cNvSpPr/>
              <p:nvPr/>
            </p:nvSpPr>
            <p:spPr>
              <a:xfrm>
                <a:off x="-5294275" y="4469614"/>
                <a:ext cx="188328" cy="765374"/>
              </a:xfrm>
              <a:custGeom>
                <a:avLst/>
                <a:gdLst/>
                <a:ahLst/>
                <a:cxnLst/>
                <a:rect l="l" t="t" r="r" b="b"/>
                <a:pathLst>
                  <a:path w="562" h="2284" extrusionOk="0">
                    <a:moveTo>
                      <a:pt x="561" y="0"/>
                    </a:moveTo>
                    <a:lnTo>
                      <a:pt x="1" y="2146"/>
                    </a:lnTo>
                    <a:lnTo>
                      <a:pt x="526" y="2284"/>
                    </a:lnTo>
                    <a:lnTo>
                      <a:pt x="532" y="1917"/>
                    </a:lnTo>
                    <a:lnTo>
                      <a:pt x="386" y="1898"/>
                    </a:lnTo>
                    <a:lnTo>
                      <a:pt x="533" y="1824"/>
                    </a:lnTo>
                    <a:lnTo>
                      <a:pt x="538" y="1498"/>
                    </a:lnTo>
                    <a:lnTo>
                      <a:pt x="400" y="1494"/>
                    </a:lnTo>
                    <a:lnTo>
                      <a:pt x="540" y="1398"/>
                    </a:lnTo>
                    <a:lnTo>
                      <a:pt x="547" y="909"/>
                    </a:lnTo>
                    <a:lnTo>
                      <a:pt x="438" y="933"/>
                    </a:lnTo>
                    <a:lnTo>
                      <a:pt x="548" y="842"/>
                    </a:lnTo>
                    <a:lnTo>
                      <a:pt x="56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8"/>
              <p:cNvSpPr/>
              <p:nvPr/>
            </p:nvSpPr>
            <p:spPr>
              <a:xfrm>
                <a:off x="-8611114" y="3528981"/>
                <a:ext cx="2058200" cy="953032"/>
              </a:xfrm>
              <a:custGeom>
                <a:avLst/>
                <a:gdLst/>
                <a:ahLst/>
                <a:cxnLst/>
                <a:rect l="l" t="t" r="r" b="b"/>
                <a:pathLst>
                  <a:path w="6142" h="2844" extrusionOk="0">
                    <a:moveTo>
                      <a:pt x="2278" y="1"/>
                    </a:moveTo>
                    <a:cubicBezTo>
                      <a:pt x="1632" y="1"/>
                      <a:pt x="986" y="27"/>
                      <a:pt x="342" y="80"/>
                    </a:cubicBezTo>
                    <a:cubicBezTo>
                      <a:pt x="943" y="1015"/>
                      <a:pt x="1" y="1948"/>
                      <a:pt x="951" y="2529"/>
                    </a:cubicBezTo>
                    <a:cubicBezTo>
                      <a:pt x="1393" y="2501"/>
                      <a:pt x="1835" y="2487"/>
                      <a:pt x="2277" y="2487"/>
                    </a:cubicBezTo>
                    <a:cubicBezTo>
                      <a:pt x="3573" y="2487"/>
                      <a:pt x="4866" y="2606"/>
                      <a:pt x="6141" y="2844"/>
                    </a:cubicBezTo>
                    <a:cubicBezTo>
                      <a:pt x="5389" y="2043"/>
                      <a:pt x="4728" y="1105"/>
                      <a:pt x="4257" y="84"/>
                    </a:cubicBezTo>
                    <a:cubicBezTo>
                      <a:pt x="3598" y="29"/>
                      <a:pt x="2938" y="1"/>
                      <a:pt x="2278" y="1"/>
                    </a:cubicBezTo>
                    <a:close/>
                  </a:path>
                </a:pathLst>
              </a:custGeom>
              <a:solidFill>
                <a:srgbClr val="FBD6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8"/>
              <p:cNvSpPr/>
              <p:nvPr/>
            </p:nvSpPr>
            <p:spPr>
              <a:xfrm>
                <a:off x="-7581010" y="3672405"/>
                <a:ext cx="310975" cy="709747"/>
              </a:xfrm>
              <a:custGeom>
                <a:avLst/>
                <a:gdLst/>
                <a:ahLst/>
                <a:cxnLst/>
                <a:rect l="l" t="t" r="r" b="b"/>
                <a:pathLst>
                  <a:path w="928" h="2118" extrusionOk="0">
                    <a:moveTo>
                      <a:pt x="927" y="0"/>
                    </a:moveTo>
                    <a:lnTo>
                      <a:pt x="927" y="0"/>
                    </a:lnTo>
                    <a:cubicBezTo>
                      <a:pt x="592" y="686"/>
                      <a:pt x="284" y="1376"/>
                      <a:pt x="1" y="2074"/>
                    </a:cubicBezTo>
                    <a:cubicBezTo>
                      <a:pt x="257" y="2084"/>
                      <a:pt x="513" y="2098"/>
                      <a:pt x="769" y="2117"/>
                    </a:cubicBezTo>
                    <a:lnTo>
                      <a:pt x="927" y="0"/>
                    </a:lnTo>
                    <a:close/>
                  </a:path>
                </a:pathLst>
              </a:custGeom>
              <a:solidFill>
                <a:srgbClr val="E669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8"/>
              <p:cNvSpPr/>
              <p:nvPr/>
            </p:nvSpPr>
            <p:spPr>
              <a:xfrm>
                <a:off x="-7323652" y="3672405"/>
                <a:ext cx="257359" cy="733539"/>
              </a:xfrm>
              <a:custGeom>
                <a:avLst/>
                <a:gdLst/>
                <a:ahLst/>
                <a:cxnLst/>
                <a:rect l="l" t="t" r="r" b="b"/>
                <a:pathLst>
                  <a:path w="768" h="2189" extrusionOk="0">
                    <a:moveTo>
                      <a:pt x="159" y="0"/>
                    </a:moveTo>
                    <a:lnTo>
                      <a:pt x="1" y="2117"/>
                    </a:lnTo>
                    <a:cubicBezTo>
                      <a:pt x="257" y="2137"/>
                      <a:pt x="512" y="2161"/>
                      <a:pt x="767" y="2189"/>
                    </a:cubicBezTo>
                    <a:cubicBezTo>
                      <a:pt x="591" y="1457"/>
                      <a:pt x="387" y="728"/>
                      <a:pt x="159" y="0"/>
                    </a:cubicBezTo>
                    <a:close/>
                  </a:path>
                </a:pathLst>
              </a:custGeom>
              <a:solidFill>
                <a:srgbClr val="E669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8"/>
              <p:cNvSpPr/>
              <p:nvPr/>
            </p:nvSpPr>
            <p:spPr>
              <a:xfrm>
                <a:off x="-7270371" y="3672405"/>
                <a:ext cx="218822" cy="733204"/>
              </a:xfrm>
              <a:custGeom>
                <a:avLst/>
                <a:gdLst/>
                <a:ahLst/>
                <a:cxnLst/>
                <a:rect l="l" t="t" r="r" b="b"/>
                <a:pathLst>
                  <a:path w="653" h="2188" extrusionOk="0">
                    <a:moveTo>
                      <a:pt x="0" y="0"/>
                    </a:moveTo>
                    <a:lnTo>
                      <a:pt x="0" y="0"/>
                    </a:lnTo>
                    <a:cubicBezTo>
                      <a:pt x="228" y="727"/>
                      <a:pt x="432" y="1456"/>
                      <a:pt x="608" y="2188"/>
                    </a:cubicBezTo>
                    <a:cubicBezTo>
                      <a:pt x="611" y="2188"/>
                      <a:pt x="506" y="1631"/>
                      <a:pt x="653" y="1280"/>
                    </a:cubicBezTo>
                    <a:cubicBezTo>
                      <a:pt x="651" y="1280"/>
                      <a:pt x="331" y="914"/>
                      <a:pt x="0"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8"/>
              <p:cNvSpPr/>
              <p:nvPr/>
            </p:nvSpPr>
            <p:spPr>
              <a:xfrm>
                <a:off x="-7335380" y="3545737"/>
                <a:ext cx="782464" cy="936276"/>
              </a:xfrm>
              <a:custGeom>
                <a:avLst/>
                <a:gdLst/>
                <a:ahLst/>
                <a:cxnLst/>
                <a:rect l="l" t="t" r="r" b="b"/>
                <a:pathLst>
                  <a:path w="2335" h="2794" extrusionOk="0">
                    <a:moveTo>
                      <a:pt x="0" y="1"/>
                    </a:moveTo>
                    <a:lnTo>
                      <a:pt x="0" y="1"/>
                    </a:lnTo>
                    <a:cubicBezTo>
                      <a:pt x="491" y="1012"/>
                      <a:pt x="1169" y="1938"/>
                      <a:pt x="1936" y="2723"/>
                    </a:cubicBezTo>
                    <a:cubicBezTo>
                      <a:pt x="2069" y="2746"/>
                      <a:pt x="2202" y="2769"/>
                      <a:pt x="2334" y="2794"/>
                    </a:cubicBezTo>
                    <a:cubicBezTo>
                      <a:pt x="1582" y="1993"/>
                      <a:pt x="921" y="1055"/>
                      <a:pt x="450" y="34"/>
                    </a:cubicBezTo>
                    <a:cubicBezTo>
                      <a:pt x="300" y="21"/>
                      <a:pt x="150" y="10"/>
                      <a:pt x="0" y="1"/>
                    </a:cubicBezTo>
                    <a:close/>
                  </a:path>
                </a:pathLst>
              </a:custGeom>
              <a:solidFill>
                <a:srgbClr val="FAC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8"/>
              <p:cNvSpPr/>
              <p:nvPr/>
            </p:nvSpPr>
            <p:spPr>
              <a:xfrm>
                <a:off x="-8150013" y="3529316"/>
                <a:ext cx="961744" cy="835746"/>
              </a:xfrm>
              <a:custGeom>
                <a:avLst/>
                <a:gdLst/>
                <a:ahLst/>
                <a:cxnLst/>
                <a:rect l="l" t="t" r="r" b="b"/>
                <a:pathLst>
                  <a:path w="2870" h="2494" extrusionOk="0">
                    <a:moveTo>
                      <a:pt x="1063" y="1"/>
                    </a:moveTo>
                    <a:cubicBezTo>
                      <a:pt x="671" y="192"/>
                      <a:pt x="368" y="520"/>
                      <a:pt x="215" y="894"/>
                    </a:cubicBezTo>
                    <a:cubicBezTo>
                      <a:pt x="1" y="1422"/>
                      <a:pt x="104" y="1980"/>
                      <a:pt x="326" y="2494"/>
                    </a:cubicBezTo>
                    <a:cubicBezTo>
                      <a:pt x="418" y="2491"/>
                      <a:pt x="510" y="2490"/>
                      <a:pt x="602" y="2489"/>
                    </a:cubicBezTo>
                    <a:cubicBezTo>
                      <a:pt x="1130" y="2352"/>
                      <a:pt x="1615" y="2085"/>
                      <a:pt x="2012" y="1710"/>
                    </a:cubicBezTo>
                    <a:cubicBezTo>
                      <a:pt x="2465" y="1275"/>
                      <a:pt x="2788" y="696"/>
                      <a:pt x="2870" y="83"/>
                    </a:cubicBezTo>
                    <a:cubicBezTo>
                      <a:pt x="2268" y="32"/>
                      <a:pt x="1666" y="5"/>
                      <a:pt x="1063" y="1"/>
                    </a:cubicBezTo>
                    <a:close/>
                  </a:path>
                </a:pathLst>
              </a:custGeom>
              <a:solidFill>
                <a:srgbClr val="000000">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8"/>
              <p:cNvSpPr/>
              <p:nvPr/>
            </p:nvSpPr>
            <p:spPr>
              <a:xfrm>
                <a:off x="-9131862" y="3529316"/>
                <a:ext cx="1944935" cy="951356"/>
              </a:xfrm>
              <a:custGeom>
                <a:avLst/>
                <a:gdLst/>
                <a:ahLst/>
                <a:cxnLst/>
                <a:rect l="l" t="t" r="r" b="b"/>
                <a:pathLst>
                  <a:path w="5804" h="2839" extrusionOk="0">
                    <a:moveTo>
                      <a:pt x="3830" y="0"/>
                    </a:moveTo>
                    <a:cubicBezTo>
                      <a:pt x="3182" y="0"/>
                      <a:pt x="2534" y="27"/>
                      <a:pt x="1889" y="81"/>
                    </a:cubicBezTo>
                    <a:cubicBezTo>
                      <a:pt x="1416" y="1100"/>
                      <a:pt x="754" y="2037"/>
                      <a:pt x="0" y="2838"/>
                    </a:cubicBezTo>
                    <a:cubicBezTo>
                      <a:pt x="1150" y="2624"/>
                      <a:pt x="2318" y="2508"/>
                      <a:pt x="3488" y="2489"/>
                    </a:cubicBezTo>
                    <a:cubicBezTo>
                      <a:pt x="4361" y="1824"/>
                      <a:pt x="5168" y="1010"/>
                      <a:pt x="5803" y="83"/>
                    </a:cubicBezTo>
                    <a:cubicBezTo>
                      <a:pt x="5147" y="28"/>
                      <a:pt x="4488" y="0"/>
                      <a:pt x="3830" y="0"/>
                    </a:cubicBezTo>
                    <a:close/>
                  </a:path>
                </a:pathLst>
              </a:custGeom>
              <a:solidFill>
                <a:srgbClr val="EF9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8"/>
              <p:cNvSpPr/>
              <p:nvPr/>
            </p:nvSpPr>
            <p:spPr>
              <a:xfrm>
                <a:off x="-8007930" y="4254813"/>
                <a:ext cx="56632" cy="108573"/>
              </a:xfrm>
              <a:custGeom>
                <a:avLst/>
                <a:gdLst/>
                <a:ahLst/>
                <a:cxnLst/>
                <a:rect l="l" t="t" r="r" b="b"/>
                <a:pathLst>
                  <a:path w="169" h="324" extrusionOk="0">
                    <a:moveTo>
                      <a:pt x="108" y="0"/>
                    </a:moveTo>
                    <a:cubicBezTo>
                      <a:pt x="72" y="13"/>
                      <a:pt x="37" y="27"/>
                      <a:pt x="0" y="40"/>
                    </a:cubicBezTo>
                    <a:cubicBezTo>
                      <a:pt x="39" y="134"/>
                      <a:pt x="76" y="230"/>
                      <a:pt x="113" y="324"/>
                    </a:cubicBezTo>
                    <a:lnTo>
                      <a:pt x="168" y="323"/>
                    </a:lnTo>
                    <a:cubicBezTo>
                      <a:pt x="148" y="216"/>
                      <a:pt x="128" y="109"/>
                      <a:pt x="108"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8"/>
              <p:cNvSpPr/>
              <p:nvPr/>
            </p:nvSpPr>
            <p:spPr>
              <a:xfrm>
                <a:off x="-6580061" y="4373775"/>
                <a:ext cx="71712" cy="106898"/>
              </a:xfrm>
              <a:custGeom>
                <a:avLst/>
                <a:gdLst/>
                <a:ahLst/>
                <a:cxnLst/>
                <a:rect l="l" t="t" r="r" b="b"/>
                <a:pathLst>
                  <a:path w="214" h="319" extrusionOk="0">
                    <a:moveTo>
                      <a:pt x="113" y="1"/>
                    </a:moveTo>
                    <a:cubicBezTo>
                      <a:pt x="76" y="103"/>
                      <a:pt x="38" y="205"/>
                      <a:pt x="1" y="309"/>
                    </a:cubicBezTo>
                    <a:lnTo>
                      <a:pt x="55" y="318"/>
                    </a:lnTo>
                    <a:cubicBezTo>
                      <a:pt x="108" y="231"/>
                      <a:pt x="160" y="144"/>
                      <a:pt x="213" y="58"/>
                    </a:cubicBezTo>
                    <a:cubicBezTo>
                      <a:pt x="180" y="38"/>
                      <a:pt x="148" y="19"/>
                      <a:pt x="113" y="1"/>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8"/>
              <p:cNvSpPr/>
              <p:nvPr/>
            </p:nvSpPr>
            <p:spPr>
              <a:xfrm>
                <a:off x="-8499525" y="3529316"/>
                <a:ext cx="1312596" cy="44234"/>
              </a:xfrm>
              <a:custGeom>
                <a:avLst/>
                <a:gdLst/>
                <a:ahLst/>
                <a:cxnLst/>
                <a:rect l="l" t="t" r="r" b="b"/>
                <a:pathLst>
                  <a:path w="3917" h="132" extrusionOk="0">
                    <a:moveTo>
                      <a:pt x="1943" y="0"/>
                    </a:moveTo>
                    <a:cubicBezTo>
                      <a:pt x="1295" y="0"/>
                      <a:pt x="647" y="27"/>
                      <a:pt x="1" y="81"/>
                    </a:cubicBezTo>
                    <a:cubicBezTo>
                      <a:pt x="181" y="76"/>
                      <a:pt x="361" y="74"/>
                      <a:pt x="541" y="74"/>
                    </a:cubicBezTo>
                    <a:cubicBezTo>
                      <a:pt x="1084" y="74"/>
                      <a:pt x="1626" y="93"/>
                      <a:pt x="2166" y="131"/>
                    </a:cubicBezTo>
                    <a:cubicBezTo>
                      <a:pt x="2670" y="98"/>
                      <a:pt x="3176" y="82"/>
                      <a:pt x="3684" y="82"/>
                    </a:cubicBezTo>
                    <a:cubicBezTo>
                      <a:pt x="3762" y="82"/>
                      <a:pt x="3839" y="82"/>
                      <a:pt x="3916" y="83"/>
                    </a:cubicBezTo>
                    <a:cubicBezTo>
                      <a:pt x="3260" y="28"/>
                      <a:pt x="2601" y="0"/>
                      <a:pt x="1943" y="0"/>
                    </a:cubicBezTo>
                    <a:close/>
                  </a:path>
                </a:pathLst>
              </a:custGeom>
              <a:solidFill>
                <a:srgbClr val="F2AE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8"/>
              <p:cNvSpPr/>
              <p:nvPr/>
            </p:nvSpPr>
            <p:spPr>
              <a:xfrm>
                <a:off x="-9947500" y="4388184"/>
                <a:ext cx="5717854" cy="929239"/>
              </a:xfrm>
              <a:custGeom>
                <a:avLst/>
                <a:gdLst/>
                <a:ahLst/>
                <a:cxnLst/>
                <a:rect l="l" t="t" r="r" b="b"/>
                <a:pathLst>
                  <a:path w="17063" h="2773" extrusionOk="0">
                    <a:moveTo>
                      <a:pt x="6431" y="0"/>
                    </a:moveTo>
                    <a:cubicBezTo>
                      <a:pt x="4273" y="0"/>
                      <a:pt x="2106" y="298"/>
                      <a:pt x="19" y="870"/>
                    </a:cubicBezTo>
                    <a:lnTo>
                      <a:pt x="0" y="2704"/>
                    </a:lnTo>
                    <a:lnTo>
                      <a:pt x="17063" y="2773"/>
                    </a:lnTo>
                    <a:cubicBezTo>
                      <a:pt x="13845" y="884"/>
                      <a:pt x="10151" y="0"/>
                      <a:pt x="6431" y="0"/>
                    </a:cubicBezTo>
                    <a:close/>
                  </a:path>
                </a:pathLst>
              </a:custGeom>
              <a:solidFill>
                <a:srgbClr val="644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8"/>
              <p:cNvSpPr/>
              <p:nvPr/>
            </p:nvSpPr>
            <p:spPr>
              <a:xfrm>
                <a:off x="-4589555" y="4261180"/>
                <a:ext cx="362581" cy="780454"/>
              </a:xfrm>
              <a:custGeom>
                <a:avLst/>
                <a:gdLst/>
                <a:ahLst/>
                <a:cxnLst/>
                <a:rect l="l" t="t" r="r" b="b"/>
                <a:pathLst>
                  <a:path w="1082" h="2329" extrusionOk="0">
                    <a:moveTo>
                      <a:pt x="0" y="0"/>
                    </a:moveTo>
                    <a:lnTo>
                      <a:pt x="2" y="1080"/>
                    </a:lnTo>
                    <a:lnTo>
                      <a:pt x="119" y="1215"/>
                    </a:lnTo>
                    <a:lnTo>
                      <a:pt x="4" y="1177"/>
                    </a:lnTo>
                    <a:lnTo>
                      <a:pt x="4" y="1177"/>
                    </a:lnTo>
                    <a:lnTo>
                      <a:pt x="5" y="1817"/>
                    </a:lnTo>
                    <a:lnTo>
                      <a:pt x="102" y="1881"/>
                    </a:lnTo>
                    <a:lnTo>
                      <a:pt x="5" y="1870"/>
                    </a:lnTo>
                    <a:lnTo>
                      <a:pt x="5" y="1870"/>
                    </a:lnTo>
                    <a:lnTo>
                      <a:pt x="6" y="2329"/>
                    </a:lnTo>
                    <a:lnTo>
                      <a:pt x="1082" y="2063"/>
                    </a:lnTo>
                    <a:lnTo>
                      <a:pt x="908" y="1731"/>
                    </a:lnTo>
                    <a:lnTo>
                      <a:pt x="769" y="1785"/>
                    </a:lnTo>
                    <a:lnTo>
                      <a:pt x="864" y="1647"/>
                    </a:lnTo>
                    <a:lnTo>
                      <a:pt x="710" y="1354"/>
                    </a:lnTo>
                    <a:lnTo>
                      <a:pt x="584" y="1416"/>
                    </a:lnTo>
                    <a:lnTo>
                      <a:pt x="662" y="1262"/>
                    </a:lnTo>
                    <a:lnTo>
                      <a:pt x="430" y="821"/>
                    </a:lnTo>
                    <a:lnTo>
                      <a:pt x="343" y="896"/>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8"/>
              <p:cNvSpPr/>
              <p:nvPr/>
            </p:nvSpPr>
            <p:spPr>
              <a:xfrm>
                <a:off x="-4589555" y="4261180"/>
                <a:ext cx="362581" cy="735885"/>
              </a:xfrm>
              <a:custGeom>
                <a:avLst/>
                <a:gdLst/>
                <a:ahLst/>
                <a:cxnLst/>
                <a:rect l="l" t="t" r="r" b="b"/>
                <a:pathLst>
                  <a:path w="1082" h="2196" extrusionOk="0">
                    <a:moveTo>
                      <a:pt x="0" y="0"/>
                    </a:moveTo>
                    <a:lnTo>
                      <a:pt x="544" y="2196"/>
                    </a:lnTo>
                    <a:lnTo>
                      <a:pt x="1082" y="2063"/>
                    </a:lnTo>
                    <a:lnTo>
                      <a:pt x="908" y="1731"/>
                    </a:lnTo>
                    <a:lnTo>
                      <a:pt x="769" y="1785"/>
                    </a:lnTo>
                    <a:lnTo>
                      <a:pt x="864" y="1647"/>
                    </a:lnTo>
                    <a:lnTo>
                      <a:pt x="710" y="1354"/>
                    </a:lnTo>
                    <a:lnTo>
                      <a:pt x="584" y="1416"/>
                    </a:lnTo>
                    <a:lnTo>
                      <a:pt x="662" y="1262"/>
                    </a:lnTo>
                    <a:lnTo>
                      <a:pt x="430" y="821"/>
                    </a:lnTo>
                    <a:lnTo>
                      <a:pt x="343" y="896"/>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8"/>
              <p:cNvSpPr/>
              <p:nvPr/>
            </p:nvSpPr>
            <p:spPr>
              <a:xfrm>
                <a:off x="-4432392" y="3965955"/>
                <a:ext cx="362916" cy="780789"/>
              </a:xfrm>
              <a:custGeom>
                <a:avLst/>
                <a:gdLst/>
                <a:ahLst/>
                <a:cxnLst/>
                <a:rect l="l" t="t" r="r" b="b"/>
                <a:pathLst>
                  <a:path w="1083" h="2330" extrusionOk="0">
                    <a:moveTo>
                      <a:pt x="0" y="0"/>
                    </a:moveTo>
                    <a:lnTo>
                      <a:pt x="3" y="1081"/>
                    </a:lnTo>
                    <a:lnTo>
                      <a:pt x="119" y="1215"/>
                    </a:lnTo>
                    <a:lnTo>
                      <a:pt x="4" y="1179"/>
                    </a:lnTo>
                    <a:lnTo>
                      <a:pt x="5" y="1817"/>
                    </a:lnTo>
                    <a:lnTo>
                      <a:pt x="103" y="1881"/>
                    </a:lnTo>
                    <a:lnTo>
                      <a:pt x="5" y="1871"/>
                    </a:lnTo>
                    <a:lnTo>
                      <a:pt x="5" y="1871"/>
                    </a:lnTo>
                    <a:lnTo>
                      <a:pt x="6" y="2330"/>
                    </a:lnTo>
                    <a:lnTo>
                      <a:pt x="1082" y="2063"/>
                    </a:lnTo>
                    <a:lnTo>
                      <a:pt x="908" y="1731"/>
                    </a:lnTo>
                    <a:lnTo>
                      <a:pt x="769" y="1786"/>
                    </a:lnTo>
                    <a:lnTo>
                      <a:pt x="865" y="1647"/>
                    </a:lnTo>
                    <a:lnTo>
                      <a:pt x="710" y="1354"/>
                    </a:lnTo>
                    <a:lnTo>
                      <a:pt x="585" y="1416"/>
                    </a:lnTo>
                    <a:lnTo>
                      <a:pt x="662" y="1263"/>
                    </a:lnTo>
                    <a:lnTo>
                      <a:pt x="431" y="821"/>
                    </a:lnTo>
                    <a:lnTo>
                      <a:pt x="344" y="897"/>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8"/>
              <p:cNvSpPr/>
              <p:nvPr/>
            </p:nvSpPr>
            <p:spPr>
              <a:xfrm>
                <a:off x="-4432392" y="3965955"/>
                <a:ext cx="362916" cy="735885"/>
              </a:xfrm>
              <a:custGeom>
                <a:avLst/>
                <a:gdLst/>
                <a:ahLst/>
                <a:cxnLst/>
                <a:rect l="l" t="t" r="r" b="b"/>
                <a:pathLst>
                  <a:path w="1083" h="2196" extrusionOk="0">
                    <a:moveTo>
                      <a:pt x="0" y="0"/>
                    </a:moveTo>
                    <a:lnTo>
                      <a:pt x="545" y="2196"/>
                    </a:lnTo>
                    <a:lnTo>
                      <a:pt x="1082" y="2063"/>
                    </a:lnTo>
                    <a:lnTo>
                      <a:pt x="908" y="1731"/>
                    </a:lnTo>
                    <a:lnTo>
                      <a:pt x="769" y="1786"/>
                    </a:lnTo>
                    <a:lnTo>
                      <a:pt x="865" y="1647"/>
                    </a:lnTo>
                    <a:lnTo>
                      <a:pt x="710" y="1354"/>
                    </a:lnTo>
                    <a:lnTo>
                      <a:pt x="585" y="1416"/>
                    </a:lnTo>
                    <a:lnTo>
                      <a:pt x="662" y="1263"/>
                    </a:lnTo>
                    <a:lnTo>
                      <a:pt x="431" y="821"/>
                    </a:lnTo>
                    <a:lnTo>
                      <a:pt x="344" y="897"/>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8"/>
              <p:cNvSpPr/>
              <p:nvPr/>
            </p:nvSpPr>
            <p:spPr>
              <a:xfrm>
                <a:off x="-4015861" y="3990082"/>
                <a:ext cx="398102" cy="857192"/>
              </a:xfrm>
              <a:custGeom>
                <a:avLst/>
                <a:gdLst/>
                <a:ahLst/>
                <a:cxnLst/>
                <a:rect l="l" t="t" r="r" b="b"/>
                <a:pathLst>
                  <a:path w="1188" h="2558" extrusionOk="0">
                    <a:moveTo>
                      <a:pt x="0" y="0"/>
                    </a:moveTo>
                    <a:lnTo>
                      <a:pt x="4" y="1187"/>
                    </a:lnTo>
                    <a:lnTo>
                      <a:pt x="131" y="1334"/>
                    </a:lnTo>
                    <a:lnTo>
                      <a:pt x="4" y="1294"/>
                    </a:lnTo>
                    <a:lnTo>
                      <a:pt x="6" y="1996"/>
                    </a:lnTo>
                    <a:lnTo>
                      <a:pt x="113" y="2065"/>
                    </a:lnTo>
                    <a:lnTo>
                      <a:pt x="6" y="2053"/>
                    </a:lnTo>
                    <a:lnTo>
                      <a:pt x="6" y="2053"/>
                    </a:lnTo>
                    <a:lnTo>
                      <a:pt x="7" y="2558"/>
                    </a:lnTo>
                    <a:lnTo>
                      <a:pt x="1188" y="2265"/>
                    </a:lnTo>
                    <a:lnTo>
                      <a:pt x="997" y="1900"/>
                    </a:lnTo>
                    <a:lnTo>
                      <a:pt x="844" y="1960"/>
                    </a:lnTo>
                    <a:lnTo>
                      <a:pt x="949" y="1809"/>
                    </a:lnTo>
                    <a:lnTo>
                      <a:pt x="780" y="1485"/>
                    </a:lnTo>
                    <a:lnTo>
                      <a:pt x="641" y="1555"/>
                    </a:lnTo>
                    <a:lnTo>
                      <a:pt x="727" y="1387"/>
                    </a:lnTo>
                    <a:lnTo>
                      <a:pt x="473" y="901"/>
                    </a:lnTo>
                    <a:lnTo>
                      <a:pt x="378" y="983"/>
                    </a:lnTo>
                    <a:lnTo>
                      <a:pt x="438" y="835"/>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8"/>
              <p:cNvSpPr/>
              <p:nvPr/>
            </p:nvSpPr>
            <p:spPr>
              <a:xfrm>
                <a:off x="-4015861" y="3990082"/>
                <a:ext cx="398102" cy="807932"/>
              </a:xfrm>
              <a:custGeom>
                <a:avLst/>
                <a:gdLst/>
                <a:ahLst/>
                <a:cxnLst/>
                <a:rect l="l" t="t" r="r" b="b"/>
                <a:pathLst>
                  <a:path w="1188" h="2411" extrusionOk="0">
                    <a:moveTo>
                      <a:pt x="0" y="0"/>
                    </a:moveTo>
                    <a:lnTo>
                      <a:pt x="598" y="2411"/>
                    </a:lnTo>
                    <a:lnTo>
                      <a:pt x="1188" y="2265"/>
                    </a:lnTo>
                    <a:lnTo>
                      <a:pt x="997" y="1900"/>
                    </a:lnTo>
                    <a:lnTo>
                      <a:pt x="844" y="1960"/>
                    </a:lnTo>
                    <a:lnTo>
                      <a:pt x="949" y="1809"/>
                    </a:lnTo>
                    <a:lnTo>
                      <a:pt x="780" y="1485"/>
                    </a:lnTo>
                    <a:lnTo>
                      <a:pt x="641" y="1555"/>
                    </a:lnTo>
                    <a:lnTo>
                      <a:pt x="727" y="1387"/>
                    </a:lnTo>
                    <a:lnTo>
                      <a:pt x="473" y="901"/>
                    </a:lnTo>
                    <a:lnTo>
                      <a:pt x="378" y="983"/>
                    </a:lnTo>
                    <a:lnTo>
                      <a:pt x="438" y="835"/>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8"/>
              <p:cNvSpPr/>
              <p:nvPr/>
            </p:nvSpPr>
            <p:spPr>
              <a:xfrm>
                <a:off x="-4192795" y="4091953"/>
                <a:ext cx="293550" cy="631333"/>
              </a:xfrm>
              <a:custGeom>
                <a:avLst/>
                <a:gdLst/>
                <a:ahLst/>
                <a:cxnLst/>
                <a:rect l="l" t="t" r="r" b="b"/>
                <a:pathLst>
                  <a:path w="876" h="1884" extrusionOk="0">
                    <a:moveTo>
                      <a:pt x="0" y="1"/>
                    </a:moveTo>
                    <a:lnTo>
                      <a:pt x="3" y="873"/>
                    </a:lnTo>
                    <a:lnTo>
                      <a:pt x="97" y="983"/>
                    </a:lnTo>
                    <a:lnTo>
                      <a:pt x="4" y="952"/>
                    </a:lnTo>
                    <a:lnTo>
                      <a:pt x="5" y="1469"/>
                    </a:lnTo>
                    <a:lnTo>
                      <a:pt x="84" y="1520"/>
                    </a:lnTo>
                    <a:lnTo>
                      <a:pt x="5" y="1512"/>
                    </a:lnTo>
                    <a:lnTo>
                      <a:pt x="6" y="1883"/>
                    </a:lnTo>
                    <a:lnTo>
                      <a:pt x="875" y="1667"/>
                    </a:lnTo>
                    <a:lnTo>
                      <a:pt x="734" y="1400"/>
                    </a:lnTo>
                    <a:lnTo>
                      <a:pt x="622" y="1444"/>
                    </a:lnTo>
                    <a:lnTo>
                      <a:pt x="699" y="1332"/>
                    </a:lnTo>
                    <a:lnTo>
                      <a:pt x="574" y="1094"/>
                    </a:lnTo>
                    <a:lnTo>
                      <a:pt x="473" y="1145"/>
                    </a:lnTo>
                    <a:lnTo>
                      <a:pt x="536" y="1021"/>
                    </a:lnTo>
                    <a:lnTo>
                      <a:pt x="348" y="664"/>
                    </a:lnTo>
                    <a:lnTo>
                      <a:pt x="279" y="725"/>
                    </a:lnTo>
                    <a:lnTo>
                      <a:pt x="324" y="616"/>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8"/>
              <p:cNvSpPr/>
              <p:nvPr/>
            </p:nvSpPr>
            <p:spPr>
              <a:xfrm>
                <a:off x="-4192795" y="4091953"/>
                <a:ext cx="293550" cy="595142"/>
              </a:xfrm>
              <a:custGeom>
                <a:avLst/>
                <a:gdLst/>
                <a:ahLst/>
                <a:cxnLst/>
                <a:rect l="l" t="t" r="r" b="b"/>
                <a:pathLst>
                  <a:path w="876" h="1776" extrusionOk="0">
                    <a:moveTo>
                      <a:pt x="0" y="1"/>
                    </a:moveTo>
                    <a:lnTo>
                      <a:pt x="440" y="1775"/>
                    </a:lnTo>
                    <a:lnTo>
                      <a:pt x="875" y="1667"/>
                    </a:lnTo>
                    <a:lnTo>
                      <a:pt x="734" y="1400"/>
                    </a:lnTo>
                    <a:lnTo>
                      <a:pt x="622" y="1444"/>
                    </a:lnTo>
                    <a:lnTo>
                      <a:pt x="699" y="1332"/>
                    </a:lnTo>
                    <a:lnTo>
                      <a:pt x="574" y="1094"/>
                    </a:lnTo>
                    <a:lnTo>
                      <a:pt x="473" y="1145"/>
                    </a:lnTo>
                    <a:lnTo>
                      <a:pt x="536" y="1021"/>
                    </a:lnTo>
                    <a:lnTo>
                      <a:pt x="348" y="664"/>
                    </a:lnTo>
                    <a:lnTo>
                      <a:pt x="279" y="725"/>
                    </a:lnTo>
                    <a:lnTo>
                      <a:pt x="324" y="616"/>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8"/>
              <p:cNvSpPr/>
              <p:nvPr/>
            </p:nvSpPr>
            <p:spPr>
              <a:xfrm>
                <a:off x="-3771236" y="4070507"/>
                <a:ext cx="375985" cy="807597"/>
              </a:xfrm>
              <a:custGeom>
                <a:avLst/>
                <a:gdLst/>
                <a:ahLst/>
                <a:cxnLst/>
                <a:rect l="l" t="t" r="r" b="b"/>
                <a:pathLst>
                  <a:path w="1122" h="2410" extrusionOk="0">
                    <a:moveTo>
                      <a:pt x="0" y="0"/>
                    </a:moveTo>
                    <a:lnTo>
                      <a:pt x="4" y="1117"/>
                    </a:lnTo>
                    <a:lnTo>
                      <a:pt x="124" y="1257"/>
                    </a:lnTo>
                    <a:lnTo>
                      <a:pt x="4" y="1218"/>
                    </a:lnTo>
                    <a:lnTo>
                      <a:pt x="6" y="1880"/>
                    </a:lnTo>
                    <a:lnTo>
                      <a:pt x="107" y="1945"/>
                    </a:lnTo>
                    <a:lnTo>
                      <a:pt x="6" y="1936"/>
                    </a:lnTo>
                    <a:lnTo>
                      <a:pt x="6" y="1936"/>
                    </a:lnTo>
                    <a:lnTo>
                      <a:pt x="7" y="2410"/>
                    </a:lnTo>
                    <a:lnTo>
                      <a:pt x="1121" y="2133"/>
                    </a:lnTo>
                    <a:lnTo>
                      <a:pt x="941" y="1791"/>
                    </a:lnTo>
                    <a:lnTo>
                      <a:pt x="796" y="1847"/>
                    </a:lnTo>
                    <a:lnTo>
                      <a:pt x="895" y="1704"/>
                    </a:lnTo>
                    <a:lnTo>
                      <a:pt x="735" y="1401"/>
                    </a:lnTo>
                    <a:lnTo>
                      <a:pt x="605" y="1464"/>
                    </a:lnTo>
                    <a:lnTo>
                      <a:pt x="686" y="1307"/>
                    </a:lnTo>
                    <a:lnTo>
                      <a:pt x="446" y="849"/>
                    </a:lnTo>
                    <a:lnTo>
                      <a:pt x="357" y="927"/>
                    </a:lnTo>
                    <a:lnTo>
                      <a:pt x="414" y="787"/>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8"/>
              <p:cNvSpPr/>
              <p:nvPr/>
            </p:nvSpPr>
            <p:spPr>
              <a:xfrm>
                <a:off x="-3771236" y="4070507"/>
                <a:ext cx="375985" cy="761353"/>
              </a:xfrm>
              <a:custGeom>
                <a:avLst/>
                <a:gdLst/>
                <a:ahLst/>
                <a:cxnLst/>
                <a:rect l="l" t="t" r="r" b="b"/>
                <a:pathLst>
                  <a:path w="1122" h="2272" extrusionOk="0">
                    <a:moveTo>
                      <a:pt x="0" y="0"/>
                    </a:moveTo>
                    <a:lnTo>
                      <a:pt x="564" y="2272"/>
                    </a:lnTo>
                    <a:lnTo>
                      <a:pt x="1121" y="2133"/>
                    </a:lnTo>
                    <a:lnTo>
                      <a:pt x="941" y="1791"/>
                    </a:lnTo>
                    <a:lnTo>
                      <a:pt x="796" y="1847"/>
                    </a:lnTo>
                    <a:lnTo>
                      <a:pt x="895" y="1704"/>
                    </a:lnTo>
                    <a:lnTo>
                      <a:pt x="735" y="1401"/>
                    </a:lnTo>
                    <a:lnTo>
                      <a:pt x="605" y="1464"/>
                    </a:lnTo>
                    <a:lnTo>
                      <a:pt x="686" y="1307"/>
                    </a:lnTo>
                    <a:lnTo>
                      <a:pt x="446" y="849"/>
                    </a:lnTo>
                    <a:lnTo>
                      <a:pt x="357" y="927"/>
                    </a:lnTo>
                    <a:lnTo>
                      <a:pt x="414" y="787"/>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8"/>
              <p:cNvSpPr/>
              <p:nvPr/>
            </p:nvSpPr>
            <p:spPr>
              <a:xfrm>
                <a:off x="-3542027" y="4097315"/>
                <a:ext cx="291204" cy="625636"/>
              </a:xfrm>
              <a:custGeom>
                <a:avLst/>
                <a:gdLst/>
                <a:ahLst/>
                <a:cxnLst/>
                <a:rect l="l" t="t" r="r" b="b"/>
                <a:pathLst>
                  <a:path w="869" h="1867" extrusionOk="0">
                    <a:moveTo>
                      <a:pt x="1" y="0"/>
                    </a:moveTo>
                    <a:lnTo>
                      <a:pt x="3" y="866"/>
                    </a:lnTo>
                    <a:lnTo>
                      <a:pt x="96" y="974"/>
                    </a:lnTo>
                    <a:lnTo>
                      <a:pt x="3" y="944"/>
                    </a:lnTo>
                    <a:lnTo>
                      <a:pt x="5" y="1457"/>
                    </a:lnTo>
                    <a:lnTo>
                      <a:pt x="83" y="1506"/>
                    </a:lnTo>
                    <a:lnTo>
                      <a:pt x="5" y="1499"/>
                    </a:lnTo>
                    <a:lnTo>
                      <a:pt x="7" y="1866"/>
                    </a:lnTo>
                    <a:lnTo>
                      <a:pt x="869" y="1653"/>
                    </a:lnTo>
                    <a:lnTo>
                      <a:pt x="729" y="1388"/>
                    </a:lnTo>
                    <a:lnTo>
                      <a:pt x="617" y="1431"/>
                    </a:lnTo>
                    <a:lnTo>
                      <a:pt x="693" y="1319"/>
                    </a:lnTo>
                    <a:lnTo>
                      <a:pt x="570" y="1084"/>
                    </a:lnTo>
                    <a:lnTo>
                      <a:pt x="469" y="1135"/>
                    </a:lnTo>
                    <a:lnTo>
                      <a:pt x="532" y="1011"/>
                    </a:lnTo>
                    <a:lnTo>
                      <a:pt x="345" y="657"/>
                    </a:lnTo>
                    <a:lnTo>
                      <a:pt x="277" y="719"/>
                    </a:lnTo>
                    <a:lnTo>
                      <a:pt x="321" y="609"/>
                    </a:lnTo>
                    <a:lnTo>
                      <a:pt x="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8"/>
              <p:cNvSpPr/>
              <p:nvPr/>
            </p:nvSpPr>
            <p:spPr>
              <a:xfrm>
                <a:off x="-3542027" y="4097315"/>
                <a:ext cx="291204" cy="590116"/>
              </a:xfrm>
              <a:custGeom>
                <a:avLst/>
                <a:gdLst/>
                <a:ahLst/>
                <a:cxnLst/>
                <a:rect l="l" t="t" r="r" b="b"/>
                <a:pathLst>
                  <a:path w="869" h="1761" extrusionOk="0">
                    <a:moveTo>
                      <a:pt x="1" y="0"/>
                    </a:moveTo>
                    <a:lnTo>
                      <a:pt x="437" y="1760"/>
                    </a:lnTo>
                    <a:lnTo>
                      <a:pt x="869" y="1653"/>
                    </a:lnTo>
                    <a:lnTo>
                      <a:pt x="729" y="1388"/>
                    </a:lnTo>
                    <a:lnTo>
                      <a:pt x="617" y="1431"/>
                    </a:lnTo>
                    <a:lnTo>
                      <a:pt x="693" y="1319"/>
                    </a:lnTo>
                    <a:lnTo>
                      <a:pt x="570" y="1084"/>
                    </a:lnTo>
                    <a:lnTo>
                      <a:pt x="469" y="1135"/>
                    </a:lnTo>
                    <a:lnTo>
                      <a:pt x="532" y="1011"/>
                    </a:lnTo>
                    <a:lnTo>
                      <a:pt x="345" y="657"/>
                    </a:lnTo>
                    <a:lnTo>
                      <a:pt x="277" y="719"/>
                    </a:lnTo>
                    <a:lnTo>
                      <a:pt x="321" y="609"/>
                    </a:lnTo>
                    <a:lnTo>
                      <a:pt x="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8"/>
              <p:cNvSpPr/>
              <p:nvPr/>
            </p:nvSpPr>
            <p:spPr>
              <a:xfrm>
                <a:off x="-3395587" y="4054087"/>
                <a:ext cx="290869" cy="626307"/>
              </a:xfrm>
              <a:custGeom>
                <a:avLst/>
                <a:gdLst/>
                <a:ahLst/>
                <a:cxnLst/>
                <a:rect l="l" t="t" r="r" b="b"/>
                <a:pathLst>
                  <a:path w="868" h="1869" extrusionOk="0">
                    <a:moveTo>
                      <a:pt x="0" y="1"/>
                    </a:moveTo>
                    <a:lnTo>
                      <a:pt x="2" y="868"/>
                    </a:lnTo>
                    <a:lnTo>
                      <a:pt x="96" y="976"/>
                    </a:lnTo>
                    <a:lnTo>
                      <a:pt x="4" y="945"/>
                    </a:lnTo>
                    <a:lnTo>
                      <a:pt x="4" y="945"/>
                    </a:lnTo>
                    <a:lnTo>
                      <a:pt x="5" y="1458"/>
                    </a:lnTo>
                    <a:lnTo>
                      <a:pt x="82" y="1508"/>
                    </a:lnTo>
                    <a:lnTo>
                      <a:pt x="82" y="1508"/>
                    </a:lnTo>
                    <a:lnTo>
                      <a:pt x="5" y="1500"/>
                    </a:lnTo>
                    <a:lnTo>
                      <a:pt x="6" y="1868"/>
                    </a:lnTo>
                    <a:lnTo>
                      <a:pt x="868" y="1654"/>
                    </a:lnTo>
                    <a:lnTo>
                      <a:pt x="729" y="1388"/>
                    </a:lnTo>
                    <a:lnTo>
                      <a:pt x="617" y="1432"/>
                    </a:lnTo>
                    <a:lnTo>
                      <a:pt x="693" y="1321"/>
                    </a:lnTo>
                    <a:lnTo>
                      <a:pt x="569" y="1086"/>
                    </a:lnTo>
                    <a:lnTo>
                      <a:pt x="469" y="1136"/>
                    </a:lnTo>
                    <a:lnTo>
                      <a:pt x="532" y="1013"/>
                    </a:lnTo>
                    <a:lnTo>
                      <a:pt x="346" y="659"/>
                    </a:lnTo>
                    <a:lnTo>
                      <a:pt x="276" y="719"/>
                    </a:lnTo>
                    <a:lnTo>
                      <a:pt x="320" y="611"/>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8"/>
              <p:cNvSpPr/>
              <p:nvPr/>
            </p:nvSpPr>
            <p:spPr>
              <a:xfrm>
                <a:off x="-3395587" y="4054087"/>
                <a:ext cx="290869" cy="590451"/>
              </a:xfrm>
              <a:custGeom>
                <a:avLst/>
                <a:gdLst/>
                <a:ahLst/>
                <a:cxnLst/>
                <a:rect l="l" t="t" r="r" b="b"/>
                <a:pathLst>
                  <a:path w="868" h="1762" extrusionOk="0">
                    <a:moveTo>
                      <a:pt x="0" y="1"/>
                    </a:moveTo>
                    <a:lnTo>
                      <a:pt x="436" y="1761"/>
                    </a:lnTo>
                    <a:lnTo>
                      <a:pt x="868" y="1654"/>
                    </a:lnTo>
                    <a:lnTo>
                      <a:pt x="729" y="1388"/>
                    </a:lnTo>
                    <a:lnTo>
                      <a:pt x="617" y="1432"/>
                    </a:lnTo>
                    <a:lnTo>
                      <a:pt x="693" y="1321"/>
                    </a:lnTo>
                    <a:lnTo>
                      <a:pt x="569" y="1086"/>
                    </a:lnTo>
                    <a:lnTo>
                      <a:pt x="469" y="1136"/>
                    </a:lnTo>
                    <a:lnTo>
                      <a:pt x="532" y="1013"/>
                    </a:lnTo>
                    <a:lnTo>
                      <a:pt x="346" y="659"/>
                    </a:lnTo>
                    <a:lnTo>
                      <a:pt x="276" y="719"/>
                    </a:lnTo>
                    <a:lnTo>
                      <a:pt x="320" y="611"/>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8"/>
              <p:cNvSpPr/>
              <p:nvPr/>
            </p:nvSpPr>
            <p:spPr>
              <a:xfrm>
                <a:off x="-6795531" y="4544007"/>
                <a:ext cx="822342" cy="208769"/>
              </a:xfrm>
              <a:custGeom>
                <a:avLst/>
                <a:gdLst/>
                <a:ahLst/>
                <a:cxnLst/>
                <a:rect l="l" t="t" r="r" b="b"/>
                <a:pathLst>
                  <a:path w="2454" h="623" extrusionOk="0">
                    <a:moveTo>
                      <a:pt x="161" y="305"/>
                    </a:moveTo>
                    <a:cubicBezTo>
                      <a:pt x="91" y="325"/>
                      <a:pt x="0" y="376"/>
                      <a:pt x="29" y="450"/>
                    </a:cubicBezTo>
                    <a:cubicBezTo>
                      <a:pt x="44" y="487"/>
                      <a:pt x="80" y="511"/>
                      <a:pt x="120" y="512"/>
                    </a:cubicBezTo>
                    <a:lnTo>
                      <a:pt x="1130" y="577"/>
                    </a:lnTo>
                    <a:cubicBezTo>
                      <a:pt x="1513" y="600"/>
                      <a:pt x="1909" y="623"/>
                      <a:pt x="2280" y="552"/>
                    </a:cubicBezTo>
                    <a:cubicBezTo>
                      <a:pt x="2433" y="523"/>
                      <a:pt x="2453" y="312"/>
                      <a:pt x="2309" y="256"/>
                    </a:cubicBezTo>
                    <a:cubicBezTo>
                      <a:pt x="2222" y="223"/>
                      <a:pt x="2148" y="193"/>
                      <a:pt x="2115" y="185"/>
                    </a:cubicBezTo>
                    <a:cubicBezTo>
                      <a:pt x="1884" y="128"/>
                      <a:pt x="1652" y="84"/>
                      <a:pt x="1417" y="55"/>
                    </a:cubicBezTo>
                    <a:cubicBezTo>
                      <a:pt x="982" y="1"/>
                      <a:pt x="575" y="184"/>
                      <a:pt x="161" y="305"/>
                    </a:cubicBezTo>
                    <a:close/>
                  </a:path>
                </a:pathLst>
              </a:custGeom>
              <a:solidFill>
                <a:srgbClr val="554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8"/>
              <p:cNvSpPr/>
              <p:nvPr/>
            </p:nvSpPr>
            <p:spPr>
              <a:xfrm>
                <a:off x="-6699357" y="4539985"/>
                <a:ext cx="372634" cy="134711"/>
              </a:xfrm>
              <a:custGeom>
                <a:avLst/>
                <a:gdLst/>
                <a:ahLst/>
                <a:cxnLst/>
                <a:rect l="l" t="t" r="r" b="b"/>
                <a:pathLst>
                  <a:path w="1112" h="402" extrusionOk="0">
                    <a:moveTo>
                      <a:pt x="952" y="1"/>
                    </a:moveTo>
                    <a:cubicBezTo>
                      <a:pt x="919" y="1"/>
                      <a:pt x="885" y="7"/>
                      <a:pt x="852" y="14"/>
                    </a:cubicBezTo>
                    <a:lnTo>
                      <a:pt x="10" y="190"/>
                    </a:lnTo>
                    <a:cubicBezTo>
                      <a:pt x="0" y="264"/>
                      <a:pt x="20" y="350"/>
                      <a:pt x="72" y="402"/>
                    </a:cubicBezTo>
                    <a:cubicBezTo>
                      <a:pt x="398" y="394"/>
                      <a:pt x="746" y="361"/>
                      <a:pt x="1061" y="278"/>
                    </a:cubicBezTo>
                    <a:cubicBezTo>
                      <a:pt x="1095" y="202"/>
                      <a:pt x="1111" y="67"/>
                      <a:pt x="1039" y="22"/>
                    </a:cubicBezTo>
                    <a:cubicBezTo>
                      <a:pt x="1013" y="6"/>
                      <a:pt x="983" y="1"/>
                      <a:pt x="952"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8"/>
              <p:cNvSpPr/>
              <p:nvPr/>
            </p:nvSpPr>
            <p:spPr>
              <a:xfrm>
                <a:off x="-6699357" y="4590251"/>
                <a:ext cx="339794" cy="84781"/>
              </a:xfrm>
              <a:custGeom>
                <a:avLst/>
                <a:gdLst/>
                <a:ahLst/>
                <a:cxnLst/>
                <a:rect l="l" t="t" r="r" b="b"/>
                <a:pathLst>
                  <a:path w="1014" h="253" extrusionOk="0">
                    <a:moveTo>
                      <a:pt x="876" y="0"/>
                    </a:moveTo>
                    <a:cubicBezTo>
                      <a:pt x="722" y="58"/>
                      <a:pt x="543" y="138"/>
                      <a:pt x="380" y="138"/>
                    </a:cubicBezTo>
                    <a:cubicBezTo>
                      <a:pt x="318" y="138"/>
                      <a:pt x="259" y="126"/>
                      <a:pt x="204" y="99"/>
                    </a:cubicBezTo>
                    <a:cubicBezTo>
                      <a:pt x="166" y="80"/>
                      <a:pt x="133" y="53"/>
                      <a:pt x="107" y="20"/>
                    </a:cubicBezTo>
                    <a:lnTo>
                      <a:pt x="10" y="41"/>
                    </a:lnTo>
                    <a:cubicBezTo>
                      <a:pt x="0" y="114"/>
                      <a:pt x="20" y="200"/>
                      <a:pt x="72" y="253"/>
                    </a:cubicBezTo>
                    <a:cubicBezTo>
                      <a:pt x="381" y="245"/>
                      <a:pt x="712" y="214"/>
                      <a:pt x="1014" y="140"/>
                    </a:cubicBezTo>
                    <a:cubicBezTo>
                      <a:pt x="988" y="78"/>
                      <a:pt x="939" y="28"/>
                      <a:pt x="876"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8"/>
              <p:cNvSpPr/>
              <p:nvPr/>
            </p:nvSpPr>
            <p:spPr>
              <a:xfrm>
                <a:off x="-6383021" y="4539985"/>
                <a:ext cx="372634" cy="134711"/>
              </a:xfrm>
              <a:custGeom>
                <a:avLst/>
                <a:gdLst/>
                <a:ahLst/>
                <a:cxnLst/>
                <a:rect l="l" t="t" r="r" b="b"/>
                <a:pathLst>
                  <a:path w="1112" h="402" extrusionOk="0">
                    <a:moveTo>
                      <a:pt x="159" y="1"/>
                    </a:moveTo>
                    <a:cubicBezTo>
                      <a:pt x="128" y="1"/>
                      <a:pt x="98" y="6"/>
                      <a:pt x="72" y="22"/>
                    </a:cubicBezTo>
                    <a:cubicBezTo>
                      <a:pt x="0" y="67"/>
                      <a:pt x="16" y="202"/>
                      <a:pt x="51" y="278"/>
                    </a:cubicBezTo>
                    <a:cubicBezTo>
                      <a:pt x="365" y="361"/>
                      <a:pt x="714" y="394"/>
                      <a:pt x="1039" y="402"/>
                    </a:cubicBezTo>
                    <a:cubicBezTo>
                      <a:pt x="1092" y="350"/>
                      <a:pt x="1112" y="264"/>
                      <a:pt x="1101" y="190"/>
                    </a:cubicBezTo>
                    <a:lnTo>
                      <a:pt x="259" y="14"/>
                    </a:lnTo>
                    <a:cubicBezTo>
                      <a:pt x="227" y="7"/>
                      <a:pt x="192" y="1"/>
                      <a:pt x="159"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8"/>
              <p:cNvSpPr/>
              <p:nvPr/>
            </p:nvSpPr>
            <p:spPr>
              <a:xfrm>
                <a:off x="-6350851" y="4590251"/>
                <a:ext cx="340129" cy="84781"/>
              </a:xfrm>
              <a:custGeom>
                <a:avLst/>
                <a:gdLst/>
                <a:ahLst/>
                <a:cxnLst/>
                <a:rect l="l" t="t" r="r" b="b"/>
                <a:pathLst>
                  <a:path w="1015" h="253" extrusionOk="0">
                    <a:moveTo>
                      <a:pt x="138" y="0"/>
                    </a:moveTo>
                    <a:cubicBezTo>
                      <a:pt x="76" y="28"/>
                      <a:pt x="27" y="78"/>
                      <a:pt x="1" y="140"/>
                    </a:cubicBezTo>
                    <a:cubicBezTo>
                      <a:pt x="303" y="214"/>
                      <a:pt x="634" y="245"/>
                      <a:pt x="943" y="253"/>
                    </a:cubicBezTo>
                    <a:cubicBezTo>
                      <a:pt x="995" y="200"/>
                      <a:pt x="1015" y="114"/>
                      <a:pt x="1005" y="41"/>
                    </a:cubicBezTo>
                    <a:lnTo>
                      <a:pt x="908" y="20"/>
                    </a:lnTo>
                    <a:cubicBezTo>
                      <a:pt x="882" y="53"/>
                      <a:pt x="849" y="80"/>
                      <a:pt x="812" y="99"/>
                    </a:cubicBezTo>
                    <a:cubicBezTo>
                      <a:pt x="757" y="126"/>
                      <a:pt x="697" y="138"/>
                      <a:pt x="636" y="138"/>
                    </a:cubicBezTo>
                    <a:cubicBezTo>
                      <a:pt x="471" y="138"/>
                      <a:pt x="292" y="58"/>
                      <a:pt x="138"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8"/>
              <p:cNvSpPr/>
              <p:nvPr/>
            </p:nvSpPr>
            <p:spPr>
              <a:xfrm>
                <a:off x="-6532811" y="4162325"/>
                <a:ext cx="423570" cy="506675"/>
              </a:xfrm>
              <a:custGeom>
                <a:avLst/>
                <a:gdLst/>
                <a:ahLst/>
                <a:cxnLst/>
                <a:rect l="l" t="t" r="r" b="b"/>
                <a:pathLst>
                  <a:path w="1264" h="1512" extrusionOk="0">
                    <a:moveTo>
                      <a:pt x="649" y="0"/>
                    </a:moveTo>
                    <a:cubicBezTo>
                      <a:pt x="649" y="140"/>
                      <a:pt x="605" y="283"/>
                      <a:pt x="545" y="409"/>
                    </a:cubicBezTo>
                    <a:cubicBezTo>
                      <a:pt x="527" y="356"/>
                      <a:pt x="499" y="303"/>
                      <a:pt x="482" y="251"/>
                    </a:cubicBezTo>
                    <a:lnTo>
                      <a:pt x="482" y="251"/>
                    </a:lnTo>
                    <a:cubicBezTo>
                      <a:pt x="490" y="339"/>
                      <a:pt x="440" y="421"/>
                      <a:pt x="388" y="492"/>
                    </a:cubicBezTo>
                    <a:cubicBezTo>
                      <a:pt x="336" y="562"/>
                      <a:pt x="272" y="640"/>
                      <a:pt x="257" y="727"/>
                    </a:cubicBezTo>
                    <a:cubicBezTo>
                      <a:pt x="246" y="672"/>
                      <a:pt x="239" y="603"/>
                      <a:pt x="229" y="548"/>
                    </a:cubicBezTo>
                    <a:cubicBezTo>
                      <a:pt x="95" y="676"/>
                      <a:pt x="1" y="855"/>
                      <a:pt x="7" y="1041"/>
                    </a:cubicBezTo>
                    <a:cubicBezTo>
                      <a:pt x="12" y="1225"/>
                      <a:pt x="131" y="1411"/>
                      <a:pt x="310" y="1463"/>
                    </a:cubicBezTo>
                    <a:cubicBezTo>
                      <a:pt x="412" y="1493"/>
                      <a:pt x="521" y="1512"/>
                      <a:pt x="627" y="1512"/>
                    </a:cubicBezTo>
                    <a:cubicBezTo>
                      <a:pt x="797" y="1512"/>
                      <a:pt x="957" y="1463"/>
                      <a:pt x="1068" y="1332"/>
                    </a:cubicBezTo>
                    <a:cubicBezTo>
                      <a:pt x="1248" y="1121"/>
                      <a:pt x="1264" y="757"/>
                      <a:pt x="1088" y="542"/>
                    </a:cubicBezTo>
                    <a:lnTo>
                      <a:pt x="1088" y="542"/>
                    </a:lnTo>
                    <a:cubicBezTo>
                      <a:pt x="1086" y="605"/>
                      <a:pt x="1059" y="653"/>
                      <a:pt x="1030" y="708"/>
                    </a:cubicBezTo>
                    <a:cubicBezTo>
                      <a:pt x="1021" y="577"/>
                      <a:pt x="971" y="438"/>
                      <a:pt x="906" y="325"/>
                    </a:cubicBezTo>
                    <a:cubicBezTo>
                      <a:pt x="898" y="371"/>
                      <a:pt x="886" y="430"/>
                      <a:pt x="877" y="476"/>
                    </a:cubicBezTo>
                    <a:cubicBezTo>
                      <a:pt x="847" y="300"/>
                      <a:pt x="759" y="141"/>
                      <a:pt x="649"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8"/>
              <p:cNvSpPr/>
              <p:nvPr/>
            </p:nvSpPr>
            <p:spPr>
              <a:xfrm>
                <a:off x="-6475174" y="4293350"/>
                <a:ext cx="303938" cy="364927"/>
              </a:xfrm>
              <a:custGeom>
                <a:avLst/>
                <a:gdLst/>
                <a:ahLst/>
                <a:cxnLst/>
                <a:rect l="l" t="t" r="r" b="b"/>
                <a:pathLst>
                  <a:path w="907" h="1089" extrusionOk="0">
                    <a:moveTo>
                      <a:pt x="466" y="1"/>
                    </a:moveTo>
                    <a:cubicBezTo>
                      <a:pt x="466" y="102"/>
                      <a:pt x="435" y="205"/>
                      <a:pt x="391" y="295"/>
                    </a:cubicBezTo>
                    <a:cubicBezTo>
                      <a:pt x="378" y="257"/>
                      <a:pt x="358" y="219"/>
                      <a:pt x="346" y="181"/>
                    </a:cubicBezTo>
                    <a:lnTo>
                      <a:pt x="346" y="181"/>
                    </a:lnTo>
                    <a:cubicBezTo>
                      <a:pt x="352" y="244"/>
                      <a:pt x="315" y="303"/>
                      <a:pt x="278" y="355"/>
                    </a:cubicBezTo>
                    <a:cubicBezTo>
                      <a:pt x="240" y="406"/>
                      <a:pt x="196" y="462"/>
                      <a:pt x="184" y="524"/>
                    </a:cubicBezTo>
                    <a:cubicBezTo>
                      <a:pt x="177" y="484"/>
                      <a:pt x="172" y="436"/>
                      <a:pt x="164" y="396"/>
                    </a:cubicBezTo>
                    <a:cubicBezTo>
                      <a:pt x="67" y="487"/>
                      <a:pt x="0" y="616"/>
                      <a:pt x="4" y="750"/>
                    </a:cubicBezTo>
                    <a:cubicBezTo>
                      <a:pt x="9" y="883"/>
                      <a:pt x="94" y="1015"/>
                      <a:pt x="221" y="1053"/>
                    </a:cubicBezTo>
                    <a:cubicBezTo>
                      <a:pt x="295" y="1075"/>
                      <a:pt x="373" y="1088"/>
                      <a:pt x="449" y="1088"/>
                    </a:cubicBezTo>
                    <a:cubicBezTo>
                      <a:pt x="571" y="1088"/>
                      <a:pt x="687" y="1053"/>
                      <a:pt x="767" y="959"/>
                    </a:cubicBezTo>
                    <a:cubicBezTo>
                      <a:pt x="896" y="807"/>
                      <a:pt x="907" y="546"/>
                      <a:pt x="781" y="391"/>
                    </a:cubicBezTo>
                    <a:lnTo>
                      <a:pt x="781" y="391"/>
                    </a:lnTo>
                    <a:cubicBezTo>
                      <a:pt x="780" y="436"/>
                      <a:pt x="760" y="470"/>
                      <a:pt x="739" y="510"/>
                    </a:cubicBezTo>
                    <a:cubicBezTo>
                      <a:pt x="734" y="416"/>
                      <a:pt x="698" y="315"/>
                      <a:pt x="651" y="235"/>
                    </a:cubicBezTo>
                    <a:cubicBezTo>
                      <a:pt x="645" y="268"/>
                      <a:pt x="636" y="310"/>
                      <a:pt x="631" y="344"/>
                    </a:cubicBezTo>
                    <a:cubicBezTo>
                      <a:pt x="609" y="217"/>
                      <a:pt x="545" y="102"/>
                      <a:pt x="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12" name="Google Shape;2212;p28"/>
          <p:cNvSpPr/>
          <p:nvPr/>
        </p:nvSpPr>
        <p:spPr>
          <a:xfrm>
            <a:off x="6039" y="0"/>
            <a:ext cx="4395000" cy="516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8"/>
          <p:cNvSpPr/>
          <p:nvPr/>
        </p:nvSpPr>
        <p:spPr>
          <a:xfrm>
            <a:off x="4370844" y="50"/>
            <a:ext cx="5713827" cy="5178390"/>
          </a:xfrm>
          <a:custGeom>
            <a:avLst/>
            <a:gdLst/>
            <a:ahLst/>
            <a:cxnLst/>
            <a:rect l="l" t="t" r="r" b="b"/>
            <a:pathLst>
              <a:path w="99831" h="81058" extrusionOk="0">
                <a:moveTo>
                  <a:pt x="0" y="0"/>
                </a:moveTo>
                <a:lnTo>
                  <a:pt x="0" y="81058"/>
                </a:lnTo>
                <a:cubicBezTo>
                  <a:pt x="151" y="80914"/>
                  <a:pt x="296" y="80762"/>
                  <a:pt x="447" y="80618"/>
                </a:cubicBezTo>
                <a:cubicBezTo>
                  <a:pt x="1089" y="79991"/>
                  <a:pt x="1680" y="79443"/>
                  <a:pt x="2256" y="78945"/>
                </a:cubicBezTo>
                <a:cubicBezTo>
                  <a:pt x="2884" y="78405"/>
                  <a:pt x="3453" y="77929"/>
                  <a:pt x="4008" y="77504"/>
                </a:cubicBezTo>
                <a:cubicBezTo>
                  <a:pt x="4736" y="76941"/>
                  <a:pt x="5385" y="76473"/>
                  <a:pt x="5991" y="76062"/>
                </a:cubicBezTo>
                <a:cubicBezTo>
                  <a:pt x="6676" y="75593"/>
                  <a:pt x="7303" y="75197"/>
                  <a:pt x="7894" y="74844"/>
                </a:cubicBezTo>
                <a:cubicBezTo>
                  <a:pt x="8608" y="74425"/>
                  <a:pt x="9256" y="74065"/>
                  <a:pt x="9876" y="73741"/>
                </a:cubicBezTo>
                <a:cubicBezTo>
                  <a:pt x="10597" y="73373"/>
                  <a:pt x="11268" y="73056"/>
                  <a:pt x="11909" y="72775"/>
                </a:cubicBezTo>
                <a:cubicBezTo>
                  <a:pt x="12385" y="72573"/>
                  <a:pt x="12767" y="72414"/>
                  <a:pt x="13128" y="72277"/>
                </a:cubicBezTo>
                <a:cubicBezTo>
                  <a:pt x="13445" y="72147"/>
                  <a:pt x="13798" y="72010"/>
                  <a:pt x="14180" y="71881"/>
                </a:cubicBezTo>
                <a:cubicBezTo>
                  <a:pt x="14598" y="71737"/>
                  <a:pt x="15081" y="71571"/>
                  <a:pt x="15564" y="71427"/>
                </a:cubicBezTo>
                <a:cubicBezTo>
                  <a:pt x="16040" y="71290"/>
                  <a:pt x="16487" y="71160"/>
                  <a:pt x="16948" y="71037"/>
                </a:cubicBezTo>
                <a:cubicBezTo>
                  <a:pt x="17518" y="70893"/>
                  <a:pt x="17950" y="70792"/>
                  <a:pt x="18354" y="70706"/>
                </a:cubicBezTo>
                <a:cubicBezTo>
                  <a:pt x="18909" y="70583"/>
                  <a:pt x="19356" y="70489"/>
                  <a:pt x="19745" y="70424"/>
                </a:cubicBezTo>
                <a:cubicBezTo>
                  <a:pt x="20697" y="70251"/>
                  <a:pt x="21641" y="70107"/>
                  <a:pt x="22550" y="69999"/>
                </a:cubicBezTo>
                <a:cubicBezTo>
                  <a:pt x="23595" y="69877"/>
                  <a:pt x="24626" y="69776"/>
                  <a:pt x="25606" y="69704"/>
                </a:cubicBezTo>
                <a:cubicBezTo>
                  <a:pt x="26551" y="69632"/>
                  <a:pt x="27502" y="69574"/>
                  <a:pt x="28432" y="69523"/>
                </a:cubicBezTo>
                <a:cubicBezTo>
                  <a:pt x="29463" y="69473"/>
                  <a:pt x="30487" y="69430"/>
                  <a:pt x="31511" y="69386"/>
                </a:cubicBezTo>
                <a:lnTo>
                  <a:pt x="31820" y="69372"/>
                </a:lnTo>
                <a:lnTo>
                  <a:pt x="32130" y="69358"/>
                </a:lnTo>
                <a:lnTo>
                  <a:pt x="32426" y="69350"/>
                </a:lnTo>
                <a:lnTo>
                  <a:pt x="32700" y="69336"/>
                </a:lnTo>
                <a:cubicBezTo>
                  <a:pt x="33248" y="69314"/>
                  <a:pt x="33796" y="69293"/>
                  <a:pt x="34351" y="69264"/>
                </a:cubicBezTo>
                <a:cubicBezTo>
                  <a:pt x="35338" y="69213"/>
                  <a:pt x="36391" y="69156"/>
                  <a:pt x="37429" y="69084"/>
                </a:cubicBezTo>
                <a:cubicBezTo>
                  <a:pt x="38539" y="68997"/>
                  <a:pt x="39412" y="68918"/>
                  <a:pt x="40262" y="68817"/>
                </a:cubicBezTo>
                <a:cubicBezTo>
                  <a:pt x="40760" y="68759"/>
                  <a:pt x="41235" y="68702"/>
                  <a:pt x="41718" y="68629"/>
                </a:cubicBezTo>
                <a:cubicBezTo>
                  <a:pt x="42201" y="68557"/>
                  <a:pt x="42533" y="68500"/>
                  <a:pt x="42836" y="68449"/>
                </a:cubicBezTo>
                <a:cubicBezTo>
                  <a:pt x="43203" y="68384"/>
                  <a:pt x="43578" y="68312"/>
                  <a:pt x="43939" y="68233"/>
                </a:cubicBezTo>
                <a:cubicBezTo>
                  <a:pt x="44292" y="68161"/>
                  <a:pt x="44660" y="68082"/>
                  <a:pt x="45035" y="67988"/>
                </a:cubicBezTo>
                <a:cubicBezTo>
                  <a:pt x="45907" y="67779"/>
                  <a:pt x="46664" y="67577"/>
                  <a:pt x="47356" y="67361"/>
                </a:cubicBezTo>
                <a:cubicBezTo>
                  <a:pt x="48207" y="67087"/>
                  <a:pt x="48956" y="66834"/>
                  <a:pt x="49641" y="66568"/>
                </a:cubicBezTo>
                <a:cubicBezTo>
                  <a:pt x="50427" y="66258"/>
                  <a:pt x="51148" y="65948"/>
                  <a:pt x="51854" y="65623"/>
                </a:cubicBezTo>
                <a:cubicBezTo>
                  <a:pt x="52294" y="65414"/>
                  <a:pt x="52662" y="65227"/>
                  <a:pt x="53015" y="65047"/>
                </a:cubicBezTo>
                <a:cubicBezTo>
                  <a:pt x="53339" y="64881"/>
                  <a:pt x="53664" y="64701"/>
                  <a:pt x="53988" y="64520"/>
                </a:cubicBezTo>
                <a:cubicBezTo>
                  <a:pt x="54680" y="64131"/>
                  <a:pt x="55293" y="63756"/>
                  <a:pt x="55870" y="63381"/>
                </a:cubicBezTo>
                <a:cubicBezTo>
                  <a:pt x="56475" y="62985"/>
                  <a:pt x="57023" y="62603"/>
                  <a:pt x="57535" y="62213"/>
                </a:cubicBezTo>
                <a:cubicBezTo>
                  <a:pt x="58162" y="61738"/>
                  <a:pt x="58681" y="61320"/>
                  <a:pt x="59128" y="60930"/>
                </a:cubicBezTo>
                <a:cubicBezTo>
                  <a:pt x="59359" y="60728"/>
                  <a:pt x="59669" y="60469"/>
                  <a:pt x="59964" y="60188"/>
                </a:cubicBezTo>
                <a:cubicBezTo>
                  <a:pt x="60195" y="59979"/>
                  <a:pt x="60419" y="59762"/>
                  <a:pt x="60642" y="59546"/>
                </a:cubicBezTo>
                <a:cubicBezTo>
                  <a:pt x="61139" y="59056"/>
                  <a:pt x="61608" y="58566"/>
                  <a:pt x="62069" y="58054"/>
                </a:cubicBezTo>
                <a:cubicBezTo>
                  <a:pt x="62560" y="57499"/>
                  <a:pt x="62999" y="56965"/>
                  <a:pt x="63410" y="56446"/>
                </a:cubicBezTo>
                <a:cubicBezTo>
                  <a:pt x="63879" y="55826"/>
                  <a:pt x="64290" y="55264"/>
                  <a:pt x="64657" y="54723"/>
                </a:cubicBezTo>
                <a:cubicBezTo>
                  <a:pt x="64838" y="54449"/>
                  <a:pt x="65018" y="54183"/>
                  <a:pt x="65191" y="53902"/>
                </a:cubicBezTo>
                <a:cubicBezTo>
                  <a:pt x="65364" y="53620"/>
                  <a:pt x="65537" y="53339"/>
                  <a:pt x="65703" y="53058"/>
                </a:cubicBezTo>
                <a:cubicBezTo>
                  <a:pt x="66157" y="52294"/>
                  <a:pt x="66525" y="51587"/>
                  <a:pt x="66849" y="50917"/>
                </a:cubicBezTo>
                <a:cubicBezTo>
                  <a:pt x="67245" y="50102"/>
                  <a:pt x="67577" y="49345"/>
                  <a:pt x="67873" y="48610"/>
                </a:cubicBezTo>
                <a:cubicBezTo>
                  <a:pt x="68211" y="47759"/>
                  <a:pt x="68500" y="46966"/>
                  <a:pt x="68731" y="46246"/>
                </a:cubicBezTo>
                <a:cubicBezTo>
                  <a:pt x="68853" y="45885"/>
                  <a:pt x="68968" y="45525"/>
                  <a:pt x="69077" y="45164"/>
                </a:cubicBezTo>
                <a:cubicBezTo>
                  <a:pt x="69192" y="44797"/>
                  <a:pt x="69300" y="44429"/>
                  <a:pt x="69401" y="44061"/>
                </a:cubicBezTo>
                <a:cubicBezTo>
                  <a:pt x="69596" y="43384"/>
                  <a:pt x="69761" y="42735"/>
                  <a:pt x="69927" y="42086"/>
                </a:cubicBezTo>
                <a:cubicBezTo>
                  <a:pt x="70107" y="41372"/>
                  <a:pt x="70266" y="40695"/>
                  <a:pt x="70410" y="40075"/>
                </a:cubicBezTo>
                <a:cubicBezTo>
                  <a:pt x="70699" y="38806"/>
                  <a:pt x="70987" y="37436"/>
                  <a:pt x="71232" y="36254"/>
                </a:cubicBezTo>
                <a:lnTo>
                  <a:pt x="71319" y="35850"/>
                </a:lnTo>
                <a:lnTo>
                  <a:pt x="71319" y="35821"/>
                </a:lnTo>
                <a:lnTo>
                  <a:pt x="71340" y="35728"/>
                </a:lnTo>
                <a:lnTo>
                  <a:pt x="71383" y="35533"/>
                </a:lnTo>
                <a:lnTo>
                  <a:pt x="71448" y="35223"/>
                </a:lnTo>
                <a:lnTo>
                  <a:pt x="71499" y="34985"/>
                </a:lnTo>
                <a:cubicBezTo>
                  <a:pt x="71679" y="34135"/>
                  <a:pt x="71852" y="33269"/>
                  <a:pt x="72039" y="32426"/>
                </a:cubicBezTo>
                <a:cubicBezTo>
                  <a:pt x="72328" y="31100"/>
                  <a:pt x="72587" y="29982"/>
                  <a:pt x="72905" y="28821"/>
                </a:cubicBezTo>
                <a:cubicBezTo>
                  <a:pt x="73222" y="27661"/>
                  <a:pt x="73539" y="26623"/>
                  <a:pt x="73863" y="25664"/>
                </a:cubicBezTo>
                <a:cubicBezTo>
                  <a:pt x="74274" y="24474"/>
                  <a:pt x="74678" y="23436"/>
                  <a:pt x="75082" y="22492"/>
                </a:cubicBezTo>
                <a:cubicBezTo>
                  <a:pt x="75565" y="21375"/>
                  <a:pt x="76040" y="20380"/>
                  <a:pt x="76531" y="19464"/>
                </a:cubicBezTo>
                <a:cubicBezTo>
                  <a:pt x="77071" y="18462"/>
                  <a:pt x="77590" y="17568"/>
                  <a:pt x="78131" y="16739"/>
                </a:cubicBezTo>
                <a:cubicBezTo>
                  <a:pt x="78643" y="15939"/>
                  <a:pt x="79133" y="15247"/>
                  <a:pt x="79609" y="14613"/>
                </a:cubicBezTo>
                <a:cubicBezTo>
                  <a:pt x="80142" y="13906"/>
                  <a:pt x="80640" y="13286"/>
                  <a:pt x="81123" y="12717"/>
                </a:cubicBezTo>
                <a:cubicBezTo>
                  <a:pt x="81757" y="11989"/>
                  <a:pt x="82348" y="11340"/>
                  <a:pt x="82947" y="10727"/>
                </a:cubicBezTo>
                <a:cubicBezTo>
                  <a:pt x="83516" y="10150"/>
                  <a:pt x="84042" y="9638"/>
                  <a:pt x="84561" y="9170"/>
                </a:cubicBezTo>
                <a:cubicBezTo>
                  <a:pt x="85254" y="8535"/>
                  <a:pt x="85902" y="7980"/>
                  <a:pt x="86551" y="7469"/>
                </a:cubicBezTo>
                <a:cubicBezTo>
                  <a:pt x="87250" y="6913"/>
                  <a:pt x="87885" y="6430"/>
                  <a:pt x="88498" y="5991"/>
                </a:cubicBezTo>
                <a:cubicBezTo>
                  <a:pt x="89269" y="5443"/>
                  <a:pt x="89997" y="4953"/>
                  <a:pt x="90725" y="4498"/>
                </a:cubicBezTo>
                <a:cubicBezTo>
                  <a:pt x="91482" y="4023"/>
                  <a:pt x="92181" y="3612"/>
                  <a:pt x="92859" y="3230"/>
                </a:cubicBezTo>
                <a:cubicBezTo>
                  <a:pt x="93659" y="2775"/>
                  <a:pt x="94387" y="2401"/>
                  <a:pt x="95087" y="2055"/>
                </a:cubicBezTo>
                <a:cubicBezTo>
                  <a:pt x="95952" y="1636"/>
                  <a:pt x="96687" y="1290"/>
                  <a:pt x="97357" y="1002"/>
                </a:cubicBezTo>
                <a:cubicBezTo>
                  <a:pt x="98230" y="627"/>
                  <a:pt x="99037" y="303"/>
                  <a:pt x="99830" y="14"/>
                </a:cubicBezTo>
                <a:lnTo>
                  <a:pt x="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2">
  <p:cSld name="CUSTOM_15">
    <p:bg>
      <p:bgPr>
        <a:gradFill>
          <a:gsLst>
            <a:gs pos="0">
              <a:schemeClr val="accent4"/>
            </a:gs>
            <a:gs pos="100000">
              <a:srgbClr val="552973">
                <a:alpha val="41568"/>
              </a:srgbClr>
            </a:gs>
          </a:gsLst>
          <a:lin ang="5400700" scaled="0"/>
        </a:gradFill>
        <a:effectLst/>
      </p:bgPr>
    </p:bg>
    <p:spTree>
      <p:nvGrpSpPr>
        <p:cNvPr id="1" name="Shape 2214"/>
        <p:cNvGrpSpPr/>
        <p:nvPr/>
      </p:nvGrpSpPr>
      <p:grpSpPr>
        <a:xfrm>
          <a:off x="0" y="0"/>
          <a:ext cx="0" cy="0"/>
          <a:chOff x="0" y="0"/>
          <a:chExt cx="0" cy="0"/>
        </a:xfrm>
      </p:grpSpPr>
      <p:sp>
        <p:nvSpPr>
          <p:cNvPr id="2215" name="Google Shape;2215;p29"/>
          <p:cNvSpPr/>
          <p:nvPr/>
        </p:nvSpPr>
        <p:spPr>
          <a:xfrm>
            <a:off x="4600949" y="480707"/>
            <a:ext cx="37196" cy="37531"/>
          </a:xfrm>
          <a:custGeom>
            <a:avLst/>
            <a:gdLst/>
            <a:ahLst/>
            <a:cxnLst/>
            <a:rect l="l" t="t" r="r" b="b"/>
            <a:pathLst>
              <a:path w="111" h="112" extrusionOk="0">
                <a:moveTo>
                  <a:pt x="55" y="1"/>
                </a:moveTo>
                <a:cubicBezTo>
                  <a:pt x="25" y="1"/>
                  <a:pt x="0" y="25"/>
                  <a:pt x="0" y="56"/>
                </a:cubicBezTo>
                <a:cubicBezTo>
                  <a:pt x="0" y="87"/>
                  <a:pt x="25" y="111"/>
                  <a:pt x="55" y="111"/>
                </a:cubicBezTo>
                <a:cubicBezTo>
                  <a:pt x="86" y="111"/>
                  <a:pt x="111" y="87"/>
                  <a:pt x="111" y="56"/>
                </a:cubicBezTo>
                <a:cubicBezTo>
                  <a:pt x="111" y="25"/>
                  <a:pt x="86" y="1"/>
                  <a:pt x="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9"/>
          <p:cNvSpPr/>
          <p:nvPr/>
        </p:nvSpPr>
        <p:spPr>
          <a:xfrm>
            <a:off x="5789556" y="172748"/>
            <a:ext cx="16085" cy="16085"/>
          </a:xfrm>
          <a:custGeom>
            <a:avLst/>
            <a:gdLst/>
            <a:ahLst/>
            <a:cxnLst/>
            <a:rect l="l" t="t" r="r" b="b"/>
            <a:pathLst>
              <a:path w="48" h="48" extrusionOk="0">
                <a:moveTo>
                  <a:pt x="24" y="0"/>
                </a:moveTo>
                <a:cubicBezTo>
                  <a:pt x="11" y="0"/>
                  <a:pt x="1" y="11"/>
                  <a:pt x="1" y="24"/>
                </a:cubicBezTo>
                <a:cubicBezTo>
                  <a:pt x="1" y="37"/>
                  <a:pt x="11" y="47"/>
                  <a:pt x="24" y="47"/>
                </a:cubicBezTo>
                <a:cubicBezTo>
                  <a:pt x="37" y="47"/>
                  <a:pt x="48" y="37"/>
                  <a:pt x="48" y="24"/>
                </a:cubicBezTo>
                <a:cubicBezTo>
                  <a:pt x="48" y="11"/>
                  <a:pt x="37" y="0"/>
                  <a:pt x="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9"/>
          <p:cNvSpPr/>
          <p:nvPr/>
        </p:nvSpPr>
        <p:spPr>
          <a:xfrm>
            <a:off x="4379112" y="1219608"/>
            <a:ext cx="98185" cy="84446"/>
          </a:xfrm>
          <a:custGeom>
            <a:avLst/>
            <a:gdLst/>
            <a:ahLst/>
            <a:cxnLst/>
            <a:rect l="l" t="t" r="r" b="b"/>
            <a:pathLst>
              <a:path w="293" h="252" extrusionOk="0">
                <a:moveTo>
                  <a:pt x="167" y="1"/>
                </a:moveTo>
                <a:cubicBezTo>
                  <a:pt x="55" y="1"/>
                  <a:pt x="0" y="136"/>
                  <a:pt x="79" y="215"/>
                </a:cubicBezTo>
                <a:cubicBezTo>
                  <a:pt x="104" y="240"/>
                  <a:pt x="135" y="251"/>
                  <a:pt x="166" y="251"/>
                </a:cubicBezTo>
                <a:cubicBezTo>
                  <a:pt x="231" y="251"/>
                  <a:pt x="293" y="201"/>
                  <a:pt x="293" y="125"/>
                </a:cubicBezTo>
                <a:cubicBezTo>
                  <a:pt x="293" y="57"/>
                  <a:pt x="236"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9"/>
          <p:cNvSpPr/>
          <p:nvPr/>
        </p:nvSpPr>
        <p:spPr>
          <a:xfrm>
            <a:off x="4193466" y="2182692"/>
            <a:ext cx="200056" cy="199721"/>
          </a:xfrm>
          <a:custGeom>
            <a:avLst/>
            <a:gdLst/>
            <a:ahLst/>
            <a:cxnLst/>
            <a:rect l="l" t="t" r="r" b="b"/>
            <a:pathLst>
              <a:path w="597" h="596" extrusionOk="0">
                <a:moveTo>
                  <a:pt x="299" y="1"/>
                </a:moveTo>
                <a:cubicBezTo>
                  <a:pt x="134" y="1"/>
                  <a:pt x="0" y="133"/>
                  <a:pt x="0" y="298"/>
                </a:cubicBezTo>
                <a:cubicBezTo>
                  <a:pt x="0" y="463"/>
                  <a:pt x="134" y="596"/>
                  <a:pt x="299" y="596"/>
                </a:cubicBezTo>
                <a:cubicBezTo>
                  <a:pt x="462" y="596"/>
                  <a:pt x="596" y="463"/>
                  <a:pt x="596" y="298"/>
                </a:cubicBezTo>
                <a:cubicBezTo>
                  <a:pt x="596" y="133"/>
                  <a:pt x="462" y="1"/>
                  <a:pt x="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9"/>
          <p:cNvSpPr/>
          <p:nvPr/>
        </p:nvSpPr>
        <p:spPr>
          <a:xfrm>
            <a:off x="6151131" y="172748"/>
            <a:ext cx="18766" cy="16085"/>
          </a:xfrm>
          <a:custGeom>
            <a:avLst/>
            <a:gdLst/>
            <a:ahLst/>
            <a:cxnLst/>
            <a:rect l="l" t="t" r="r" b="b"/>
            <a:pathLst>
              <a:path w="56" h="48" extrusionOk="0">
                <a:moveTo>
                  <a:pt x="32" y="0"/>
                </a:moveTo>
                <a:cubicBezTo>
                  <a:pt x="11" y="0"/>
                  <a:pt x="0" y="26"/>
                  <a:pt x="15" y="41"/>
                </a:cubicBezTo>
                <a:cubicBezTo>
                  <a:pt x="20" y="46"/>
                  <a:pt x="25" y="48"/>
                  <a:pt x="31" y="48"/>
                </a:cubicBezTo>
                <a:cubicBezTo>
                  <a:pt x="43" y="48"/>
                  <a:pt x="55" y="38"/>
                  <a:pt x="55" y="24"/>
                </a:cubicBezTo>
                <a:cubicBezTo>
                  <a:pt x="55" y="11"/>
                  <a:pt x="45"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9"/>
          <p:cNvSpPr/>
          <p:nvPr/>
        </p:nvSpPr>
        <p:spPr>
          <a:xfrm>
            <a:off x="6647417" y="823517"/>
            <a:ext cx="164200" cy="140743"/>
          </a:xfrm>
          <a:custGeom>
            <a:avLst/>
            <a:gdLst/>
            <a:ahLst/>
            <a:cxnLst/>
            <a:rect l="l" t="t" r="r" b="b"/>
            <a:pathLst>
              <a:path w="490" h="420" extrusionOk="0">
                <a:moveTo>
                  <a:pt x="281" y="1"/>
                </a:moveTo>
                <a:cubicBezTo>
                  <a:pt x="94" y="1"/>
                  <a:pt x="1" y="227"/>
                  <a:pt x="132" y="358"/>
                </a:cubicBezTo>
                <a:cubicBezTo>
                  <a:pt x="175" y="401"/>
                  <a:pt x="228" y="420"/>
                  <a:pt x="279" y="420"/>
                </a:cubicBezTo>
                <a:cubicBezTo>
                  <a:pt x="387" y="420"/>
                  <a:pt x="490" y="337"/>
                  <a:pt x="490" y="210"/>
                </a:cubicBezTo>
                <a:cubicBezTo>
                  <a:pt x="490" y="95"/>
                  <a:pt x="396" y="1"/>
                  <a:pt x="2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9"/>
          <p:cNvSpPr/>
          <p:nvPr/>
        </p:nvSpPr>
        <p:spPr>
          <a:xfrm>
            <a:off x="6093829" y="2206820"/>
            <a:ext cx="151801" cy="151466"/>
          </a:xfrm>
          <a:custGeom>
            <a:avLst/>
            <a:gdLst/>
            <a:ahLst/>
            <a:cxnLst/>
            <a:rect l="l" t="t" r="r" b="b"/>
            <a:pathLst>
              <a:path w="453" h="452" extrusionOk="0">
                <a:moveTo>
                  <a:pt x="226" y="0"/>
                </a:moveTo>
                <a:lnTo>
                  <a:pt x="226" y="7"/>
                </a:lnTo>
                <a:cubicBezTo>
                  <a:pt x="211" y="121"/>
                  <a:pt x="122" y="211"/>
                  <a:pt x="8" y="225"/>
                </a:cubicBezTo>
                <a:lnTo>
                  <a:pt x="1" y="226"/>
                </a:lnTo>
                <a:lnTo>
                  <a:pt x="8" y="227"/>
                </a:lnTo>
                <a:cubicBezTo>
                  <a:pt x="121" y="242"/>
                  <a:pt x="211" y="332"/>
                  <a:pt x="225" y="445"/>
                </a:cubicBezTo>
                <a:lnTo>
                  <a:pt x="226" y="452"/>
                </a:lnTo>
                <a:lnTo>
                  <a:pt x="228" y="445"/>
                </a:lnTo>
                <a:cubicBezTo>
                  <a:pt x="243" y="332"/>
                  <a:pt x="332" y="242"/>
                  <a:pt x="446" y="227"/>
                </a:cubicBezTo>
                <a:lnTo>
                  <a:pt x="452" y="226"/>
                </a:lnTo>
                <a:lnTo>
                  <a:pt x="446" y="225"/>
                </a:lnTo>
                <a:cubicBezTo>
                  <a:pt x="332" y="210"/>
                  <a:pt x="243" y="120"/>
                  <a:pt x="228" y="7"/>
                </a:cubicBezTo>
                <a:lnTo>
                  <a:pt x="2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9"/>
          <p:cNvSpPr/>
          <p:nvPr/>
        </p:nvSpPr>
        <p:spPr>
          <a:xfrm>
            <a:off x="3396258" y="963925"/>
            <a:ext cx="151466" cy="151466"/>
          </a:xfrm>
          <a:custGeom>
            <a:avLst/>
            <a:gdLst/>
            <a:ahLst/>
            <a:cxnLst/>
            <a:rect l="l" t="t" r="r" b="b"/>
            <a:pathLst>
              <a:path w="452" h="452" extrusionOk="0">
                <a:moveTo>
                  <a:pt x="226" y="0"/>
                </a:moveTo>
                <a:lnTo>
                  <a:pt x="225" y="7"/>
                </a:lnTo>
                <a:cubicBezTo>
                  <a:pt x="210" y="122"/>
                  <a:pt x="120" y="211"/>
                  <a:pt x="6" y="226"/>
                </a:cubicBezTo>
                <a:lnTo>
                  <a:pt x="0" y="226"/>
                </a:lnTo>
                <a:lnTo>
                  <a:pt x="6" y="227"/>
                </a:lnTo>
                <a:cubicBezTo>
                  <a:pt x="120" y="243"/>
                  <a:pt x="210" y="332"/>
                  <a:pt x="225" y="446"/>
                </a:cubicBezTo>
                <a:lnTo>
                  <a:pt x="226" y="452"/>
                </a:lnTo>
                <a:lnTo>
                  <a:pt x="226" y="446"/>
                </a:lnTo>
                <a:cubicBezTo>
                  <a:pt x="241" y="332"/>
                  <a:pt x="331" y="243"/>
                  <a:pt x="445" y="227"/>
                </a:cubicBezTo>
                <a:lnTo>
                  <a:pt x="452" y="226"/>
                </a:lnTo>
                <a:lnTo>
                  <a:pt x="445" y="226"/>
                </a:lnTo>
                <a:cubicBezTo>
                  <a:pt x="331" y="211"/>
                  <a:pt x="241" y="122"/>
                  <a:pt x="226" y="7"/>
                </a:cubicBezTo>
                <a:lnTo>
                  <a:pt x="2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9"/>
          <p:cNvSpPr/>
          <p:nvPr/>
        </p:nvSpPr>
        <p:spPr>
          <a:xfrm>
            <a:off x="5176990" y="5532"/>
            <a:ext cx="151466" cy="151801"/>
          </a:xfrm>
          <a:custGeom>
            <a:avLst/>
            <a:gdLst/>
            <a:ahLst/>
            <a:cxnLst/>
            <a:rect l="l" t="t" r="r" b="b"/>
            <a:pathLst>
              <a:path w="452" h="453" extrusionOk="0">
                <a:moveTo>
                  <a:pt x="226" y="1"/>
                </a:moveTo>
                <a:lnTo>
                  <a:pt x="225" y="6"/>
                </a:lnTo>
                <a:cubicBezTo>
                  <a:pt x="210" y="121"/>
                  <a:pt x="120" y="210"/>
                  <a:pt x="6" y="225"/>
                </a:cubicBezTo>
                <a:lnTo>
                  <a:pt x="0" y="226"/>
                </a:lnTo>
                <a:lnTo>
                  <a:pt x="6" y="226"/>
                </a:lnTo>
                <a:cubicBezTo>
                  <a:pt x="120" y="242"/>
                  <a:pt x="210" y="331"/>
                  <a:pt x="225" y="445"/>
                </a:cubicBezTo>
                <a:lnTo>
                  <a:pt x="226" y="452"/>
                </a:lnTo>
                <a:lnTo>
                  <a:pt x="226" y="445"/>
                </a:lnTo>
                <a:cubicBezTo>
                  <a:pt x="241" y="331"/>
                  <a:pt x="331" y="243"/>
                  <a:pt x="445" y="228"/>
                </a:cubicBezTo>
                <a:lnTo>
                  <a:pt x="452" y="226"/>
                </a:lnTo>
                <a:lnTo>
                  <a:pt x="445" y="225"/>
                </a:lnTo>
                <a:cubicBezTo>
                  <a:pt x="331" y="210"/>
                  <a:pt x="241" y="121"/>
                  <a:pt x="226" y="8"/>
                </a:cubicBezTo>
                <a:lnTo>
                  <a:pt x="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9"/>
          <p:cNvSpPr/>
          <p:nvPr/>
        </p:nvSpPr>
        <p:spPr>
          <a:xfrm>
            <a:off x="-2664562" y="-226812"/>
            <a:ext cx="18655369" cy="4610768"/>
          </a:xfrm>
          <a:custGeom>
            <a:avLst/>
            <a:gdLst/>
            <a:ahLst/>
            <a:cxnLst/>
            <a:rect l="l" t="t" r="r" b="b"/>
            <a:pathLst>
              <a:path w="285709" h="79496" extrusionOk="0">
                <a:moveTo>
                  <a:pt x="0" y="0"/>
                </a:moveTo>
                <a:lnTo>
                  <a:pt x="0" y="20646"/>
                </a:lnTo>
                <a:cubicBezTo>
                  <a:pt x="0" y="20646"/>
                  <a:pt x="11782" y="10570"/>
                  <a:pt x="32541" y="10475"/>
                </a:cubicBezTo>
                <a:cubicBezTo>
                  <a:pt x="32643" y="10474"/>
                  <a:pt x="32745" y="10474"/>
                  <a:pt x="32846" y="10474"/>
                </a:cubicBezTo>
                <a:cubicBezTo>
                  <a:pt x="53455" y="10474"/>
                  <a:pt x="69150" y="20641"/>
                  <a:pt x="79591" y="34068"/>
                </a:cubicBezTo>
                <a:cubicBezTo>
                  <a:pt x="89352" y="46616"/>
                  <a:pt x="110099" y="79495"/>
                  <a:pt x="142236" y="79495"/>
                </a:cubicBezTo>
                <a:cubicBezTo>
                  <a:pt x="188169" y="79495"/>
                  <a:pt x="195905" y="47198"/>
                  <a:pt x="206118" y="34068"/>
                </a:cubicBezTo>
                <a:cubicBezTo>
                  <a:pt x="216562" y="20637"/>
                  <a:pt x="232263" y="10462"/>
                  <a:pt x="252874" y="10462"/>
                </a:cubicBezTo>
                <a:cubicBezTo>
                  <a:pt x="252970" y="10462"/>
                  <a:pt x="253066" y="10462"/>
                  <a:pt x="253162" y="10463"/>
                </a:cubicBezTo>
                <a:cubicBezTo>
                  <a:pt x="273921" y="10564"/>
                  <a:pt x="285708" y="20646"/>
                  <a:pt x="285708" y="20646"/>
                </a:cubicBezTo>
                <a:lnTo>
                  <a:pt x="28570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5" name="Google Shape;2225;p29"/>
          <p:cNvGrpSpPr/>
          <p:nvPr/>
        </p:nvGrpSpPr>
        <p:grpSpPr>
          <a:xfrm>
            <a:off x="-296160" y="1115411"/>
            <a:ext cx="9730791" cy="4570675"/>
            <a:chOff x="-296160" y="1115411"/>
            <a:chExt cx="9730791" cy="4570675"/>
          </a:xfrm>
        </p:grpSpPr>
        <p:sp>
          <p:nvSpPr>
            <p:cNvPr id="2226" name="Google Shape;2226;p29"/>
            <p:cNvSpPr/>
            <p:nvPr/>
          </p:nvSpPr>
          <p:spPr>
            <a:xfrm>
              <a:off x="74393" y="3220504"/>
              <a:ext cx="535829" cy="1094445"/>
            </a:xfrm>
            <a:custGeom>
              <a:avLst/>
              <a:gdLst/>
              <a:ahLst/>
              <a:cxnLst/>
              <a:rect l="l" t="t" r="r" b="b"/>
              <a:pathLst>
                <a:path w="1599" h="3266" extrusionOk="0">
                  <a:moveTo>
                    <a:pt x="800" y="1"/>
                  </a:moveTo>
                  <a:lnTo>
                    <a:pt x="429" y="1515"/>
                  </a:lnTo>
                  <a:lnTo>
                    <a:pt x="545" y="1744"/>
                  </a:lnTo>
                  <a:lnTo>
                    <a:pt x="396" y="1652"/>
                  </a:lnTo>
                  <a:lnTo>
                    <a:pt x="176" y="2548"/>
                  </a:lnTo>
                  <a:lnTo>
                    <a:pt x="291" y="2670"/>
                  </a:lnTo>
                  <a:lnTo>
                    <a:pt x="158" y="2622"/>
                  </a:lnTo>
                  <a:lnTo>
                    <a:pt x="0" y="3265"/>
                  </a:lnTo>
                  <a:lnTo>
                    <a:pt x="1599" y="3265"/>
                  </a:lnTo>
                  <a:lnTo>
                    <a:pt x="1470" y="2741"/>
                  </a:lnTo>
                  <a:lnTo>
                    <a:pt x="1258" y="2768"/>
                  </a:lnTo>
                  <a:lnTo>
                    <a:pt x="1439" y="2608"/>
                  </a:lnTo>
                  <a:lnTo>
                    <a:pt x="1325" y="2142"/>
                  </a:lnTo>
                  <a:lnTo>
                    <a:pt x="1126" y="2187"/>
                  </a:lnTo>
                  <a:lnTo>
                    <a:pt x="1126" y="2187"/>
                  </a:lnTo>
                  <a:lnTo>
                    <a:pt x="1289" y="1999"/>
                  </a:lnTo>
                  <a:lnTo>
                    <a:pt x="1118" y="1299"/>
                  </a:lnTo>
                  <a:lnTo>
                    <a:pt x="971" y="1376"/>
                  </a:lnTo>
                  <a:lnTo>
                    <a:pt x="1094" y="1205"/>
                  </a:lnTo>
                  <a:lnTo>
                    <a:pt x="80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9"/>
            <p:cNvSpPr/>
            <p:nvPr/>
          </p:nvSpPr>
          <p:spPr>
            <a:xfrm>
              <a:off x="342474" y="3220504"/>
              <a:ext cx="267747" cy="1094445"/>
            </a:xfrm>
            <a:custGeom>
              <a:avLst/>
              <a:gdLst/>
              <a:ahLst/>
              <a:cxnLst/>
              <a:rect l="l" t="t" r="r" b="b"/>
              <a:pathLst>
                <a:path w="799" h="3266" extrusionOk="0">
                  <a:moveTo>
                    <a:pt x="0" y="1"/>
                  </a:moveTo>
                  <a:lnTo>
                    <a:pt x="0" y="3265"/>
                  </a:lnTo>
                  <a:lnTo>
                    <a:pt x="799" y="3265"/>
                  </a:lnTo>
                  <a:lnTo>
                    <a:pt x="670" y="2741"/>
                  </a:lnTo>
                  <a:lnTo>
                    <a:pt x="458" y="2768"/>
                  </a:lnTo>
                  <a:lnTo>
                    <a:pt x="639" y="2608"/>
                  </a:lnTo>
                  <a:lnTo>
                    <a:pt x="525" y="2142"/>
                  </a:lnTo>
                  <a:lnTo>
                    <a:pt x="326" y="2187"/>
                  </a:lnTo>
                  <a:lnTo>
                    <a:pt x="326" y="2187"/>
                  </a:lnTo>
                  <a:lnTo>
                    <a:pt x="489" y="1999"/>
                  </a:lnTo>
                  <a:lnTo>
                    <a:pt x="318" y="1299"/>
                  </a:lnTo>
                  <a:lnTo>
                    <a:pt x="171" y="1376"/>
                  </a:lnTo>
                  <a:lnTo>
                    <a:pt x="294" y="1205"/>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9"/>
            <p:cNvSpPr/>
            <p:nvPr/>
          </p:nvSpPr>
          <p:spPr>
            <a:xfrm>
              <a:off x="327730" y="3465464"/>
              <a:ext cx="507345" cy="1035132"/>
            </a:xfrm>
            <a:custGeom>
              <a:avLst/>
              <a:gdLst/>
              <a:ahLst/>
              <a:cxnLst/>
              <a:rect l="l" t="t" r="r" b="b"/>
              <a:pathLst>
                <a:path w="1514" h="3089" extrusionOk="0">
                  <a:moveTo>
                    <a:pt x="757" y="0"/>
                  </a:moveTo>
                  <a:lnTo>
                    <a:pt x="406" y="1432"/>
                  </a:lnTo>
                  <a:lnTo>
                    <a:pt x="516" y="1649"/>
                  </a:lnTo>
                  <a:lnTo>
                    <a:pt x="375" y="1562"/>
                  </a:lnTo>
                  <a:lnTo>
                    <a:pt x="166" y="2410"/>
                  </a:lnTo>
                  <a:lnTo>
                    <a:pt x="276" y="2525"/>
                  </a:lnTo>
                  <a:lnTo>
                    <a:pt x="150" y="2480"/>
                  </a:lnTo>
                  <a:lnTo>
                    <a:pt x="1" y="3088"/>
                  </a:lnTo>
                  <a:lnTo>
                    <a:pt x="1514" y="3088"/>
                  </a:lnTo>
                  <a:lnTo>
                    <a:pt x="1392" y="2592"/>
                  </a:lnTo>
                  <a:lnTo>
                    <a:pt x="1191" y="2618"/>
                  </a:lnTo>
                  <a:lnTo>
                    <a:pt x="1361" y="2466"/>
                  </a:lnTo>
                  <a:lnTo>
                    <a:pt x="1253" y="2026"/>
                  </a:lnTo>
                  <a:lnTo>
                    <a:pt x="1066" y="2067"/>
                  </a:lnTo>
                  <a:lnTo>
                    <a:pt x="1220" y="1890"/>
                  </a:lnTo>
                  <a:lnTo>
                    <a:pt x="1058" y="1228"/>
                  </a:lnTo>
                  <a:lnTo>
                    <a:pt x="919" y="1299"/>
                  </a:lnTo>
                  <a:lnTo>
                    <a:pt x="1037" y="1138"/>
                  </a:lnTo>
                  <a:lnTo>
                    <a:pt x="757"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9"/>
            <p:cNvSpPr/>
            <p:nvPr/>
          </p:nvSpPr>
          <p:spPr>
            <a:xfrm>
              <a:off x="581067" y="3465464"/>
              <a:ext cx="254008" cy="1035132"/>
            </a:xfrm>
            <a:custGeom>
              <a:avLst/>
              <a:gdLst/>
              <a:ahLst/>
              <a:cxnLst/>
              <a:rect l="l" t="t" r="r" b="b"/>
              <a:pathLst>
                <a:path w="758" h="3089" extrusionOk="0">
                  <a:moveTo>
                    <a:pt x="1" y="0"/>
                  </a:moveTo>
                  <a:lnTo>
                    <a:pt x="1" y="3088"/>
                  </a:lnTo>
                  <a:lnTo>
                    <a:pt x="758" y="3088"/>
                  </a:lnTo>
                  <a:lnTo>
                    <a:pt x="636" y="2592"/>
                  </a:lnTo>
                  <a:lnTo>
                    <a:pt x="435" y="2618"/>
                  </a:lnTo>
                  <a:lnTo>
                    <a:pt x="605" y="2466"/>
                  </a:lnTo>
                  <a:lnTo>
                    <a:pt x="497" y="2026"/>
                  </a:lnTo>
                  <a:lnTo>
                    <a:pt x="310" y="2067"/>
                  </a:lnTo>
                  <a:lnTo>
                    <a:pt x="464" y="1890"/>
                  </a:lnTo>
                  <a:lnTo>
                    <a:pt x="302" y="1228"/>
                  </a:lnTo>
                  <a:lnTo>
                    <a:pt x="163" y="1299"/>
                  </a:lnTo>
                  <a:lnTo>
                    <a:pt x="281" y="1138"/>
                  </a:lnTo>
                  <a:lnTo>
                    <a:pt x="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9"/>
            <p:cNvSpPr/>
            <p:nvPr/>
          </p:nvSpPr>
          <p:spPr>
            <a:xfrm>
              <a:off x="760681" y="4194312"/>
              <a:ext cx="72047" cy="106898"/>
            </a:xfrm>
            <a:custGeom>
              <a:avLst/>
              <a:gdLst/>
              <a:ahLst/>
              <a:cxnLst/>
              <a:rect l="l" t="t" r="r" b="b"/>
              <a:pathLst>
                <a:path w="215" h="319" extrusionOk="0">
                  <a:moveTo>
                    <a:pt x="101" y="1"/>
                  </a:moveTo>
                  <a:lnTo>
                    <a:pt x="1" y="58"/>
                  </a:lnTo>
                  <a:cubicBezTo>
                    <a:pt x="55" y="144"/>
                    <a:pt x="108" y="231"/>
                    <a:pt x="160" y="318"/>
                  </a:cubicBezTo>
                  <a:lnTo>
                    <a:pt x="215" y="309"/>
                  </a:lnTo>
                  <a:cubicBezTo>
                    <a:pt x="177" y="205"/>
                    <a:pt x="140" y="103"/>
                    <a:pt x="101" y="1"/>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9"/>
            <p:cNvSpPr/>
            <p:nvPr/>
          </p:nvSpPr>
          <p:spPr>
            <a:xfrm>
              <a:off x="-296160" y="1115411"/>
              <a:ext cx="791177" cy="784140"/>
            </a:xfrm>
            <a:custGeom>
              <a:avLst/>
              <a:gdLst/>
              <a:ahLst/>
              <a:cxnLst/>
              <a:rect l="l" t="t" r="r" b="b"/>
              <a:pathLst>
                <a:path w="2361" h="2340" extrusionOk="0">
                  <a:moveTo>
                    <a:pt x="1181" y="1"/>
                  </a:moveTo>
                  <a:cubicBezTo>
                    <a:pt x="545" y="1"/>
                    <a:pt x="24" y="511"/>
                    <a:pt x="13" y="1149"/>
                  </a:cubicBezTo>
                  <a:cubicBezTo>
                    <a:pt x="1" y="1794"/>
                    <a:pt x="515" y="2327"/>
                    <a:pt x="1160" y="2339"/>
                  </a:cubicBezTo>
                  <a:cubicBezTo>
                    <a:pt x="1167" y="2339"/>
                    <a:pt x="1173" y="2339"/>
                    <a:pt x="1180" y="2339"/>
                  </a:cubicBezTo>
                  <a:cubicBezTo>
                    <a:pt x="1817" y="2339"/>
                    <a:pt x="2339" y="1829"/>
                    <a:pt x="2350" y="1191"/>
                  </a:cubicBezTo>
                  <a:cubicBezTo>
                    <a:pt x="2361" y="546"/>
                    <a:pt x="1847" y="13"/>
                    <a:pt x="1203" y="1"/>
                  </a:cubicBezTo>
                  <a:cubicBezTo>
                    <a:pt x="1195" y="1"/>
                    <a:pt x="1188" y="1"/>
                    <a:pt x="1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9"/>
            <p:cNvSpPr/>
            <p:nvPr/>
          </p:nvSpPr>
          <p:spPr>
            <a:xfrm>
              <a:off x="2375149" y="2005862"/>
              <a:ext cx="145099" cy="145434"/>
            </a:xfrm>
            <a:custGeom>
              <a:avLst/>
              <a:gdLst/>
              <a:ahLst/>
              <a:cxnLst/>
              <a:rect l="l" t="t" r="r" b="b"/>
              <a:pathLst>
                <a:path w="433" h="434" extrusionOk="0">
                  <a:moveTo>
                    <a:pt x="216" y="1"/>
                  </a:moveTo>
                  <a:cubicBezTo>
                    <a:pt x="97" y="1"/>
                    <a:pt x="0" y="97"/>
                    <a:pt x="0" y="217"/>
                  </a:cubicBezTo>
                  <a:cubicBezTo>
                    <a:pt x="0" y="337"/>
                    <a:pt x="97" y="434"/>
                    <a:pt x="216" y="434"/>
                  </a:cubicBezTo>
                  <a:cubicBezTo>
                    <a:pt x="335" y="434"/>
                    <a:pt x="433" y="337"/>
                    <a:pt x="433" y="217"/>
                  </a:cubicBezTo>
                  <a:cubicBezTo>
                    <a:pt x="433" y="97"/>
                    <a:pt x="335" y="1"/>
                    <a:pt x="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9"/>
            <p:cNvSpPr/>
            <p:nvPr/>
          </p:nvSpPr>
          <p:spPr>
            <a:xfrm>
              <a:off x="1600820" y="2382430"/>
              <a:ext cx="151466" cy="151801"/>
            </a:xfrm>
            <a:custGeom>
              <a:avLst/>
              <a:gdLst/>
              <a:ahLst/>
              <a:cxnLst/>
              <a:rect l="l" t="t" r="r" b="b"/>
              <a:pathLst>
                <a:path w="452" h="453" extrusionOk="0">
                  <a:moveTo>
                    <a:pt x="226" y="1"/>
                  </a:moveTo>
                  <a:lnTo>
                    <a:pt x="225" y="8"/>
                  </a:lnTo>
                  <a:cubicBezTo>
                    <a:pt x="210" y="120"/>
                    <a:pt x="120" y="210"/>
                    <a:pt x="7" y="225"/>
                  </a:cubicBezTo>
                  <a:lnTo>
                    <a:pt x="0" y="226"/>
                  </a:lnTo>
                  <a:lnTo>
                    <a:pt x="7" y="227"/>
                  </a:lnTo>
                  <a:cubicBezTo>
                    <a:pt x="120" y="243"/>
                    <a:pt x="210" y="332"/>
                    <a:pt x="225" y="445"/>
                  </a:cubicBezTo>
                  <a:lnTo>
                    <a:pt x="226" y="452"/>
                  </a:lnTo>
                  <a:lnTo>
                    <a:pt x="227" y="445"/>
                  </a:lnTo>
                  <a:cubicBezTo>
                    <a:pt x="243" y="332"/>
                    <a:pt x="332" y="243"/>
                    <a:pt x="445" y="227"/>
                  </a:cubicBezTo>
                  <a:lnTo>
                    <a:pt x="452" y="226"/>
                  </a:lnTo>
                  <a:lnTo>
                    <a:pt x="445" y="225"/>
                  </a:lnTo>
                  <a:cubicBezTo>
                    <a:pt x="332" y="210"/>
                    <a:pt x="243" y="120"/>
                    <a:pt x="227" y="8"/>
                  </a:cubicBezTo>
                  <a:lnTo>
                    <a:pt x="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29"/>
            <p:cNvGrpSpPr/>
            <p:nvPr/>
          </p:nvGrpSpPr>
          <p:grpSpPr>
            <a:xfrm>
              <a:off x="-195537" y="2730817"/>
              <a:ext cx="9630169" cy="2955268"/>
              <a:chOff x="-9947500" y="2362155"/>
              <a:chExt cx="9630169" cy="2955268"/>
            </a:xfrm>
          </p:grpSpPr>
          <p:sp>
            <p:nvSpPr>
              <p:cNvPr id="2235" name="Google Shape;2235;p29"/>
              <p:cNvSpPr/>
              <p:nvPr/>
            </p:nvSpPr>
            <p:spPr>
              <a:xfrm>
                <a:off x="-9918011" y="2362155"/>
                <a:ext cx="9322887" cy="2915057"/>
              </a:xfrm>
              <a:custGeom>
                <a:avLst/>
                <a:gdLst/>
                <a:ahLst/>
                <a:cxnLst/>
                <a:rect l="l" t="t" r="r" b="b"/>
                <a:pathLst>
                  <a:path w="27821" h="8699" extrusionOk="0">
                    <a:moveTo>
                      <a:pt x="27550" y="7616"/>
                    </a:moveTo>
                    <a:cubicBezTo>
                      <a:pt x="27002" y="6656"/>
                      <a:pt x="25775" y="6342"/>
                      <a:pt x="24673" y="6269"/>
                    </a:cubicBezTo>
                    <a:cubicBezTo>
                      <a:pt x="23571" y="6198"/>
                      <a:pt x="22404" y="6262"/>
                      <a:pt x="21437" y="5728"/>
                    </a:cubicBezTo>
                    <a:cubicBezTo>
                      <a:pt x="20743" y="5345"/>
                      <a:pt x="20258" y="4697"/>
                      <a:pt x="19970" y="3953"/>
                    </a:cubicBezTo>
                    <a:lnTo>
                      <a:pt x="15019" y="2405"/>
                    </a:lnTo>
                    <a:lnTo>
                      <a:pt x="12716" y="3224"/>
                    </a:lnTo>
                    <a:lnTo>
                      <a:pt x="8854" y="1"/>
                    </a:lnTo>
                    <a:lnTo>
                      <a:pt x="0" y="3698"/>
                    </a:lnTo>
                    <a:lnTo>
                      <a:pt x="0" y="8699"/>
                    </a:lnTo>
                    <a:lnTo>
                      <a:pt x="27813" y="8699"/>
                    </a:lnTo>
                    <a:cubicBezTo>
                      <a:pt x="27820" y="8320"/>
                      <a:pt x="27739" y="7946"/>
                      <a:pt x="27550" y="7616"/>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9"/>
              <p:cNvSpPr/>
              <p:nvPr/>
            </p:nvSpPr>
            <p:spPr>
              <a:xfrm>
                <a:off x="-6719798" y="3168076"/>
                <a:ext cx="2746835" cy="1645688"/>
              </a:xfrm>
              <a:custGeom>
                <a:avLst/>
                <a:gdLst/>
                <a:ahLst/>
                <a:cxnLst/>
                <a:rect l="l" t="t" r="r" b="b"/>
                <a:pathLst>
                  <a:path w="8197" h="4911" extrusionOk="0">
                    <a:moveTo>
                      <a:pt x="5475" y="0"/>
                    </a:moveTo>
                    <a:lnTo>
                      <a:pt x="4641" y="1076"/>
                    </a:lnTo>
                    <a:lnTo>
                      <a:pt x="8196" y="2810"/>
                    </a:lnTo>
                    <a:lnTo>
                      <a:pt x="4641" y="1944"/>
                    </a:lnTo>
                    <a:lnTo>
                      <a:pt x="4363" y="2967"/>
                    </a:lnTo>
                    <a:lnTo>
                      <a:pt x="2497" y="3397"/>
                    </a:lnTo>
                    <a:lnTo>
                      <a:pt x="0" y="4911"/>
                    </a:lnTo>
                    <a:lnTo>
                      <a:pt x="3172" y="819"/>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9"/>
              <p:cNvSpPr/>
              <p:nvPr/>
            </p:nvSpPr>
            <p:spPr>
              <a:xfrm>
                <a:off x="-9945489" y="2362155"/>
                <a:ext cx="3426088" cy="2621172"/>
              </a:xfrm>
              <a:custGeom>
                <a:avLst/>
                <a:gdLst/>
                <a:ahLst/>
                <a:cxnLst/>
                <a:rect l="l" t="t" r="r" b="b"/>
                <a:pathLst>
                  <a:path w="10224" h="7822" extrusionOk="0">
                    <a:moveTo>
                      <a:pt x="0" y="3642"/>
                    </a:moveTo>
                    <a:lnTo>
                      <a:pt x="0" y="7822"/>
                    </a:lnTo>
                    <a:cubicBezTo>
                      <a:pt x="654" y="7069"/>
                      <a:pt x="1261" y="6286"/>
                      <a:pt x="1549" y="6155"/>
                    </a:cubicBezTo>
                    <a:cubicBezTo>
                      <a:pt x="2174" y="5871"/>
                      <a:pt x="3085" y="5387"/>
                      <a:pt x="3085" y="5387"/>
                    </a:cubicBezTo>
                    <a:lnTo>
                      <a:pt x="5701" y="5614"/>
                    </a:lnTo>
                    <a:lnTo>
                      <a:pt x="7322" y="4875"/>
                    </a:lnTo>
                    <a:lnTo>
                      <a:pt x="9911" y="5273"/>
                    </a:lnTo>
                    <a:lnTo>
                      <a:pt x="7351" y="4349"/>
                    </a:lnTo>
                    <a:lnTo>
                      <a:pt x="6555" y="3624"/>
                    </a:lnTo>
                    <a:lnTo>
                      <a:pt x="7351" y="3054"/>
                    </a:lnTo>
                    <a:lnTo>
                      <a:pt x="7351" y="1775"/>
                    </a:lnTo>
                    <a:lnTo>
                      <a:pt x="10223" y="2657"/>
                    </a:lnTo>
                    <a:lnTo>
                      <a:pt x="7977" y="1007"/>
                    </a:lnTo>
                    <a:lnTo>
                      <a:pt x="8937" y="1"/>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9"/>
              <p:cNvSpPr/>
              <p:nvPr/>
            </p:nvSpPr>
            <p:spPr>
              <a:xfrm>
                <a:off x="-9341636" y="3855371"/>
                <a:ext cx="320358" cy="653115"/>
              </a:xfrm>
              <a:custGeom>
                <a:avLst/>
                <a:gdLst/>
                <a:ahLst/>
                <a:cxnLst/>
                <a:rect l="l" t="t" r="r" b="b"/>
                <a:pathLst>
                  <a:path w="956" h="1949" extrusionOk="0">
                    <a:moveTo>
                      <a:pt x="478" y="0"/>
                    </a:moveTo>
                    <a:lnTo>
                      <a:pt x="256" y="904"/>
                    </a:lnTo>
                    <a:lnTo>
                      <a:pt x="325" y="1041"/>
                    </a:lnTo>
                    <a:lnTo>
                      <a:pt x="236" y="985"/>
                    </a:lnTo>
                    <a:lnTo>
                      <a:pt x="105" y="1521"/>
                    </a:lnTo>
                    <a:lnTo>
                      <a:pt x="174" y="1593"/>
                    </a:lnTo>
                    <a:lnTo>
                      <a:pt x="95" y="1565"/>
                    </a:lnTo>
                    <a:lnTo>
                      <a:pt x="1" y="1949"/>
                    </a:lnTo>
                    <a:lnTo>
                      <a:pt x="956" y="1949"/>
                    </a:lnTo>
                    <a:lnTo>
                      <a:pt x="878" y="1636"/>
                    </a:lnTo>
                    <a:lnTo>
                      <a:pt x="751" y="1652"/>
                    </a:lnTo>
                    <a:lnTo>
                      <a:pt x="859" y="1556"/>
                    </a:lnTo>
                    <a:lnTo>
                      <a:pt x="791" y="1278"/>
                    </a:lnTo>
                    <a:lnTo>
                      <a:pt x="672" y="1305"/>
                    </a:lnTo>
                    <a:lnTo>
                      <a:pt x="770" y="1192"/>
                    </a:lnTo>
                    <a:lnTo>
                      <a:pt x="668" y="775"/>
                    </a:lnTo>
                    <a:lnTo>
                      <a:pt x="579" y="821"/>
                    </a:lnTo>
                    <a:lnTo>
                      <a:pt x="653" y="719"/>
                    </a:lnTo>
                    <a:lnTo>
                      <a:pt x="478"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9"/>
              <p:cNvSpPr/>
              <p:nvPr/>
            </p:nvSpPr>
            <p:spPr>
              <a:xfrm>
                <a:off x="-9181457" y="3855371"/>
                <a:ext cx="160179" cy="653115"/>
              </a:xfrm>
              <a:custGeom>
                <a:avLst/>
                <a:gdLst/>
                <a:ahLst/>
                <a:cxnLst/>
                <a:rect l="l" t="t" r="r" b="b"/>
                <a:pathLst>
                  <a:path w="478" h="1949" extrusionOk="0">
                    <a:moveTo>
                      <a:pt x="0" y="0"/>
                    </a:moveTo>
                    <a:lnTo>
                      <a:pt x="0" y="1949"/>
                    </a:lnTo>
                    <a:lnTo>
                      <a:pt x="478" y="1949"/>
                    </a:lnTo>
                    <a:lnTo>
                      <a:pt x="400" y="1636"/>
                    </a:lnTo>
                    <a:lnTo>
                      <a:pt x="273" y="1652"/>
                    </a:lnTo>
                    <a:lnTo>
                      <a:pt x="381" y="1556"/>
                    </a:lnTo>
                    <a:lnTo>
                      <a:pt x="313" y="1278"/>
                    </a:lnTo>
                    <a:lnTo>
                      <a:pt x="194" y="1305"/>
                    </a:lnTo>
                    <a:lnTo>
                      <a:pt x="292" y="1192"/>
                    </a:lnTo>
                    <a:lnTo>
                      <a:pt x="190" y="775"/>
                    </a:lnTo>
                    <a:lnTo>
                      <a:pt x="101" y="821"/>
                    </a:lnTo>
                    <a:lnTo>
                      <a:pt x="175" y="719"/>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9"/>
              <p:cNvSpPr/>
              <p:nvPr/>
            </p:nvSpPr>
            <p:spPr>
              <a:xfrm>
                <a:off x="-9046411" y="3579247"/>
                <a:ext cx="454734" cy="928234"/>
              </a:xfrm>
              <a:custGeom>
                <a:avLst/>
                <a:gdLst/>
                <a:ahLst/>
                <a:cxnLst/>
                <a:rect l="l" t="t" r="r" b="b"/>
                <a:pathLst>
                  <a:path w="1357" h="2770" extrusionOk="0">
                    <a:moveTo>
                      <a:pt x="678" y="1"/>
                    </a:moveTo>
                    <a:lnTo>
                      <a:pt x="364" y="1285"/>
                    </a:lnTo>
                    <a:lnTo>
                      <a:pt x="461" y="1479"/>
                    </a:lnTo>
                    <a:lnTo>
                      <a:pt x="336" y="1400"/>
                    </a:lnTo>
                    <a:lnTo>
                      <a:pt x="150" y="2161"/>
                    </a:lnTo>
                    <a:lnTo>
                      <a:pt x="246" y="2265"/>
                    </a:lnTo>
                    <a:lnTo>
                      <a:pt x="133" y="2223"/>
                    </a:lnTo>
                    <a:lnTo>
                      <a:pt x="1" y="2769"/>
                    </a:lnTo>
                    <a:lnTo>
                      <a:pt x="1356" y="2769"/>
                    </a:lnTo>
                    <a:lnTo>
                      <a:pt x="1247" y="2325"/>
                    </a:lnTo>
                    <a:lnTo>
                      <a:pt x="1066" y="2348"/>
                    </a:lnTo>
                    <a:lnTo>
                      <a:pt x="1220" y="2212"/>
                    </a:lnTo>
                    <a:lnTo>
                      <a:pt x="1124" y="1818"/>
                    </a:lnTo>
                    <a:lnTo>
                      <a:pt x="955" y="1854"/>
                    </a:lnTo>
                    <a:lnTo>
                      <a:pt x="1093" y="1695"/>
                    </a:lnTo>
                    <a:lnTo>
                      <a:pt x="948" y="1103"/>
                    </a:lnTo>
                    <a:lnTo>
                      <a:pt x="824" y="1166"/>
                    </a:lnTo>
                    <a:lnTo>
                      <a:pt x="928" y="1022"/>
                    </a:lnTo>
                    <a:lnTo>
                      <a:pt x="678"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9"/>
              <p:cNvSpPr/>
              <p:nvPr/>
            </p:nvSpPr>
            <p:spPr>
              <a:xfrm>
                <a:off x="-8819547" y="3579247"/>
                <a:ext cx="227870" cy="928234"/>
              </a:xfrm>
              <a:custGeom>
                <a:avLst/>
                <a:gdLst/>
                <a:ahLst/>
                <a:cxnLst/>
                <a:rect l="l" t="t" r="r" b="b"/>
                <a:pathLst>
                  <a:path w="680" h="2770" extrusionOk="0">
                    <a:moveTo>
                      <a:pt x="1" y="1"/>
                    </a:moveTo>
                    <a:lnTo>
                      <a:pt x="1" y="2769"/>
                    </a:lnTo>
                    <a:lnTo>
                      <a:pt x="679" y="2769"/>
                    </a:lnTo>
                    <a:lnTo>
                      <a:pt x="570" y="2325"/>
                    </a:lnTo>
                    <a:lnTo>
                      <a:pt x="389" y="2348"/>
                    </a:lnTo>
                    <a:lnTo>
                      <a:pt x="543" y="2212"/>
                    </a:lnTo>
                    <a:lnTo>
                      <a:pt x="447" y="1818"/>
                    </a:lnTo>
                    <a:lnTo>
                      <a:pt x="278" y="1854"/>
                    </a:lnTo>
                    <a:lnTo>
                      <a:pt x="416" y="1695"/>
                    </a:lnTo>
                    <a:lnTo>
                      <a:pt x="271" y="1103"/>
                    </a:lnTo>
                    <a:lnTo>
                      <a:pt x="147" y="1166"/>
                    </a:lnTo>
                    <a:lnTo>
                      <a:pt x="251" y="1022"/>
                    </a:lnTo>
                    <a:lnTo>
                      <a:pt x="1"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9"/>
              <p:cNvSpPr/>
              <p:nvPr/>
            </p:nvSpPr>
            <p:spPr>
              <a:xfrm>
                <a:off x="-6964758" y="3992428"/>
                <a:ext cx="455069" cy="954707"/>
              </a:xfrm>
              <a:custGeom>
                <a:avLst/>
                <a:gdLst/>
                <a:ahLst/>
                <a:cxnLst/>
                <a:rect l="l" t="t" r="r" b="b"/>
                <a:pathLst>
                  <a:path w="1358" h="2849" extrusionOk="0">
                    <a:moveTo>
                      <a:pt x="1358" y="0"/>
                    </a:moveTo>
                    <a:lnTo>
                      <a:pt x="729" y="1162"/>
                    </a:lnTo>
                    <a:lnTo>
                      <a:pt x="775" y="1375"/>
                    </a:lnTo>
                    <a:lnTo>
                      <a:pt x="672" y="1267"/>
                    </a:lnTo>
                    <a:lnTo>
                      <a:pt x="300" y="1955"/>
                    </a:lnTo>
                    <a:lnTo>
                      <a:pt x="368" y="2079"/>
                    </a:lnTo>
                    <a:lnTo>
                      <a:pt x="269" y="2012"/>
                    </a:lnTo>
                    <a:lnTo>
                      <a:pt x="1" y="2505"/>
                    </a:lnTo>
                    <a:lnTo>
                      <a:pt x="1313" y="2848"/>
                    </a:lnTo>
                    <a:lnTo>
                      <a:pt x="1320" y="2391"/>
                    </a:lnTo>
                    <a:lnTo>
                      <a:pt x="1139" y="2367"/>
                    </a:lnTo>
                    <a:lnTo>
                      <a:pt x="1321" y="2276"/>
                    </a:lnTo>
                    <a:lnTo>
                      <a:pt x="1328" y="1869"/>
                    </a:lnTo>
                    <a:lnTo>
                      <a:pt x="1157" y="1863"/>
                    </a:lnTo>
                    <a:lnTo>
                      <a:pt x="1331" y="1744"/>
                    </a:lnTo>
                    <a:lnTo>
                      <a:pt x="1340" y="1134"/>
                    </a:lnTo>
                    <a:lnTo>
                      <a:pt x="1203" y="1163"/>
                    </a:lnTo>
                    <a:lnTo>
                      <a:pt x="1341" y="1050"/>
                    </a:lnTo>
                    <a:lnTo>
                      <a:pt x="1358"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9"/>
              <p:cNvSpPr/>
              <p:nvPr/>
            </p:nvSpPr>
            <p:spPr>
              <a:xfrm>
                <a:off x="-6744596" y="3992428"/>
                <a:ext cx="234907" cy="954707"/>
              </a:xfrm>
              <a:custGeom>
                <a:avLst/>
                <a:gdLst/>
                <a:ahLst/>
                <a:cxnLst/>
                <a:rect l="l" t="t" r="r" b="b"/>
                <a:pathLst>
                  <a:path w="701" h="2849" extrusionOk="0">
                    <a:moveTo>
                      <a:pt x="701" y="0"/>
                    </a:moveTo>
                    <a:lnTo>
                      <a:pt x="0" y="2677"/>
                    </a:lnTo>
                    <a:lnTo>
                      <a:pt x="656" y="2848"/>
                    </a:lnTo>
                    <a:lnTo>
                      <a:pt x="663" y="2391"/>
                    </a:lnTo>
                    <a:lnTo>
                      <a:pt x="482" y="2367"/>
                    </a:lnTo>
                    <a:lnTo>
                      <a:pt x="664" y="2276"/>
                    </a:lnTo>
                    <a:lnTo>
                      <a:pt x="671" y="1869"/>
                    </a:lnTo>
                    <a:lnTo>
                      <a:pt x="500" y="1863"/>
                    </a:lnTo>
                    <a:lnTo>
                      <a:pt x="674" y="1744"/>
                    </a:lnTo>
                    <a:lnTo>
                      <a:pt x="683" y="1134"/>
                    </a:lnTo>
                    <a:lnTo>
                      <a:pt x="546" y="1163"/>
                    </a:lnTo>
                    <a:lnTo>
                      <a:pt x="684" y="1050"/>
                    </a:lnTo>
                    <a:lnTo>
                      <a:pt x="70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9"/>
              <p:cNvSpPr/>
              <p:nvPr/>
            </p:nvSpPr>
            <p:spPr>
              <a:xfrm>
                <a:off x="-6622619" y="3767239"/>
                <a:ext cx="454734" cy="955377"/>
              </a:xfrm>
              <a:custGeom>
                <a:avLst/>
                <a:gdLst/>
                <a:ahLst/>
                <a:cxnLst/>
                <a:rect l="l" t="t" r="r" b="b"/>
                <a:pathLst>
                  <a:path w="1357" h="2851" extrusionOk="0">
                    <a:moveTo>
                      <a:pt x="1356" y="1"/>
                    </a:moveTo>
                    <a:lnTo>
                      <a:pt x="727" y="1163"/>
                    </a:lnTo>
                    <a:lnTo>
                      <a:pt x="773" y="1375"/>
                    </a:lnTo>
                    <a:lnTo>
                      <a:pt x="671" y="1267"/>
                    </a:lnTo>
                    <a:lnTo>
                      <a:pt x="298" y="1956"/>
                    </a:lnTo>
                    <a:lnTo>
                      <a:pt x="366" y="2081"/>
                    </a:lnTo>
                    <a:lnTo>
                      <a:pt x="267" y="2013"/>
                    </a:lnTo>
                    <a:lnTo>
                      <a:pt x="1" y="2507"/>
                    </a:lnTo>
                    <a:lnTo>
                      <a:pt x="1312" y="2850"/>
                    </a:lnTo>
                    <a:lnTo>
                      <a:pt x="1319" y="2391"/>
                    </a:lnTo>
                    <a:lnTo>
                      <a:pt x="1138" y="2369"/>
                    </a:lnTo>
                    <a:lnTo>
                      <a:pt x="1321" y="2276"/>
                    </a:lnTo>
                    <a:lnTo>
                      <a:pt x="1327" y="1871"/>
                    </a:lnTo>
                    <a:lnTo>
                      <a:pt x="1155" y="1863"/>
                    </a:lnTo>
                    <a:lnTo>
                      <a:pt x="1329" y="1745"/>
                    </a:lnTo>
                    <a:lnTo>
                      <a:pt x="1339" y="1134"/>
                    </a:lnTo>
                    <a:lnTo>
                      <a:pt x="1202" y="1165"/>
                    </a:lnTo>
                    <a:lnTo>
                      <a:pt x="1340" y="1052"/>
                    </a:lnTo>
                    <a:lnTo>
                      <a:pt x="1356"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9"/>
              <p:cNvSpPr/>
              <p:nvPr/>
            </p:nvSpPr>
            <p:spPr>
              <a:xfrm>
                <a:off x="-6403127" y="3767239"/>
                <a:ext cx="235242" cy="955377"/>
              </a:xfrm>
              <a:custGeom>
                <a:avLst/>
                <a:gdLst/>
                <a:ahLst/>
                <a:cxnLst/>
                <a:rect l="l" t="t" r="r" b="b"/>
                <a:pathLst>
                  <a:path w="702" h="2851" extrusionOk="0">
                    <a:moveTo>
                      <a:pt x="701" y="1"/>
                    </a:moveTo>
                    <a:lnTo>
                      <a:pt x="1" y="2678"/>
                    </a:lnTo>
                    <a:lnTo>
                      <a:pt x="657" y="2850"/>
                    </a:lnTo>
                    <a:lnTo>
                      <a:pt x="664" y="2391"/>
                    </a:lnTo>
                    <a:lnTo>
                      <a:pt x="483" y="2369"/>
                    </a:lnTo>
                    <a:lnTo>
                      <a:pt x="666" y="2276"/>
                    </a:lnTo>
                    <a:lnTo>
                      <a:pt x="672" y="1871"/>
                    </a:lnTo>
                    <a:lnTo>
                      <a:pt x="500" y="1863"/>
                    </a:lnTo>
                    <a:lnTo>
                      <a:pt x="674" y="1745"/>
                    </a:lnTo>
                    <a:lnTo>
                      <a:pt x="684" y="1134"/>
                    </a:lnTo>
                    <a:lnTo>
                      <a:pt x="547" y="1165"/>
                    </a:lnTo>
                    <a:lnTo>
                      <a:pt x="685" y="1052"/>
                    </a:lnTo>
                    <a:lnTo>
                      <a:pt x="701"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9"/>
              <p:cNvSpPr/>
              <p:nvPr/>
            </p:nvSpPr>
            <p:spPr>
              <a:xfrm>
                <a:off x="-6234236" y="4036997"/>
                <a:ext cx="499638" cy="1048536"/>
              </a:xfrm>
              <a:custGeom>
                <a:avLst/>
                <a:gdLst/>
                <a:ahLst/>
                <a:cxnLst/>
                <a:rect l="l" t="t" r="r" b="b"/>
                <a:pathLst>
                  <a:path w="1491" h="3129" extrusionOk="0">
                    <a:moveTo>
                      <a:pt x="1491" y="0"/>
                    </a:moveTo>
                    <a:lnTo>
                      <a:pt x="799" y="1277"/>
                    </a:lnTo>
                    <a:lnTo>
                      <a:pt x="850" y="1510"/>
                    </a:lnTo>
                    <a:lnTo>
                      <a:pt x="737" y="1392"/>
                    </a:lnTo>
                    <a:lnTo>
                      <a:pt x="328" y="2147"/>
                    </a:lnTo>
                    <a:lnTo>
                      <a:pt x="403" y="2284"/>
                    </a:lnTo>
                    <a:lnTo>
                      <a:pt x="294" y="2210"/>
                    </a:lnTo>
                    <a:lnTo>
                      <a:pt x="1" y="2752"/>
                    </a:lnTo>
                    <a:lnTo>
                      <a:pt x="1441" y="3128"/>
                    </a:lnTo>
                    <a:lnTo>
                      <a:pt x="1449" y="2626"/>
                    </a:lnTo>
                    <a:lnTo>
                      <a:pt x="1250" y="2600"/>
                    </a:lnTo>
                    <a:lnTo>
                      <a:pt x="1451" y="2499"/>
                    </a:lnTo>
                    <a:lnTo>
                      <a:pt x="1458" y="2053"/>
                    </a:lnTo>
                    <a:lnTo>
                      <a:pt x="1270" y="2046"/>
                    </a:lnTo>
                    <a:lnTo>
                      <a:pt x="1460" y="1916"/>
                    </a:lnTo>
                    <a:lnTo>
                      <a:pt x="1471" y="1245"/>
                    </a:lnTo>
                    <a:lnTo>
                      <a:pt x="1320" y="1278"/>
                    </a:lnTo>
                    <a:lnTo>
                      <a:pt x="1472" y="1155"/>
                    </a:lnTo>
                    <a:lnTo>
                      <a:pt x="149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9"/>
              <p:cNvSpPr/>
              <p:nvPr/>
            </p:nvSpPr>
            <p:spPr>
              <a:xfrm>
                <a:off x="-5992962" y="4036997"/>
                <a:ext cx="258364" cy="1048536"/>
              </a:xfrm>
              <a:custGeom>
                <a:avLst/>
                <a:gdLst/>
                <a:ahLst/>
                <a:cxnLst/>
                <a:rect l="l" t="t" r="r" b="b"/>
                <a:pathLst>
                  <a:path w="771" h="3129" extrusionOk="0">
                    <a:moveTo>
                      <a:pt x="771" y="0"/>
                    </a:moveTo>
                    <a:lnTo>
                      <a:pt x="1" y="2940"/>
                    </a:lnTo>
                    <a:lnTo>
                      <a:pt x="721" y="3128"/>
                    </a:lnTo>
                    <a:lnTo>
                      <a:pt x="729" y="2626"/>
                    </a:lnTo>
                    <a:lnTo>
                      <a:pt x="530" y="2600"/>
                    </a:lnTo>
                    <a:lnTo>
                      <a:pt x="731" y="2499"/>
                    </a:lnTo>
                    <a:lnTo>
                      <a:pt x="738" y="2053"/>
                    </a:lnTo>
                    <a:lnTo>
                      <a:pt x="550" y="2046"/>
                    </a:lnTo>
                    <a:lnTo>
                      <a:pt x="740" y="1916"/>
                    </a:lnTo>
                    <a:lnTo>
                      <a:pt x="751" y="1245"/>
                    </a:lnTo>
                    <a:lnTo>
                      <a:pt x="600" y="1278"/>
                    </a:lnTo>
                    <a:lnTo>
                      <a:pt x="752" y="1155"/>
                    </a:lnTo>
                    <a:lnTo>
                      <a:pt x="77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9"/>
              <p:cNvSpPr/>
              <p:nvPr/>
            </p:nvSpPr>
            <p:spPr>
              <a:xfrm>
                <a:off x="-6351856" y="4043028"/>
                <a:ext cx="367607" cy="772076"/>
              </a:xfrm>
              <a:custGeom>
                <a:avLst/>
                <a:gdLst/>
                <a:ahLst/>
                <a:cxnLst/>
                <a:rect l="l" t="t" r="r" b="b"/>
                <a:pathLst>
                  <a:path w="1097" h="2304" extrusionOk="0">
                    <a:moveTo>
                      <a:pt x="1096" y="1"/>
                    </a:moveTo>
                    <a:lnTo>
                      <a:pt x="588" y="941"/>
                    </a:lnTo>
                    <a:lnTo>
                      <a:pt x="625" y="1112"/>
                    </a:lnTo>
                    <a:lnTo>
                      <a:pt x="542" y="1025"/>
                    </a:lnTo>
                    <a:lnTo>
                      <a:pt x="241" y="1581"/>
                    </a:lnTo>
                    <a:lnTo>
                      <a:pt x="297" y="1681"/>
                    </a:lnTo>
                    <a:lnTo>
                      <a:pt x="217" y="1627"/>
                    </a:lnTo>
                    <a:lnTo>
                      <a:pt x="0" y="2026"/>
                    </a:lnTo>
                    <a:lnTo>
                      <a:pt x="1060" y="2303"/>
                    </a:lnTo>
                    <a:lnTo>
                      <a:pt x="1066" y="1933"/>
                    </a:lnTo>
                    <a:lnTo>
                      <a:pt x="920" y="1914"/>
                    </a:lnTo>
                    <a:lnTo>
                      <a:pt x="1067" y="1840"/>
                    </a:lnTo>
                    <a:lnTo>
                      <a:pt x="1073" y="1512"/>
                    </a:lnTo>
                    <a:lnTo>
                      <a:pt x="934" y="1506"/>
                    </a:lnTo>
                    <a:lnTo>
                      <a:pt x="1074" y="1411"/>
                    </a:lnTo>
                    <a:lnTo>
                      <a:pt x="1082" y="917"/>
                    </a:lnTo>
                    <a:lnTo>
                      <a:pt x="972" y="942"/>
                    </a:lnTo>
                    <a:lnTo>
                      <a:pt x="1083" y="850"/>
                    </a:lnTo>
                    <a:lnTo>
                      <a:pt x="1096"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9"/>
              <p:cNvSpPr/>
              <p:nvPr/>
            </p:nvSpPr>
            <p:spPr>
              <a:xfrm>
                <a:off x="-6174252" y="4043028"/>
                <a:ext cx="190003" cy="772076"/>
              </a:xfrm>
              <a:custGeom>
                <a:avLst/>
                <a:gdLst/>
                <a:ahLst/>
                <a:cxnLst/>
                <a:rect l="l" t="t" r="r" b="b"/>
                <a:pathLst>
                  <a:path w="567" h="2304" extrusionOk="0">
                    <a:moveTo>
                      <a:pt x="566" y="1"/>
                    </a:moveTo>
                    <a:lnTo>
                      <a:pt x="1" y="2165"/>
                    </a:lnTo>
                    <a:lnTo>
                      <a:pt x="530" y="2303"/>
                    </a:lnTo>
                    <a:lnTo>
                      <a:pt x="536" y="1933"/>
                    </a:lnTo>
                    <a:lnTo>
                      <a:pt x="390" y="1914"/>
                    </a:lnTo>
                    <a:lnTo>
                      <a:pt x="537" y="1840"/>
                    </a:lnTo>
                    <a:lnTo>
                      <a:pt x="543" y="1512"/>
                    </a:lnTo>
                    <a:lnTo>
                      <a:pt x="404" y="1506"/>
                    </a:lnTo>
                    <a:lnTo>
                      <a:pt x="544" y="1411"/>
                    </a:lnTo>
                    <a:lnTo>
                      <a:pt x="552" y="917"/>
                    </a:lnTo>
                    <a:lnTo>
                      <a:pt x="442" y="942"/>
                    </a:lnTo>
                    <a:lnTo>
                      <a:pt x="553" y="850"/>
                    </a:lnTo>
                    <a:lnTo>
                      <a:pt x="566"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9"/>
              <p:cNvSpPr/>
              <p:nvPr/>
            </p:nvSpPr>
            <p:spPr>
              <a:xfrm>
                <a:off x="-5988941" y="4266877"/>
                <a:ext cx="470484" cy="987882"/>
              </a:xfrm>
              <a:custGeom>
                <a:avLst/>
                <a:gdLst/>
                <a:ahLst/>
                <a:cxnLst/>
                <a:rect l="l" t="t" r="r" b="b"/>
                <a:pathLst>
                  <a:path w="1404" h="2948" extrusionOk="0">
                    <a:moveTo>
                      <a:pt x="1403" y="1"/>
                    </a:moveTo>
                    <a:lnTo>
                      <a:pt x="753" y="1203"/>
                    </a:lnTo>
                    <a:lnTo>
                      <a:pt x="800" y="1423"/>
                    </a:lnTo>
                    <a:lnTo>
                      <a:pt x="693" y="1312"/>
                    </a:lnTo>
                    <a:lnTo>
                      <a:pt x="308" y="2023"/>
                    </a:lnTo>
                    <a:lnTo>
                      <a:pt x="379" y="2152"/>
                    </a:lnTo>
                    <a:lnTo>
                      <a:pt x="277" y="2082"/>
                    </a:lnTo>
                    <a:lnTo>
                      <a:pt x="0" y="2593"/>
                    </a:lnTo>
                    <a:lnTo>
                      <a:pt x="1356" y="2948"/>
                    </a:lnTo>
                    <a:lnTo>
                      <a:pt x="1364" y="2474"/>
                    </a:lnTo>
                    <a:lnTo>
                      <a:pt x="1176" y="2450"/>
                    </a:lnTo>
                    <a:lnTo>
                      <a:pt x="1366" y="2354"/>
                    </a:lnTo>
                    <a:lnTo>
                      <a:pt x="1373" y="1934"/>
                    </a:lnTo>
                    <a:lnTo>
                      <a:pt x="1195" y="1928"/>
                    </a:lnTo>
                    <a:lnTo>
                      <a:pt x="1375" y="1805"/>
                    </a:lnTo>
                    <a:lnTo>
                      <a:pt x="1384" y="1173"/>
                    </a:lnTo>
                    <a:lnTo>
                      <a:pt x="1243" y="1205"/>
                    </a:lnTo>
                    <a:lnTo>
                      <a:pt x="1243" y="1205"/>
                    </a:lnTo>
                    <a:lnTo>
                      <a:pt x="1386" y="1087"/>
                    </a:lnTo>
                    <a:lnTo>
                      <a:pt x="1403"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9"/>
              <p:cNvSpPr/>
              <p:nvPr/>
            </p:nvSpPr>
            <p:spPr>
              <a:xfrm>
                <a:off x="-5761742" y="4266877"/>
                <a:ext cx="243284" cy="987882"/>
              </a:xfrm>
              <a:custGeom>
                <a:avLst/>
                <a:gdLst/>
                <a:ahLst/>
                <a:cxnLst/>
                <a:rect l="l" t="t" r="r" b="b"/>
                <a:pathLst>
                  <a:path w="726" h="2948" extrusionOk="0">
                    <a:moveTo>
                      <a:pt x="725" y="1"/>
                    </a:moveTo>
                    <a:lnTo>
                      <a:pt x="1" y="2770"/>
                    </a:lnTo>
                    <a:lnTo>
                      <a:pt x="678" y="2948"/>
                    </a:lnTo>
                    <a:lnTo>
                      <a:pt x="686" y="2474"/>
                    </a:lnTo>
                    <a:lnTo>
                      <a:pt x="498" y="2450"/>
                    </a:lnTo>
                    <a:lnTo>
                      <a:pt x="688" y="2354"/>
                    </a:lnTo>
                    <a:lnTo>
                      <a:pt x="695" y="1934"/>
                    </a:lnTo>
                    <a:lnTo>
                      <a:pt x="517" y="1928"/>
                    </a:lnTo>
                    <a:lnTo>
                      <a:pt x="697" y="1805"/>
                    </a:lnTo>
                    <a:lnTo>
                      <a:pt x="706" y="1173"/>
                    </a:lnTo>
                    <a:lnTo>
                      <a:pt x="565" y="1205"/>
                    </a:lnTo>
                    <a:lnTo>
                      <a:pt x="565" y="1205"/>
                    </a:lnTo>
                    <a:lnTo>
                      <a:pt x="708" y="1087"/>
                    </a:lnTo>
                    <a:lnTo>
                      <a:pt x="725"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9"/>
              <p:cNvSpPr/>
              <p:nvPr/>
            </p:nvSpPr>
            <p:spPr>
              <a:xfrm>
                <a:off x="-5652834" y="4429737"/>
                <a:ext cx="364927" cy="765709"/>
              </a:xfrm>
              <a:custGeom>
                <a:avLst/>
                <a:gdLst/>
                <a:ahLst/>
                <a:cxnLst/>
                <a:rect l="l" t="t" r="r" b="b"/>
                <a:pathLst>
                  <a:path w="1089" h="2285" extrusionOk="0">
                    <a:moveTo>
                      <a:pt x="1088" y="1"/>
                    </a:moveTo>
                    <a:lnTo>
                      <a:pt x="584" y="932"/>
                    </a:lnTo>
                    <a:lnTo>
                      <a:pt x="620" y="1102"/>
                    </a:lnTo>
                    <a:lnTo>
                      <a:pt x="538" y="1017"/>
                    </a:lnTo>
                    <a:lnTo>
                      <a:pt x="239" y="1568"/>
                    </a:lnTo>
                    <a:lnTo>
                      <a:pt x="294" y="1668"/>
                    </a:lnTo>
                    <a:lnTo>
                      <a:pt x="214" y="1614"/>
                    </a:lnTo>
                    <a:lnTo>
                      <a:pt x="0" y="2009"/>
                    </a:lnTo>
                    <a:lnTo>
                      <a:pt x="1052" y="2284"/>
                    </a:lnTo>
                    <a:lnTo>
                      <a:pt x="1058" y="1917"/>
                    </a:lnTo>
                    <a:lnTo>
                      <a:pt x="913" y="1898"/>
                    </a:lnTo>
                    <a:lnTo>
                      <a:pt x="1059" y="1824"/>
                    </a:lnTo>
                    <a:lnTo>
                      <a:pt x="1065" y="1499"/>
                    </a:lnTo>
                    <a:lnTo>
                      <a:pt x="927" y="1494"/>
                    </a:lnTo>
                    <a:lnTo>
                      <a:pt x="1066" y="1399"/>
                    </a:lnTo>
                    <a:lnTo>
                      <a:pt x="1074" y="910"/>
                    </a:lnTo>
                    <a:lnTo>
                      <a:pt x="964" y="933"/>
                    </a:lnTo>
                    <a:lnTo>
                      <a:pt x="964" y="933"/>
                    </a:lnTo>
                    <a:lnTo>
                      <a:pt x="1075" y="842"/>
                    </a:lnTo>
                    <a:lnTo>
                      <a:pt x="1088"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9"/>
              <p:cNvSpPr/>
              <p:nvPr/>
            </p:nvSpPr>
            <p:spPr>
              <a:xfrm>
                <a:off x="-5476570" y="4429737"/>
                <a:ext cx="188663" cy="765709"/>
              </a:xfrm>
              <a:custGeom>
                <a:avLst/>
                <a:gdLst/>
                <a:ahLst/>
                <a:cxnLst/>
                <a:rect l="l" t="t" r="r" b="b"/>
                <a:pathLst>
                  <a:path w="563" h="2285" extrusionOk="0">
                    <a:moveTo>
                      <a:pt x="562" y="1"/>
                    </a:moveTo>
                    <a:lnTo>
                      <a:pt x="0" y="2147"/>
                    </a:lnTo>
                    <a:lnTo>
                      <a:pt x="526" y="2284"/>
                    </a:lnTo>
                    <a:lnTo>
                      <a:pt x="532" y="1917"/>
                    </a:lnTo>
                    <a:lnTo>
                      <a:pt x="387" y="1898"/>
                    </a:lnTo>
                    <a:lnTo>
                      <a:pt x="533" y="1824"/>
                    </a:lnTo>
                    <a:lnTo>
                      <a:pt x="539" y="1499"/>
                    </a:lnTo>
                    <a:lnTo>
                      <a:pt x="401" y="1494"/>
                    </a:lnTo>
                    <a:lnTo>
                      <a:pt x="540" y="1399"/>
                    </a:lnTo>
                    <a:lnTo>
                      <a:pt x="548" y="910"/>
                    </a:lnTo>
                    <a:lnTo>
                      <a:pt x="438" y="933"/>
                    </a:lnTo>
                    <a:lnTo>
                      <a:pt x="438" y="933"/>
                    </a:lnTo>
                    <a:lnTo>
                      <a:pt x="549" y="842"/>
                    </a:lnTo>
                    <a:lnTo>
                      <a:pt x="562"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9"/>
              <p:cNvSpPr/>
              <p:nvPr/>
            </p:nvSpPr>
            <p:spPr>
              <a:xfrm>
                <a:off x="-5470538" y="4469614"/>
                <a:ext cx="364592" cy="765374"/>
              </a:xfrm>
              <a:custGeom>
                <a:avLst/>
                <a:gdLst/>
                <a:ahLst/>
                <a:cxnLst/>
                <a:rect l="l" t="t" r="r" b="b"/>
                <a:pathLst>
                  <a:path w="1088" h="2284" extrusionOk="0">
                    <a:moveTo>
                      <a:pt x="1087" y="0"/>
                    </a:moveTo>
                    <a:lnTo>
                      <a:pt x="583" y="932"/>
                    </a:lnTo>
                    <a:lnTo>
                      <a:pt x="621" y="1102"/>
                    </a:lnTo>
                    <a:lnTo>
                      <a:pt x="538" y="1016"/>
                    </a:lnTo>
                    <a:lnTo>
                      <a:pt x="240" y="1568"/>
                    </a:lnTo>
                    <a:lnTo>
                      <a:pt x="294" y="1668"/>
                    </a:lnTo>
                    <a:lnTo>
                      <a:pt x="215" y="1614"/>
                    </a:lnTo>
                    <a:lnTo>
                      <a:pt x="1" y="2009"/>
                    </a:lnTo>
                    <a:lnTo>
                      <a:pt x="1052" y="2284"/>
                    </a:lnTo>
                    <a:lnTo>
                      <a:pt x="1058" y="1917"/>
                    </a:lnTo>
                    <a:lnTo>
                      <a:pt x="912" y="1898"/>
                    </a:lnTo>
                    <a:lnTo>
                      <a:pt x="1059" y="1824"/>
                    </a:lnTo>
                    <a:lnTo>
                      <a:pt x="1064" y="1498"/>
                    </a:lnTo>
                    <a:lnTo>
                      <a:pt x="926" y="1494"/>
                    </a:lnTo>
                    <a:lnTo>
                      <a:pt x="1066" y="1398"/>
                    </a:lnTo>
                    <a:lnTo>
                      <a:pt x="1073" y="909"/>
                    </a:lnTo>
                    <a:lnTo>
                      <a:pt x="964" y="933"/>
                    </a:lnTo>
                    <a:lnTo>
                      <a:pt x="1074" y="842"/>
                    </a:lnTo>
                    <a:lnTo>
                      <a:pt x="1087"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9"/>
              <p:cNvSpPr/>
              <p:nvPr/>
            </p:nvSpPr>
            <p:spPr>
              <a:xfrm>
                <a:off x="-5294275" y="4469614"/>
                <a:ext cx="188328" cy="765374"/>
              </a:xfrm>
              <a:custGeom>
                <a:avLst/>
                <a:gdLst/>
                <a:ahLst/>
                <a:cxnLst/>
                <a:rect l="l" t="t" r="r" b="b"/>
                <a:pathLst>
                  <a:path w="562" h="2284" extrusionOk="0">
                    <a:moveTo>
                      <a:pt x="561" y="0"/>
                    </a:moveTo>
                    <a:lnTo>
                      <a:pt x="1" y="2146"/>
                    </a:lnTo>
                    <a:lnTo>
                      <a:pt x="526" y="2284"/>
                    </a:lnTo>
                    <a:lnTo>
                      <a:pt x="532" y="1917"/>
                    </a:lnTo>
                    <a:lnTo>
                      <a:pt x="386" y="1898"/>
                    </a:lnTo>
                    <a:lnTo>
                      <a:pt x="533" y="1824"/>
                    </a:lnTo>
                    <a:lnTo>
                      <a:pt x="538" y="1498"/>
                    </a:lnTo>
                    <a:lnTo>
                      <a:pt x="400" y="1494"/>
                    </a:lnTo>
                    <a:lnTo>
                      <a:pt x="540" y="1398"/>
                    </a:lnTo>
                    <a:lnTo>
                      <a:pt x="547" y="909"/>
                    </a:lnTo>
                    <a:lnTo>
                      <a:pt x="438" y="933"/>
                    </a:lnTo>
                    <a:lnTo>
                      <a:pt x="548" y="842"/>
                    </a:lnTo>
                    <a:lnTo>
                      <a:pt x="56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9"/>
              <p:cNvSpPr/>
              <p:nvPr/>
            </p:nvSpPr>
            <p:spPr>
              <a:xfrm>
                <a:off x="-8611114" y="3528981"/>
                <a:ext cx="2058200" cy="953032"/>
              </a:xfrm>
              <a:custGeom>
                <a:avLst/>
                <a:gdLst/>
                <a:ahLst/>
                <a:cxnLst/>
                <a:rect l="l" t="t" r="r" b="b"/>
                <a:pathLst>
                  <a:path w="6142" h="2844" extrusionOk="0">
                    <a:moveTo>
                      <a:pt x="2278" y="1"/>
                    </a:moveTo>
                    <a:cubicBezTo>
                      <a:pt x="1632" y="1"/>
                      <a:pt x="986" y="27"/>
                      <a:pt x="342" y="80"/>
                    </a:cubicBezTo>
                    <a:cubicBezTo>
                      <a:pt x="943" y="1015"/>
                      <a:pt x="1" y="1948"/>
                      <a:pt x="951" y="2529"/>
                    </a:cubicBezTo>
                    <a:cubicBezTo>
                      <a:pt x="1393" y="2501"/>
                      <a:pt x="1835" y="2487"/>
                      <a:pt x="2277" y="2487"/>
                    </a:cubicBezTo>
                    <a:cubicBezTo>
                      <a:pt x="3573" y="2487"/>
                      <a:pt x="4866" y="2606"/>
                      <a:pt x="6141" y="2844"/>
                    </a:cubicBezTo>
                    <a:cubicBezTo>
                      <a:pt x="5389" y="2043"/>
                      <a:pt x="4728" y="1105"/>
                      <a:pt x="4257" y="84"/>
                    </a:cubicBezTo>
                    <a:cubicBezTo>
                      <a:pt x="3598" y="29"/>
                      <a:pt x="2938" y="1"/>
                      <a:pt x="2278" y="1"/>
                    </a:cubicBezTo>
                    <a:close/>
                  </a:path>
                </a:pathLst>
              </a:custGeom>
              <a:solidFill>
                <a:srgbClr val="FBD6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9"/>
              <p:cNvSpPr/>
              <p:nvPr/>
            </p:nvSpPr>
            <p:spPr>
              <a:xfrm>
                <a:off x="-7581010" y="3672405"/>
                <a:ext cx="310975" cy="709747"/>
              </a:xfrm>
              <a:custGeom>
                <a:avLst/>
                <a:gdLst/>
                <a:ahLst/>
                <a:cxnLst/>
                <a:rect l="l" t="t" r="r" b="b"/>
                <a:pathLst>
                  <a:path w="928" h="2118" extrusionOk="0">
                    <a:moveTo>
                      <a:pt x="927" y="0"/>
                    </a:moveTo>
                    <a:lnTo>
                      <a:pt x="927" y="0"/>
                    </a:lnTo>
                    <a:cubicBezTo>
                      <a:pt x="592" y="686"/>
                      <a:pt x="284" y="1376"/>
                      <a:pt x="1" y="2074"/>
                    </a:cubicBezTo>
                    <a:cubicBezTo>
                      <a:pt x="257" y="2084"/>
                      <a:pt x="513" y="2098"/>
                      <a:pt x="769" y="2117"/>
                    </a:cubicBezTo>
                    <a:lnTo>
                      <a:pt x="927" y="0"/>
                    </a:lnTo>
                    <a:close/>
                  </a:path>
                </a:pathLst>
              </a:custGeom>
              <a:solidFill>
                <a:srgbClr val="E669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9"/>
              <p:cNvSpPr/>
              <p:nvPr/>
            </p:nvSpPr>
            <p:spPr>
              <a:xfrm>
                <a:off x="-7323652" y="3672405"/>
                <a:ext cx="257359" cy="733539"/>
              </a:xfrm>
              <a:custGeom>
                <a:avLst/>
                <a:gdLst/>
                <a:ahLst/>
                <a:cxnLst/>
                <a:rect l="l" t="t" r="r" b="b"/>
                <a:pathLst>
                  <a:path w="768" h="2189" extrusionOk="0">
                    <a:moveTo>
                      <a:pt x="159" y="0"/>
                    </a:moveTo>
                    <a:lnTo>
                      <a:pt x="1" y="2117"/>
                    </a:lnTo>
                    <a:cubicBezTo>
                      <a:pt x="257" y="2137"/>
                      <a:pt x="512" y="2161"/>
                      <a:pt x="767" y="2189"/>
                    </a:cubicBezTo>
                    <a:cubicBezTo>
                      <a:pt x="591" y="1457"/>
                      <a:pt x="387" y="728"/>
                      <a:pt x="159" y="0"/>
                    </a:cubicBezTo>
                    <a:close/>
                  </a:path>
                </a:pathLst>
              </a:custGeom>
              <a:solidFill>
                <a:srgbClr val="E669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9"/>
              <p:cNvSpPr/>
              <p:nvPr/>
            </p:nvSpPr>
            <p:spPr>
              <a:xfrm>
                <a:off x="-7270371" y="3672405"/>
                <a:ext cx="218822" cy="733204"/>
              </a:xfrm>
              <a:custGeom>
                <a:avLst/>
                <a:gdLst/>
                <a:ahLst/>
                <a:cxnLst/>
                <a:rect l="l" t="t" r="r" b="b"/>
                <a:pathLst>
                  <a:path w="653" h="2188" extrusionOk="0">
                    <a:moveTo>
                      <a:pt x="0" y="0"/>
                    </a:moveTo>
                    <a:lnTo>
                      <a:pt x="0" y="0"/>
                    </a:lnTo>
                    <a:cubicBezTo>
                      <a:pt x="228" y="727"/>
                      <a:pt x="432" y="1456"/>
                      <a:pt x="608" y="2188"/>
                    </a:cubicBezTo>
                    <a:cubicBezTo>
                      <a:pt x="611" y="2188"/>
                      <a:pt x="506" y="1631"/>
                      <a:pt x="653" y="1280"/>
                    </a:cubicBezTo>
                    <a:cubicBezTo>
                      <a:pt x="651" y="1280"/>
                      <a:pt x="331" y="914"/>
                      <a:pt x="0"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9"/>
              <p:cNvSpPr/>
              <p:nvPr/>
            </p:nvSpPr>
            <p:spPr>
              <a:xfrm>
                <a:off x="-7335380" y="3545737"/>
                <a:ext cx="782464" cy="936276"/>
              </a:xfrm>
              <a:custGeom>
                <a:avLst/>
                <a:gdLst/>
                <a:ahLst/>
                <a:cxnLst/>
                <a:rect l="l" t="t" r="r" b="b"/>
                <a:pathLst>
                  <a:path w="2335" h="2794" extrusionOk="0">
                    <a:moveTo>
                      <a:pt x="0" y="1"/>
                    </a:moveTo>
                    <a:lnTo>
                      <a:pt x="0" y="1"/>
                    </a:lnTo>
                    <a:cubicBezTo>
                      <a:pt x="491" y="1012"/>
                      <a:pt x="1169" y="1938"/>
                      <a:pt x="1936" y="2723"/>
                    </a:cubicBezTo>
                    <a:cubicBezTo>
                      <a:pt x="2069" y="2746"/>
                      <a:pt x="2202" y="2769"/>
                      <a:pt x="2334" y="2794"/>
                    </a:cubicBezTo>
                    <a:cubicBezTo>
                      <a:pt x="1582" y="1993"/>
                      <a:pt x="921" y="1055"/>
                      <a:pt x="450" y="34"/>
                    </a:cubicBezTo>
                    <a:cubicBezTo>
                      <a:pt x="300" y="21"/>
                      <a:pt x="150" y="10"/>
                      <a:pt x="0" y="1"/>
                    </a:cubicBezTo>
                    <a:close/>
                  </a:path>
                </a:pathLst>
              </a:custGeom>
              <a:solidFill>
                <a:srgbClr val="FAC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9"/>
              <p:cNvSpPr/>
              <p:nvPr/>
            </p:nvSpPr>
            <p:spPr>
              <a:xfrm>
                <a:off x="-8150013" y="3529316"/>
                <a:ext cx="961744" cy="835746"/>
              </a:xfrm>
              <a:custGeom>
                <a:avLst/>
                <a:gdLst/>
                <a:ahLst/>
                <a:cxnLst/>
                <a:rect l="l" t="t" r="r" b="b"/>
                <a:pathLst>
                  <a:path w="2870" h="2494" extrusionOk="0">
                    <a:moveTo>
                      <a:pt x="1063" y="1"/>
                    </a:moveTo>
                    <a:cubicBezTo>
                      <a:pt x="671" y="192"/>
                      <a:pt x="368" y="520"/>
                      <a:pt x="215" y="894"/>
                    </a:cubicBezTo>
                    <a:cubicBezTo>
                      <a:pt x="1" y="1422"/>
                      <a:pt x="104" y="1980"/>
                      <a:pt x="326" y="2494"/>
                    </a:cubicBezTo>
                    <a:cubicBezTo>
                      <a:pt x="418" y="2491"/>
                      <a:pt x="510" y="2490"/>
                      <a:pt x="602" y="2489"/>
                    </a:cubicBezTo>
                    <a:cubicBezTo>
                      <a:pt x="1130" y="2352"/>
                      <a:pt x="1615" y="2085"/>
                      <a:pt x="2012" y="1710"/>
                    </a:cubicBezTo>
                    <a:cubicBezTo>
                      <a:pt x="2465" y="1275"/>
                      <a:pt x="2788" y="696"/>
                      <a:pt x="2870" y="83"/>
                    </a:cubicBezTo>
                    <a:cubicBezTo>
                      <a:pt x="2268" y="32"/>
                      <a:pt x="1666" y="5"/>
                      <a:pt x="1063" y="1"/>
                    </a:cubicBezTo>
                    <a:close/>
                  </a:path>
                </a:pathLst>
              </a:custGeom>
              <a:solidFill>
                <a:srgbClr val="000000">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9"/>
              <p:cNvSpPr/>
              <p:nvPr/>
            </p:nvSpPr>
            <p:spPr>
              <a:xfrm>
                <a:off x="-9131862" y="3529316"/>
                <a:ext cx="1944935" cy="951356"/>
              </a:xfrm>
              <a:custGeom>
                <a:avLst/>
                <a:gdLst/>
                <a:ahLst/>
                <a:cxnLst/>
                <a:rect l="l" t="t" r="r" b="b"/>
                <a:pathLst>
                  <a:path w="5804" h="2839" extrusionOk="0">
                    <a:moveTo>
                      <a:pt x="3830" y="0"/>
                    </a:moveTo>
                    <a:cubicBezTo>
                      <a:pt x="3182" y="0"/>
                      <a:pt x="2534" y="27"/>
                      <a:pt x="1889" y="81"/>
                    </a:cubicBezTo>
                    <a:cubicBezTo>
                      <a:pt x="1416" y="1100"/>
                      <a:pt x="754" y="2037"/>
                      <a:pt x="0" y="2838"/>
                    </a:cubicBezTo>
                    <a:cubicBezTo>
                      <a:pt x="1150" y="2624"/>
                      <a:pt x="2318" y="2508"/>
                      <a:pt x="3488" y="2489"/>
                    </a:cubicBezTo>
                    <a:cubicBezTo>
                      <a:pt x="4361" y="1824"/>
                      <a:pt x="5168" y="1010"/>
                      <a:pt x="5803" y="83"/>
                    </a:cubicBezTo>
                    <a:cubicBezTo>
                      <a:pt x="5147" y="28"/>
                      <a:pt x="4488" y="0"/>
                      <a:pt x="3830" y="0"/>
                    </a:cubicBezTo>
                    <a:close/>
                  </a:path>
                </a:pathLst>
              </a:custGeom>
              <a:solidFill>
                <a:srgbClr val="EF9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9"/>
              <p:cNvSpPr/>
              <p:nvPr/>
            </p:nvSpPr>
            <p:spPr>
              <a:xfrm>
                <a:off x="-8007930" y="4254813"/>
                <a:ext cx="56632" cy="108573"/>
              </a:xfrm>
              <a:custGeom>
                <a:avLst/>
                <a:gdLst/>
                <a:ahLst/>
                <a:cxnLst/>
                <a:rect l="l" t="t" r="r" b="b"/>
                <a:pathLst>
                  <a:path w="169" h="324" extrusionOk="0">
                    <a:moveTo>
                      <a:pt x="108" y="0"/>
                    </a:moveTo>
                    <a:cubicBezTo>
                      <a:pt x="72" y="13"/>
                      <a:pt x="37" y="27"/>
                      <a:pt x="0" y="40"/>
                    </a:cubicBezTo>
                    <a:cubicBezTo>
                      <a:pt x="39" y="134"/>
                      <a:pt x="76" y="230"/>
                      <a:pt x="113" y="324"/>
                    </a:cubicBezTo>
                    <a:lnTo>
                      <a:pt x="168" y="323"/>
                    </a:lnTo>
                    <a:cubicBezTo>
                      <a:pt x="148" y="216"/>
                      <a:pt x="128" y="109"/>
                      <a:pt x="108"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9"/>
              <p:cNvSpPr/>
              <p:nvPr/>
            </p:nvSpPr>
            <p:spPr>
              <a:xfrm>
                <a:off x="-6580061" y="4373775"/>
                <a:ext cx="71712" cy="106898"/>
              </a:xfrm>
              <a:custGeom>
                <a:avLst/>
                <a:gdLst/>
                <a:ahLst/>
                <a:cxnLst/>
                <a:rect l="l" t="t" r="r" b="b"/>
                <a:pathLst>
                  <a:path w="214" h="319" extrusionOk="0">
                    <a:moveTo>
                      <a:pt x="113" y="1"/>
                    </a:moveTo>
                    <a:cubicBezTo>
                      <a:pt x="76" y="103"/>
                      <a:pt x="38" y="205"/>
                      <a:pt x="1" y="309"/>
                    </a:cubicBezTo>
                    <a:lnTo>
                      <a:pt x="55" y="318"/>
                    </a:lnTo>
                    <a:cubicBezTo>
                      <a:pt x="108" y="231"/>
                      <a:pt x="160" y="144"/>
                      <a:pt x="213" y="58"/>
                    </a:cubicBezTo>
                    <a:cubicBezTo>
                      <a:pt x="180" y="38"/>
                      <a:pt x="148" y="19"/>
                      <a:pt x="113" y="1"/>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9"/>
              <p:cNvSpPr/>
              <p:nvPr/>
            </p:nvSpPr>
            <p:spPr>
              <a:xfrm>
                <a:off x="-8499525" y="3529316"/>
                <a:ext cx="1312596" cy="44234"/>
              </a:xfrm>
              <a:custGeom>
                <a:avLst/>
                <a:gdLst/>
                <a:ahLst/>
                <a:cxnLst/>
                <a:rect l="l" t="t" r="r" b="b"/>
                <a:pathLst>
                  <a:path w="3917" h="132" extrusionOk="0">
                    <a:moveTo>
                      <a:pt x="1943" y="0"/>
                    </a:moveTo>
                    <a:cubicBezTo>
                      <a:pt x="1295" y="0"/>
                      <a:pt x="647" y="27"/>
                      <a:pt x="1" y="81"/>
                    </a:cubicBezTo>
                    <a:cubicBezTo>
                      <a:pt x="181" y="76"/>
                      <a:pt x="361" y="74"/>
                      <a:pt x="541" y="74"/>
                    </a:cubicBezTo>
                    <a:cubicBezTo>
                      <a:pt x="1084" y="74"/>
                      <a:pt x="1626" y="93"/>
                      <a:pt x="2166" y="131"/>
                    </a:cubicBezTo>
                    <a:cubicBezTo>
                      <a:pt x="2670" y="98"/>
                      <a:pt x="3176" y="82"/>
                      <a:pt x="3684" y="82"/>
                    </a:cubicBezTo>
                    <a:cubicBezTo>
                      <a:pt x="3762" y="82"/>
                      <a:pt x="3839" y="82"/>
                      <a:pt x="3916" y="83"/>
                    </a:cubicBezTo>
                    <a:cubicBezTo>
                      <a:pt x="3260" y="28"/>
                      <a:pt x="2601" y="0"/>
                      <a:pt x="1943" y="0"/>
                    </a:cubicBezTo>
                    <a:close/>
                  </a:path>
                </a:pathLst>
              </a:custGeom>
              <a:solidFill>
                <a:srgbClr val="F2AE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9"/>
              <p:cNvSpPr/>
              <p:nvPr/>
            </p:nvSpPr>
            <p:spPr>
              <a:xfrm>
                <a:off x="-9947500" y="4388184"/>
                <a:ext cx="5717854" cy="929239"/>
              </a:xfrm>
              <a:custGeom>
                <a:avLst/>
                <a:gdLst/>
                <a:ahLst/>
                <a:cxnLst/>
                <a:rect l="l" t="t" r="r" b="b"/>
                <a:pathLst>
                  <a:path w="17063" h="2773" extrusionOk="0">
                    <a:moveTo>
                      <a:pt x="6431" y="0"/>
                    </a:moveTo>
                    <a:cubicBezTo>
                      <a:pt x="4273" y="0"/>
                      <a:pt x="2106" y="298"/>
                      <a:pt x="19" y="870"/>
                    </a:cubicBezTo>
                    <a:lnTo>
                      <a:pt x="0" y="2704"/>
                    </a:lnTo>
                    <a:lnTo>
                      <a:pt x="17063" y="2773"/>
                    </a:lnTo>
                    <a:cubicBezTo>
                      <a:pt x="13845" y="884"/>
                      <a:pt x="10151" y="0"/>
                      <a:pt x="6431" y="0"/>
                    </a:cubicBezTo>
                    <a:close/>
                  </a:path>
                </a:pathLst>
              </a:custGeom>
              <a:solidFill>
                <a:srgbClr val="644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9"/>
              <p:cNvSpPr/>
              <p:nvPr/>
            </p:nvSpPr>
            <p:spPr>
              <a:xfrm>
                <a:off x="-4589555" y="4261180"/>
                <a:ext cx="362581" cy="780454"/>
              </a:xfrm>
              <a:custGeom>
                <a:avLst/>
                <a:gdLst/>
                <a:ahLst/>
                <a:cxnLst/>
                <a:rect l="l" t="t" r="r" b="b"/>
                <a:pathLst>
                  <a:path w="1082" h="2329" extrusionOk="0">
                    <a:moveTo>
                      <a:pt x="0" y="0"/>
                    </a:moveTo>
                    <a:lnTo>
                      <a:pt x="2" y="1080"/>
                    </a:lnTo>
                    <a:lnTo>
                      <a:pt x="119" y="1215"/>
                    </a:lnTo>
                    <a:lnTo>
                      <a:pt x="4" y="1177"/>
                    </a:lnTo>
                    <a:lnTo>
                      <a:pt x="4" y="1177"/>
                    </a:lnTo>
                    <a:lnTo>
                      <a:pt x="5" y="1817"/>
                    </a:lnTo>
                    <a:lnTo>
                      <a:pt x="102" y="1881"/>
                    </a:lnTo>
                    <a:lnTo>
                      <a:pt x="5" y="1870"/>
                    </a:lnTo>
                    <a:lnTo>
                      <a:pt x="5" y="1870"/>
                    </a:lnTo>
                    <a:lnTo>
                      <a:pt x="6" y="2329"/>
                    </a:lnTo>
                    <a:lnTo>
                      <a:pt x="1082" y="2063"/>
                    </a:lnTo>
                    <a:lnTo>
                      <a:pt x="908" y="1731"/>
                    </a:lnTo>
                    <a:lnTo>
                      <a:pt x="769" y="1785"/>
                    </a:lnTo>
                    <a:lnTo>
                      <a:pt x="864" y="1647"/>
                    </a:lnTo>
                    <a:lnTo>
                      <a:pt x="710" y="1354"/>
                    </a:lnTo>
                    <a:lnTo>
                      <a:pt x="584" y="1416"/>
                    </a:lnTo>
                    <a:lnTo>
                      <a:pt x="662" y="1262"/>
                    </a:lnTo>
                    <a:lnTo>
                      <a:pt x="430" y="821"/>
                    </a:lnTo>
                    <a:lnTo>
                      <a:pt x="343" y="896"/>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9"/>
              <p:cNvSpPr/>
              <p:nvPr/>
            </p:nvSpPr>
            <p:spPr>
              <a:xfrm>
                <a:off x="-4589555" y="4261180"/>
                <a:ext cx="362581" cy="735885"/>
              </a:xfrm>
              <a:custGeom>
                <a:avLst/>
                <a:gdLst/>
                <a:ahLst/>
                <a:cxnLst/>
                <a:rect l="l" t="t" r="r" b="b"/>
                <a:pathLst>
                  <a:path w="1082" h="2196" extrusionOk="0">
                    <a:moveTo>
                      <a:pt x="0" y="0"/>
                    </a:moveTo>
                    <a:lnTo>
                      <a:pt x="544" y="2196"/>
                    </a:lnTo>
                    <a:lnTo>
                      <a:pt x="1082" y="2063"/>
                    </a:lnTo>
                    <a:lnTo>
                      <a:pt x="908" y="1731"/>
                    </a:lnTo>
                    <a:lnTo>
                      <a:pt x="769" y="1785"/>
                    </a:lnTo>
                    <a:lnTo>
                      <a:pt x="864" y="1647"/>
                    </a:lnTo>
                    <a:lnTo>
                      <a:pt x="710" y="1354"/>
                    </a:lnTo>
                    <a:lnTo>
                      <a:pt x="584" y="1416"/>
                    </a:lnTo>
                    <a:lnTo>
                      <a:pt x="662" y="1262"/>
                    </a:lnTo>
                    <a:lnTo>
                      <a:pt x="430" y="821"/>
                    </a:lnTo>
                    <a:lnTo>
                      <a:pt x="343" y="896"/>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9"/>
              <p:cNvSpPr/>
              <p:nvPr/>
            </p:nvSpPr>
            <p:spPr>
              <a:xfrm>
                <a:off x="-4432392" y="3965955"/>
                <a:ext cx="362916" cy="780789"/>
              </a:xfrm>
              <a:custGeom>
                <a:avLst/>
                <a:gdLst/>
                <a:ahLst/>
                <a:cxnLst/>
                <a:rect l="l" t="t" r="r" b="b"/>
                <a:pathLst>
                  <a:path w="1083" h="2330" extrusionOk="0">
                    <a:moveTo>
                      <a:pt x="0" y="0"/>
                    </a:moveTo>
                    <a:lnTo>
                      <a:pt x="3" y="1081"/>
                    </a:lnTo>
                    <a:lnTo>
                      <a:pt x="119" y="1215"/>
                    </a:lnTo>
                    <a:lnTo>
                      <a:pt x="4" y="1179"/>
                    </a:lnTo>
                    <a:lnTo>
                      <a:pt x="5" y="1817"/>
                    </a:lnTo>
                    <a:lnTo>
                      <a:pt x="103" y="1881"/>
                    </a:lnTo>
                    <a:lnTo>
                      <a:pt x="5" y="1871"/>
                    </a:lnTo>
                    <a:lnTo>
                      <a:pt x="5" y="1871"/>
                    </a:lnTo>
                    <a:lnTo>
                      <a:pt x="6" y="2330"/>
                    </a:lnTo>
                    <a:lnTo>
                      <a:pt x="1082" y="2063"/>
                    </a:lnTo>
                    <a:lnTo>
                      <a:pt x="908" y="1731"/>
                    </a:lnTo>
                    <a:lnTo>
                      <a:pt x="769" y="1786"/>
                    </a:lnTo>
                    <a:lnTo>
                      <a:pt x="865" y="1647"/>
                    </a:lnTo>
                    <a:lnTo>
                      <a:pt x="710" y="1354"/>
                    </a:lnTo>
                    <a:lnTo>
                      <a:pt x="585" y="1416"/>
                    </a:lnTo>
                    <a:lnTo>
                      <a:pt x="662" y="1263"/>
                    </a:lnTo>
                    <a:lnTo>
                      <a:pt x="431" y="821"/>
                    </a:lnTo>
                    <a:lnTo>
                      <a:pt x="344" y="897"/>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9"/>
              <p:cNvSpPr/>
              <p:nvPr/>
            </p:nvSpPr>
            <p:spPr>
              <a:xfrm>
                <a:off x="-4432392" y="3965955"/>
                <a:ext cx="362916" cy="735885"/>
              </a:xfrm>
              <a:custGeom>
                <a:avLst/>
                <a:gdLst/>
                <a:ahLst/>
                <a:cxnLst/>
                <a:rect l="l" t="t" r="r" b="b"/>
                <a:pathLst>
                  <a:path w="1083" h="2196" extrusionOk="0">
                    <a:moveTo>
                      <a:pt x="0" y="0"/>
                    </a:moveTo>
                    <a:lnTo>
                      <a:pt x="545" y="2196"/>
                    </a:lnTo>
                    <a:lnTo>
                      <a:pt x="1082" y="2063"/>
                    </a:lnTo>
                    <a:lnTo>
                      <a:pt x="908" y="1731"/>
                    </a:lnTo>
                    <a:lnTo>
                      <a:pt x="769" y="1786"/>
                    </a:lnTo>
                    <a:lnTo>
                      <a:pt x="865" y="1647"/>
                    </a:lnTo>
                    <a:lnTo>
                      <a:pt x="710" y="1354"/>
                    </a:lnTo>
                    <a:lnTo>
                      <a:pt x="585" y="1416"/>
                    </a:lnTo>
                    <a:lnTo>
                      <a:pt x="662" y="1263"/>
                    </a:lnTo>
                    <a:lnTo>
                      <a:pt x="431" y="821"/>
                    </a:lnTo>
                    <a:lnTo>
                      <a:pt x="344" y="897"/>
                    </a:lnTo>
                    <a:lnTo>
                      <a:pt x="399" y="761"/>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9"/>
              <p:cNvSpPr/>
              <p:nvPr/>
            </p:nvSpPr>
            <p:spPr>
              <a:xfrm>
                <a:off x="-4015861" y="3990082"/>
                <a:ext cx="398102" cy="857192"/>
              </a:xfrm>
              <a:custGeom>
                <a:avLst/>
                <a:gdLst/>
                <a:ahLst/>
                <a:cxnLst/>
                <a:rect l="l" t="t" r="r" b="b"/>
                <a:pathLst>
                  <a:path w="1188" h="2558" extrusionOk="0">
                    <a:moveTo>
                      <a:pt x="0" y="0"/>
                    </a:moveTo>
                    <a:lnTo>
                      <a:pt x="4" y="1187"/>
                    </a:lnTo>
                    <a:lnTo>
                      <a:pt x="131" y="1334"/>
                    </a:lnTo>
                    <a:lnTo>
                      <a:pt x="4" y="1294"/>
                    </a:lnTo>
                    <a:lnTo>
                      <a:pt x="6" y="1996"/>
                    </a:lnTo>
                    <a:lnTo>
                      <a:pt x="113" y="2065"/>
                    </a:lnTo>
                    <a:lnTo>
                      <a:pt x="6" y="2053"/>
                    </a:lnTo>
                    <a:lnTo>
                      <a:pt x="6" y="2053"/>
                    </a:lnTo>
                    <a:lnTo>
                      <a:pt x="7" y="2558"/>
                    </a:lnTo>
                    <a:lnTo>
                      <a:pt x="1188" y="2265"/>
                    </a:lnTo>
                    <a:lnTo>
                      <a:pt x="997" y="1900"/>
                    </a:lnTo>
                    <a:lnTo>
                      <a:pt x="844" y="1960"/>
                    </a:lnTo>
                    <a:lnTo>
                      <a:pt x="949" y="1809"/>
                    </a:lnTo>
                    <a:lnTo>
                      <a:pt x="780" y="1485"/>
                    </a:lnTo>
                    <a:lnTo>
                      <a:pt x="641" y="1555"/>
                    </a:lnTo>
                    <a:lnTo>
                      <a:pt x="727" y="1387"/>
                    </a:lnTo>
                    <a:lnTo>
                      <a:pt x="473" y="901"/>
                    </a:lnTo>
                    <a:lnTo>
                      <a:pt x="378" y="983"/>
                    </a:lnTo>
                    <a:lnTo>
                      <a:pt x="438" y="835"/>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9"/>
              <p:cNvSpPr/>
              <p:nvPr/>
            </p:nvSpPr>
            <p:spPr>
              <a:xfrm>
                <a:off x="-4015861" y="3990082"/>
                <a:ext cx="398102" cy="807932"/>
              </a:xfrm>
              <a:custGeom>
                <a:avLst/>
                <a:gdLst/>
                <a:ahLst/>
                <a:cxnLst/>
                <a:rect l="l" t="t" r="r" b="b"/>
                <a:pathLst>
                  <a:path w="1188" h="2411" extrusionOk="0">
                    <a:moveTo>
                      <a:pt x="0" y="0"/>
                    </a:moveTo>
                    <a:lnTo>
                      <a:pt x="598" y="2411"/>
                    </a:lnTo>
                    <a:lnTo>
                      <a:pt x="1188" y="2265"/>
                    </a:lnTo>
                    <a:lnTo>
                      <a:pt x="997" y="1900"/>
                    </a:lnTo>
                    <a:lnTo>
                      <a:pt x="844" y="1960"/>
                    </a:lnTo>
                    <a:lnTo>
                      <a:pt x="949" y="1809"/>
                    </a:lnTo>
                    <a:lnTo>
                      <a:pt x="780" y="1485"/>
                    </a:lnTo>
                    <a:lnTo>
                      <a:pt x="641" y="1555"/>
                    </a:lnTo>
                    <a:lnTo>
                      <a:pt x="727" y="1387"/>
                    </a:lnTo>
                    <a:lnTo>
                      <a:pt x="473" y="901"/>
                    </a:lnTo>
                    <a:lnTo>
                      <a:pt x="378" y="983"/>
                    </a:lnTo>
                    <a:lnTo>
                      <a:pt x="438" y="835"/>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9"/>
              <p:cNvSpPr/>
              <p:nvPr/>
            </p:nvSpPr>
            <p:spPr>
              <a:xfrm>
                <a:off x="-4192795" y="4091953"/>
                <a:ext cx="293550" cy="631333"/>
              </a:xfrm>
              <a:custGeom>
                <a:avLst/>
                <a:gdLst/>
                <a:ahLst/>
                <a:cxnLst/>
                <a:rect l="l" t="t" r="r" b="b"/>
                <a:pathLst>
                  <a:path w="876" h="1884" extrusionOk="0">
                    <a:moveTo>
                      <a:pt x="0" y="1"/>
                    </a:moveTo>
                    <a:lnTo>
                      <a:pt x="3" y="873"/>
                    </a:lnTo>
                    <a:lnTo>
                      <a:pt x="97" y="983"/>
                    </a:lnTo>
                    <a:lnTo>
                      <a:pt x="4" y="952"/>
                    </a:lnTo>
                    <a:lnTo>
                      <a:pt x="5" y="1469"/>
                    </a:lnTo>
                    <a:lnTo>
                      <a:pt x="84" y="1520"/>
                    </a:lnTo>
                    <a:lnTo>
                      <a:pt x="5" y="1512"/>
                    </a:lnTo>
                    <a:lnTo>
                      <a:pt x="6" y="1883"/>
                    </a:lnTo>
                    <a:lnTo>
                      <a:pt x="875" y="1667"/>
                    </a:lnTo>
                    <a:lnTo>
                      <a:pt x="734" y="1400"/>
                    </a:lnTo>
                    <a:lnTo>
                      <a:pt x="622" y="1444"/>
                    </a:lnTo>
                    <a:lnTo>
                      <a:pt x="699" y="1332"/>
                    </a:lnTo>
                    <a:lnTo>
                      <a:pt x="574" y="1094"/>
                    </a:lnTo>
                    <a:lnTo>
                      <a:pt x="473" y="1145"/>
                    </a:lnTo>
                    <a:lnTo>
                      <a:pt x="536" y="1021"/>
                    </a:lnTo>
                    <a:lnTo>
                      <a:pt x="348" y="664"/>
                    </a:lnTo>
                    <a:lnTo>
                      <a:pt x="279" y="725"/>
                    </a:lnTo>
                    <a:lnTo>
                      <a:pt x="324" y="616"/>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9"/>
              <p:cNvSpPr/>
              <p:nvPr/>
            </p:nvSpPr>
            <p:spPr>
              <a:xfrm>
                <a:off x="-4192795" y="4091953"/>
                <a:ext cx="293550" cy="595142"/>
              </a:xfrm>
              <a:custGeom>
                <a:avLst/>
                <a:gdLst/>
                <a:ahLst/>
                <a:cxnLst/>
                <a:rect l="l" t="t" r="r" b="b"/>
                <a:pathLst>
                  <a:path w="876" h="1776" extrusionOk="0">
                    <a:moveTo>
                      <a:pt x="0" y="1"/>
                    </a:moveTo>
                    <a:lnTo>
                      <a:pt x="440" y="1775"/>
                    </a:lnTo>
                    <a:lnTo>
                      <a:pt x="875" y="1667"/>
                    </a:lnTo>
                    <a:lnTo>
                      <a:pt x="734" y="1400"/>
                    </a:lnTo>
                    <a:lnTo>
                      <a:pt x="622" y="1444"/>
                    </a:lnTo>
                    <a:lnTo>
                      <a:pt x="699" y="1332"/>
                    </a:lnTo>
                    <a:lnTo>
                      <a:pt x="574" y="1094"/>
                    </a:lnTo>
                    <a:lnTo>
                      <a:pt x="473" y="1145"/>
                    </a:lnTo>
                    <a:lnTo>
                      <a:pt x="536" y="1021"/>
                    </a:lnTo>
                    <a:lnTo>
                      <a:pt x="348" y="664"/>
                    </a:lnTo>
                    <a:lnTo>
                      <a:pt x="279" y="725"/>
                    </a:lnTo>
                    <a:lnTo>
                      <a:pt x="324" y="616"/>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9"/>
              <p:cNvSpPr/>
              <p:nvPr/>
            </p:nvSpPr>
            <p:spPr>
              <a:xfrm>
                <a:off x="-3771236" y="4070507"/>
                <a:ext cx="375985" cy="807597"/>
              </a:xfrm>
              <a:custGeom>
                <a:avLst/>
                <a:gdLst/>
                <a:ahLst/>
                <a:cxnLst/>
                <a:rect l="l" t="t" r="r" b="b"/>
                <a:pathLst>
                  <a:path w="1122" h="2410" extrusionOk="0">
                    <a:moveTo>
                      <a:pt x="0" y="0"/>
                    </a:moveTo>
                    <a:lnTo>
                      <a:pt x="4" y="1117"/>
                    </a:lnTo>
                    <a:lnTo>
                      <a:pt x="124" y="1257"/>
                    </a:lnTo>
                    <a:lnTo>
                      <a:pt x="4" y="1218"/>
                    </a:lnTo>
                    <a:lnTo>
                      <a:pt x="6" y="1880"/>
                    </a:lnTo>
                    <a:lnTo>
                      <a:pt x="107" y="1945"/>
                    </a:lnTo>
                    <a:lnTo>
                      <a:pt x="6" y="1936"/>
                    </a:lnTo>
                    <a:lnTo>
                      <a:pt x="6" y="1936"/>
                    </a:lnTo>
                    <a:lnTo>
                      <a:pt x="7" y="2410"/>
                    </a:lnTo>
                    <a:lnTo>
                      <a:pt x="1121" y="2133"/>
                    </a:lnTo>
                    <a:lnTo>
                      <a:pt x="941" y="1791"/>
                    </a:lnTo>
                    <a:lnTo>
                      <a:pt x="796" y="1847"/>
                    </a:lnTo>
                    <a:lnTo>
                      <a:pt x="895" y="1704"/>
                    </a:lnTo>
                    <a:lnTo>
                      <a:pt x="735" y="1401"/>
                    </a:lnTo>
                    <a:lnTo>
                      <a:pt x="605" y="1464"/>
                    </a:lnTo>
                    <a:lnTo>
                      <a:pt x="686" y="1307"/>
                    </a:lnTo>
                    <a:lnTo>
                      <a:pt x="446" y="849"/>
                    </a:lnTo>
                    <a:lnTo>
                      <a:pt x="357" y="927"/>
                    </a:lnTo>
                    <a:lnTo>
                      <a:pt x="414" y="787"/>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9"/>
              <p:cNvSpPr/>
              <p:nvPr/>
            </p:nvSpPr>
            <p:spPr>
              <a:xfrm>
                <a:off x="-3771236" y="4070507"/>
                <a:ext cx="375985" cy="761353"/>
              </a:xfrm>
              <a:custGeom>
                <a:avLst/>
                <a:gdLst/>
                <a:ahLst/>
                <a:cxnLst/>
                <a:rect l="l" t="t" r="r" b="b"/>
                <a:pathLst>
                  <a:path w="1122" h="2272" extrusionOk="0">
                    <a:moveTo>
                      <a:pt x="0" y="0"/>
                    </a:moveTo>
                    <a:lnTo>
                      <a:pt x="564" y="2272"/>
                    </a:lnTo>
                    <a:lnTo>
                      <a:pt x="1121" y="2133"/>
                    </a:lnTo>
                    <a:lnTo>
                      <a:pt x="941" y="1791"/>
                    </a:lnTo>
                    <a:lnTo>
                      <a:pt x="796" y="1847"/>
                    </a:lnTo>
                    <a:lnTo>
                      <a:pt x="895" y="1704"/>
                    </a:lnTo>
                    <a:lnTo>
                      <a:pt x="735" y="1401"/>
                    </a:lnTo>
                    <a:lnTo>
                      <a:pt x="605" y="1464"/>
                    </a:lnTo>
                    <a:lnTo>
                      <a:pt x="686" y="1307"/>
                    </a:lnTo>
                    <a:lnTo>
                      <a:pt x="446" y="849"/>
                    </a:lnTo>
                    <a:lnTo>
                      <a:pt x="357" y="927"/>
                    </a:lnTo>
                    <a:lnTo>
                      <a:pt x="414" y="787"/>
                    </a:lnTo>
                    <a:lnTo>
                      <a:pt x="0"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9"/>
              <p:cNvSpPr/>
              <p:nvPr/>
            </p:nvSpPr>
            <p:spPr>
              <a:xfrm>
                <a:off x="-3542027" y="4097315"/>
                <a:ext cx="291204" cy="625636"/>
              </a:xfrm>
              <a:custGeom>
                <a:avLst/>
                <a:gdLst/>
                <a:ahLst/>
                <a:cxnLst/>
                <a:rect l="l" t="t" r="r" b="b"/>
                <a:pathLst>
                  <a:path w="869" h="1867" extrusionOk="0">
                    <a:moveTo>
                      <a:pt x="1" y="0"/>
                    </a:moveTo>
                    <a:lnTo>
                      <a:pt x="3" y="866"/>
                    </a:lnTo>
                    <a:lnTo>
                      <a:pt x="96" y="974"/>
                    </a:lnTo>
                    <a:lnTo>
                      <a:pt x="3" y="944"/>
                    </a:lnTo>
                    <a:lnTo>
                      <a:pt x="5" y="1457"/>
                    </a:lnTo>
                    <a:lnTo>
                      <a:pt x="83" y="1506"/>
                    </a:lnTo>
                    <a:lnTo>
                      <a:pt x="5" y="1499"/>
                    </a:lnTo>
                    <a:lnTo>
                      <a:pt x="7" y="1866"/>
                    </a:lnTo>
                    <a:lnTo>
                      <a:pt x="869" y="1653"/>
                    </a:lnTo>
                    <a:lnTo>
                      <a:pt x="729" y="1388"/>
                    </a:lnTo>
                    <a:lnTo>
                      <a:pt x="617" y="1431"/>
                    </a:lnTo>
                    <a:lnTo>
                      <a:pt x="693" y="1319"/>
                    </a:lnTo>
                    <a:lnTo>
                      <a:pt x="570" y="1084"/>
                    </a:lnTo>
                    <a:lnTo>
                      <a:pt x="469" y="1135"/>
                    </a:lnTo>
                    <a:lnTo>
                      <a:pt x="532" y="1011"/>
                    </a:lnTo>
                    <a:lnTo>
                      <a:pt x="345" y="657"/>
                    </a:lnTo>
                    <a:lnTo>
                      <a:pt x="277" y="719"/>
                    </a:lnTo>
                    <a:lnTo>
                      <a:pt x="321" y="609"/>
                    </a:lnTo>
                    <a:lnTo>
                      <a:pt x="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9"/>
              <p:cNvSpPr/>
              <p:nvPr/>
            </p:nvSpPr>
            <p:spPr>
              <a:xfrm>
                <a:off x="-3542027" y="4097315"/>
                <a:ext cx="291204" cy="590116"/>
              </a:xfrm>
              <a:custGeom>
                <a:avLst/>
                <a:gdLst/>
                <a:ahLst/>
                <a:cxnLst/>
                <a:rect l="l" t="t" r="r" b="b"/>
                <a:pathLst>
                  <a:path w="869" h="1761" extrusionOk="0">
                    <a:moveTo>
                      <a:pt x="1" y="0"/>
                    </a:moveTo>
                    <a:lnTo>
                      <a:pt x="437" y="1760"/>
                    </a:lnTo>
                    <a:lnTo>
                      <a:pt x="869" y="1653"/>
                    </a:lnTo>
                    <a:lnTo>
                      <a:pt x="729" y="1388"/>
                    </a:lnTo>
                    <a:lnTo>
                      <a:pt x="617" y="1431"/>
                    </a:lnTo>
                    <a:lnTo>
                      <a:pt x="693" y="1319"/>
                    </a:lnTo>
                    <a:lnTo>
                      <a:pt x="570" y="1084"/>
                    </a:lnTo>
                    <a:lnTo>
                      <a:pt x="469" y="1135"/>
                    </a:lnTo>
                    <a:lnTo>
                      <a:pt x="532" y="1011"/>
                    </a:lnTo>
                    <a:lnTo>
                      <a:pt x="345" y="657"/>
                    </a:lnTo>
                    <a:lnTo>
                      <a:pt x="277" y="719"/>
                    </a:lnTo>
                    <a:lnTo>
                      <a:pt x="321" y="609"/>
                    </a:lnTo>
                    <a:lnTo>
                      <a:pt x="1"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9"/>
              <p:cNvSpPr/>
              <p:nvPr/>
            </p:nvSpPr>
            <p:spPr>
              <a:xfrm>
                <a:off x="-3395587" y="4054087"/>
                <a:ext cx="290869" cy="626307"/>
              </a:xfrm>
              <a:custGeom>
                <a:avLst/>
                <a:gdLst/>
                <a:ahLst/>
                <a:cxnLst/>
                <a:rect l="l" t="t" r="r" b="b"/>
                <a:pathLst>
                  <a:path w="868" h="1869" extrusionOk="0">
                    <a:moveTo>
                      <a:pt x="0" y="1"/>
                    </a:moveTo>
                    <a:lnTo>
                      <a:pt x="2" y="868"/>
                    </a:lnTo>
                    <a:lnTo>
                      <a:pt x="96" y="976"/>
                    </a:lnTo>
                    <a:lnTo>
                      <a:pt x="4" y="945"/>
                    </a:lnTo>
                    <a:lnTo>
                      <a:pt x="4" y="945"/>
                    </a:lnTo>
                    <a:lnTo>
                      <a:pt x="5" y="1458"/>
                    </a:lnTo>
                    <a:lnTo>
                      <a:pt x="82" y="1508"/>
                    </a:lnTo>
                    <a:lnTo>
                      <a:pt x="82" y="1508"/>
                    </a:lnTo>
                    <a:lnTo>
                      <a:pt x="5" y="1500"/>
                    </a:lnTo>
                    <a:lnTo>
                      <a:pt x="6" y="1868"/>
                    </a:lnTo>
                    <a:lnTo>
                      <a:pt x="868" y="1654"/>
                    </a:lnTo>
                    <a:lnTo>
                      <a:pt x="729" y="1388"/>
                    </a:lnTo>
                    <a:lnTo>
                      <a:pt x="617" y="1432"/>
                    </a:lnTo>
                    <a:lnTo>
                      <a:pt x="693" y="1321"/>
                    </a:lnTo>
                    <a:lnTo>
                      <a:pt x="569" y="1086"/>
                    </a:lnTo>
                    <a:lnTo>
                      <a:pt x="469" y="1136"/>
                    </a:lnTo>
                    <a:lnTo>
                      <a:pt x="532" y="1013"/>
                    </a:lnTo>
                    <a:lnTo>
                      <a:pt x="346" y="659"/>
                    </a:lnTo>
                    <a:lnTo>
                      <a:pt x="276" y="719"/>
                    </a:lnTo>
                    <a:lnTo>
                      <a:pt x="320" y="611"/>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9"/>
              <p:cNvSpPr/>
              <p:nvPr/>
            </p:nvSpPr>
            <p:spPr>
              <a:xfrm>
                <a:off x="-3395587" y="4054087"/>
                <a:ext cx="290869" cy="590451"/>
              </a:xfrm>
              <a:custGeom>
                <a:avLst/>
                <a:gdLst/>
                <a:ahLst/>
                <a:cxnLst/>
                <a:rect l="l" t="t" r="r" b="b"/>
                <a:pathLst>
                  <a:path w="868" h="1762" extrusionOk="0">
                    <a:moveTo>
                      <a:pt x="0" y="1"/>
                    </a:moveTo>
                    <a:lnTo>
                      <a:pt x="436" y="1761"/>
                    </a:lnTo>
                    <a:lnTo>
                      <a:pt x="868" y="1654"/>
                    </a:lnTo>
                    <a:lnTo>
                      <a:pt x="729" y="1388"/>
                    </a:lnTo>
                    <a:lnTo>
                      <a:pt x="617" y="1432"/>
                    </a:lnTo>
                    <a:lnTo>
                      <a:pt x="693" y="1321"/>
                    </a:lnTo>
                    <a:lnTo>
                      <a:pt x="569" y="1086"/>
                    </a:lnTo>
                    <a:lnTo>
                      <a:pt x="469" y="1136"/>
                    </a:lnTo>
                    <a:lnTo>
                      <a:pt x="532" y="1013"/>
                    </a:lnTo>
                    <a:lnTo>
                      <a:pt x="346" y="659"/>
                    </a:lnTo>
                    <a:lnTo>
                      <a:pt x="276" y="719"/>
                    </a:lnTo>
                    <a:lnTo>
                      <a:pt x="320" y="611"/>
                    </a:lnTo>
                    <a:lnTo>
                      <a:pt x="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9"/>
              <p:cNvSpPr/>
              <p:nvPr/>
            </p:nvSpPr>
            <p:spPr>
              <a:xfrm>
                <a:off x="-5955096" y="4244425"/>
                <a:ext cx="5637764" cy="1066631"/>
              </a:xfrm>
              <a:custGeom>
                <a:avLst/>
                <a:gdLst/>
                <a:ahLst/>
                <a:cxnLst/>
                <a:rect l="l" t="t" r="r" b="b"/>
                <a:pathLst>
                  <a:path w="16824" h="3183" extrusionOk="0">
                    <a:moveTo>
                      <a:pt x="9429" y="1"/>
                    </a:moveTo>
                    <a:cubicBezTo>
                      <a:pt x="6182" y="658"/>
                      <a:pt x="3011" y="1695"/>
                      <a:pt x="1" y="3183"/>
                    </a:cubicBezTo>
                    <a:lnTo>
                      <a:pt x="16817" y="3183"/>
                    </a:lnTo>
                    <a:cubicBezTo>
                      <a:pt x="16823" y="2703"/>
                      <a:pt x="16742" y="2329"/>
                      <a:pt x="16554" y="1999"/>
                    </a:cubicBezTo>
                    <a:cubicBezTo>
                      <a:pt x="16005" y="1040"/>
                      <a:pt x="14779" y="725"/>
                      <a:pt x="13676" y="652"/>
                    </a:cubicBezTo>
                    <a:cubicBezTo>
                      <a:pt x="12575" y="581"/>
                      <a:pt x="10578" y="645"/>
                      <a:pt x="9611" y="111"/>
                    </a:cubicBezTo>
                    <a:cubicBezTo>
                      <a:pt x="9549" y="77"/>
                      <a:pt x="9489" y="40"/>
                      <a:pt x="9429" y="1"/>
                    </a:cubicBezTo>
                    <a:close/>
                  </a:path>
                </a:pathLst>
              </a:custGeom>
              <a:solidFill>
                <a:srgbClr val="644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9"/>
              <p:cNvSpPr/>
              <p:nvPr/>
            </p:nvSpPr>
            <p:spPr>
              <a:xfrm>
                <a:off x="-6795531" y="4544007"/>
                <a:ext cx="822342" cy="208769"/>
              </a:xfrm>
              <a:custGeom>
                <a:avLst/>
                <a:gdLst/>
                <a:ahLst/>
                <a:cxnLst/>
                <a:rect l="l" t="t" r="r" b="b"/>
                <a:pathLst>
                  <a:path w="2454" h="623" extrusionOk="0">
                    <a:moveTo>
                      <a:pt x="161" y="305"/>
                    </a:moveTo>
                    <a:cubicBezTo>
                      <a:pt x="91" y="325"/>
                      <a:pt x="0" y="376"/>
                      <a:pt x="29" y="450"/>
                    </a:cubicBezTo>
                    <a:cubicBezTo>
                      <a:pt x="44" y="487"/>
                      <a:pt x="80" y="511"/>
                      <a:pt x="120" y="512"/>
                    </a:cubicBezTo>
                    <a:lnTo>
                      <a:pt x="1130" y="577"/>
                    </a:lnTo>
                    <a:cubicBezTo>
                      <a:pt x="1513" y="600"/>
                      <a:pt x="1909" y="623"/>
                      <a:pt x="2280" y="552"/>
                    </a:cubicBezTo>
                    <a:cubicBezTo>
                      <a:pt x="2433" y="523"/>
                      <a:pt x="2453" y="312"/>
                      <a:pt x="2309" y="256"/>
                    </a:cubicBezTo>
                    <a:cubicBezTo>
                      <a:pt x="2222" y="223"/>
                      <a:pt x="2148" y="193"/>
                      <a:pt x="2115" y="185"/>
                    </a:cubicBezTo>
                    <a:cubicBezTo>
                      <a:pt x="1884" y="128"/>
                      <a:pt x="1652" y="84"/>
                      <a:pt x="1417" y="55"/>
                    </a:cubicBezTo>
                    <a:cubicBezTo>
                      <a:pt x="982" y="1"/>
                      <a:pt x="575" y="184"/>
                      <a:pt x="161" y="305"/>
                    </a:cubicBezTo>
                    <a:close/>
                  </a:path>
                </a:pathLst>
              </a:custGeom>
              <a:solidFill>
                <a:srgbClr val="554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9"/>
              <p:cNvSpPr/>
              <p:nvPr/>
            </p:nvSpPr>
            <p:spPr>
              <a:xfrm>
                <a:off x="-6699357" y="4539985"/>
                <a:ext cx="372634" cy="134711"/>
              </a:xfrm>
              <a:custGeom>
                <a:avLst/>
                <a:gdLst/>
                <a:ahLst/>
                <a:cxnLst/>
                <a:rect l="l" t="t" r="r" b="b"/>
                <a:pathLst>
                  <a:path w="1112" h="402" extrusionOk="0">
                    <a:moveTo>
                      <a:pt x="952" y="1"/>
                    </a:moveTo>
                    <a:cubicBezTo>
                      <a:pt x="919" y="1"/>
                      <a:pt x="885" y="7"/>
                      <a:pt x="852" y="14"/>
                    </a:cubicBezTo>
                    <a:lnTo>
                      <a:pt x="10" y="190"/>
                    </a:lnTo>
                    <a:cubicBezTo>
                      <a:pt x="0" y="264"/>
                      <a:pt x="20" y="350"/>
                      <a:pt x="72" y="402"/>
                    </a:cubicBezTo>
                    <a:cubicBezTo>
                      <a:pt x="398" y="394"/>
                      <a:pt x="746" y="361"/>
                      <a:pt x="1061" y="278"/>
                    </a:cubicBezTo>
                    <a:cubicBezTo>
                      <a:pt x="1095" y="202"/>
                      <a:pt x="1111" y="67"/>
                      <a:pt x="1039" y="22"/>
                    </a:cubicBezTo>
                    <a:cubicBezTo>
                      <a:pt x="1013" y="6"/>
                      <a:pt x="983" y="1"/>
                      <a:pt x="952"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9"/>
              <p:cNvSpPr/>
              <p:nvPr/>
            </p:nvSpPr>
            <p:spPr>
              <a:xfrm>
                <a:off x="-6699357" y="4590251"/>
                <a:ext cx="339794" cy="84781"/>
              </a:xfrm>
              <a:custGeom>
                <a:avLst/>
                <a:gdLst/>
                <a:ahLst/>
                <a:cxnLst/>
                <a:rect l="l" t="t" r="r" b="b"/>
                <a:pathLst>
                  <a:path w="1014" h="253" extrusionOk="0">
                    <a:moveTo>
                      <a:pt x="876" y="0"/>
                    </a:moveTo>
                    <a:cubicBezTo>
                      <a:pt x="722" y="58"/>
                      <a:pt x="543" y="138"/>
                      <a:pt x="380" y="138"/>
                    </a:cubicBezTo>
                    <a:cubicBezTo>
                      <a:pt x="318" y="138"/>
                      <a:pt x="259" y="126"/>
                      <a:pt x="204" y="99"/>
                    </a:cubicBezTo>
                    <a:cubicBezTo>
                      <a:pt x="166" y="80"/>
                      <a:pt x="133" y="53"/>
                      <a:pt x="107" y="20"/>
                    </a:cubicBezTo>
                    <a:lnTo>
                      <a:pt x="10" y="41"/>
                    </a:lnTo>
                    <a:cubicBezTo>
                      <a:pt x="0" y="114"/>
                      <a:pt x="20" y="200"/>
                      <a:pt x="72" y="253"/>
                    </a:cubicBezTo>
                    <a:cubicBezTo>
                      <a:pt x="381" y="245"/>
                      <a:pt x="712" y="214"/>
                      <a:pt x="1014" y="140"/>
                    </a:cubicBezTo>
                    <a:cubicBezTo>
                      <a:pt x="988" y="78"/>
                      <a:pt x="939" y="28"/>
                      <a:pt x="876"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9"/>
              <p:cNvSpPr/>
              <p:nvPr/>
            </p:nvSpPr>
            <p:spPr>
              <a:xfrm>
                <a:off x="-6383021" y="4539985"/>
                <a:ext cx="372634" cy="134711"/>
              </a:xfrm>
              <a:custGeom>
                <a:avLst/>
                <a:gdLst/>
                <a:ahLst/>
                <a:cxnLst/>
                <a:rect l="l" t="t" r="r" b="b"/>
                <a:pathLst>
                  <a:path w="1112" h="402" extrusionOk="0">
                    <a:moveTo>
                      <a:pt x="159" y="1"/>
                    </a:moveTo>
                    <a:cubicBezTo>
                      <a:pt x="128" y="1"/>
                      <a:pt x="98" y="6"/>
                      <a:pt x="72" y="22"/>
                    </a:cubicBezTo>
                    <a:cubicBezTo>
                      <a:pt x="0" y="67"/>
                      <a:pt x="16" y="202"/>
                      <a:pt x="51" y="278"/>
                    </a:cubicBezTo>
                    <a:cubicBezTo>
                      <a:pt x="365" y="361"/>
                      <a:pt x="714" y="394"/>
                      <a:pt x="1039" y="402"/>
                    </a:cubicBezTo>
                    <a:cubicBezTo>
                      <a:pt x="1092" y="350"/>
                      <a:pt x="1112" y="264"/>
                      <a:pt x="1101" y="190"/>
                    </a:cubicBezTo>
                    <a:lnTo>
                      <a:pt x="259" y="14"/>
                    </a:lnTo>
                    <a:cubicBezTo>
                      <a:pt x="227" y="7"/>
                      <a:pt x="192" y="1"/>
                      <a:pt x="159"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9"/>
              <p:cNvSpPr/>
              <p:nvPr/>
            </p:nvSpPr>
            <p:spPr>
              <a:xfrm>
                <a:off x="-6350851" y="4590251"/>
                <a:ext cx="340129" cy="84781"/>
              </a:xfrm>
              <a:custGeom>
                <a:avLst/>
                <a:gdLst/>
                <a:ahLst/>
                <a:cxnLst/>
                <a:rect l="l" t="t" r="r" b="b"/>
                <a:pathLst>
                  <a:path w="1015" h="253" extrusionOk="0">
                    <a:moveTo>
                      <a:pt x="138" y="0"/>
                    </a:moveTo>
                    <a:cubicBezTo>
                      <a:pt x="76" y="28"/>
                      <a:pt x="27" y="78"/>
                      <a:pt x="1" y="140"/>
                    </a:cubicBezTo>
                    <a:cubicBezTo>
                      <a:pt x="303" y="214"/>
                      <a:pt x="634" y="245"/>
                      <a:pt x="943" y="253"/>
                    </a:cubicBezTo>
                    <a:cubicBezTo>
                      <a:pt x="995" y="200"/>
                      <a:pt x="1015" y="114"/>
                      <a:pt x="1005" y="41"/>
                    </a:cubicBezTo>
                    <a:lnTo>
                      <a:pt x="908" y="20"/>
                    </a:lnTo>
                    <a:cubicBezTo>
                      <a:pt x="882" y="53"/>
                      <a:pt x="849" y="80"/>
                      <a:pt x="812" y="99"/>
                    </a:cubicBezTo>
                    <a:cubicBezTo>
                      <a:pt x="757" y="126"/>
                      <a:pt x="697" y="138"/>
                      <a:pt x="636" y="138"/>
                    </a:cubicBezTo>
                    <a:cubicBezTo>
                      <a:pt x="471" y="138"/>
                      <a:pt x="292" y="58"/>
                      <a:pt x="138"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9"/>
              <p:cNvSpPr/>
              <p:nvPr/>
            </p:nvSpPr>
            <p:spPr>
              <a:xfrm>
                <a:off x="-6532811" y="4162325"/>
                <a:ext cx="423570" cy="506675"/>
              </a:xfrm>
              <a:custGeom>
                <a:avLst/>
                <a:gdLst/>
                <a:ahLst/>
                <a:cxnLst/>
                <a:rect l="l" t="t" r="r" b="b"/>
                <a:pathLst>
                  <a:path w="1264" h="1512" extrusionOk="0">
                    <a:moveTo>
                      <a:pt x="649" y="0"/>
                    </a:moveTo>
                    <a:cubicBezTo>
                      <a:pt x="649" y="140"/>
                      <a:pt x="605" y="283"/>
                      <a:pt x="545" y="409"/>
                    </a:cubicBezTo>
                    <a:cubicBezTo>
                      <a:pt x="527" y="356"/>
                      <a:pt x="499" y="303"/>
                      <a:pt x="482" y="251"/>
                    </a:cubicBezTo>
                    <a:lnTo>
                      <a:pt x="482" y="251"/>
                    </a:lnTo>
                    <a:cubicBezTo>
                      <a:pt x="490" y="339"/>
                      <a:pt x="440" y="421"/>
                      <a:pt x="388" y="492"/>
                    </a:cubicBezTo>
                    <a:cubicBezTo>
                      <a:pt x="336" y="562"/>
                      <a:pt x="272" y="640"/>
                      <a:pt x="257" y="727"/>
                    </a:cubicBezTo>
                    <a:cubicBezTo>
                      <a:pt x="246" y="672"/>
                      <a:pt x="239" y="603"/>
                      <a:pt x="229" y="548"/>
                    </a:cubicBezTo>
                    <a:cubicBezTo>
                      <a:pt x="95" y="676"/>
                      <a:pt x="1" y="855"/>
                      <a:pt x="7" y="1041"/>
                    </a:cubicBezTo>
                    <a:cubicBezTo>
                      <a:pt x="12" y="1225"/>
                      <a:pt x="131" y="1411"/>
                      <a:pt x="310" y="1463"/>
                    </a:cubicBezTo>
                    <a:cubicBezTo>
                      <a:pt x="412" y="1493"/>
                      <a:pt x="521" y="1512"/>
                      <a:pt x="627" y="1512"/>
                    </a:cubicBezTo>
                    <a:cubicBezTo>
                      <a:pt x="797" y="1512"/>
                      <a:pt x="957" y="1463"/>
                      <a:pt x="1068" y="1332"/>
                    </a:cubicBezTo>
                    <a:cubicBezTo>
                      <a:pt x="1248" y="1121"/>
                      <a:pt x="1264" y="757"/>
                      <a:pt x="1088" y="542"/>
                    </a:cubicBezTo>
                    <a:lnTo>
                      <a:pt x="1088" y="542"/>
                    </a:lnTo>
                    <a:cubicBezTo>
                      <a:pt x="1086" y="605"/>
                      <a:pt x="1059" y="653"/>
                      <a:pt x="1030" y="708"/>
                    </a:cubicBezTo>
                    <a:cubicBezTo>
                      <a:pt x="1021" y="577"/>
                      <a:pt x="971" y="438"/>
                      <a:pt x="906" y="325"/>
                    </a:cubicBezTo>
                    <a:cubicBezTo>
                      <a:pt x="898" y="371"/>
                      <a:pt x="886" y="430"/>
                      <a:pt x="877" y="476"/>
                    </a:cubicBezTo>
                    <a:cubicBezTo>
                      <a:pt x="847" y="300"/>
                      <a:pt x="759" y="141"/>
                      <a:pt x="649"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9"/>
              <p:cNvSpPr/>
              <p:nvPr/>
            </p:nvSpPr>
            <p:spPr>
              <a:xfrm>
                <a:off x="-6475174" y="4293350"/>
                <a:ext cx="303938" cy="364927"/>
              </a:xfrm>
              <a:custGeom>
                <a:avLst/>
                <a:gdLst/>
                <a:ahLst/>
                <a:cxnLst/>
                <a:rect l="l" t="t" r="r" b="b"/>
                <a:pathLst>
                  <a:path w="907" h="1089" extrusionOk="0">
                    <a:moveTo>
                      <a:pt x="466" y="1"/>
                    </a:moveTo>
                    <a:cubicBezTo>
                      <a:pt x="466" y="102"/>
                      <a:pt x="435" y="205"/>
                      <a:pt x="391" y="295"/>
                    </a:cubicBezTo>
                    <a:cubicBezTo>
                      <a:pt x="378" y="257"/>
                      <a:pt x="358" y="219"/>
                      <a:pt x="346" y="181"/>
                    </a:cubicBezTo>
                    <a:lnTo>
                      <a:pt x="346" y="181"/>
                    </a:lnTo>
                    <a:cubicBezTo>
                      <a:pt x="352" y="244"/>
                      <a:pt x="315" y="303"/>
                      <a:pt x="278" y="355"/>
                    </a:cubicBezTo>
                    <a:cubicBezTo>
                      <a:pt x="240" y="406"/>
                      <a:pt x="196" y="462"/>
                      <a:pt x="184" y="524"/>
                    </a:cubicBezTo>
                    <a:cubicBezTo>
                      <a:pt x="177" y="484"/>
                      <a:pt x="172" y="436"/>
                      <a:pt x="164" y="396"/>
                    </a:cubicBezTo>
                    <a:cubicBezTo>
                      <a:pt x="67" y="487"/>
                      <a:pt x="0" y="616"/>
                      <a:pt x="4" y="750"/>
                    </a:cubicBezTo>
                    <a:cubicBezTo>
                      <a:pt x="9" y="883"/>
                      <a:pt x="94" y="1015"/>
                      <a:pt x="221" y="1053"/>
                    </a:cubicBezTo>
                    <a:cubicBezTo>
                      <a:pt x="295" y="1075"/>
                      <a:pt x="373" y="1088"/>
                      <a:pt x="449" y="1088"/>
                    </a:cubicBezTo>
                    <a:cubicBezTo>
                      <a:pt x="571" y="1088"/>
                      <a:pt x="687" y="1053"/>
                      <a:pt x="767" y="959"/>
                    </a:cubicBezTo>
                    <a:cubicBezTo>
                      <a:pt x="896" y="807"/>
                      <a:pt x="907" y="546"/>
                      <a:pt x="781" y="391"/>
                    </a:cubicBezTo>
                    <a:lnTo>
                      <a:pt x="781" y="391"/>
                    </a:lnTo>
                    <a:cubicBezTo>
                      <a:pt x="780" y="436"/>
                      <a:pt x="760" y="470"/>
                      <a:pt x="739" y="510"/>
                    </a:cubicBezTo>
                    <a:cubicBezTo>
                      <a:pt x="734" y="416"/>
                      <a:pt x="698" y="315"/>
                      <a:pt x="651" y="235"/>
                    </a:cubicBezTo>
                    <a:cubicBezTo>
                      <a:pt x="645" y="268"/>
                      <a:pt x="636" y="310"/>
                      <a:pt x="631" y="344"/>
                    </a:cubicBezTo>
                    <a:cubicBezTo>
                      <a:pt x="609" y="217"/>
                      <a:pt x="545" y="102"/>
                      <a:pt x="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3">
  <p:cSld name="CUSTOM_15_1">
    <p:bg>
      <p:bgPr>
        <a:gradFill>
          <a:gsLst>
            <a:gs pos="0">
              <a:schemeClr val="accent4"/>
            </a:gs>
            <a:gs pos="100000">
              <a:srgbClr val="552973">
                <a:alpha val="41568"/>
              </a:srgbClr>
            </a:gs>
          </a:gsLst>
          <a:lin ang="5400700" scaled="0"/>
        </a:gradFill>
        <a:effectLst/>
      </p:bgPr>
    </p:bg>
    <p:spTree>
      <p:nvGrpSpPr>
        <p:cNvPr id="1" name="Shape 2289"/>
        <p:cNvGrpSpPr/>
        <p:nvPr/>
      </p:nvGrpSpPr>
      <p:grpSpPr>
        <a:xfrm>
          <a:off x="0" y="0"/>
          <a:ext cx="0" cy="0"/>
          <a:chOff x="0" y="0"/>
          <a:chExt cx="0" cy="0"/>
        </a:xfrm>
      </p:grpSpPr>
      <p:grpSp>
        <p:nvGrpSpPr>
          <p:cNvPr id="2290" name="Google Shape;2290;p30"/>
          <p:cNvGrpSpPr/>
          <p:nvPr/>
        </p:nvGrpSpPr>
        <p:grpSpPr>
          <a:xfrm>
            <a:off x="-164823" y="-37632"/>
            <a:ext cx="9836444" cy="5484392"/>
            <a:chOff x="-8147926" y="-2929309"/>
            <a:chExt cx="7590435" cy="4232111"/>
          </a:xfrm>
        </p:grpSpPr>
        <p:sp>
          <p:nvSpPr>
            <p:cNvPr id="2291" name="Google Shape;2291;p30"/>
            <p:cNvSpPr/>
            <p:nvPr/>
          </p:nvSpPr>
          <p:spPr>
            <a:xfrm>
              <a:off x="-6078668" y="-2081596"/>
              <a:ext cx="747667" cy="1620932"/>
            </a:xfrm>
            <a:custGeom>
              <a:avLst/>
              <a:gdLst/>
              <a:ahLst/>
              <a:cxnLst/>
              <a:rect l="l" t="t" r="r" b="b"/>
              <a:pathLst>
                <a:path w="2780" h="6027" extrusionOk="0">
                  <a:moveTo>
                    <a:pt x="1449" y="61"/>
                  </a:moveTo>
                  <a:lnTo>
                    <a:pt x="2765" y="5241"/>
                  </a:lnTo>
                  <a:cubicBezTo>
                    <a:pt x="2766" y="5243"/>
                    <a:pt x="2766" y="5247"/>
                    <a:pt x="2768" y="5249"/>
                  </a:cubicBezTo>
                  <a:cubicBezTo>
                    <a:pt x="2779" y="5378"/>
                    <a:pt x="2763" y="5510"/>
                    <a:pt x="2721" y="5632"/>
                  </a:cubicBezTo>
                  <a:cubicBezTo>
                    <a:pt x="2622" y="5906"/>
                    <a:pt x="2396" y="6026"/>
                    <a:pt x="2113" y="6026"/>
                  </a:cubicBezTo>
                  <a:lnTo>
                    <a:pt x="667" y="6026"/>
                  </a:lnTo>
                  <a:cubicBezTo>
                    <a:pt x="384" y="6026"/>
                    <a:pt x="158" y="5906"/>
                    <a:pt x="60" y="5632"/>
                  </a:cubicBezTo>
                  <a:cubicBezTo>
                    <a:pt x="17" y="5510"/>
                    <a:pt x="1" y="5378"/>
                    <a:pt x="14" y="5249"/>
                  </a:cubicBezTo>
                  <a:cubicBezTo>
                    <a:pt x="14" y="5247"/>
                    <a:pt x="14" y="5243"/>
                    <a:pt x="15" y="5241"/>
                  </a:cubicBezTo>
                  <a:lnTo>
                    <a:pt x="1331" y="61"/>
                  </a:lnTo>
                  <a:cubicBezTo>
                    <a:pt x="1347" y="1"/>
                    <a:pt x="1433" y="1"/>
                    <a:pt x="1448" y="6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0"/>
            <p:cNvSpPr/>
            <p:nvPr/>
          </p:nvSpPr>
          <p:spPr>
            <a:xfrm>
              <a:off x="-5875884" y="-1812652"/>
              <a:ext cx="374640" cy="1621469"/>
            </a:xfrm>
            <a:custGeom>
              <a:avLst/>
              <a:gdLst/>
              <a:ahLst/>
              <a:cxnLst/>
              <a:rect l="l" t="t" r="r" b="b"/>
              <a:pathLst>
                <a:path w="1393" h="6029" extrusionOk="0">
                  <a:moveTo>
                    <a:pt x="590" y="66"/>
                  </a:moveTo>
                  <a:cubicBezTo>
                    <a:pt x="586" y="0"/>
                    <a:pt x="686" y="0"/>
                    <a:pt x="683" y="66"/>
                  </a:cubicBezTo>
                  <a:lnTo>
                    <a:pt x="683" y="1127"/>
                  </a:lnTo>
                  <a:lnTo>
                    <a:pt x="901" y="1000"/>
                  </a:lnTo>
                  <a:cubicBezTo>
                    <a:pt x="933" y="982"/>
                    <a:pt x="960" y="1029"/>
                    <a:pt x="928" y="1048"/>
                  </a:cubicBezTo>
                  <a:lnTo>
                    <a:pt x="683" y="1190"/>
                  </a:lnTo>
                  <a:lnTo>
                    <a:pt x="683" y="2707"/>
                  </a:lnTo>
                  <a:lnTo>
                    <a:pt x="1329" y="2333"/>
                  </a:lnTo>
                  <a:cubicBezTo>
                    <a:pt x="1361" y="2316"/>
                    <a:pt x="1389" y="2364"/>
                    <a:pt x="1358" y="2382"/>
                  </a:cubicBezTo>
                  <a:lnTo>
                    <a:pt x="683" y="2772"/>
                  </a:lnTo>
                  <a:lnTo>
                    <a:pt x="683" y="4227"/>
                  </a:lnTo>
                  <a:lnTo>
                    <a:pt x="1329" y="3853"/>
                  </a:lnTo>
                  <a:cubicBezTo>
                    <a:pt x="1362" y="3831"/>
                    <a:pt x="1393" y="3883"/>
                    <a:pt x="1358" y="3901"/>
                  </a:cubicBezTo>
                  <a:lnTo>
                    <a:pt x="683" y="4290"/>
                  </a:lnTo>
                  <a:lnTo>
                    <a:pt x="683" y="5963"/>
                  </a:lnTo>
                  <a:cubicBezTo>
                    <a:pt x="686" y="6028"/>
                    <a:pt x="586" y="6028"/>
                    <a:pt x="590" y="5963"/>
                  </a:cubicBezTo>
                  <a:lnTo>
                    <a:pt x="590" y="4678"/>
                  </a:lnTo>
                  <a:lnTo>
                    <a:pt x="36" y="4358"/>
                  </a:lnTo>
                  <a:cubicBezTo>
                    <a:pt x="1" y="4341"/>
                    <a:pt x="31" y="4288"/>
                    <a:pt x="64" y="4310"/>
                  </a:cubicBezTo>
                  <a:lnTo>
                    <a:pt x="590" y="4613"/>
                  </a:lnTo>
                  <a:lnTo>
                    <a:pt x="590" y="3398"/>
                  </a:lnTo>
                  <a:lnTo>
                    <a:pt x="36" y="3078"/>
                  </a:lnTo>
                  <a:cubicBezTo>
                    <a:pt x="1" y="3060"/>
                    <a:pt x="31" y="3007"/>
                    <a:pt x="64" y="3029"/>
                  </a:cubicBezTo>
                  <a:lnTo>
                    <a:pt x="590" y="3333"/>
                  </a:lnTo>
                  <a:lnTo>
                    <a:pt x="590" y="2117"/>
                  </a:lnTo>
                  <a:lnTo>
                    <a:pt x="242" y="1916"/>
                  </a:lnTo>
                  <a:cubicBezTo>
                    <a:pt x="206" y="1898"/>
                    <a:pt x="237" y="1846"/>
                    <a:pt x="269" y="1868"/>
                  </a:cubicBezTo>
                  <a:lnTo>
                    <a:pt x="590" y="2053"/>
                  </a:lnTo>
                  <a:lnTo>
                    <a:pt x="590" y="836"/>
                  </a:lnTo>
                  <a:lnTo>
                    <a:pt x="381" y="716"/>
                  </a:lnTo>
                  <a:cubicBezTo>
                    <a:pt x="346" y="699"/>
                    <a:pt x="377" y="647"/>
                    <a:pt x="409" y="668"/>
                  </a:cubicBezTo>
                  <a:lnTo>
                    <a:pt x="590" y="77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0"/>
            <p:cNvSpPr/>
            <p:nvPr/>
          </p:nvSpPr>
          <p:spPr>
            <a:xfrm>
              <a:off x="-2018952" y="-2753688"/>
              <a:ext cx="747398" cy="1621200"/>
            </a:xfrm>
            <a:custGeom>
              <a:avLst/>
              <a:gdLst/>
              <a:ahLst/>
              <a:cxnLst/>
              <a:rect l="l" t="t" r="r" b="b"/>
              <a:pathLst>
                <a:path w="2779" h="6028" extrusionOk="0">
                  <a:moveTo>
                    <a:pt x="1448" y="62"/>
                  </a:moveTo>
                  <a:lnTo>
                    <a:pt x="2765" y="5242"/>
                  </a:lnTo>
                  <a:cubicBezTo>
                    <a:pt x="2765" y="5244"/>
                    <a:pt x="2767" y="5247"/>
                    <a:pt x="2767" y="5250"/>
                  </a:cubicBezTo>
                  <a:cubicBezTo>
                    <a:pt x="2778" y="5380"/>
                    <a:pt x="2763" y="5510"/>
                    <a:pt x="2721" y="5634"/>
                  </a:cubicBezTo>
                  <a:cubicBezTo>
                    <a:pt x="2622" y="5908"/>
                    <a:pt x="2396" y="6028"/>
                    <a:pt x="2113" y="6028"/>
                  </a:cubicBezTo>
                  <a:lnTo>
                    <a:pt x="666" y="6028"/>
                  </a:lnTo>
                  <a:cubicBezTo>
                    <a:pt x="383" y="6028"/>
                    <a:pt x="158" y="5908"/>
                    <a:pt x="58" y="5634"/>
                  </a:cubicBezTo>
                  <a:cubicBezTo>
                    <a:pt x="16" y="5510"/>
                    <a:pt x="1" y="5380"/>
                    <a:pt x="13" y="5250"/>
                  </a:cubicBezTo>
                  <a:cubicBezTo>
                    <a:pt x="13" y="5247"/>
                    <a:pt x="14" y="5244"/>
                    <a:pt x="14" y="5242"/>
                  </a:cubicBezTo>
                  <a:lnTo>
                    <a:pt x="1331" y="62"/>
                  </a:lnTo>
                  <a:cubicBezTo>
                    <a:pt x="1346" y="1"/>
                    <a:pt x="1433" y="1"/>
                    <a:pt x="1448" y="62"/>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0"/>
            <p:cNvSpPr/>
            <p:nvPr/>
          </p:nvSpPr>
          <p:spPr>
            <a:xfrm>
              <a:off x="-1815630" y="-2483668"/>
              <a:ext cx="372220" cy="1619587"/>
            </a:xfrm>
            <a:custGeom>
              <a:avLst/>
              <a:gdLst/>
              <a:ahLst/>
              <a:cxnLst/>
              <a:rect l="l" t="t" r="r" b="b"/>
              <a:pathLst>
                <a:path w="1384" h="6022" extrusionOk="0">
                  <a:moveTo>
                    <a:pt x="588" y="62"/>
                  </a:moveTo>
                  <a:cubicBezTo>
                    <a:pt x="587" y="0"/>
                    <a:pt x="679" y="0"/>
                    <a:pt x="681" y="62"/>
                  </a:cubicBezTo>
                  <a:lnTo>
                    <a:pt x="681" y="1123"/>
                  </a:lnTo>
                  <a:lnTo>
                    <a:pt x="898" y="996"/>
                  </a:lnTo>
                  <a:cubicBezTo>
                    <a:pt x="930" y="981"/>
                    <a:pt x="955" y="1025"/>
                    <a:pt x="926" y="1044"/>
                  </a:cubicBezTo>
                  <a:lnTo>
                    <a:pt x="681" y="1187"/>
                  </a:lnTo>
                  <a:lnTo>
                    <a:pt x="681" y="2705"/>
                  </a:lnTo>
                  <a:lnTo>
                    <a:pt x="1327" y="2331"/>
                  </a:lnTo>
                  <a:cubicBezTo>
                    <a:pt x="1358" y="2315"/>
                    <a:pt x="1384" y="2360"/>
                    <a:pt x="1354" y="2379"/>
                  </a:cubicBezTo>
                  <a:lnTo>
                    <a:pt x="679" y="2768"/>
                  </a:lnTo>
                  <a:lnTo>
                    <a:pt x="679" y="4224"/>
                  </a:lnTo>
                  <a:lnTo>
                    <a:pt x="1326" y="3850"/>
                  </a:lnTo>
                  <a:cubicBezTo>
                    <a:pt x="1358" y="3835"/>
                    <a:pt x="1383" y="3879"/>
                    <a:pt x="1354" y="3898"/>
                  </a:cubicBezTo>
                  <a:lnTo>
                    <a:pt x="679" y="4287"/>
                  </a:lnTo>
                  <a:lnTo>
                    <a:pt x="679" y="5961"/>
                  </a:lnTo>
                  <a:cubicBezTo>
                    <a:pt x="679" y="6022"/>
                    <a:pt x="587" y="6022"/>
                    <a:pt x="587" y="5961"/>
                  </a:cubicBezTo>
                  <a:lnTo>
                    <a:pt x="587" y="4674"/>
                  </a:lnTo>
                  <a:lnTo>
                    <a:pt x="33" y="4356"/>
                  </a:lnTo>
                  <a:cubicBezTo>
                    <a:pt x="20" y="4347"/>
                    <a:pt x="15" y="4331"/>
                    <a:pt x="23" y="4317"/>
                  </a:cubicBezTo>
                  <a:cubicBezTo>
                    <a:pt x="30" y="4304"/>
                    <a:pt x="47" y="4299"/>
                    <a:pt x="61" y="4307"/>
                  </a:cubicBezTo>
                  <a:lnTo>
                    <a:pt x="587" y="4611"/>
                  </a:lnTo>
                  <a:lnTo>
                    <a:pt x="587" y="3395"/>
                  </a:lnTo>
                  <a:lnTo>
                    <a:pt x="33" y="3075"/>
                  </a:lnTo>
                  <a:cubicBezTo>
                    <a:pt x="1" y="3056"/>
                    <a:pt x="29" y="3008"/>
                    <a:pt x="61" y="3027"/>
                  </a:cubicBezTo>
                  <a:lnTo>
                    <a:pt x="587" y="3331"/>
                  </a:lnTo>
                  <a:lnTo>
                    <a:pt x="587" y="2114"/>
                  </a:lnTo>
                  <a:lnTo>
                    <a:pt x="239" y="1913"/>
                  </a:lnTo>
                  <a:cubicBezTo>
                    <a:pt x="209" y="1894"/>
                    <a:pt x="235" y="1849"/>
                    <a:pt x="267" y="1865"/>
                  </a:cubicBezTo>
                  <a:lnTo>
                    <a:pt x="587" y="2051"/>
                  </a:lnTo>
                  <a:lnTo>
                    <a:pt x="587" y="834"/>
                  </a:lnTo>
                  <a:lnTo>
                    <a:pt x="378" y="714"/>
                  </a:lnTo>
                  <a:cubicBezTo>
                    <a:pt x="350" y="695"/>
                    <a:pt x="375" y="650"/>
                    <a:pt x="407" y="666"/>
                  </a:cubicBezTo>
                  <a:lnTo>
                    <a:pt x="587" y="77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0"/>
            <p:cNvSpPr/>
            <p:nvPr/>
          </p:nvSpPr>
          <p:spPr>
            <a:xfrm>
              <a:off x="-4320041" y="-1792481"/>
              <a:ext cx="747667" cy="1620663"/>
            </a:xfrm>
            <a:custGeom>
              <a:avLst/>
              <a:gdLst/>
              <a:ahLst/>
              <a:cxnLst/>
              <a:rect l="l" t="t" r="r" b="b"/>
              <a:pathLst>
                <a:path w="2780" h="6026" extrusionOk="0">
                  <a:moveTo>
                    <a:pt x="1450" y="61"/>
                  </a:moveTo>
                  <a:lnTo>
                    <a:pt x="2766" y="5240"/>
                  </a:lnTo>
                  <a:cubicBezTo>
                    <a:pt x="2767" y="5244"/>
                    <a:pt x="2767" y="5246"/>
                    <a:pt x="2768" y="5249"/>
                  </a:cubicBezTo>
                  <a:cubicBezTo>
                    <a:pt x="2780" y="5378"/>
                    <a:pt x="2763" y="5510"/>
                    <a:pt x="2721" y="5633"/>
                  </a:cubicBezTo>
                  <a:cubicBezTo>
                    <a:pt x="2622" y="5906"/>
                    <a:pt x="2396" y="6026"/>
                    <a:pt x="2113" y="6026"/>
                  </a:cubicBezTo>
                  <a:lnTo>
                    <a:pt x="668" y="6026"/>
                  </a:lnTo>
                  <a:cubicBezTo>
                    <a:pt x="384" y="6026"/>
                    <a:pt x="159" y="5906"/>
                    <a:pt x="60" y="5633"/>
                  </a:cubicBezTo>
                  <a:cubicBezTo>
                    <a:pt x="17" y="5510"/>
                    <a:pt x="1" y="5378"/>
                    <a:pt x="13" y="5249"/>
                  </a:cubicBezTo>
                  <a:cubicBezTo>
                    <a:pt x="14" y="5246"/>
                    <a:pt x="14" y="5244"/>
                    <a:pt x="15" y="5240"/>
                  </a:cubicBezTo>
                  <a:lnTo>
                    <a:pt x="1331" y="61"/>
                  </a:lnTo>
                  <a:cubicBezTo>
                    <a:pt x="1347" y="1"/>
                    <a:pt x="1433" y="1"/>
                    <a:pt x="1449" y="6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0"/>
            <p:cNvSpPr/>
            <p:nvPr/>
          </p:nvSpPr>
          <p:spPr>
            <a:xfrm>
              <a:off x="-4117525" y="-1523537"/>
              <a:ext cx="374909" cy="1621469"/>
            </a:xfrm>
            <a:custGeom>
              <a:avLst/>
              <a:gdLst/>
              <a:ahLst/>
              <a:cxnLst/>
              <a:rect l="l" t="t" r="r" b="b"/>
              <a:pathLst>
                <a:path w="1394" h="6029" extrusionOk="0">
                  <a:moveTo>
                    <a:pt x="591" y="65"/>
                  </a:moveTo>
                  <a:cubicBezTo>
                    <a:pt x="587" y="0"/>
                    <a:pt x="687" y="0"/>
                    <a:pt x="684" y="65"/>
                  </a:cubicBezTo>
                  <a:lnTo>
                    <a:pt x="684" y="1127"/>
                  </a:lnTo>
                  <a:lnTo>
                    <a:pt x="902" y="1000"/>
                  </a:lnTo>
                  <a:cubicBezTo>
                    <a:pt x="935" y="978"/>
                    <a:pt x="965" y="1030"/>
                    <a:pt x="930" y="1048"/>
                  </a:cubicBezTo>
                  <a:lnTo>
                    <a:pt x="684" y="1190"/>
                  </a:lnTo>
                  <a:lnTo>
                    <a:pt x="684" y="2707"/>
                  </a:lnTo>
                  <a:lnTo>
                    <a:pt x="1331" y="2334"/>
                  </a:lnTo>
                  <a:cubicBezTo>
                    <a:pt x="1363" y="2312"/>
                    <a:pt x="1394" y="2365"/>
                    <a:pt x="1358" y="2382"/>
                  </a:cubicBezTo>
                  <a:lnTo>
                    <a:pt x="684" y="2772"/>
                  </a:lnTo>
                  <a:lnTo>
                    <a:pt x="684" y="4226"/>
                  </a:lnTo>
                  <a:lnTo>
                    <a:pt x="1331" y="3854"/>
                  </a:lnTo>
                  <a:cubicBezTo>
                    <a:pt x="1362" y="3835"/>
                    <a:pt x="1389" y="3883"/>
                    <a:pt x="1358" y="3901"/>
                  </a:cubicBezTo>
                  <a:lnTo>
                    <a:pt x="684" y="4291"/>
                  </a:lnTo>
                  <a:lnTo>
                    <a:pt x="684" y="5963"/>
                  </a:lnTo>
                  <a:cubicBezTo>
                    <a:pt x="687" y="6029"/>
                    <a:pt x="587" y="6029"/>
                    <a:pt x="591" y="5963"/>
                  </a:cubicBezTo>
                  <a:lnTo>
                    <a:pt x="591" y="4678"/>
                  </a:lnTo>
                  <a:lnTo>
                    <a:pt x="37" y="4358"/>
                  </a:lnTo>
                  <a:cubicBezTo>
                    <a:pt x="4" y="4339"/>
                    <a:pt x="32" y="4291"/>
                    <a:pt x="64" y="4310"/>
                  </a:cubicBezTo>
                  <a:lnTo>
                    <a:pt x="591" y="4613"/>
                  </a:lnTo>
                  <a:lnTo>
                    <a:pt x="591" y="3397"/>
                  </a:lnTo>
                  <a:lnTo>
                    <a:pt x="37" y="3077"/>
                  </a:lnTo>
                  <a:cubicBezTo>
                    <a:pt x="1" y="3060"/>
                    <a:pt x="31" y="3008"/>
                    <a:pt x="64" y="3029"/>
                  </a:cubicBezTo>
                  <a:lnTo>
                    <a:pt x="591" y="3334"/>
                  </a:lnTo>
                  <a:lnTo>
                    <a:pt x="591" y="2117"/>
                  </a:lnTo>
                  <a:lnTo>
                    <a:pt x="242" y="1916"/>
                  </a:lnTo>
                  <a:cubicBezTo>
                    <a:pt x="229" y="1909"/>
                    <a:pt x="224" y="1891"/>
                    <a:pt x="232" y="1878"/>
                  </a:cubicBezTo>
                  <a:cubicBezTo>
                    <a:pt x="239" y="1865"/>
                    <a:pt x="257" y="1860"/>
                    <a:pt x="270" y="1867"/>
                  </a:cubicBezTo>
                  <a:lnTo>
                    <a:pt x="591" y="2053"/>
                  </a:lnTo>
                  <a:lnTo>
                    <a:pt x="591" y="837"/>
                  </a:lnTo>
                  <a:lnTo>
                    <a:pt x="382" y="716"/>
                  </a:lnTo>
                  <a:cubicBezTo>
                    <a:pt x="346" y="699"/>
                    <a:pt x="377" y="647"/>
                    <a:pt x="410" y="668"/>
                  </a:cubicBezTo>
                  <a:lnTo>
                    <a:pt x="591" y="77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0"/>
            <p:cNvSpPr/>
            <p:nvPr/>
          </p:nvSpPr>
          <p:spPr>
            <a:xfrm>
              <a:off x="-8147926" y="-1491801"/>
              <a:ext cx="7583173" cy="2694560"/>
            </a:xfrm>
            <a:custGeom>
              <a:avLst/>
              <a:gdLst/>
              <a:ahLst/>
              <a:cxnLst/>
              <a:rect l="l" t="t" r="r" b="b"/>
              <a:pathLst>
                <a:path w="28196" h="10019" extrusionOk="0">
                  <a:moveTo>
                    <a:pt x="28196" y="1"/>
                  </a:moveTo>
                  <a:lnTo>
                    <a:pt x="28196" y="9154"/>
                  </a:lnTo>
                  <a:cubicBezTo>
                    <a:pt x="28196" y="9629"/>
                    <a:pt x="27806" y="10018"/>
                    <a:pt x="27030" y="10018"/>
                  </a:cubicBezTo>
                  <a:lnTo>
                    <a:pt x="565" y="10018"/>
                  </a:lnTo>
                  <a:cubicBezTo>
                    <a:pt x="390" y="10018"/>
                    <a:pt x="1" y="9629"/>
                    <a:pt x="1" y="9154"/>
                  </a:cubicBezTo>
                  <a:lnTo>
                    <a:pt x="1" y="4606"/>
                  </a:lnTo>
                  <a:lnTo>
                    <a:pt x="11389" y="4606"/>
                  </a:lnTo>
                  <a:lnTo>
                    <a:pt x="18484" y="3253"/>
                  </a:lnTo>
                  <a:lnTo>
                    <a:pt x="22318" y="4149"/>
                  </a:lnTo>
                  <a:close/>
                </a:path>
              </a:pathLst>
            </a:custGeom>
            <a:solidFill>
              <a:srgbClr val="552973"/>
            </a:solidFill>
            <a:ln w="200" cap="flat" cmpd="sng">
              <a:solidFill>
                <a:srgbClr val="1A1A18"/>
              </a:solidFill>
              <a:prstDash val="solid"/>
              <a:miter lim="117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0"/>
            <p:cNvSpPr/>
            <p:nvPr/>
          </p:nvSpPr>
          <p:spPr>
            <a:xfrm>
              <a:off x="-1635169" y="-2536112"/>
              <a:ext cx="915489" cy="1985352"/>
            </a:xfrm>
            <a:custGeom>
              <a:avLst/>
              <a:gdLst/>
              <a:ahLst/>
              <a:cxnLst/>
              <a:rect l="l" t="t" r="r" b="b"/>
              <a:pathLst>
                <a:path w="3404" h="7382" extrusionOk="0">
                  <a:moveTo>
                    <a:pt x="1775" y="76"/>
                  </a:moveTo>
                  <a:lnTo>
                    <a:pt x="3387" y="6419"/>
                  </a:lnTo>
                  <a:cubicBezTo>
                    <a:pt x="3388" y="6423"/>
                    <a:pt x="3389" y="6425"/>
                    <a:pt x="3389" y="6429"/>
                  </a:cubicBezTo>
                  <a:cubicBezTo>
                    <a:pt x="3403" y="6587"/>
                    <a:pt x="3385" y="6748"/>
                    <a:pt x="3333" y="6899"/>
                  </a:cubicBezTo>
                  <a:cubicBezTo>
                    <a:pt x="3212" y="7234"/>
                    <a:pt x="2935" y="7381"/>
                    <a:pt x="2588" y="7381"/>
                  </a:cubicBezTo>
                  <a:lnTo>
                    <a:pt x="818" y="7381"/>
                  </a:lnTo>
                  <a:cubicBezTo>
                    <a:pt x="471" y="7381"/>
                    <a:pt x="194" y="7234"/>
                    <a:pt x="73" y="6899"/>
                  </a:cubicBezTo>
                  <a:cubicBezTo>
                    <a:pt x="24" y="6762"/>
                    <a:pt x="0" y="6574"/>
                    <a:pt x="17" y="6429"/>
                  </a:cubicBezTo>
                  <a:cubicBezTo>
                    <a:pt x="17" y="6425"/>
                    <a:pt x="18" y="6423"/>
                    <a:pt x="19" y="6419"/>
                  </a:cubicBezTo>
                  <a:lnTo>
                    <a:pt x="1631" y="76"/>
                  </a:lnTo>
                  <a:cubicBezTo>
                    <a:pt x="1650" y="1"/>
                    <a:pt x="1756" y="1"/>
                    <a:pt x="1775"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0"/>
            <p:cNvSpPr/>
            <p:nvPr/>
          </p:nvSpPr>
          <p:spPr>
            <a:xfrm>
              <a:off x="-1386395" y="-2206386"/>
              <a:ext cx="456400" cy="1983469"/>
            </a:xfrm>
            <a:custGeom>
              <a:avLst/>
              <a:gdLst/>
              <a:ahLst/>
              <a:cxnLst/>
              <a:rect l="l" t="t" r="r" b="b"/>
              <a:pathLst>
                <a:path w="1697" h="7375" extrusionOk="0">
                  <a:moveTo>
                    <a:pt x="722" y="80"/>
                  </a:moveTo>
                  <a:cubicBezTo>
                    <a:pt x="717" y="0"/>
                    <a:pt x="839" y="0"/>
                    <a:pt x="834" y="80"/>
                  </a:cubicBezTo>
                  <a:lnTo>
                    <a:pt x="834" y="1380"/>
                  </a:lnTo>
                  <a:lnTo>
                    <a:pt x="1103" y="1224"/>
                  </a:lnTo>
                  <a:cubicBezTo>
                    <a:pt x="1140" y="1206"/>
                    <a:pt x="1172" y="1261"/>
                    <a:pt x="1137" y="1283"/>
                  </a:cubicBezTo>
                  <a:lnTo>
                    <a:pt x="834" y="1457"/>
                  </a:lnTo>
                  <a:lnTo>
                    <a:pt x="834" y="3315"/>
                  </a:lnTo>
                  <a:lnTo>
                    <a:pt x="1627" y="2858"/>
                  </a:lnTo>
                  <a:cubicBezTo>
                    <a:pt x="1665" y="2839"/>
                    <a:pt x="1696" y="2893"/>
                    <a:pt x="1661" y="2917"/>
                  </a:cubicBezTo>
                  <a:lnTo>
                    <a:pt x="834" y="3394"/>
                  </a:lnTo>
                  <a:lnTo>
                    <a:pt x="834" y="5175"/>
                  </a:lnTo>
                  <a:lnTo>
                    <a:pt x="1627" y="4718"/>
                  </a:lnTo>
                  <a:cubicBezTo>
                    <a:pt x="1665" y="4698"/>
                    <a:pt x="1696" y="4753"/>
                    <a:pt x="1661" y="4777"/>
                  </a:cubicBezTo>
                  <a:lnTo>
                    <a:pt x="834" y="5254"/>
                  </a:lnTo>
                  <a:lnTo>
                    <a:pt x="834" y="7303"/>
                  </a:lnTo>
                  <a:cubicBezTo>
                    <a:pt x="831" y="7374"/>
                    <a:pt x="725" y="7374"/>
                    <a:pt x="722" y="7303"/>
                  </a:cubicBezTo>
                  <a:lnTo>
                    <a:pt x="722" y="5728"/>
                  </a:lnTo>
                  <a:lnTo>
                    <a:pt x="43" y="5337"/>
                  </a:lnTo>
                  <a:cubicBezTo>
                    <a:pt x="1" y="5315"/>
                    <a:pt x="36" y="5252"/>
                    <a:pt x="76" y="5278"/>
                  </a:cubicBezTo>
                  <a:lnTo>
                    <a:pt x="722" y="5649"/>
                  </a:lnTo>
                  <a:lnTo>
                    <a:pt x="722" y="4161"/>
                  </a:lnTo>
                  <a:lnTo>
                    <a:pt x="43" y="3769"/>
                  </a:lnTo>
                  <a:cubicBezTo>
                    <a:pt x="7" y="3746"/>
                    <a:pt x="38" y="3690"/>
                    <a:pt x="76" y="3710"/>
                  </a:cubicBezTo>
                  <a:lnTo>
                    <a:pt x="722" y="4083"/>
                  </a:lnTo>
                  <a:lnTo>
                    <a:pt x="722" y="2593"/>
                  </a:lnTo>
                  <a:lnTo>
                    <a:pt x="295" y="2346"/>
                  </a:lnTo>
                  <a:cubicBezTo>
                    <a:pt x="258" y="2323"/>
                    <a:pt x="290" y="2269"/>
                    <a:pt x="329" y="2287"/>
                  </a:cubicBezTo>
                  <a:lnTo>
                    <a:pt x="722" y="2514"/>
                  </a:lnTo>
                  <a:lnTo>
                    <a:pt x="722" y="1026"/>
                  </a:lnTo>
                  <a:lnTo>
                    <a:pt x="466" y="879"/>
                  </a:lnTo>
                  <a:cubicBezTo>
                    <a:pt x="430" y="855"/>
                    <a:pt x="462" y="800"/>
                    <a:pt x="500" y="820"/>
                  </a:cubicBezTo>
                  <a:lnTo>
                    <a:pt x="722" y="94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0"/>
            <p:cNvSpPr/>
            <p:nvPr/>
          </p:nvSpPr>
          <p:spPr>
            <a:xfrm>
              <a:off x="-2206944" y="-1880426"/>
              <a:ext cx="916027" cy="1984814"/>
            </a:xfrm>
            <a:custGeom>
              <a:avLst/>
              <a:gdLst/>
              <a:ahLst/>
              <a:cxnLst/>
              <a:rect l="l" t="t" r="r" b="b"/>
              <a:pathLst>
                <a:path w="3406" h="7380" extrusionOk="0">
                  <a:moveTo>
                    <a:pt x="1775" y="76"/>
                  </a:moveTo>
                  <a:lnTo>
                    <a:pt x="3387" y="6419"/>
                  </a:lnTo>
                  <a:cubicBezTo>
                    <a:pt x="3388" y="6422"/>
                    <a:pt x="3389" y="6425"/>
                    <a:pt x="3389" y="6428"/>
                  </a:cubicBezTo>
                  <a:cubicBezTo>
                    <a:pt x="3406" y="6574"/>
                    <a:pt x="3382" y="6762"/>
                    <a:pt x="3333" y="6899"/>
                  </a:cubicBezTo>
                  <a:cubicBezTo>
                    <a:pt x="3212" y="7234"/>
                    <a:pt x="2935" y="7379"/>
                    <a:pt x="2588" y="7379"/>
                  </a:cubicBezTo>
                  <a:lnTo>
                    <a:pt x="817" y="7379"/>
                  </a:lnTo>
                  <a:cubicBezTo>
                    <a:pt x="471" y="7379"/>
                    <a:pt x="194" y="7233"/>
                    <a:pt x="73" y="6899"/>
                  </a:cubicBezTo>
                  <a:cubicBezTo>
                    <a:pt x="24" y="6762"/>
                    <a:pt x="0" y="6574"/>
                    <a:pt x="17" y="6428"/>
                  </a:cubicBezTo>
                  <a:cubicBezTo>
                    <a:pt x="17" y="6425"/>
                    <a:pt x="18" y="6422"/>
                    <a:pt x="19" y="6419"/>
                  </a:cubicBezTo>
                  <a:lnTo>
                    <a:pt x="1630" y="76"/>
                  </a:lnTo>
                  <a:cubicBezTo>
                    <a:pt x="1650" y="1"/>
                    <a:pt x="1756" y="1"/>
                    <a:pt x="1775"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0"/>
            <p:cNvSpPr/>
            <p:nvPr/>
          </p:nvSpPr>
          <p:spPr>
            <a:xfrm>
              <a:off x="-1956557" y="-1550969"/>
              <a:ext cx="456669" cy="1980242"/>
            </a:xfrm>
            <a:custGeom>
              <a:avLst/>
              <a:gdLst/>
              <a:ahLst/>
              <a:cxnLst/>
              <a:rect l="l" t="t" r="r" b="b"/>
              <a:pathLst>
                <a:path w="1698" h="7363" extrusionOk="0">
                  <a:moveTo>
                    <a:pt x="715" y="81"/>
                  </a:moveTo>
                  <a:cubicBezTo>
                    <a:pt x="711" y="1"/>
                    <a:pt x="833" y="1"/>
                    <a:pt x="828" y="81"/>
                  </a:cubicBezTo>
                  <a:lnTo>
                    <a:pt x="828" y="1380"/>
                  </a:lnTo>
                  <a:lnTo>
                    <a:pt x="1096" y="1225"/>
                  </a:lnTo>
                  <a:cubicBezTo>
                    <a:pt x="1134" y="1206"/>
                    <a:pt x="1166" y="1260"/>
                    <a:pt x="1131" y="1284"/>
                  </a:cubicBezTo>
                  <a:lnTo>
                    <a:pt x="828" y="1458"/>
                  </a:lnTo>
                  <a:lnTo>
                    <a:pt x="828" y="3316"/>
                  </a:lnTo>
                  <a:lnTo>
                    <a:pt x="1621" y="2858"/>
                  </a:lnTo>
                  <a:cubicBezTo>
                    <a:pt x="1661" y="2833"/>
                    <a:pt x="1697" y="2896"/>
                    <a:pt x="1655" y="2917"/>
                  </a:cubicBezTo>
                  <a:lnTo>
                    <a:pt x="828" y="3395"/>
                  </a:lnTo>
                  <a:lnTo>
                    <a:pt x="828" y="5176"/>
                  </a:lnTo>
                  <a:lnTo>
                    <a:pt x="1621" y="4719"/>
                  </a:lnTo>
                  <a:cubicBezTo>
                    <a:pt x="1661" y="4693"/>
                    <a:pt x="1697" y="4755"/>
                    <a:pt x="1655" y="4778"/>
                  </a:cubicBezTo>
                  <a:lnTo>
                    <a:pt x="828" y="5254"/>
                  </a:lnTo>
                  <a:lnTo>
                    <a:pt x="828" y="7302"/>
                  </a:lnTo>
                  <a:cubicBezTo>
                    <a:pt x="831" y="7335"/>
                    <a:pt x="805" y="7362"/>
                    <a:pt x="772" y="7362"/>
                  </a:cubicBezTo>
                  <a:cubicBezTo>
                    <a:pt x="739" y="7362"/>
                    <a:pt x="713" y="7335"/>
                    <a:pt x="715" y="7302"/>
                  </a:cubicBezTo>
                  <a:lnTo>
                    <a:pt x="715" y="5729"/>
                  </a:lnTo>
                  <a:lnTo>
                    <a:pt x="37" y="5337"/>
                  </a:lnTo>
                  <a:cubicBezTo>
                    <a:pt x="1" y="5314"/>
                    <a:pt x="32" y="5258"/>
                    <a:pt x="70" y="5278"/>
                  </a:cubicBezTo>
                  <a:lnTo>
                    <a:pt x="715" y="5650"/>
                  </a:lnTo>
                  <a:lnTo>
                    <a:pt x="715" y="4161"/>
                  </a:lnTo>
                  <a:lnTo>
                    <a:pt x="37" y="3770"/>
                  </a:lnTo>
                  <a:cubicBezTo>
                    <a:pt x="1" y="3746"/>
                    <a:pt x="32" y="3691"/>
                    <a:pt x="70" y="3711"/>
                  </a:cubicBezTo>
                  <a:lnTo>
                    <a:pt x="715" y="4083"/>
                  </a:lnTo>
                  <a:lnTo>
                    <a:pt x="715" y="2594"/>
                  </a:lnTo>
                  <a:lnTo>
                    <a:pt x="289" y="2347"/>
                  </a:lnTo>
                  <a:cubicBezTo>
                    <a:pt x="246" y="2326"/>
                    <a:pt x="283" y="2262"/>
                    <a:pt x="323" y="2288"/>
                  </a:cubicBezTo>
                  <a:lnTo>
                    <a:pt x="715" y="2515"/>
                  </a:lnTo>
                  <a:lnTo>
                    <a:pt x="715" y="1025"/>
                  </a:lnTo>
                  <a:lnTo>
                    <a:pt x="460" y="878"/>
                  </a:lnTo>
                  <a:cubicBezTo>
                    <a:pt x="418" y="857"/>
                    <a:pt x="454" y="794"/>
                    <a:pt x="494" y="819"/>
                  </a:cubicBezTo>
                  <a:lnTo>
                    <a:pt x="715" y="94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0"/>
            <p:cNvSpPr/>
            <p:nvPr/>
          </p:nvSpPr>
          <p:spPr>
            <a:xfrm>
              <a:off x="-2744564" y="-1524343"/>
              <a:ext cx="915220" cy="1985083"/>
            </a:xfrm>
            <a:custGeom>
              <a:avLst/>
              <a:gdLst/>
              <a:ahLst/>
              <a:cxnLst/>
              <a:rect l="l" t="t" r="r" b="b"/>
              <a:pathLst>
                <a:path w="3403" h="7381" extrusionOk="0">
                  <a:moveTo>
                    <a:pt x="1775" y="76"/>
                  </a:moveTo>
                  <a:lnTo>
                    <a:pt x="3386" y="6419"/>
                  </a:lnTo>
                  <a:cubicBezTo>
                    <a:pt x="3387" y="6422"/>
                    <a:pt x="3387" y="6426"/>
                    <a:pt x="3388" y="6428"/>
                  </a:cubicBezTo>
                  <a:cubicBezTo>
                    <a:pt x="3402" y="6587"/>
                    <a:pt x="3383" y="6748"/>
                    <a:pt x="3330" y="6899"/>
                  </a:cubicBezTo>
                  <a:cubicBezTo>
                    <a:pt x="3209" y="7234"/>
                    <a:pt x="2934" y="7381"/>
                    <a:pt x="2586" y="7381"/>
                  </a:cubicBezTo>
                  <a:lnTo>
                    <a:pt x="816" y="7381"/>
                  </a:lnTo>
                  <a:cubicBezTo>
                    <a:pt x="469" y="7381"/>
                    <a:pt x="193" y="7234"/>
                    <a:pt x="72" y="6899"/>
                  </a:cubicBezTo>
                  <a:cubicBezTo>
                    <a:pt x="20" y="6748"/>
                    <a:pt x="0" y="6588"/>
                    <a:pt x="15" y="6428"/>
                  </a:cubicBezTo>
                  <a:cubicBezTo>
                    <a:pt x="15" y="6425"/>
                    <a:pt x="17" y="6422"/>
                    <a:pt x="17" y="6419"/>
                  </a:cubicBezTo>
                  <a:lnTo>
                    <a:pt x="1629" y="76"/>
                  </a:lnTo>
                  <a:cubicBezTo>
                    <a:pt x="1648" y="1"/>
                    <a:pt x="1755" y="1"/>
                    <a:pt x="1773"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0"/>
            <p:cNvSpPr/>
            <p:nvPr/>
          </p:nvSpPr>
          <p:spPr>
            <a:xfrm>
              <a:off x="-2494446" y="-1192466"/>
              <a:ext cx="455055" cy="1977822"/>
            </a:xfrm>
            <a:custGeom>
              <a:avLst/>
              <a:gdLst/>
              <a:ahLst/>
              <a:cxnLst/>
              <a:rect l="l" t="t" r="r" b="b"/>
              <a:pathLst>
                <a:path w="1692" h="7354" extrusionOk="0">
                  <a:moveTo>
                    <a:pt x="715" y="72"/>
                  </a:moveTo>
                  <a:cubicBezTo>
                    <a:pt x="719" y="0"/>
                    <a:pt x="825" y="0"/>
                    <a:pt x="828" y="72"/>
                  </a:cubicBezTo>
                  <a:lnTo>
                    <a:pt x="828" y="1371"/>
                  </a:lnTo>
                  <a:lnTo>
                    <a:pt x="1096" y="1216"/>
                  </a:lnTo>
                  <a:cubicBezTo>
                    <a:pt x="1134" y="1197"/>
                    <a:pt x="1166" y="1253"/>
                    <a:pt x="1130" y="1275"/>
                  </a:cubicBezTo>
                  <a:lnTo>
                    <a:pt x="828" y="1449"/>
                  </a:lnTo>
                  <a:lnTo>
                    <a:pt x="828" y="3307"/>
                  </a:lnTo>
                  <a:lnTo>
                    <a:pt x="1621" y="2849"/>
                  </a:lnTo>
                  <a:cubicBezTo>
                    <a:pt x="1660" y="2831"/>
                    <a:pt x="1691" y="2885"/>
                    <a:pt x="1655" y="2908"/>
                  </a:cubicBezTo>
                  <a:lnTo>
                    <a:pt x="828" y="3386"/>
                  </a:lnTo>
                  <a:lnTo>
                    <a:pt x="828" y="5168"/>
                  </a:lnTo>
                  <a:lnTo>
                    <a:pt x="1621" y="4711"/>
                  </a:lnTo>
                  <a:cubicBezTo>
                    <a:pt x="1660" y="4691"/>
                    <a:pt x="1691" y="4746"/>
                    <a:pt x="1655" y="4770"/>
                  </a:cubicBezTo>
                  <a:lnTo>
                    <a:pt x="828" y="5246"/>
                  </a:lnTo>
                  <a:lnTo>
                    <a:pt x="828" y="7294"/>
                  </a:lnTo>
                  <a:cubicBezTo>
                    <a:pt x="830" y="7326"/>
                    <a:pt x="805" y="7353"/>
                    <a:pt x="772" y="7353"/>
                  </a:cubicBezTo>
                  <a:cubicBezTo>
                    <a:pt x="739" y="7353"/>
                    <a:pt x="713" y="7326"/>
                    <a:pt x="715" y="7294"/>
                  </a:cubicBezTo>
                  <a:lnTo>
                    <a:pt x="715" y="5720"/>
                  </a:lnTo>
                  <a:lnTo>
                    <a:pt x="37" y="5328"/>
                  </a:lnTo>
                  <a:cubicBezTo>
                    <a:pt x="0" y="5305"/>
                    <a:pt x="32" y="5250"/>
                    <a:pt x="71" y="5270"/>
                  </a:cubicBezTo>
                  <a:lnTo>
                    <a:pt x="715" y="5642"/>
                  </a:lnTo>
                  <a:lnTo>
                    <a:pt x="715" y="4152"/>
                  </a:lnTo>
                  <a:lnTo>
                    <a:pt x="37" y="3761"/>
                  </a:lnTo>
                  <a:cubicBezTo>
                    <a:pt x="0" y="3737"/>
                    <a:pt x="32" y="3682"/>
                    <a:pt x="71" y="3702"/>
                  </a:cubicBezTo>
                  <a:lnTo>
                    <a:pt x="715" y="4074"/>
                  </a:lnTo>
                  <a:lnTo>
                    <a:pt x="715" y="2585"/>
                  </a:lnTo>
                  <a:lnTo>
                    <a:pt x="288" y="2338"/>
                  </a:lnTo>
                  <a:cubicBezTo>
                    <a:pt x="252" y="2316"/>
                    <a:pt x="284" y="2260"/>
                    <a:pt x="323" y="2279"/>
                  </a:cubicBezTo>
                  <a:lnTo>
                    <a:pt x="715" y="2506"/>
                  </a:lnTo>
                  <a:lnTo>
                    <a:pt x="715" y="1017"/>
                  </a:lnTo>
                  <a:lnTo>
                    <a:pt x="460" y="870"/>
                  </a:lnTo>
                  <a:cubicBezTo>
                    <a:pt x="418" y="848"/>
                    <a:pt x="454" y="786"/>
                    <a:pt x="494" y="812"/>
                  </a:cubicBezTo>
                  <a:lnTo>
                    <a:pt x="715" y="93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0"/>
            <p:cNvSpPr/>
            <p:nvPr/>
          </p:nvSpPr>
          <p:spPr>
            <a:xfrm>
              <a:off x="-3445971" y="-1730893"/>
              <a:ext cx="915489" cy="1985083"/>
            </a:xfrm>
            <a:custGeom>
              <a:avLst/>
              <a:gdLst/>
              <a:ahLst/>
              <a:cxnLst/>
              <a:rect l="l" t="t" r="r" b="b"/>
              <a:pathLst>
                <a:path w="3404" h="7381" extrusionOk="0">
                  <a:moveTo>
                    <a:pt x="1772" y="76"/>
                  </a:moveTo>
                  <a:lnTo>
                    <a:pt x="3384" y="6419"/>
                  </a:lnTo>
                  <a:cubicBezTo>
                    <a:pt x="3385" y="6423"/>
                    <a:pt x="3385" y="6425"/>
                    <a:pt x="3387" y="6428"/>
                  </a:cubicBezTo>
                  <a:cubicBezTo>
                    <a:pt x="3403" y="6574"/>
                    <a:pt x="3380" y="6762"/>
                    <a:pt x="3330" y="6899"/>
                  </a:cubicBezTo>
                  <a:cubicBezTo>
                    <a:pt x="3209" y="7234"/>
                    <a:pt x="2933" y="7381"/>
                    <a:pt x="2586" y="7381"/>
                  </a:cubicBezTo>
                  <a:lnTo>
                    <a:pt x="815" y="7381"/>
                  </a:lnTo>
                  <a:cubicBezTo>
                    <a:pt x="468" y="7381"/>
                    <a:pt x="192" y="7234"/>
                    <a:pt x="71" y="6899"/>
                  </a:cubicBezTo>
                  <a:cubicBezTo>
                    <a:pt x="19" y="6748"/>
                    <a:pt x="0" y="6587"/>
                    <a:pt x="14" y="6428"/>
                  </a:cubicBezTo>
                  <a:cubicBezTo>
                    <a:pt x="14" y="6425"/>
                    <a:pt x="15" y="6423"/>
                    <a:pt x="16" y="6419"/>
                  </a:cubicBezTo>
                  <a:lnTo>
                    <a:pt x="1629" y="76"/>
                  </a:lnTo>
                  <a:cubicBezTo>
                    <a:pt x="1647" y="1"/>
                    <a:pt x="1753" y="1"/>
                    <a:pt x="1773"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0"/>
            <p:cNvSpPr/>
            <p:nvPr/>
          </p:nvSpPr>
          <p:spPr>
            <a:xfrm>
              <a:off x="-3198273" y="-1401167"/>
              <a:ext cx="458282" cy="1979973"/>
            </a:xfrm>
            <a:custGeom>
              <a:avLst/>
              <a:gdLst/>
              <a:ahLst/>
              <a:cxnLst/>
              <a:rect l="l" t="t" r="r" b="b"/>
              <a:pathLst>
                <a:path w="1704" h="7362" extrusionOk="0">
                  <a:moveTo>
                    <a:pt x="722" y="80"/>
                  </a:moveTo>
                  <a:cubicBezTo>
                    <a:pt x="718" y="0"/>
                    <a:pt x="839" y="0"/>
                    <a:pt x="836" y="80"/>
                  </a:cubicBezTo>
                  <a:lnTo>
                    <a:pt x="836" y="1380"/>
                  </a:lnTo>
                  <a:lnTo>
                    <a:pt x="1103" y="1224"/>
                  </a:lnTo>
                  <a:cubicBezTo>
                    <a:pt x="1142" y="1203"/>
                    <a:pt x="1174" y="1261"/>
                    <a:pt x="1137" y="1283"/>
                  </a:cubicBezTo>
                  <a:lnTo>
                    <a:pt x="836" y="1457"/>
                  </a:lnTo>
                  <a:lnTo>
                    <a:pt x="836" y="3315"/>
                  </a:lnTo>
                  <a:lnTo>
                    <a:pt x="1627" y="2858"/>
                  </a:lnTo>
                  <a:cubicBezTo>
                    <a:pt x="1667" y="2832"/>
                    <a:pt x="1704" y="2895"/>
                    <a:pt x="1661" y="2916"/>
                  </a:cubicBezTo>
                  <a:lnTo>
                    <a:pt x="836" y="3394"/>
                  </a:lnTo>
                  <a:lnTo>
                    <a:pt x="836" y="5175"/>
                  </a:lnTo>
                  <a:lnTo>
                    <a:pt x="1627" y="4718"/>
                  </a:lnTo>
                  <a:cubicBezTo>
                    <a:pt x="1666" y="4698"/>
                    <a:pt x="1698" y="4753"/>
                    <a:pt x="1661" y="4777"/>
                  </a:cubicBezTo>
                  <a:lnTo>
                    <a:pt x="836" y="5254"/>
                  </a:lnTo>
                  <a:lnTo>
                    <a:pt x="836" y="7301"/>
                  </a:lnTo>
                  <a:cubicBezTo>
                    <a:pt x="837" y="7334"/>
                    <a:pt x="811" y="7361"/>
                    <a:pt x="778" y="7361"/>
                  </a:cubicBezTo>
                  <a:cubicBezTo>
                    <a:pt x="746" y="7361"/>
                    <a:pt x="721" y="7334"/>
                    <a:pt x="722" y="7301"/>
                  </a:cubicBezTo>
                  <a:lnTo>
                    <a:pt x="722" y="5728"/>
                  </a:lnTo>
                  <a:lnTo>
                    <a:pt x="43" y="5336"/>
                  </a:lnTo>
                  <a:cubicBezTo>
                    <a:pt x="1" y="5314"/>
                    <a:pt x="37" y="5252"/>
                    <a:pt x="77" y="5278"/>
                  </a:cubicBezTo>
                  <a:lnTo>
                    <a:pt x="722" y="5650"/>
                  </a:lnTo>
                  <a:lnTo>
                    <a:pt x="722" y="4161"/>
                  </a:lnTo>
                  <a:lnTo>
                    <a:pt x="44" y="3769"/>
                  </a:lnTo>
                  <a:cubicBezTo>
                    <a:pt x="8" y="3745"/>
                    <a:pt x="40" y="3690"/>
                    <a:pt x="79" y="3710"/>
                  </a:cubicBezTo>
                  <a:lnTo>
                    <a:pt x="723" y="4082"/>
                  </a:lnTo>
                  <a:lnTo>
                    <a:pt x="723" y="2593"/>
                  </a:lnTo>
                  <a:lnTo>
                    <a:pt x="296" y="2346"/>
                  </a:lnTo>
                  <a:cubicBezTo>
                    <a:pt x="254" y="2325"/>
                    <a:pt x="290" y="2261"/>
                    <a:pt x="330" y="2287"/>
                  </a:cubicBezTo>
                  <a:lnTo>
                    <a:pt x="723" y="2514"/>
                  </a:lnTo>
                  <a:lnTo>
                    <a:pt x="723" y="1026"/>
                  </a:lnTo>
                  <a:lnTo>
                    <a:pt x="468" y="879"/>
                  </a:lnTo>
                  <a:cubicBezTo>
                    <a:pt x="428" y="855"/>
                    <a:pt x="462" y="796"/>
                    <a:pt x="501" y="820"/>
                  </a:cubicBezTo>
                  <a:lnTo>
                    <a:pt x="722" y="94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0"/>
            <p:cNvSpPr/>
            <p:nvPr/>
          </p:nvSpPr>
          <p:spPr>
            <a:xfrm>
              <a:off x="-4128552" y="-1316718"/>
              <a:ext cx="916027" cy="1985083"/>
            </a:xfrm>
            <a:custGeom>
              <a:avLst/>
              <a:gdLst/>
              <a:ahLst/>
              <a:cxnLst/>
              <a:rect l="l" t="t" r="r" b="b"/>
              <a:pathLst>
                <a:path w="3406" h="7381" extrusionOk="0">
                  <a:moveTo>
                    <a:pt x="1776" y="75"/>
                  </a:moveTo>
                  <a:lnTo>
                    <a:pt x="3387" y="6418"/>
                  </a:lnTo>
                  <a:cubicBezTo>
                    <a:pt x="3388" y="6422"/>
                    <a:pt x="3388" y="6424"/>
                    <a:pt x="3389" y="6428"/>
                  </a:cubicBezTo>
                  <a:cubicBezTo>
                    <a:pt x="3406" y="6573"/>
                    <a:pt x="3381" y="6762"/>
                    <a:pt x="3332" y="6898"/>
                  </a:cubicBezTo>
                  <a:cubicBezTo>
                    <a:pt x="3211" y="7233"/>
                    <a:pt x="2935" y="7380"/>
                    <a:pt x="2587" y="7380"/>
                  </a:cubicBezTo>
                  <a:lnTo>
                    <a:pt x="818" y="7380"/>
                  </a:lnTo>
                  <a:cubicBezTo>
                    <a:pt x="471" y="7380"/>
                    <a:pt x="194" y="7233"/>
                    <a:pt x="73" y="6898"/>
                  </a:cubicBezTo>
                  <a:cubicBezTo>
                    <a:pt x="24" y="6762"/>
                    <a:pt x="0" y="6573"/>
                    <a:pt x="17" y="6428"/>
                  </a:cubicBezTo>
                  <a:cubicBezTo>
                    <a:pt x="17" y="6424"/>
                    <a:pt x="18" y="6422"/>
                    <a:pt x="18" y="6418"/>
                  </a:cubicBezTo>
                  <a:lnTo>
                    <a:pt x="1630" y="75"/>
                  </a:lnTo>
                  <a:cubicBezTo>
                    <a:pt x="1650" y="0"/>
                    <a:pt x="1756" y="0"/>
                    <a:pt x="1775" y="7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0"/>
            <p:cNvSpPr/>
            <p:nvPr/>
          </p:nvSpPr>
          <p:spPr>
            <a:xfrm>
              <a:off x="-3878703" y="-986455"/>
              <a:ext cx="457207" cy="1983738"/>
            </a:xfrm>
            <a:custGeom>
              <a:avLst/>
              <a:gdLst/>
              <a:ahLst/>
              <a:cxnLst/>
              <a:rect l="l" t="t" r="r" b="b"/>
              <a:pathLst>
                <a:path w="1700" h="7376" extrusionOk="0">
                  <a:moveTo>
                    <a:pt x="718" y="77"/>
                  </a:moveTo>
                  <a:cubicBezTo>
                    <a:pt x="718" y="1"/>
                    <a:pt x="831" y="1"/>
                    <a:pt x="831" y="77"/>
                  </a:cubicBezTo>
                  <a:lnTo>
                    <a:pt x="831" y="1377"/>
                  </a:lnTo>
                  <a:lnTo>
                    <a:pt x="1099" y="1222"/>
                  </a:lnTo>
                  <a:cubicBezTo>
                    <a:pt x="1136" y="1203"/>
                    <a:pt x="1168" y="1257"/>
                    <a:pt x="1133" y="1280"/>
                  </a:cubicBezTo>
                  <a:lnTo>
                    <a:pt x="831" y="1454"/>
                  </a:lnTo>
                  <a:lnTo>
                    <a:pt x="831" y="3312"/>
                  </a:lnTo>
                  <a:lnTo>
                    <a:pt x="1623" y="2855"/>
                  </a:lnTo>
                  <a:cubicBezTo>
                    <a:pt x="1663" y="2829"/>
                    <a:pt x="1700" y="2893"/>
                    <a:pt x="1657" y="2914"/>
                  </a:cubicBezTo>
                  <a:lnTo>
                    <a:pt x="831" y="3391"/>
                  </a:lnTo>
                  <a:lnTo>
                    <a:pt x="831" y="5173"/>
                  </a:lnTo>
                  <a:lnTo>
                    <a:pt x="1623" y="4715"/>
                  </a:lnTo>
                  <a:cubicBezTo>
                    <a:pt x="1663" y="4689"/>
                    <a:pt x="1700" y="4752"/>
                    <a:pt x="1657" y="4774"/>
                  </a:cubicBezTo>
                  <a:lnTo>
                    <a:pt x="831" y="5250"/>
                  </a:lnTo>
                  <a:lnTo>
                    <a:pt x="831" y="7299"/>
                  </a:lnTo>
                  <a:cubicBezTo>
                    <a:pt x="831" y="7375"/>
                    <a:pt x="718" y="7375"/>
                    <a:pt x="718" y="7299"/>
                  </a:cubicBezTo>
                  <a:lnTo>
                    <a:pt x="718" y="5725"/>
                  </a:lnTo>
                  <a:lnTo>
                    <a:pt x="39" y="5334"/>
                  </a:lnTo>
                  <a:cubicBezTo>
                    <a:pt x="0" y="5310"/>
                    <a:pt x="34" y="5253"/>
                    <a:pt x="73" y="5275"/>
                  </a:cubicBezTo>
                  <a:lnTo>
                    <a:pt x="718" y="5647"/>
                  </a:lnTo>
                  <a:lnTo>
                    <a:pt x="718" y="4158"/>
                  </a:lnTo>
                  <a:lnTo>
                    <a:pt x="39" y="3766"/>
                  </a:lnTo>
                  <a:cubicBezTo>
                    <a:pt x="0" y="3743"/>
                    <a:pt x="34" y="3685"/>
                    <a:pt x="73" y="3707"/>
                  </a:cubicBezTo>
                  <a:lnTo>
                    <a:pt x="718" y="4079"/>
                  </a:lnTo>
                  <a:lnTo>
                    <a:pt x="718" y="2590"/>
                  </a:lnTo>
                  <a:lnTo>
                    <a:pt x="291" y="2343"/>
                  </a:lnTo>
                  <a:cubicBezTo>
                    <a:pt x="254" y="2320"/>
                    <a:pt x="286" y="2265"/>
                    <a:pt x="325" y="2285"/>
                  </a:cubicBezTo>
                  <a:lnTo>
                    <a:pt x="718" y="2512"/>
                  </a:lnTo>
                  <a:lnTo>
                    <a:pt x="718" y="1022"/>
                  </a:lnTo>
                  <a:lnTo>
                    <a:pt x="462" y="875"/>
                  </a:lnTo>
                  <a:cubicBezTo>
                    <a:pt x="426" y="852"/>
                    <a:pt x="458" y="797"/>
                    <a:pt x="497" y="816"/>
                  </a:cubicBezTo>
                  <a:lnTo>
                    <a:pt x="718" y="94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0"/>
            <p:cNvSpPr/>
            <p:nvPr/>
          </p:nvSpPr>
          <p:spPr>
            <a:xfrm>
              <a:off x="-4796879" y="-1752946"/>
              <a:ext cx="915220" cy="1984814"/>
            </a:xfrm>
            <a:custGeom>
              <a:avLst/>
              <a:gdLst/>
              <a:ahLst/>
              <a:cxnLst/>
              <a:rect l="l" t="t" r="r" b="b"/>
              <a:pathLst>
                <a:path w="3403" h="7380" extrusionOk="0">
                  <a:moveTo>
                    <a:pt x="1774" y="76"/>
                  </a:moveTo>
                  <a:lnTo>
                    <a:pt x="3386" y="6419"/>
                  </a:lnTo>
                  <a:cubicBezTo>
                    <a:pt x="3386" y="6421"/>
                    <a:pt x="3387" y="6425"/>
                    <a:pt x="3387" y="6428"/>
                  </a:cubicBezTo>
                  <a:cubicBezTo>
                    <a:pt x="3403" y="6587"/>
                    <a:pt x="3383" y="6747"/>
                    <a:pt x="3331" y="6898"/>
                  </a:cubicBezTo>
                  <a:cubicBezTo>
                    <a:pt x="3210" y="7234"/>
                    <a:pt x="2935" y="7379"/>
                    <a:pt x="2587" y="7379"/>
                  </a:cubicBezTo>
                  <a:lnTo>
                    <a:pt x="817" y="7379"/>
                  </a:lnTo>
                  <a:cubicBezTo>
                    <a:pt x="469" y="7379"/>
                    <a:pt x="194" y="7232"/>
                    <a:pt x="72" y="6898"/>
                  </a:cubicBezTo>
                  <a:cubicBezTo>
                    <a:pt x="21" y="6747"/>
                    <a:pt x="1" y="6587"/>
                    <a:pt x="16" y="6428"/>
                  </a:cubicBezTo>
                  <a:cubicBezTo>
                    <a:pt x="16" y="6425"/>
                    <a:pt x="16" y="6421"/>
                    <a:pt x="17" y="6419"/>
                  </a:cubicBezTo>
                  <a:lnTo>
                    <a:pt x="1629" y="76"/>
                  </a:lnTo>
                  <a:cubicBezTo>
                    <a:pt x="1648" y="1"/>
                    <a:pt x="1755" y="1"/>
                    <a:pt x="1774"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0"/>
            <p:cNvSpPr/>
            <p:nvPr/>
          </p:nvSpPr>
          <p:spPr>
            <a:xfrm>
              <a:off x="-4548643" y="-1421069"/>
              <a:ext cx="458013" cy="1977822"/>
            </a:xfrm>
            <a:custGeom>
              <a:avLst/>
              <a:gdLst/>
              <a:ahLst/>
              <a:cxnLst/>
              <a:rect l="l" t="t" r="r" b="b"/>
              <a:pathLst>
                <a:path w="1703" h="7354" extrusionOk="0">
                  <a:moveTo>
                    <a:pt x="722" y="72"/>
                  </a:moveTo>
                  <a:cubicBezTo>
                    <a:pt x="725" y="0"/>
                    <a:pt x="832" y="0"/>
                    <a:pt x="836" y="72"/>
                  </a:cubicBezTo>
                  <a:lnTo>
                    <a:pt x="836" y="1370"/>
                  </a:lnTo>
                  <a:lnTo>
                    <a:pt x="1103" y="1216"/>
                  </a:lnTo>
                  <a:cubicBezTo>
                    <a:pt x="1141" y="1196"/>
                    <a:pt x="1173" y="1251"/>
                    <a:pt x="1137" y="1275"/>
                  </a:cubicBezTo>
                  <a:lnTo>
                    <a:pt x="836" y="1449"/>
                  </a:lnTo>
                  <a:lnTo>
                    <a:pt x="836" y="3307"/>
                  </a:lnTo>
                  <a:lnTo>
                    <a:pt x="1627" y="2849"/>
                  </a:lnTo>
                  <a:cubicBezTo>
                    <a:pt x="1667" y="2826"/>
                    <a:pt x="1702" y="2886"/>
                    <a:pt x="1661" y="2908"/>
                  </a:cubicBezTo>
                  <a:lnTo>
                    <a:pt x="836" y="3384"/>
                  </a:lnTo>
                  <a:lnTo>
                    <a:pt x="836" y="5167"/>
                  </a:lnTo>
                  <a:lnTo>
                    <a:pt x="1627" y="4710"/>
                  </a:lnTo>
                  <a:cubicBezTo>
                    <a:pt x="1666" y="4688"/>
                    <a:pt x="1699" y="4745"/>
                    <a:pt x="1661" y="4768"/>
                  </a:cubicBezTo>
                  <a:lnTo>
                    <a:pt x="836" y="5246"/>
                  </a:lnTo>
                  <a:lnTo>
                    <a:pt x="836" y="7293"/>
                  </a:lnTo>
                  <a:cubicBezTo>
                    <a:pt x="837" y="7326"/>
                    <a:pt x="811" y="7353"/>
                    <a:pt x="778" y="7353"/>
                  </a:cubicBezTo>
                  <a:cubicBezTo>
                    <a:pt x="746" y="7353"/>
                    <a:pt x="720" y="7326"/>
                    <a:pt x="722" y="7293"/>
                  </a:cubicBezTo>
                  <a:lnTo>
                    <a:pt x="722" y="5720"/>
                  </a:lnTo>
                  <a:lnTo>
                    <a:pt x="43" y="5328"/>
                  </a:lnTo>
                  <a:cubicBezTo>
                    <a:pt x="1" y="5306"/>
                    <a:pt x="37" y="5243"/>
                    <a:pt x="77" y="5269"/>
                  </a:cubicBezTo>
                  <a:lnTo>
                    <a:pt x="722" y="5641"/>
                  </a:lnTo>
                  <a:lnTo>
                    <a:pt x="722" y="4151"/>
                  </a:lnTo>
                  <a:lnTo>
                    <a:pt x="43" y="3759"/>
                  </a:lnTo>
                  <a:cubicBezTo>
                    <a:pt x="1" y="3738"/>
                    <a:pt x="37" y="3675"/>
                    <a:pt x="77" y="3701"/>
                  </a:cubicBezTo>
                  <a:lnTo>
                    <a:pt x="722" y="4073"/>
                  </a:lnTo>
                  <a:lnTo>
                    <a:pt x="722" y="2584"/>
                  </a:lnTo>
                  <a:lnTo>
                    <a:pt x="296" y="2338"/>
                  </a:lnTo>
                  <a:cubicBezTo>
                    <a:pt x="252" y="2317"/>
                    <a:pt x="289" y="2253"/>
                    <a:pt x="329" y="2279"/>
                  </a:cubicBezTo>
                  <a:lnTo>
                    <a:pt x="722" y="2506"/>
                  </a:lnTo>
                  <a:lnTo>
                    <a:pt x="722" y="1016"/>
                  </a:lnTo>
                  <a:lnTo>
                    <a:pt x="466" y="869"/>
                  </a:lnTo>
                  <a:cubicBezTo>
                    <a:pt x="424" y="848"/>
                    <a:pt x="461" y="784"/>
                    <a:pt x="501" y="810"/>
                  </a:cubicBezTo>
                  <a:lnTo>
                    <a:pt x="722" y="93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0"/>
            <p:cNvSpPr/>
            <p:nvPr/>
          </p:nvSpPr>
          <p:spPr>
            <a:xfrm>
              <a:off x="-5562026" y="-1463293"/>
              <a:ext cx="915758" cy="1984814"/>
            </a:xfrm>
            <a:custGeom>
              <a:avLst/>
              <a:gdLst/>
              <a:ahLst/>
              <a:cxnLst/>
              <a:rect l="l" t="t" r="r" b="b"/>
              <a:pathLst>
                <a:path w="3405" h="7380" extrusionOk="0">
                  <a:moveTo>
                    <a:pt x="1773" y="76"/>
                  </a:moveTo>
                  <a:lnTo>
                    <a:pt x="3385" y="6419"/>
                  </a:lnTo>
                  <a:cubicBezTo>
                    <a:pt x="3387" y="6421"/>
                    <a:pt x="3387" y="6425"/>
                    <a:pt x="3388" y="6428"/>
                  </a:cubicBezTo>
                  <a:cubicBezTo>
                    <a:pt x="3404" y="6574"/>
                    <a:pt x="3380" y="6762"/>
                    <a:pt x="3330" y="6899"/>
                  </a:cubicBezTo>
                  <a:cubicBezTo>
                    <a:pt x="3209" y="7233"/>
                    <a:pt x="2934" y="7380"/>
                    <a:pt x="2586" y="7380"/>
                  </a:cubicBezTo>
                  <a:lnTo>
                    <a:pt x="816" y="7380"/>
                  </a:lnTo>
                  <a:cubicBezTo>
                    <a:pt x="469" y="7380"/>
                    <a:pt x="193" y="7233"/>
                    <a:pt x="72" y="6899"/>
                  </a:cubicBezTo>
                  <a:cubicBezTo>
                    <a:pt x="20" y="6747"/>
                    <a:pt x="0" y="6587"/>
                    <a:pt x="15" y="6428"/>
                  </a:cubicBezTo>
                  <a:cubicBezTo>
                    <a:pt x="15" y="6425"/>
                    <a:pt x="16" y="6421"/>
                    <a:pt x="16" y="6419"/>
                  </a:cubicBezTo>
                  <a:lnTo>
                    <a:pt x="1629" y="76"/>
                  </a:lnTo>
                  <a:cubicBezTo>
                    <a:pt x="1649" y="1"/>
                    <a:pt x="1754" y="1"/>
                    <a:pt x="1773" y="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0"/>
            <p:cNvSpPr/>
            <p:nvPr/>
          </p:nvSpPr>
          <p:spPr>
            <a:xfrm>
              <a:off x="-5312714" y="-1131685"/>
              <a:ext cx="456938" cy="1981049"/>
            </a:xfrm>
            <a:custGeom>
              <a:avLst/>
              <a:gdLst/>
              <a:ahLst/>
              <a:cxnLst/>
              <a:rect l="l" t="t" r="r" b="b"/>
              <a:pathLst>
                <a:path w="1699" h="7366" extrusionOk="0">
                  <a:moveTo>
                    <a:pt x="717" y="73"/>
                  </a:moveTo>
                  <a:cubicBezTo>
                    <a:pt x="720" y="0"/>
                    <a:pt x="827" y="0"/>
                    <a:pt x="831" y="73"/>
                  </a:cubicBezTo>
                  <a:lnTo>
                    <a:pt x="831" y="1371"/>
                  </a:lnTo>
                  <a:lnTo>
                    <a:pt x="1098" y="1217"/>
                  </a:lnTo>
                  <a:cubicBezTo>
                    <a:pt x="1137" y="1197"/>
                    <a:pt x="1168" y="1252"/>
                    <a:pt x="1132" y="1276"/>
                  </a:cubicBezTo>
                  <a:lnTo>
                    <a:pt x="831" y="1450"/>
                  </a:lnTo>
                  <a:lnTo>
                    <a:pt x="831" y="3308"/>
                  </a:lnTo>
                  <a:lnTo>
                    <a:pt x="1622" y="2850"/>
                  </a:lnTo>
                  <a:cubicBezTo>
                    <a:pt x="1664" y="2825"/>
                    <a:pt x="1699" y="2887"/>
                    <a:pt x="1656" y="2909"/>
                  </a:cubicBezTo>
                  <a:lnTo>
                    <a:pt x="831" y="3385"/>
                  </a:lnTo>
                  <a:lnTo>
                    <a:pt x="831" y="5168"/>
                  </a:lnTo>
                  <a:lnTo>
                    <a:pt x="1622" y="4711"/>
                  </a:lnTo>
                  <a:cubicBezTo>
                    <a:pt x="1664" y="4685"/>
                    <a:pt x="1699" y="4747"/>
                    <a:pt x="1656" y="4770"/>
                  </a:cubicBezTo>
                  <a:lnTo>
                    <a:pt x="831" y="5246"/>
                  </a:lnTo>
                  <a:lnTo>
                    <a:pt x="831" y="7294"/>
                  </a:lnTo>
                  <a:cubicBezTo>
                    <a:pt x="827" y="7366"/>
                    <a:pt x="720" y="7366"/>
                    <a:pt x="717" y="7294"/>
                  </a:cubicBezTo>
                  <a:lnTo>
                    <a:pt x="717" y="5721"/>
                  </a:lnTo>
                  <a:lnTo>
                    <a:pt x="38" y="5329"/>
                  </a:lnTo>
                  <a:cubicBezTo>
                    <a:pt x="1" y="5306"/>
                    <a:pt x="34" y="5249"/>
                    <a:pt x="73" y="5270"/>
                  </a:cubicBezTo>
                  <a:lnTo>
                    <a:pt x="717" y="5643"/>
                  </a:lnTo>
                  <a:lnTo>
                    <a:pt x="717" y="4152"/>
                  </a:lnTo>
                  <a:lnTo>
                    <a:pt x="38" y="3761"/>
                  </a:lnTo>
                  <a:cubicBezTo>
                    <a:pt x="1" y="3738"/>
                    <a:pt x="34" y="3681"/>
                    <a:pt x="73" y="3702"/>
                  </a:cubicBezTo>
                  <a:lnTo>
                    <a:pt x="717" y="4075"/>
                  </a:lnTo>
                  <a:lnTo>
                    <a:pt x="717" y="2585"/>
                  </a:lnTo>
                  <a:lnTo>
                    <a:pt x="291" y="2339"/>
                  </a:lnTo>
                  <a:cubicBezTo>
                    <a:pt x="252" y="2315"/>
                    <a:pt x="287" y="2259"/>
                    <a:pt x="325" y="2280"/>
                  </a:cubicBezTo>
                  <a:lnTo>
                    <a:pt x="717" y="2507"/>
                  </a:lnTo>
                  <a:lnTo>
                    <a:pt x="717" y="1017"/>
                  </a:lnTo>
                  <a:lnTo>
                    <a:pt x="462" y="870"/>
                  </a:lnTo>
                  <a:cubicBezTo>
                    <a:pt x="426" y="847"/>
                    <a:pt x="458" y="791"/>
                    <a:pt x="496" y="811"/>
                  </a:cubicBezTo>
                  <a:lnTo>
                    <a:pt x="717" y="94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0"/>
            <p:cNvSpPr/>
            <p:nvPr/>
          </p:nvSpPr>
          <p:spPr>
            <a:xfrm>
              <a:off x="-5581121" y="-1493415"/>
              <a:ext cx="554565" cy="1202991"/>
            </a:xfrm>
            <a:custGeom>
              <a:avLst/>
              <a:gdLst/>
              <a:ahLst/>
              <a:cxnLst/>
              <a:rect l="l" t="t" r="r" b="b"/>
              <a:pathLst>
                <a:path w="2062" h="4473" extrusionOk="0">
                  <a:moveTo>
                    <a:pt x="1075" y="48"/>
                  </a:moveTo>
                  <a:lnTo>
                    <a:pt x="2052" y="3891"/>
                  </a:lnTo>
                  <a:cubicBezTo>
                    <a:pt x="2052" y="3893"/>
                    <a:pt x="2052" y="3894"/>
                    <a:pt x="2054" y="3897"/>
                  </a:cubicBezTo>
                  <a:cubicBezTo>
                    <a:pt x="2062" y="3993"/>
                    <a:pt x="2050" y="4090"/>
                    <a:pt x="2018" y="4181"/>
                  </a:cubicBezTo>
                  <a:cubicBezTo>
                    <a:pt x="1945" y="4385"/>
                    <a:pt x="1778" y="4473"/>
                    <a:pt x="1568" y="4473"/>
                  </a:cubicBezTo>
                  <a:lnTo>
                    <a:pt x="494" y="4473"/>
                  </a:lnTo>
                  <a:cubicBezTo>
                    <a:pt x="284" y="4473"/>
                    <a:pt x="117" y="4385"/>
                    <a:pt x="44" y="4181"/>
                  </a:cubicBezTo>
                  <a:cubicBezTo>
                    <a:pt x="12" y="4090"/>
                    <a:pt x="0" y="3993"/>
                    <a:pt x="9" y="3897"/>
                  </a:cubicBezTo>
                  <a:cubicBezTo>
                    <a:pt x="10" y="3894"/>
                    <a:pt x="10" y="3893"/>
                    <a:pt x="10" y="3891"/>
                  </a:cubicBezTo>
                  <a:lnTo>
                    <a:pt x="987" y="48"/>
                  </a:lnTo>
                  <a:cubicBezTo>
                    <a:pt x="998" y="1"/>
                    <a:pt x="1065" y="1"/>
                    <a:pt x="1075"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0"/>
            <p:cNvSpPr/>
            <p:nvPr/>
          </p:nvSpPr>
          <p:spPr>
            <a:xfrm>
              <a:off x="-5429974" y="-1291706"/>
              <a:ext cx="276475" cy="1200033"/>
            </a:xfrm>
            <a:custGeom>
              <a:avLst/>
              <a:gdLst/>
              <a:ahLst/>
              <a:cxnLst/>
              <a:rect l="l" t="t" r="r" b="b"/>
              <a:pathLst>
                <a:path w="1028" h="4462" extrusionOk="0">
                  <a:moveTo>
                    <a:pt x="434" y="44"/>
                  </a:moveTo>
                  <a:cubicBezTo>
                    <a:pt x="438" y="0"/>
                    <a:pt x="501" y="0"/>
                    <a:pt x="504" y="44"/>
                  </a:cubicBezTo>
                  <a:lnTo>
                    <a:pt x="504" y="830"/>
                  </a:lnTo>
                  <a:lnTo>
                    <a:pt x="666" y="736"/>
                  </a:lnTo>
                  <a:cubicBezTo>
                    <a:pt x="676" y="731"/>
                    <a:pt x="688" y="734"/>
                    <a:pt x="693" y="744"/>
                  </a:cubicBezTo>
                  <a:cubicBezTo>
                    <a:pt x="699" y="754"/>
                    <a:pt x="695" y="767"/>
                    <a:pt x="686" y="773"/>
                  </a:cubicBezTo>
                  <a:lnTo>
                    <a:pt x="504" y="877"/>
                  </a:lnTo>
                  <a:lnTo>
                    <a:pt x="504" y="2004"/>
                  </a:lnTo>
                  <a:lnTo>
                    <a:pt x="984" y="1726"/>
                  </a:lnTo>
                  <a:cubicBezTo>
                    <a:pt x="1007" y="1713"/>
                    <a:pt x="1027" y="1749"/>
                    <a:pt x="1004" y="1762"/>
                  </a:cubicBezTo>
                  <a:lnTo>
                    <a:pt x="504" y="2051"/>
                  </a:lnTo>
                  <a:lnTo>
                    <a:pt x="504" y="3130"/>
                  </a:lnTo>
                  <a:lnTo>
                    <a:pt x="984" y="2853"/>
                  </a:lnTo>
                  <a:cubicBezTo>
                    <a:pt x="1007" y="2840"/>
                    <a:pt x="1027" y="2875"/>
                    <a:pt x="1005" y="2888"/>
                  </a:cubicBezTo>
                  <a:lnTo>
                    <a:pt x="505" y="3177"/>
                  </a:lnTo>
                  <a:lnTo>
                    <a:pt x="505" y="4418"/>
                  </a:lnTo>
                  <a:cubicBezTo>
                    <a:pt x="501" y="4461"/>
                    <a:pt x="439" y="4461"/>
                    <a:pt x="436" y="4418"/>
                  </a:cubicBezTo>
                  <a:lnTo>
                    <a:pt x="436" y="3464"/>
                  </a:lnTo>
                  <a:lnTo>
                    <a:pt x="24" y="3227"/>
                  </a:lnTo>
                  <a:cubicBezTo>
                    <a:pt x="1" y="3214"/>
                    <a:pt x="21" y="3177"/>
                    <a:pt x="45" y="3191"/>
                  </a:cubicBezTo>
                  <a:lnTo>
                    <a:pt x="436" y="3417"/>
                  </a:lnTo>
                  <a:lnTo>
                    <a:pt x="436" y="2515"/>
                  </a:lnTo>
                  <a:lnTo>
                    <a:pt x="24" y="2278"/>
                  </a:lnTo>
                  <a:cubicBezTo>
                    <a:pt x="13" y="2272"/>
                    <a:pt x="10" y="2260"/>
                    <a:pt x="16" y="2250"/>
                  </a:cubicBezTo>
                  <a:cubicBezTo>
                    <a:pt x="22" y="2240"/>
                    <a:pt x="35" y="2237"/>
                    <a:pt x="44" y="2242"/>
                  </a:cubicBezTo>
                  <a:lnTo>
                    <a:pt x="434" y="2468"/>
                  </a:lnTo>
                  <a:lnTo>
                    <a:pt x="434" y="1565"/>
                  </a:lnTo>
                  <a:lnTo>
                    <a:pt x="176" y="1416"/>
                  </a:lnTo>
                  <a:cubicBezTo>
                    <a:pt x="156" y="1402"/>
                    <a:pt x="173" y="1370"/>
                    <a:pt x="197" y="1381"/>
                  </a:cubicBezTo>
                  <a:lnTo>
                    <a:pt x="434" y="1518"/>
                  </a:lnTo>
                  <a:lnTo>
                    <a:pt x="434" y="616"/>
                  </a:lnTo>
                  <a:lnTo>
                    <a:pt x="280" y="527"/>
                  </a:lnTo>
                  <a:cubicBezTo>
                    <a:pt x="256" y="513"/>
                    <a:pt x="277" y="477"/>
                    <a:pt x="300" y="490"/>
                  </a:cubicBezTo>
                  <a:lnTo>
                    <a:pt x="434" y="56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0"/>
            <p:cNvSpPr/>
            <p:nvPr/>
          </p:nvSpPr>
          <p:spPr>
            <a:xfrm>
              <a:off x="-6370741" y="-1480774"/>
              <a:ext cx="554296" cy="1203529"/>
            </a:xfrm>
            <a:custGeom>
              <a:avLst/>
              <a:gdLst/>
              <a:ahLst/>
              <a:cxnLst/>
              <a:rect l="l" t="t" r="r" b="b"/>
              <a:pathLst>
                <a:path w="2061" h="4475" extrusionOk="0">
                  <a:moveTo>
                    <a:pt x="1074" y="49"/>
                  </a:moveTo>
                  <a:lnTo>
                    <a:pt x="2050" y="3892"/>
                  </a:lnTo>
                  <a:cubicBezTo>
                    <a:pt x="2050" y="3893"/>
                    <a:pt x="2050" y="3896"/>
                    <a:pt x="2051" y="3897"/>
                  </a:cubicBezTo>
                  <a:cubicBezTo>
                    <a:pt x="2060" y="3993"/>
                    <a:pt x="2049" y="4091"/>
                    <a:pt x="2017" y="4183"/>
                  </a:cubicBezTo>
                  <a:cubicBezTo>
                    <a:pt x="1943" y="4385"/>
                    <a:pt x="1776" y="4474"/>
                    <a:pt x="1565" y="4474"/>
                  </a:cubicBezTo>
                  <a:lnTo>
                    <a:pt x="494" y="4474"/>
                  </a:lnTo>
                  <a:cubicBezTo>
                    <a:pt x="284" y="4474"/>
                    <a:pt x="117" y="4386"/>
                    <a:pt x="44" y="4183"/>
                  </a:cubicBezTo>
                  <a:cubicBezTo>
                    <a:pt x="12" y="4091"/>
                    <a:pt x="0" y="3993"/>
                    <a:pt x="8" y="3897"/>
                  </a:cubicBezTo>
                  <a:cubicBezTo>
                    <a:pt x="8" y="3896"/>
                    <a:pt x="10" y="3893"/>
                    <a:pt x="10" y="3892"/>
                  </a:cubicBezTo>
                  <a:lnTo>
                    <a:pt x="987" y="49"/>
                  </a:lnTo>
                  <a:cubicBezTo>
                    <a:pt x="997" y="1"/>
                    <a:pt x="1064" y="1"/>
                    <a:pt x="1075" y="4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0"/>
            <p:cNvSpPr/>
            <p:nvPr/>
          </p:nvSpPr>
          <p:spPr>
            <a:xfrm>
              <a:off x="-6220402" y="-1279873"/>
              <a:ext cx="277013" cy="1201377"/>
            </a:xfrm>
            <a:custGeom>
              <a:avLst/>
              <a:gdLst/>
              <a:ahLst/>
              <a:cxnLst/>
              <a:rect l="l" t="t" r="r" b="b"/>
              <a:pathLst>
                <a:path w="1030" h="4467" extrusionOk="0">
                  <a:moveTo>
                    <a:pt x="436" y="47"/>
                  </a:moveTo>
                  <a:cubicBezTo>
                    <a:pt x="436" y="1"/>
                    <a:pt x="505" y="1"/>
                    <a:pt x="505" y="47"/>
                  </a:cubicBezTo>
                  <a:lnTo>
                    <a:pt x="505" y="833"/>
                  </a:lnTo>
                  <a:lnTo>
                    <a:pt x="667" y="739"/>
                  </a:lnTo>
                  <a:cubicBezTo>
                    <a:pt x="690" y="726"/>
                    <a:pt x="710" y="762"/>
                    <a:pt x="688" y="776"/>
                  </a:cubicBezTo>
                  <a:lnTo>
                    <a:pt x="504" y="880"/>
                  </a:lnTo>
                  <a:lnTo>
                    <a:pt x="504" y="2007"/>
                  </a:lnTo>
                  <a:lnTo>
                    <a:pt x="984" y="1729"/>
                  </a:lnTo>
                  <a:cubicBezTo>
                    <a:pt x="1008" y="1718"/>
                    <a:pt x="1026" y="1750"/>
                    <a:pt x="1005" y="1765"/>
                  </a:cubicBezTo>
                  <a:lnTo>
                    <a:pt x="505" y="2054"/>
                  </a:lnTo>
                  <a:lnTo>
                    <a:pt x="505" y="3133"/>
                  </a:lnTo>
                  <a:lnTo>
                    <a:pt x="985" y="2856"/>
                  </a:lnTo>
                  <a:cubicBezTo>
                    <a:pt x="1009" y="2843"/>
                    <a:pt x="1030" y="2878"/>
                    <a:pt x="1005" y="2892"/>
                  </a:cubicBezTo>
                  <a:lnTo>
                    <a:pt x="505" y="3180"/>
                  </a:lnTo>
                  <a:lnTo>
                    <a:pt x="505" y="4421"/>
                  </a:lnTo>
                  <a:cubicBezTo>
                    <a:pt x="505" y="4467"/>
                    <a:pt x="437" y="4467"/>
                    <a:pt x="437" y="4421"/>
                  </a:cubicBezTo>
                  <a:lnTo>
                    <a:pt x="437" y="3468"/>
                  </a:lnTo>
                  <a:lnTo>
                    <a:pt x="26" y="3231"/>
                  </a:lnTo>
                  <a:cubicBezTo>
                    <a:pt x="1" y="3218"/>
                    <a:pt x="22" y="3182"/>
                    <a:pt x="46" y="3196"/>
                  </a:cubicBezTo>
                  <a:lnTo>
                    <a:pt x="436" y="3421"/>
                  </a:lnTo>
                  <a:lnTo>
                    <a:pt x="436" y="2518"/>
                  </a:lnTo>
                  <a:lnTo>
                    <a:pt x="24" y="2282"/>
                  </a:lnTo>
                  <a:cubicBezTo>
                    <a:pt x="1" y="2268"/>
                    <a:pt x="21" y="2231"/>
                    <a:pt x="46" y="2246"/>
                  </a:cubicBezTo>
                  <a:lnTo>
                    <a:pt x="436" y="2471"/>
                  </a:lnTo>
                  <a:lnTo>
                    <a:pt x="436" y="1569"/>
                  </a:lnTo>
                  <a:lnTo>
                    <a:pt x="177" y="1420"/>
                  </a:lnTo>
                  <a:cubicBezTo>
                    <a:pt x="153" y="1406"/>
                    <a:pt x="174" y="1369"/>
                    <a:pt x="198" y="1385"/>
                  </a:cubicBezTo>
                  <a:lnTo>
                    <a:pt x="436" y="1521"/>
                  </a:lnTo>
                  <a:lnTo>
                    <a:pt x="436" y="619"/>
                  </a:lnTo>
                  <a:lnTo>
                    <a:pt x="281" y="530"/>
                  </a:lnTo>
                  <a:cubicBezTo>
                    <a:pt x="256" y="517"/>
                    <a:pt x="277" y="478"/>
                    <a:pt x="302" y="495"/>
                  </a:cubicBezTo>
                  <a:lnTo>
                    <a:pt x="436" y="57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0"/>
            <p:cNvSpPr/>
            <p:nvPr/>
          </p:nvSpPr>
          <p:spPr>
            <a:xfrm>
              <a:off x="-7093664" y="-1031637"/>
              <a:ext cx="554565" cy="1202991"/>
            </a:xfrm>
            <a:custGeom>
              <a:avLst/>
              <a:gdLst/>
              <a:ahLst/>
              <a:cxnLst/>
              <a:rect l="l" t="t" r="r" b="b"/>
              <a:pathLst>
                <a:path w="2062" h="4473" extrusionOk="0">
                  <a:moveTo>
                    <a:pt x="1075" y="48"/>
                  </a:moveTo>
                  <a:lnTo>
                    <a:pt x="2051" y="3891"/>
                  </a:lnTo>
                  <a:cubicBezTo>
                    <a:pt x="2051" y="3893"/>
                    <a:pt x="2052" y="3894"/>
                    <a:pt x="2052" y="3897"/>
                  </a:cubicBezTo>
                  <a:cubicBezTo>
                    <a:pt x="2061" y="3993"/>
                    <a:pt x="2050" y="4089"/>
                    <a:pt x="2018" y="4181"/>
                  </a:cubicBezTo>
                  <a:cubicBezTo>
                    <a:pt x="1944" y="4383"/>
                    <a:pt x="1777" y="4473"/>
                    <a:pt x="1566" y="4473"/>
                  </a:cubicBezTo>
                  <a:lnTo>
                    <a:pt x="494" y="4473"/>
                  </a:lnTo>
                  <a:cubicBezTo>
                    <a:pt x="283" y="4473"/>
                    <a:pt x="116" y="4385"/>
                    <a:pt x="42" y="4181"/>
                  </a:cubicBezTo>
                  <a:cubicBezTo>
                    <a:pt x="12" y="4089"/>
                    <a:pt x="0" y="3993"/>
                    <a:pt x="8" y="3897"/>
                  </a:cubicBezTo>
                  <a:cubicBezTo>
                    <a:pt x="8" y="3894"/>
                    <a:pt x="9" y="3892"/>
                    <a:pt x="9" y="3891"/>
                  </a:cubicBezTo>
                  <a:lnTo>
                    <a:pt x="987" y="48"/>
                  </a:lnTo>
                  <a:cubicBezTo>
                    <a:pt x="996" y="1"/>
                    <a:pt x="1064" y="1"/>
                    <a:pt x="1075"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0"/>
            <p:cNvSpPr/>
            <p:nvPr/>
          </p:nvSpPr>
          <p:spPr>
            <a:xfrm>
              <a:off x="-6943593" y="-830736"/>
              <a:ext cx="277551" cy="1201377"/>
            </a:xfrm>
            <a:custGeom>
              <a:avLst/>
              <a:gdLst/>
              <a:ahLst/>
              <a:cxnLst/>
              <a:rect l="l" t="t" r="r" b="b"/>
              <a:pathLst>
                <a:path w="1032" h="4467" extrusionOk="0">
                  <a:moveTo>
                    <a:pt x="438" y="46"/>
                  </a:moveTo>
                  <a:cubicBezTo>
                    <a:pt x="438" y="1"/>
                    <a:pt x="507" y="1"/>
                    <a:pt x="507" y="46"/>
                  </a:cubicBezTo>
                  <a:lnTo>
                    <a:pt x="507" y="833"/>
                  </a:lnTo>
                  <a:lnTo>
                    <a:pt x="669" y="739"/>
                  </a:lnTo>
                  <a:cubicBezTo>
                    <a:pt x="679" y="734"/>
                    <a:pt x="691" y="737"/>
                    <a:pt x="697" y="747"/>
                  </a:cubicBezTo>
                  <a:cubicBezTo>
                    <a:pt x="703" y="757"/>
                    <a:pt x="699" y="770"/>
                    <a:pt x="690" y="774"/>
                  </a:cubicBezTo>
                  <a:lnTo>
                    <a:pt x="506" y="880"/>
                  </a:lnTo>
                  <a:lnTo>
                    <a:pt x="506" y="2005"/>
                  </a:lnTo>
                  <a:lnTo>
                    <a:pt x="986" y="1729"/>
                  </a:lnTo>
                  <a:cubicBezTo>
                    <a:pt x="1011" y="1715"/>
                    <a:pt x="1031" y="1750"/>
                    <a:pt x="1007" y="1764"/>
                  </a:cubicBezTo>
                  <a:lnTo>
                    <a:pt x="507" y="2054"/>
                  </a:lnTo>
                  <a:lnTo>
                    <a:pt x="507" y="3133"/>
                  </a:lnTo>
                  <a:lnTo>
                    <a:pt x="987" y="2856"/>
                  </a:lnTo>
                  <a:cubicBezTo>
                    <a:pt x="1011" y="2842"/>
                    <a:pt x="1032" y="2878"/>
                    <a:pt x="1008" y="2891"/>
                  </a:cubicBezTo>
                  <a:lnTo>
                    <a:pt x="507" y="3180"/>
                  </a:lnTo>
                  <a:lnTo>
                    <a:pt x="507" y="4421"/>
                  </a:lnTo>
                  <a:cubicBezTo>
                    <a:pt x="507" y="4467"/>
                    <a:pt x="439" y="4467"/>
                    <a:pt x="439" y="4421"/>
                  </a:cubicBezTo>
                  <a:lnTo>
                    <a:pt x="439" y="3467"/>
                  </a:lnTo>
                  <a:lnTo>
                    <a:pt x="28" y="3231"/>
                  </a:lnTo>
                  <a:cubicBezTo>
                    <a:pt x="3" y="3217"/>
                    <a:pt x="24" y="3181"/>
                    <a:pt x="48" y="3194"/>
                  </a:cubicBezTo>
                  <a:lnTo>
                    <a:pt x="438" y="3420"/>
                  </a:lnTo>
                  <a:lnTo>
                    <a:pt x="438" y="2518"/>
                  </a:lnTo>
                  <a:lnTo>
                    <a:pt x="27" y="2281"/>
                  </a:lnTo>
                  <a:cubicBezTo>
                    <a:pt x="1" y="2268"/>
                    <a:pt x="23" y="2229"/>
                    <a:pt x="48" y="2245"/>
                  </a:cubicBezTo>
                  <a:lnTo>
                    <a:pt x="438" y="2470"/>
                  </a:lnTo>
                  <a:lnTo>
                    <a:pt x="438" y="1568"/>
                  </a:lnTo>
                  <a:lnTo>
                    <a:pt x="179" y="1419"/>
                  </a:lnTo>
                  <a:cubicBezTo>
                    <a:pt x="152" y="1406"/>
                    <a:pt x="175" y="1367"/>
                    <a:pt x="199" y="1383"/>
                  </a:cubicBezTo>
                  <a:lnTo>
                    <a:pt x="438" y="1521"/>
                  </a:lnTo>
                  <a:lnTo>
                    <a:pt x="438" y="619"/>
                  </a:lnTo>
                  <a:lnTo>
                    <a:pt x="283" y="530"/>
                  </a:lnTo>
                  <a:cubicBezTo>
                    <a:pt x="258" y="516"/>
                    <a:pt x="279" y="479"/>
                    <a:pt x="303" y="493"/>
                  </a:cubicBezTo>
                  <a:lnTo>
                    <a:pt x="438" y="57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0"/>
            <p:cNvSpPr/>
            <p:nvPr/>
          </p:nvSpPr>
          <p:spPr>
            <a:xfrm>
              <a:off x="-7603583" y="-1150780"/>
              <a:ext cx="554565" cy="1202991"/>
            </a:xfrm>
            <a:custGeom>
              <a:avLst/>
              <a:gdLst/>
              <a:ahLst/>
              <a:cxnLst/>
              <a:rect l="l" t="t" r="r" b="b"/>
              <a:pathLst>
                <a:path w="2062" h="4473" extrusionOk="0">
                  <a:moveTo>
                    <a:pt x="1075" y="48"/>
                  </a:moveTo>
                  <a:lnTo>
                    <a:pt x="2052" y="3890"/>
                  </a:lnTo>
                  <a:cubicBezTo>
                    <a:pt x="2052" y="3893"/>
                    <a:pt x="2054" y="3894"/>
                    <a:pt x="2054" y="3896"/>
                  </a:cubicBezTo>
                  <a:cubicBezTo>
                    <a:pt x="2062" y="3993"/>
                    <a:pt x="2050" y="4089"/>
                    <a:pt x="2020" y="4181"/>
                  </a:cubicBezTo>
                  <a:cubicBezTo>
                    <a:pt x="1945" y="4384"/>
                    <a:pt x="1778" y="4472"/>
                    <a:pt x="1568" y="4472"/>
                  </a:cubicBezTo>
                  <a:lnTo>
                    <a:pt x="496" y="4472"/>
                  </a:lnTo>
                  <a:cubicBezTo>
                    <a:pt x="285" y="4472"/>
                    <a:pt x="118" y="4384"/>
                    <a:pt x="44" y="4181"/>
                  </a:cubicBezTo>
                  <a:cubicBezTo>
                    <a:pt x="12" y="4089"/>
                    <a:pt x="1" y="3993"/>
                    <a:pt x="10" y="3896"/>
                  </a:cubicBezTo>
                  <a:cubicBezTo>
                    <a:pt x="10" y="3894"/>
                    <a:pt x="10" y="3893"/>
                    <a:pt x="11" y="3890"/>
                  </a:cubicBezTo>
                  <a:lnTo>
                    <a:pt x="987" y="48"/>
                  </a:lnTo>
                  <a:cubicBezTo>
                    <a:pt x="998" y="0"/>
                    <a:pt x="1065" y="0"/>
                    <a:pt x="1075"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0"/>
            <p:cNvSpPr/>
            <p:nvPr/>
          </p:nvSpPr>
          <p:spPr>
            <a:xfrm>
              <a:off x="-7452974" y="-949878"/>
              <a:ext cx="277282" cy="1201646"/>
            </a:xfrm>
            <a:custGeom>
              <a:avLst/>
              <a:gdLst/>
              <a:ahLst/>
              <a:cxnLst/>
              <a:rect l="l" t="t" r="r" b="b"/>
              <a:pathLst>
                <a:path w="1031" h="4468" extrusionOk="0">
                  <a:moveTo>
                    <a:pt x="438" y="46"/>
                  </a:moveTo>
                  <a:cubicBezTo>
                    <a:pt x="438" y="0"/>
                    <a:pt x="506" y="0"/>
                    <a:pt x="506" y="46"/>
                  </a:cubicBezTo>
                  <a:lnTo>
                    <a:pt x="506" y="833"/>
                  </a:lnTo>
                  <a:lnTo>
                    <a:pt x="668" y="739"/>
                  </a:lnTo>
                  <a:cubicBezTo>
                    <a:pt x="678" y="734"/>
                    <a:pt x="691" y="736"/>
                    <a:pt x="696" y="747"/>
                  </a:cubicBezTo>
                  <a:cubicBezTo>
                    <a:pt x="701" y="756"/>
                    <a:pt x="699" y="769"/>
                    <a:pt x="688" y="775"/>
                  </a:cubicBezTo>
                  <a:lnTo>
                    <a:pt x="506" y="880"/>
                  </a:lnTo>
                  <a:lnTo>
                    <a:pt x="506" y="2006"/>
                  </a:lnTo>
                  <a:lnTo>
                    <a:pt x="986" y="1729"/>
                  </a:lnTo>
                  <a:cubicBezTo>
                    <a:pt x="1009" y="1715"/>
                    <a:pt x="1030" y="1751"/>
                    <a:pt x="1007" y="1764"/>
                  </a:cubicBezTo>
                  <a:lnTo>
                    <a:pt x="506" y="2053"/>
                  </a:lnTo>
                  <a:lnTo>
                    <a:pt x="506" y="3133"/>
                  </a:lnTo>
                  <a:lnTo>
                    <a:pt x="986" y="2855"/>
                  </a:lnTo>
                  <a:cubicBezTo>
                    <a:pt x="1009" y="2842"/>
                    <a:pt x="1030" y="2878"/>
                    <a:pt x="1007" y="2892"/>
                  </a:cubicBezTo>
                  <a:lnTo>
                    <a:pt x="506" y="3180"/>
                  </a:lnTo>
                  <a:lnTo>
                    <a:pt x="506" y="4422"/>
                  </a:lnTo>
                  <a:cubicBezTo>
                    <a:pt x="506" y="4467"/>
                    <a:pt x="438" y="4467"/>
                    <a:pt x="438" y="4422"/>
                  </a:cubicBezTo>
                  <a:lnTo>
                    <a:pt x="438" y="3468"/>
                  </a:lnTo>
                  <a:lnTo>
                    <a:pt x="26" y="3230"/>
                  </a:lnTo>
                  <a:cubicBezTo>
                    <a:pt x="1" y="3216"/>
                    <a:pt x="21" y="3180"/>
                    <a:pt x="46" y="3195"/>
                  </a:cubicBezTo>
                  <a:lnTo>
                    <a:pt x="437" y="3420"/>
                  </a:lnTo>
                  <a:lnTo>
                    <a:pt x="437" y="2518"/>
                  </a:lnTo>
                  <a:lnTo>
                    <a:pt x="25" y="2280"/>
                  </a:lnTo>
                  <a:cubicBezTo>
                    <a:pt x="0" y="2267"/>
                    <a:pt x="21" y="2231"/>
                    <a:pt x="45" y="2245"/>
                  </a:cubicBezTo>
                  <a:lnTo>
                    <a:pt x="435" y="2471"/>
                  </a:lnTo>
                  <a:lnTo>
                    <a:pt x="435" y="1568"/>
                  </a:lnTo>
                  <a:lnTo>
                    <a:pt x="178" y="1418"/>
                  </a:lnTo>
                  <a:cubicBezTo>
                    <a:pt x="151" y="1407"/>
                    <a:pt x="173" y="1367"/>
                    <a:pt x="198" y="1383"/>
                  </a:cubicBezTo>
                  <a:lnTo>
                    <a:pt x="435" y="1521"/>
                  </a:lnTo>
                  <a:lnTo>
                    <a:pt x="435" y="619"/>
                  </a:lnTo>
                  <a:lnTo>
                    <a:pt x="281" y="529"/>
                  </a:lnTo>
                  <a:cubicBezTo>
                    <a:pt x="258" y="515"/>
                    <a:pt x="278" y="480"/>
                    <a:pt x="301" y="493"/>
                  </a:cubicBezTo>
                  <a:lnTo>
                    <a:pt x="435" y="57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0"/>
            <p:cNvSpPr/>
            <p:nvPr/>
          </p:nvSpPr>
          <p:spPr>
            <a:xfrm>
              <a:off x="-3015391" y="-2033993"/>
              <a:ext cx="747398" cy="1620663"/>
            </a:xfrm>
            <a:custGeom>
              <a:avLst/>
              <a:gdLst/>
              <a:ahLst/>
              <a:cxnLst/>
              <a:rect l="l" t="t" r="r" b="b"/>
              <a:pathLst>
                <a:path w="2779" h="6026" extrusionOk="0">
                  <a:moveTo>
                    <a:pt x="1449" y="60"/>
                  </a:moveTo>
                  <a:lnTo>
                    <a:pt x="2765" y="5241"/>
                  </a:lnTo>
                  <a:cubicBezTo>
                    <a:pt x="2766" y="5244"/>
                    <a:pt x="2766" y="5246"/>
                    <a:pt x="2766" y="5248"/>
                  </a:cubicBezTo>
                  <a:cubicBezTo>
                    <a:pt x="2778" y="5379"/>
                    <a:pt x="2763" y="5509"/>
                    <a:pt x="2720" y="5633"/>
                  </a:cubicBezTo>
                  <a:cubicBezTo>
                    <a:pt x="2622" y="5906"/>
                    <a:pt x="2396" y="6026"/>
                    <a:pt x="2113" y="6026"/>
                  </a:cubicBezTo>
                  <a:lnTo>
                    <a:pt x="667" y="6026"/>
                  </a:lnTo>
                  <a:cubicBezTo>
                    <a:pt x="383" y="6026"/>
                    <a:pt x="158" y="5906"/>
                    <a:pt x="59" y="5633"/>
                  </a:cubicBezTo>
                  <a:cubicBezTo>
                    <a:pt x="17" y="5509"/>
                    <a:pt x="1" y="5379"/>
                    <a:pt x="12" y="5248"/>
                  </a:cubicBezTo>
                  <a:cubicBezTo>
                    <a:pt x="12" y="5246"/>
                    <a:pt x="14" y="5244"/>
                    <a:pt x="15" y="5241"/>
                  </a:cubicBezTo>
                  <a:lnTo>
                    <a:pt x="1331" y="60"/>
                  </a:lnTo>
                  <a:cubicBezTo>
                    <a:pt x="1347" y="0"/>
                    <a:pt x="1432" y="0"/>
                    <a:pt x="1448" y="6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0"/>
            <p:cNvSpPr/>
            <p:nvPr/>
          </p:nvSpPr>
          <p:spPr>
            <a:xfrm>
              <a:off x="-2812607" y="-1765318"/>
              <a:ext cx="373296" cy="1619856"/>
            </a:xfrm>
            <a:custGeom>
              <a:avLst/>
              <a:gdLst/>
              <a:ahLst/>
              <a:cxnLst/>
              <a:rect l="l" t="t" r="r" b="b"/>
              <a:pathLst>
                <a:path w="1388" h="6023" extrusionOk="0">
                  <a:moveTo>
                    <a:pt x="589" y="67"/>
                  </a:moveTo>
                  <a:cubicBezTo>
                    <a:pt x="586" y="1"/>
                    <a:pt x="686" y="1"/>
                    <a:pt x="682" y="67"/>
                  </a:cubicBezTo>
                  <a:lnTo>
                    <a:pt x="682" y="1127"/>
                  </a:lnTo>
                  <a:lnTo>
                    <a:pt x="901" y="1000"/>
                  </a:lnTo>
                  <a:cubicBezTo>
                    <a:pt x="933" y="979"/>
                    <a:pt x="963" y="1031"/>
                    <a:pt x="928" y="1048"/>
                  </a:cubicBezTo>
                  <a:lnTo>
                    <a:pt x="682" y="1191"/>
                  </a:lnTo>
                  <a:lnTo>
                    <a:pt x="682" y="2709"/>
                  </a:lnTo>
                  <a:lnTo>
                    <a:pt x="1329" y="2335"/>
                  </a:lnTo>
                  <a:cubicBezTo>
                    <a:pt x="1360" y="2320"/>
                    <a:pt x="1386" y="2363"/>
                    <a:pt x="1356" y="2383"/>
                  </a:cubicBezTo>
                  <a:lnTo>
                    <a:pt x="682" y="2772"/>
                  </a:lnTo>
                  <a:lnTo>
                    <a:pt x="682" y="4227"/>
                  </a:lnTo>
                  <a:lnTo>
                    <a:pt x="1329" y="3854"/>
                  </a:lnTo>
                  <a:cubicBezTo>
                    <a:pt x="1361" y="3835"/>
                    <a:pt x="1388" y="3884"/>
                    <a:pt x="1356" y="3902"/>
                  </a:cubicBezTo>
                  <a:lnTo>
                    <a:pt x="682" y="4292"/>
                  </a:lnTo>
                  <a:lnTo>
                    <a:pt x="682" y="5964"/>
                  </a:lnTo>
                  <a:cubicBezTo>
                    <a:pt x="679" y="6023"/>
                    <a:pt x="592" y="6023"/>
                    <a:pt x="589" y="5964"/>
                  </a:cubicBezTo>
                  <a:lnTo>
                    <a:pt x="589" y="4678"/>
                  </a:lnTo>
                  <a:lnTo>
                    <a:pt x="36" y="4359"/>
                  </a:lnTo>
                  <a:cubicBezTo>
                    <a:pt x="0" y="4341"/>
                    <a:pt x="30" y="4288"/>
                    <a:pt x="63" y="4310"/>
                  </a:cubicBezTo>
                  <a:lnTo>
                    <a:pt x="589" y="4614"/>
                  </a:lnTo>
                  <a:lnTo>
                    <a:pt x="589" y="3398"/>
                  </a:lnTo>
                  <a:lnTo>
                    <a:pt x="36" y="3078"/>
                  </a:lnTo>
                  <a:cubicBezTo>
                    <a:pt x="4" y="3060"/>
                    <a:pt x="31" y="3012"/>
                    <a:pt x="63" y="3031"/>
                  </a:cubicBezTo>
                  <a:lnTo>
                    <a:pt x="589" y="3334"/>
                  </a:lnTo>
                  <a:lnTo>
                    <a:pt x="589" y="2118"/>
                  </a:lnTo>
                  <a:lnTo>
                    <a:pt x="241" y="1917"/>
                  </a:lnTo>
                  <a:cubicBezTo>
                    <a:pt x="208" y="1899"/>
                    <a:pt x="237" y="1850"/>
                    <a:pt x="268" y="1869"/>
                  </a:cubicBezTo>
                  <a:lnTo>
                    <a:pt x="589" y="2054"/>
                  </a:lnTo>
                  <a:lnTo>
                    <a:pt x="589" y="838"/>
                  </a:lnTo>
                  <a:lnTo>
                    <a:pt x="380" y="718"/>
                  </a:lnTo>
                  <a:cubicBezTo>
                    <a:pt x="352" y="698"/>
                    <a:pt x="378" y="654"/>
                    <a:pt x="408" y="670"/>
                  </a:cubicBezTo>
                  <a:lnTo>
                    <a:pt x="589" y="77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0"/>
            <p:cNvSpPr/>
            <p:nvPr/>
          </p:nvSpPr>
          <p:spPr>
            <a:xfrm>
              <a:off x="-2876885" y="-1072248"/>
              <a:ext cx="557792" cy="1209715"/>
            </a:xfrm>
            <a:custGeom>
              <a:avLst/>
              <a:gdLst/>
              <a:ahLst/>
              <a:cxnLst/>
              <a:rect l="l" t="t" r="r" b="b"/>
              <a:pathLst>
                <a:path w="2074" h="4498" extrusionOk="0">
                  <a:moveTo>
                    <a:pt x="1081" y="46"/>
                  </a:moveTo>
                  <a:lnTo>
                    <a:pt x="2064" y="3911"/>
                  </a:lnTo>
                  <a:cubicBezTo>
                    <a:pt x="2064" y="3914"/>
                    <a:pt x="2066" y="3916"/>
                    <a:pt x="2066" y="3917"/>
                  </a:cubicBezTo>
                  <a:cubicBezTo>
                    <a:pt x="2074" y="4015"/>
                    <a:pt x="2062" y="4112"/>
                    <a:pt x="2030" y="4204"/>
                  </a:cubicBezTo>
                  <a:cubicBezTo>
                    <a:pt x="1957" y="4409"/>
                    <a:pt x="1789" y="4498"/>
                    <a:pt x="1576" y="4498"/>
                  </a:cubicBezTo>
                  <a:lnTo>
                    <a:pt x="498" y="4498"/>
                  </a:lnTo>
                  <a:cubicBezTo>
                    <a:pt x="286" y="4498"/>
                    <a:pt x="118" y="4409"/>
                    <a:pt x="44" y="4204"/>
                  </a:cubicBezTo>
                  <a:cubicBezTo>
                    <a:pt x="12" y="4112"/>
                    <a:pt x="1" y="4015"/>
                    <a:pt x="10" y="3917"/>
                  </a:cubicBezTo>
                  <a:cubicBezTo>
                    <a:pt x="10" y="3916"/>
                    <a:pt x="10" y="3914"/>
                    <a:pt x="10" y="3911"/>
                  </a:cubicBezTo>
                  <a:lnTo>
                    <a:pt x="993" y="46"/>
                  </a:lnTo>
                  <a:cubicBezTo>
                    <a:pt x="1005" y="0"/>
                    <a:pt x="1070" y="0"/>
                    <a:pt x="1081" y="4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0"/>
            <p:cNvSpPr/>
            <p:nvPr/>
          </p:nvSpPr>
          <p:spPr>
            <a:xfrm>
              <a:off x="-2724931" y="-871884"/>
              <a:ext cx="279165" cy="1208639"/>
            </a:xfrm>
            <a:custGeom>
              <a:avLst/>
              <a:gdLst/>
              <a:ahLst/>
              <a:cxnLst/>
              <a:rect l="l" t="t" r="r" b="b"/>
              <a:pathLst>
                <a:path w="1038" h="4494" extrusionOk="0">
                  <a:moveTo>
                    <a:pt x="438" y="50"/>
                  </a:moveTo>
                  <a:cubicBezTo>
                    <a:pt x="435" y="1"/>
                    <a:pt x="510" y="1"/>
                    <a:pt x="507" y="50"/>
                  </a:cubicBezTo>
                  <a:lnTo>
                    <a:pt x="507" y="841"/>
                  </a:lnTo>
                  <a:lnTo>
                    <a:pt x="670" y="749"/>
                  </a:lnTo>
                  <a:cubicBezTo>
                    <a:pt x="694" y="734"/>
                    <a:pt x="715" y="770"/>
                    <a:pt x="690" y="784"/>
                  </a:cubicBezTo>
                  <a:lnTo>
                    <a:pt x="507" y="890"/>
                  </a:lnTo>
                  <a:lnTo>
                    <a:pt x="507" y="2022"/>
                  </a:lnTo>
                  <a:lnTo>
                    <a:pt x="990" y="1742"/>
                  </a:lnTo>
                  <a:cubicBezTo>
                    <a:pt x="1015" y="1726"/>
                    <a:pt x="1037" y="1766"/>
                    <a:pt x="1010" y="1779"/>
                  </a:cubicBezTo>
                  <a:lnTo>
                    <a:pt x="507" y="2069"/>
                  </a:lnTo>
                  <a:lnTo>
                    <a:pt x="507" y="3154"/>
                  </a:lnTo>
                  <a:lnTo>
                    <a:pt x="990" y="2876"/>
                  </a:lnTo>
                  <a:cubicBezTo>
                    <a:pt x="1015" y="2859"/>
                    <a:pt x="1037" y="2898"/>
                    <a:pt x="1010" y="2911"/>
                  </a:cubicBezTo>
                  <a:lnTo>
                    <a:pt x="507" y="3203"/>
                  </a:lnTo>
                  <a:lnTo>
                    <a:pt x="507" y="4450"/>
                  </a:lnTo>
                  <a:cubicBezTo>
                    <a:pt x="505" y="4494"/>
                    <a:pt x="441" y="4494"/>
                    <a:pt x="438" y="4450"/>
                  </a:cubicBezTo>
                  <a:lnTo>
                    <a:pt x="438" y="3493"/>
                  </a:lnTo>
                  <a:lnTo>
                    <a:pt x="25" y="3254"/>
                  </a:lnTo>
                  <a:cubicBezTo>
                    <a:pt x="0" y="3240"/>
                    <a:pt x="21" y="3205"/>
                    <a:pt x="45" y="3218"/>
                  </a:cubicBezTo>
                  <a:lnTo>
                    <a:pt x="438" y="3445"/>
                  </a:lnTo>
                  <a:lnTo>
                    <a:pt x="438" y="2537"/>
                  </a:lnTo>
                  <a:lnTo>
                    <a:pt x="25" y="2298"/>
                  </a:lnTo>
                  <a:cubicBezTo>
                    <a:pt x="1" y="2284"/>
                    <a:pt x="21" y="2250"/>
                    <a:pt x="45" y="2263"/>
                  </a:cubicBezTo>
                  <a:lnTo>
                    <a:pt x="438" y="2490"/>
                  </a:lnTo>
                  <a:lnTo>
                    <a:pt x="438" y="1582"/>
                  </a:lnTo>
                  <a:lnTo>
                    <a:pt x="178" y="1432"/>
                  </a:lnTo>
                  <a:cubicBezTo>
                    <a:pt x="155" y="1418"/>
                    <a:pt x="175" y="1384"/>
                    <a:pt x="199" y="1395"/>
                  </a:cubicBezTo>
                  <a:lnTo>
                    <a:pt x="438" y="1534"/>
                  </a:lnTo>
                  <a:lnTo>
                    <a:pt x="438" y="626"/>
                  </a:lnTo>
                  <a:lnTo>
                    <a:pt x="282" y="537"/>
                  </a:lnTo>
                  <a:cubicBezTo>
                    <a:pt x="258" y="523"/>
                    <a:pt x="279" y="486"/>
                    <a:pt x="303" y="500"/>
                  </a:cubicBezTo>
                  <a:lnTo>
                    <a:pt x="438" y="57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0"/>
            <p:cNvSpPr/>
            <p:nvPr/>
          </p:nvSpPr>
          <p:spPr>
            <a:xfrm>
              <a:off x="-6979094" y="-1138677"/>
              <a:ext cx="584417" cy="1267538"/>
            </a:xfrm>
            <a:custGeom>
              <a:avLst/>
              <a:gdLst/>
              <a:ahLst/>
              <a:cxnLst/>
              <a:rect l="l" t="t" r="r" b="b"/>
              <a:pathLst>
                <a:path w="2173" h="4713" extrusionOk="0">
                  <a:moveTo>
                    <a:pt x="1133" y="47"/>
                  </a:moveTo>
                  <a:lnTo>
                    <a:pt x="2162" y="4098"/>
                  </a:lnTo>
                  <a:cubicBezTo>
                    <a:pt x="2162" y="4101"/>
                    <a:pt x="2162" y="4102"/>
                    <a:pt x="2163" y="4104"/>
                  </a:cubicBezTo>
                  <a:cubicBezTo>
                    <a:pt x="2173" y="4205"/>
                    <a:pt x="2160" y="4309"/>
                    <a:pt x="2127" y="4404"/>
                  </a:cubicBezTo>
                  <a:cubicBezTo>
                    <a:pt x="2049" y="4618"/>
                    <a:pt x="1873" y="4712"/>
                    <a:pt x="1652" y="4712"/>
                  </a:cubicBezTo>
                  <a:lnTo>
                    <a:pt x="522" y="4712"/>
                  </a:lnTo>
                  <a:cubicBezTo>
                    <a:pt x="300" y="4712"/>
                    <a:pt x="124" y="4618"/>
                    <a:pt x="47" y="4404"/>
                  </a:cubicBezTo>
                  <a:cubicBezTo>
                    <a:pt x="14" y="4309"/>
                    <a:pt x="1" y="4205"/>
                    <a:pt x="10" y="4104"/>
                  </a:cubicBezTo>
                  <a:cubicBezTo>
                    <a:pt x="10" y="4102"/>
                    <a:pt x="10" y="4101"/>
                    <a:pt x="12" y="4098"/>
                  </a:cubicBezTo>
                  <a:lnTo>
                    <a:pt x="1040" y="47"/>
                  </a:lnTo>
                  <a:cubicBezTo>
                    <a:pt x="1052" y="0"/>
                    <a:pt x="1120" y="0"/>
                    <a:pt x="1133" y="47"/>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0"/>
            <p:cNvSpPr/>
            <p:nvPr/>
          </p:nvSpPr>
          <p:spPr>
            <a:xfrm>
              <a:off x="-6819879" y="-927825"/>
              <a:ext cx="292343" cy="1267000"/>
            </a:xfrm>
            <a:custGeom>
              <a:avLst/>
              <a:gdLst/>
              <a:ahLst/>
              <a:cxnLst/>
              <a:rect l="l" t="t" r="r" b="b"/>
              <a:pathLst>
                <a:path w="1087" h="4711" extrusionOk="0">
                  <a:moveTo>
                    <a:pt x="459" y="49"/>
                  </a:moveTo>
                  <a:cubicBezTo>
                    <a:pt x="459" y="0"/>
                    <a:pt x="532" y="0"/>
                    <a:pt x="532" y="49"/>
                  </a:cubicBezTo>
                  <a:lnTo>
                    <a:pt x="532" y="879"/>
                  </a:lnTo>
                  <a:lnTo>
                    <a:pt x="702" y="780"/>
                  </a:lnTo>
                  <a:cubicBezTo>
                    <a:pt x="727" y="770"/>
                    <a:pt x="745" y="802"/>
                    <a:pt x="724" y="818"/>
                  </a:cubicBezTo>
                  <a:lnTo>
                    <a:pt x="532" y="928"/>
                  </a:lnTo>
                  <a:lnTo>
                    <a:pt x="532" y="2115"/>
                  </a:lnTo>
                  <a:lnTo>
                    <a:pt x="1038" y="1823"/>
                  </a:lnTo>
                  <a:cubicBezTo>
                    <a:pt x="1063" y="1806"/>
                    <a:pt x="1087" y="1848"/>
                    <a:pt x="1059" y="1861"/>
                  </a:cubicBezTo>
                  <a:lnTo>
                    <a:pt x="532" y="2165"/>
                  </a:lnTo>
                  <a:lnTo>
                    <a:pt x="532" y="3302"/>
                  </a:lnTo>
                  <a:lnTo>
                    <a:pt x="1038" y="3011"/>
                  </a:lnTo>
                  <a:cubicBezTo>
                    <a:pt x="1063" y="2993"/>
                    <a:pt x="1087" y="3036"/>
                    <a:pt x="1059" y="3048"/>
                  </a:cubicBezTo>
                  <a:lnTo>
                    <a:pt x="532" y="3353"/>
                  </a:lnTo>
                  <a:lnTo>
                    <a:pt x="532" y="4661"/>
                  </a:lnTo>
                  <a:cubicBezTo>
                    <a:pt x="532" y="4710"/>
                    <a:pt x="459" y="4710"/>
                    <a:pt x="459" y="4661"/>
                  </a:cubicBezTo>
                  <a:lnTo>
                    <a:pt x="459" y="3655"/>
                  </a:lnTo>
                  <a:lnTo>
                    <a:pt x="26" y="3406"/>
                  </a:lnTo>
                  <a:cubicBezTo>
                    <a:pt x="0" y="3392"/>
                    <a:pt x="22" y="3354"/>
                    <a:pt x="47" y="3368"/>
                  </a:cubicBezTo>
                  <a:lnTo>
                    <a:pt x="459" y="3606"/>
                  </a:lnTo>
                  <a:lnTo>
                    <a:pt x="459" y="2656"/>
                  </a:lnTo>
                  <a:lnTo>
                    <a:pt x="26" y="2405"/>
                  </a:lnTo>
                  <a:cubicBezTo>
                    <a:pt x="0" y="2391"/>
                    <a:pt x="22" y="2353"/>
                    <a:pt x="47" y="2368"/>
                  </a:cubicBezTo>
                  <a:lnTo>
                    <a:pt x="459" y="2605"/>
                  </a:lnTo>
                  <a:lnTo>
                    <a:pt x="459" y="1654"/>
                  </a:lnTo>
                  <a:lnTo>
                    <a:pt x="186" y="1497"/>
                  </a:lnTo>
                  <a:cubicBezTo>
                    <a:pt x="162" y="1482"/>
                    <a:pt x="183" y="1446"/>
                    <a:pt x="207" y="1460"/>
                  </a:cubicBezTo>
                  <a:lnTo>
                    <a:pt x="459" y="1604"/>
                  </a:lnTo>
                  <a:lnTo>
                    <a:pt x="459" y="653"/>
                  </a:lnTo>
                  <a:lnTo>
                    <a:pt x="296" y="559"/>
                  </a:lnTo>
                  <a:cubicBezTo>
                    <a:pt x="271" y="544"/>
                    <a:pt x="292" y="506"/>
                    <a:pt x="317" y="521"/>
                  </a:cubicBezTo>
                  <a:lnTo>
                    <a:pt x="459" y="60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0"/>
            <p:cNvSpPr/>
            <p:nvPr/>
          </p:nvSpPr>
          <p:spPr>
            <a:xfrm>
              <a:off x="-7267133" y="-910881"/>
              <a:ext cx="584417" cy="1267538"/>
            </a:xfrm>
            <a:custGeom>
              <a:avLst/>
              <a:gdLst/>
              <a:ahLst/>
              <a:cxnLst/>
              <a:rect l="l" t="t" r="r" b="b"/>
              <a:pathLst>
                <a:path w="2173" h="4713" extrusionOk="0">
                  <a:moveTo>
                    <a:pt x="1133" y="49"/>
                  </a:moveTo>
                  <a:lnTo>
                    <a:pt x="2162" y="4099"/>
                  </a:lnTo>
                  <a:cubicBezTo>
                    <a:pt x="2162" y="4101"/>
                    <a:pt x="2163" y="4104"/>
                    <a:pt x="2163" y="4106"/>
                  </a:cubicBezTo>
                  <a:cubicBezTo>
                    <a:pt x="2173" y="4207"/>
                    <a:pt x="2160" y="4310"/>
                    <a:pt x="2127" y="4406"/>
                  </a:cubicBezTo>
                  <a:cubicBezTo>
                    <a:pt x="2049" y="4620"/>
                    <a:pt x="1874" y="4713"/>
                    <a:pt x="1652" y="4713"/>
                  </a:cubicBezTo>
                  <a:lnTo>
                    <a:pt x="522" y="4713"/>
                  </a:lnTo>
                  <a:cubicBezTo>
                    <a:pt x="299" y="4713"/>
                    <a:pt x="123" y="4620"/>
                    <a:pt x="47" y="4406"/>
                  </a:cubicBezTo>
                  <a:cubicBezTo>
                    <a:pt x="12" y="4310"/>
                    <a:pt x="1" y="4207"/>
                    <a:pt x="10" y="4106"/>
                  </a:cubicBezTo>
                  <a:cubicBezTo>
                    <a:pt x="10" y="4104"/>
                    <a:pt x="10" y="4101"/>
                    <a:pt x="11" y="4099"/>
                  </a:cubicBezTo>
                  <a:lnTo>
                    <a:pt x="1040" y="49"/>
                  </a:lnTo>
                  <a:cubicBezTo>
                    <a:pt x="1052" y="1"/>
                    <a:pt x="1120" y="1"/>
                    <a:pt x="1132" y="49"/>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0"/>
            <p:cNvSpPr/>
            <p:nvPr/>
          </p:nvSpPr>
          <p:spPr>
            <a:xfrm>
              <a:off x="-7107918" y="-700567"/>
              <a:ext cx="290730" cy="1268614"/>
            </a:xfrm>
            <a:custGeom>
              <a:avLst/>
              <a:gdLst/>
              <a:ahLst/>
              <a:cxnLst/>
              <a:rect l="l" t="t" r="r" b="b"/>
              <a:pathLst>
                <a:path w="1081" h="4717" extrusionOk="0">
                  <a:moveTo>
                    <a:pt x="459" y="53"/>
                  </a:moveTo>
                  <a:cubicBezTo>
                    <a:pt x="455" y="1"/>
                    <a:pt x="534" y="1"/>
                    <a:pt x="532" y="53"/>
                  </a:cubicBezTo>
                  <a:lnTo>
                    <a:pt x="532" y="883"/>
                  </a:lnTo>
                  <a:lnTo>
                    <a:pt x="702" y="784"/>
                  </a:lnTo>
                  <a:cubicBezTo>
                    <a:pt x="728" y="766"/>
                    <a:pt x="752" y="808"/>
                    <a:pt x="723" y="822"/>
                  </a:cubicBezTo>
                  <a:lnTo>
                    <a:pt x="532" y="932"/>
                  </a:lnTo>
                  <a:lnTo>
                    <a:pt x="532" y="2119"/>
                  </a:lnTo>
                  <a:lnTo>
                    <a:pt x="1037" y="1827"/>
                  </a:lnTo>
                  <a:cubicBezTo>
                    <a:pt x="1062" y="1815"/>
                    <a:pt x="1081" y="1850"/>
                    <a:pt x="1058" y="1865"/>
                  </a:cubicBezTo>
                  <a:lnTo>
                    <a:pt x="531" y="2169"/>
                  </a:lnTo>
                  <a:lnTo>
                    <a:pt x="531" y="3306"/>
                  </a:lnTo>
                  <a:lnTo>
                    <a:pt x="1036" y="3015"/>
                  </a:lnTo>
                  <a:cubicBezTo>
                    <a:pt x="1047" y="3009"/>
                    <a:pt x="1060" y="3012"/>
                    <a:pt x="1066" y="3022"/>
                  </a:cubicBezTo>
                  <a:cubicBezTo>
                    <a:pt x="1071" y="3032"/>
                    <a:pt x="1068" y="3045"/>
                    <a:pt x="1058" y="3051"/>
                  </a:cubicBezTo>
                  <a:lnTo>
                    <a:pt x="531" y="3357"/>
                  </a:lnTo>
                  <a:lnTo>
                    <a:pt x="531" y="4665"/>
                  </a:lnTo>
                  <a:cubicBezTo>
                    <a:pt x="534" y="4716"/>
                    <a:pt x="455" y="4716"/>
                    <a:pt x="459" y="4665"/>
                  </a:cubicBezTo>
                  <a:lnTo>
                    <a:pt x="459" y="3659"/>
                  </a:lnTo>
                  <a:lnTo>
                    <a:pt x="25" y="3410"/>
                  </a:lnTo>
                  <a:cubicBezTo>
                    <a:pt x="0" y="3395"/>
                    <a:pt x="21" y="3358"/>
                    <a:pt x="47" y="3372"/>
                  </a:cubicBezTo>
                  <a:lnTo>
                    <a:pt x="459" y="3610"/>
                  </a:lnTo>
                  <a:lnTo>
                    <a:pt x="459" y="2659"/>
                  </a:lnTo>
                  <a:lnTo>
                    <a:pt x="25" y="2409"/>
                  </a:lnTo>
                  <a:cubicBezTo>
                    <a:pt x="0" y="2394"/>
                    <a:pt x="21" y="2358"/>
                    <a:pt x="47" y="2372"/>
                  </a:cubicBezTo>
                  <a:lnTo>
                    <a:pt x="459" y="2609"/>
                  </a:lnTo>
                  <a:lnTo>
                    <a:pt x="459" y="1658"/>
                  </a:lnTo>
                  <a:lnTo>
                    <a:pt x="186" y="1500"/>
                  </a:lnTo>
                  <a:cubicBezTo>
                    <a:pt x="159" y="1486"/>
                    <a:pt x="182" y="1447"/>
                    <a:pt x="207" y="1463"/>
                  </a:cubicBezTo>
                  <a:lnTo>
                    <a:pt x="458" y="1607"/>
                  </a:lnTo>
                  <a:lnTo>
                    <a:pt x="458" y="656"/>
                  </a:lnTo>
                  <a:lnTo>
                    <a:pt x="295" y="562"/>
                  </a:lnTo>
                  <a:cubicBezTo>
                    <a:pt x="273" y="547"/>
                    <a:pt x="293" y="512"/>
                    <a:pt x="316" y="524"/>
                  </a:cubicBezTo>
                  <a:lnTo>
                    <a:pt x="458" y="607"/>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0"/>
            <p:cNvSpPr/>
            <p:nvPr/>
          </p:nvSpPr>
          <p:spPr>
            <a:xfrm>
              <a:off x="-5120419" y="-1580822"/>
              <a:ext cx="856052" cy="1856527"/>
            </a:xfrm>
            <a:custGeom>
              <a:avLst/>
              <a:gdLst/>
              <a:ahLst/>
              <a:cxnLst/>
              <a:rect l="l" t="t" r="r" b="b"/>
              <a:pathLst>
                <a:path w="3183" h="6903" extrusionOk="0">
                  <a:moveTo>
                    <a:pt x="1660" y="71"/>
                  </a:moveTo>
                  <a:lnTo>
                    <a:pt x="3167" y="6003"/>
                  </a:lnTo>
                  <a:cubicBezTo>
                    <a:pt x="3169" y="6007"/>
                    <a:pt x="3169" y="6009"/>
                    <a:pt x="3169" y="6013"/>
                  </a:cubicBezTo>
                  <a:cubicBezTo>
                    <a:pt x="3183" y="6161"/>
                    <a:pt x="3164" y="6311"/>
                    <a:pt x="3116" y="6452"/>
                  </a:cubicBezTo>
                  <a:cubicBezTo>
                    <a:pt x="3003" y="6765"/>
                    <a:pt x="2744" y="6903"/>
                    <a:pt x="2420" y="6903"/>
                  </a:cubicBezTo>
                  <a:lnTo>
                    <a:pt x="764" y="6903"/>
                  </a:lnTo>
                  <a:cubicBezTo>
                    <a:pt x="439" y="6903"/>
                    <a:pt x="181" y="6765"/>
                    <a:pt x="68" y="6452"/>
                  </a:cubicBezTo>
                  <a:cubicBezTo>
                    <a:pt x="20" y="6311"/>
                    <a:pt x="1" y="6161"/>
                    <a:pt x="15" y="6013"/>
                  </a:cubicBezTo>
                  <a:cubicBezTo>
                    <a:pt x="15" y="6009"/>
                    <a:pt x="16" y="6007"/>
                    <a:pt x="16" y="6003"/>
                  </a:cubicBezTo>
                  <a:lnTo>
                    <a:pt x="1525" y="71"/>
                  </a:lnTo>
                  <a:cubicBezTo>
                    <a:pt x="1542" y="0"/>
                    <a:pt x="1641" y="0"/>
                    <a:pt x="1660" y="7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0"/>
            <p:cNvSpPr/>
            <p:nvPr/>
          </p:nvSpPr>
          <p:spPr>
            <a:xfrm>
              <a:off x="-2365084" y="-1677104"/>
              <a:ext cx="715932" cy="1552082"/>
            </a:xfrm>
            <a:custGeom>
              <a:avLst/>
              <a:gdLst/>
              <a:ahLst/>
              <a:cxnLst/>
              <a:rect l="l" t="t" r="r" b="b"/>
              <a:pathLst>
                <a:path w="2662" h="5771" extrusionOk="0">
                  <a:moveTo>
                    <a:pt x="1387" y="57"/>
                  </a:moveTo>
                  <a:lnTo>
                    <a:pt x="2648" y="5018"/>
                  </a:lnTo>
                  <a:cubicBezTo>
                    <a:pt x="2648" y="5021"/>
                    <a:pt x="2650" y="5024"/>
                    <a:pt x="2650" y="5027"/>
                  </a:cubicBezTo>
                  <a:cubicBezTo>
                    <a:pt x="2661" y="5150"/>
                    <a:pt x="2646" y="5276"/>
                    <a:pt x="2605" y="5393"/>
                  </a:cubicBezTo>
                  <a:cubicBezTo>
                    <a:pt x="2511" y="5656"/>
                    <a:pt x="2294" y="5771"/>
                    <a:pt x="2023" y="5771"/>
                  </a:cubicBezTo>
                  <a:lnTo>
                    <a:pt x="639" y="5771"/>
                  </a:lnTo>
                  <a:cubicBezTo>
                    <a:pt x="366" y="5771"/>
                    <a:pt x="151" y="5656"/>
                    <a:pt x="56" y="5393"/>
                  </a:cubicBezTo>
                  <a:cubicBezTo>
                    <a:pt x="16" y="5276"/>
                    <a:pt x="0" y="5150"/>
                    <a:pt x="12" y="5027"/>
                  </a:cubicBezTo>
                  <a:cubicBezTo>
                    <a:pt x="12" y="5024"/>
                    <a:pt x="13" y="5021"/>
                    <a:pt x="13" y="5018"/>
                  </a:cubicBezTo>
                  <a:lnTo>
                    <a:pt x="1275" y="57"/>
                  </a:lnTo>
                  <a:cubicBezTo>
                    <a:pt x="1290" y="1"/>
                    <a:pt x="1371" y="1"/>
                    <a:pt x="1388" y="57"/>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0"/>
            <p:cNvSpPr/>
            <p:nvPr/>
          </p:nvSpPr>
          <p:spPr>
            <a:xfrm>
              <a:off x="-2171175" y="-1418917"/>
              <a:ext cx="358235" cy="1551006"/>
            </a:xfrm>
            <a:custGeom>
              <a:avLst/>
              <a:gdLst/>
              <a:ahLst/>
              <a:cxnLst/>
              <a:rect l="l" t="t" r="r" b="b"/>
              <a:pathLst>
                <a:path w="1332" h="5767" extrusionOk="0">
                  <a:moveTo>
                    <a:pt x="566" y="59"/>
                  </a:moveTo>
                  <a:cubicBezTo>
                    <a:pt x="566" y="0"/>
                    <a:pt x="654" y="0"/>
                    <a:pt x="654" y="59"/>
                  </a:cubicBezTo>
                  <a:lnTo>
                    <a:pt x="654" y="1075"/>
                  </a:lnTo>
                  <a:lnTo>
                    <a:pt x="863" y="955"/>
                  </a:lnTo>
                  <a:cubicBezTo>
                    <a:pt x="893" y="939"/>
                    <a:pt x="917" y="982"/>
                    <a:pt x="889" y="1001"/>
                  </a:cubicBezTo>
                  <a:lnTo>
                    <a:pt x="654" y="1136"/>
                  </a:lnTo>
                  <a:lnTo>
                    <a:pt x="654" y="2590"/>
                  </a:lnTo>
                  <a:lnTo>
                    <a:pt x="1274" y="2232"/>
                  </a:lnTo>
                  <a:cubicBezTo>
                    <a:pt x="1304" y="2215"/>
                    <a:pt x="1331" y="2260"/>
                    <a:pt x="1301" y="2278"/>
                  </a:cubicBezTo>
                  <a:lnTo>
                    <a:pt x="654" y="2651"/>
                  </a:lnTo>
                  <a:lnTo>
                    <a:pt x="654" y="4045"/>
                  </a:lnTo>
                  <a:lnTo>
                    <a:pt x="1272" y="3687"/>
                  </a:lnTo>
                  <a:cubicBezTo>
                    <a:pt x="1303" y="3672"/>
                    <a:pt x="1328" y="3715"/>
                    <a:pt x="1299" y="3733"/>
                  </a:cubicBezTo>
                  <a:lnTo>
                    <a:pt x="653" y="4107"/>
                  </a:lnTo>
                  <a:lnTo>
                    <a:pt x="653" y="5708"/>
                  </a:lnTo>
                  <a:cubicBezTo>
                    <a:pt x="653" y="5767"/>
                    <a:pt x="565" y="5767"/>
                    <a:pt x="565" y="5708"/>
                  </a:cubicBezTo>
                  <a:lnTo>
                    <a:pt x="565" y="4477"/>
                  </a:lnTo>
                  <a:lnTo>
                    <a:pt x="34" y="4171"/>
                  </a:lnTo>
                  <a:cubicBezTo>
                    <a:pt x="0" y="4155"/>
                    <a:pt x="29" y="4103"/>
                    <a:pt x="60" y="4125"/>
                  </a:cubicBezTo>
                  <a:lnTo>
                    <a:pt x="565" y="4416"/>
                  </a:lnTo>
                  <a:lnTo>
                    <a:pt x="565" y="3251"/>
                  </a:lnTo>
                  <a:lnTo>
                    <a:pt x="34" y="2945"/>
                  </a:lnTo>
                  <a:cubicBezTo>
                    <a:pt x="0" y="2928"/>
                    <a:pt x="29" y="2878"/>
                    <a:pt x="60" y="2899"/>
                  </a:cubicBezTo>
                  <a:lnTo>
                    <a:pt x="565" y="3189"/>
                  </a:lnTo>
                  <a:lnTo>
                    <a:pt x="565" y="2025"/>
                  </a:lnTo>
                  <a:lnTo>
                    <a:pt x="231" y="1832"/>
                  </a:lnTo>
                  <a:cubicBezTo>
                    <a:pt x="199" y="1815"/>
                    <a:pt x="226" y="1768"/>
                    <a:pt x="258" y="1787"/>
                  </a:cubicBezTo>
                  <a:lnTo>
                    <a:pt x="565" y="1963"/>
                  </a:lnTo>
                  <a:lnTo>
                    <a:pt x="565" y="799"/>
                  </a:lnTo>
                  <a:lnTo>
                    <a:pt x="365" y="684"/>
                  </a:lnTo>
                  <a:cubicBezTo>
                    <a:pt x="331" y="667"/>
                    <a:pt x="360" y="615"/>
                    <a:pt x="392" y="636"/>
                  </a:cubicBezTo>
                  <a:lnTo>
                    <a:pt x="565" y="73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0"/>
            <p:cNvSpPr/>
            <p:nvPr/>
          </p:nvSpPr>
          <p:spPr>
            <a:xfrm>
              <a:off x="-4887513" y="-1272611"/>
              <a:ext cx="427085" cy="1857334"/>
            </a:xfrm>
            <a:custGeom>
              <a:avLst/>
              <a:gdLst/>
              <a:ahLst/>
              <a:cxnLst/>
              <a:rect l="l" t="t" r="r" b="b"/>
              <a:pathLst>
                <a:path w="1588" h="6906" extrusionOk="0">
                  <a:moveTo>
                    <a:pt x="673" y="76"/>
                  </a:moveTo>
                  <a:cubicBezTo>
                    <a:pt x="669" y="1"/>
                    <a:pt x="783" y="1"/>
                    <a:pt x="779" y="76"/>
                  </a:cubicBezTo>
                  <a:lnTo>
                    <a:pt x="779" y="1292"/>
                  </a:lnTo>
                  <a:lnTo>
                    <a:pt x="1029" y="1147"/>
                  </a:lnTo>
                  <a:cubicBezTo>
                    <a:pt x="1066" y="1127"/>
                    <a:pt x="1096" y="1180"/>
                    <a:pt x="1061" y="1201"/>
                  </a:cubicBezTo>
                  <a:lnTo>
                    <a:pt x="779" y="1365"/>
                  </a:lnTo>
                  <a:lnTo>
                    <a:pt x="779" y="3102"/>
                  </a:lnTo>
                  <a:lnTo>
                    <a:pt x="1519" y="2674"/>
                  </a:lnTo>
                  <a:cubicBezTo>
                    <a:pt x="1556" y="2652"/>
                    <a:pt x="1588" y="2708"/>
                    <a:pt x="1551" y="2729"/>
                  </a:cubicBezTo>
                  <a:lnTo>
                    <a:pt x="779" y="3175"/>
                  </a:lnTo>
                  <a:lnTo>
                    <a:pt x="779" y="4842"/>
                  </a:lnTo>
                  <a:lnTo>
                    <a:pt x="1519" y="4414"/>
                  </a:lnTo>
                  <a:cubicBezTo>
                    <a:pt x="1556" y="4394"/>
                    <a:pt x="1587" y="4447"/>
                    <a:pt x="1551" y="4469"/>
                  </a:cubicBezTo>
                  <a:lnTo>
                    <a:pt x="779" y="4915"/>
                  </a:lnTo>
                  <a:lnTo>
                    <a:pt x="779" y="6830"/>
                  </a:lnTo>
                  <a:cubicBezTo>
                    <a:pt x="782" y="6906"/>
                    <a:pt x="668" y="6906"/>
                    <a:pt x="673" y="6830"/>
                  </a:cubicBezTo>
                  <a:lnTo>
                    <a:pt x="673" y="5358"/>
                  </a:lnTo>
                  <a:lnTo>
                    <a:pt x="38" y="4993"/>
                  </a:lnTo>
                  <a:cubicBezTo>
                    <a:pt x="0" y="4971"/>
                    <a:pt x="33" y="4915"/>
                    <a:pt x="70" y="4937"/>
                  </a:cubicBezTo>
                  <a:lnTo>
                    <a:pt x="673" y="5285"/>
                  </a:lnTo>
                  <a:lnTo>
                    <a:pt x="673" y="3892"/>
                  </a:lnTo>
                  <a:lnTo>
                    <a:pt x="38" y="3526"/>
                  </a:lnTo>
                  <a:cubicBezTo>
                    <a:pt x="0" y="3505"/>
                    <a:pt x="33" y="3449"/>
                    <a:pt x="70" y="3471"/>
                  </a:cubicBezTo>
                  <a:lnTo>
                    <a:pt x="673" y="3819"/>
                  </a:lnTo>
                  <a:lnTo>
                    <a:pt x="673" y="2425"/>
                  </a:lnTo>
                  <a:lnTo>
                    <a:pt x="273" y="2195"/>
                  </a:lnTo>
                  <a:cubicBezTo>
                    <a:pt x="237" y="2174"/>
                    <a:pt x="268" y="2120"/>
                    <a:pt x="305" y="2141"/>
                  </a:cubicBezTo>
                  <a:lnTo>
                    <a:pt x="673" y="2353"/>
                  </a:lnTo>
                  <a:lnTo>
                    <a:pt x="673" y="959"/>
                  </a:lnTo>
                  <a:lnTo>
                    <a:pt x="434" y="822"/>
                  </a:lnTo>
                  <a:cubicBezTo>
                    <a:pt x="394" y="800"/>
                    <a:pt x="428" y="742"/>
                    <a:pt x="466" y="766"/>
                  </a:cubicBezTo>
                  <a:lnTo>
                    <a:pt x="673" y="88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0"/>
            <p:cNvSpPr/>
            <p:nvPr/>
          </p:nvSpPr>
          <p:spPr>
            <a:xfrm>
              <a:off x="-3767091" y="-1359212"/>
              <a:ext cx="778327" cy="1688168"/>
            </a:xfrm>
            <a:custGeom>
              <a:avLst/>
              <a:gdLst/>
              <a:ahLst/>
              <a:cxnLst/>
              <a:rect l="l" t="t" r="r" b="b"/>
              <a:pathLst>
                <a:path w="2894" h="6277" extrusionOk="0">
                  <a:moveTo>
                    <a:pt x="1509" y="64"/>
                  </a:moveTo>
                  <a:lnTo>
                    <a:pt x="2880" y="5459"/>
                  </a:lnTo>
                  <a:cubicBezTo>
                    <a:pt x="2880" y="5461"/>
                    <a:pt x="2881" y="5464"/>
                    <a:pt x="2881" y="5467"/>
                  </a:cubicBezTo>
                  <a:cubicBezTo>
                    <a:pt x="2893" y="5603"/>
                    <a:pt x="2877" y="5739"/>
                    <a:pt x="2833" y="5867"/>
                  </a:cubicBezTo>
                  <a:cubicBezTo>
                    <a:pt x="2730" y="6152"/>
                    <a:pt x="2495" y="6276"/>
                    <a:pt x="2199" y="6276"/>
                  </a:cubicBezTo>
                  <a:lnTo>
                    <a:pt x="694" y="6276"/>
                  </a:lnTo>
                  <a:cubicBezTo>
                    <a:pt x="399" y="6276"/>
                    <a:pt x="165" y="6152"/>
                    <a:pt x="62" y="5867"/>
                  </a:cubicBezTo>
                  <a:cubicBezTo>
                    <a:pt x="17" y="5739"/>
                    <a:pt x="0" y="5603"/>
                    <a:pt x="13" y="5467"/>
                  </a:cubicBezTo>
                  <a:cubicBezTo>
                    <a:pt x="13" y="5464"/>
                    <a:pt x="15" y="5461"/>
                    <a:pt x="15" y="5459"/>
                  </a:cubicBezTo>
                  <a:lnTo>
                    <a:pt x="1386" y="64"/>
                  </a:lnTo>
                  <a:cubicBezTo>
                    <a:pt x="1402" y="1"/>
                    <a:pt x="1493" y="1"/>
                    <a:pt x="1509" y="64"/>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0"/>
            <p:cNvSpPr/>
            <p:nvPr/>
          </p:nvSpPr>
          <p:spPr>
            <a:xfrm>
              <a:off x="-3554356" y="-1078971"/>
              <a:ext cx="387550" cy="1686554"/>
            </a:xfrm>
            <a:custGeom>
              <a:avLst/>
              <a:gdLst/>
              <a:ahLst/>
              <a:cxnLst/>
              <a:rect l="l" t="t" r="r" b="b"/>
              <a:pathLst>
                <a:path w="1441" h="6271" extrusionOk="0">
                  <a:moveTo>
                    <a:pt x="608" y="69"/>
                  </a:moveTo>
                  <a:cubicBezTo>
                    <a:pt x="604" y="0"/>
                    <a:pt x="709" y="0"/>
                    <a:pt x="705" y="69"/>
                  </a:cubicBezTo>
                  <a:lnTo>
                    <a:pt x="705" y="1173"/>
                  </a:lnTo>
                  <a:lnTo>
                    <a:pt x="932" y="1041"/>
                  </a:lnTo>
                  <a:cubicBezTo>
                    <a:pt x="958" y="1020"/>
                    <a:pt x="993" y="1079"/>
                    <a:pt x="962" y="1092"/>
                  </a:cubicBezTo>
                  <a:lnTo>
                    <a:pt x="705" y="1240"/>
                  </a:lnTo>
                  <a:lnTo>
                    <a:pt x="705" y="2819"/>
                  </a:lnTo>
                  <a:lnTo>
                    <a:pt x="1379" y="2431"/>
                  </a:lnTo>
                  <a:cubicBezTo>
                    <a:pt x="1405" y="2409"/>
                    <a:pt x="1440" y="2469"/>
                    <a:pt x="1408" y="2480"/>
                  </a:cubicBezTo>
                  <a:lnTo>
                    <a:pt x="706" y="2886"/>
                  </a:lnTo>
                  <a:lnTo>
                    <a:pt x="706" y="4401"/>
                  </a:lnTo>
                  <a:lnTo>
                    <a:pt x="1379" y="4013"/>
                  </a:lnTo>
                  <a:cubicBezTo>
                    <a:pt x="1411" y="4001"/>
                    <a:pt x="1434" y="4041"/>
                    <a:pt x="1408" y="4062"/>
                  </a:cubicBezTo>
                  <a:lnTo>
                    <a:pt x="706" y="4468"/>
                  </a:lnTo>
                  <a:lnTo>
                    <a:pt x="706" y="6209"/>
                  </a:lnTo>
                  <a:cubicBezTo>
                    <a:pt x="703" y="6270"/>
                    <a:pt x="613" y="6270"/>
                    <a:pt x="610" y="6209"/>
                  </a:cubicBezTo>
                  <a:lnTo>
                    <a:pt x="610" y="4871"/>
                  </a:lnTo>
                  <a:lnTo>
                    <a:pt x="33" y="4538"/>
                  </a:lnTo>
                  <a:cubicBezTo>
                    <a:pt x="1" y="4525"/>
                    <a:pt x="36" y="4467"/>
                    <a:pt x="62" y="4488"/>
                  </a:cubicBezTo>
                  <a:lnTo>
                    <a:pt x="611" y="4804"/>
                  </a:lnTo>
                  <a:lnTo>
                    <a:pt x="611" y="3538"/>
                  </a:lnTo>
                  <a:lnTo>
                    <a:pt x="34" y="3205"/>
                  </a:lnTo>
                  <a:cubicBezTo>
                    <a:pt x="8" y="3184"/>
                    <a:pt x="33" y="3142"/>
                    <a:pt x="63" y="3155"/>
                  </a:cubicBezTo>
                  <a:lnTo>
                    <a:pt x="611" y="3472"/>
                  </a:lnTo>
                  <a:lnTo>
                    <a:pt x="611" y="2205"/>
                  </a:lnTo>
                  <a:lnTo>
                    <a:pt x="249" y="1996"/>
                  </a:lnTo>
                  <a:cubicBezTo>
                    <a:pt x="217" y="1983"/>
                    <a:pt x="251" y="1924"/>
                    <a:pt x="278" y="1945"/>
                  </a:cubicBezTo>
                  <a:lnTo>
                    <a:pt x="611" y="2138"/>
                  </a:lnTo>
                  <a:lnTo>
                    <a:pt x="611" y="872"/>
                  </a:lnTo>
                  <a:lnTo>
                    <a:pt x="395" y="746"/>
                  </a:lnTo>
                  <a:cubicBezTo>
                    <a:pt x="369" y="725"/>
                    <a:pt x="392" y="684"/>
                    <a:pt x="424" y="697"/>
                  </a:cubicBezTo>
                  <a:lnTo>
                    <a:pt x="612" y="80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0"/>
            <p:cNvSpPr/>
            <p:nvPr/>
          </p:nvSpPr>
          <p:spPr>
            <a:xfrm>
              <a:off x="-4296642" y="-1036209"/>
              <a:ext cx="651654" cy="1413306"/>
            </a:xfrm>
            <a:custGeom>
              <a:avLst/>
              <a:gdLst/>
              <a:ahLst/>
              <a:cxnLst/>
              <a:rect l="l" t="t" r="r" b="b"/>
              <a:pathLst>
                <a:path w="2423" h="5255" extrusionOk="0">
                  <a:moveTo>
                    <a:pt x="1264" y="54"/>
                  </a:moveTo>
                  <a:lnTo>
                    <a:pt x="2412" y="4570"/>
                  </a:lnTo>
                  <a:cubicBezTo>
                    <a:pt x="2412" y="4571"/>
                    <a:pt x="2412" y="4573"/>
                    <a:pt x="2413" y="4576"/>
                  </a:cubicBezTo>
                  <a:cubicBezTo>
                    <a:pt x="2422" y="4689"/>
                    <a:pt x="2409" y="4804"/>
                    <a:pt x="2372" y="4911"/>
                  </a:cubicBezTo>
                  <a:cubicBezTo>
                    <a:pt x="2286" y="5149"/>
                    <a:pt x="2089" y="5254"/>
                    <a:pt x="1842" y="5254"/>
                  </a:cubicBezTo>
                  <a:lnTo>
                    <a:pt x="582" y="5254"/>
                  </a:lnTo>
                  <a:cubicBezTo>
                    <a:pt x="335" y="5254"/>
                    <a:pt x="139" y="5149"/>
                    <a:pt x="53" y="4911"/>
                  </a:cubicBezTo>
                  <a:cubicBezTo>
                    <a:pt x="15" y="4804"/>
                    <a:pt x="1" y="4689"/>
                    <a:pt x="12" y="4576"/>
                  </a:cubicBezTo>
                  <a:cubicBezTo>
                    <a:pt x="12" y="4573"/>
                    <a:pt x="13" y="4571"/>
                    <a:pt x="13" y="4570"/>
                  </a:cubicBezTo>
                  <a:lnTo>
                    <a:pt x="1160" y="54"/>
                  </a:lnTo>
                  <a:cubicBezTo>
                    <a:pt x="1175" y="0"/>
                    <a:pt x="1250" y="0"/>
                    <a:pt x="1264" y="54"/>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0"/>
            <p:cNvSpPr/>
            <p:nvPr/>
          </p:nvSpPr>
          <p:spPr>
            <a:xfrm>
              <a:off x="-4119677" y="-800883"/>
              <a:ext cx="325961" cy="1411961"/>
            </a:xfrm>
            <a:custGeom>
              <a:avLst/>
              <a:gdLst/>
              <a:ahLst/>
              <a:cxnLst/>
              <a:rect l="l" t="t" r="r" b="b"/>
              <a:pathLst>
                <a:path w="1212" h="5250" extrusionOk="0">
                  <a:moveTo>
                    <a:pt x="514" y="54"/>
                  </a:moveTo>
                  <a:cubicBezTo>
                    <a:pt x="514" y="0"/>
                    <a:pt x="595" y="0"/>
                    <a:pt x="595" y="54"/>
                  </a:cubicBezTo>
                  <a:lnTo>
                    <a:pt x="595" y="980"/>
                  </a:lnTo>
                  <a:lnTo>
                    <a:pt x="786" y="869"/>
                  </a:lnTo>
                  <a:cubicBezTo>
                    <a:pt x="813" y="853"/>
                    <a:pt x="838" y="895"/>
                    <a:pt x="809" y="911"/>
                  </a:cubicBezTo>
                  <a:lnTo>
                    <a:pt x="595" y="1035"/>
                  </a:lnTo>
                  <a:lnTo>
                    <a:pt x="595" y="2358"/>
                  </a:lnTo>
                  <a:lnTo>
                    <a:pt x="1159" y="2032"/>
                  </a:lnTo>
                  <a:cubicBezTo>
                    <a:pt x="1187" y="2016"/>
                    <a:pt x="1212" y="2058"/>
                    <a:pt x="1183" y="2074"/>
                  </a:cubicBezTo>
                  <a:lnTo>
                    <a:pt x="595" y="2414"/>
                  </a:lnTo>
                  <a:lnTo>
                    <a:pt x="595" y="3682"/>
                  </a:lnTo>
                  <a:lnTo>
                    <a:pt x="1159" y="3356"/>
                  </a:lnTo>
                  <a:cubicBezTo>
                    <a:pt x="1187" y="3341"/>
                    <a:pt x="1210" y="3382"/>
                    <a:pt x="1183" y="3398"/>
                  </a:cubicBezTo>
                  <a:lnTo>
                    <a:pt x="595" y="3738"/>
                  </a:lnTo>
                  <a:lnTo>
                    <a:pt x="595" y="5196"/>
                  </a:lnTo>
                  <a:cubicBezTo>
                    <a:pt x="595" y="5249"/>
                    <a:pt x="514" y="5249"/>
                    <a:pt x="514" y="5196"/>
                  </a:cubicBezTo>
                  <a:lnTo>
                    <a:pt x="514" y="4075"/>
                  </a:lnTo>
                  <a:lnTo>
                    <a:pt x="31" y="3796"/>
                  </a:lnTo>
                  <a:cubicBezTo>
                    <a:pt x="0" y="3781"/>
                    <a:pt x="27" y="3735"/>
                    <a:pt x="56" y="3754"/>
                  </a:cubicBezTo>
                  <a:lnTo>
                    <a:pt x="514" y="4018"/>
                  </a:lnTo>
                  <a:lnTo>
                    <a:pt x="514" y="2959"/>
                  </a:lnTo>
                  <a:lnTo>
                    <a:pt x="31" y="2680"/>
                  </a:lnTo>
                  <a:cubicBezTo>
                    <a:pt x="19" y="2673"/>
                    <a:pt x="16" y="2659"/>
                    <a:pt x="23" y="2647"/>
                  </a:cubicBezTo>
                  <a:cubicBezTo>
                    <a:pt x="29" y="2635"/>
                    <a:pt x="44" y="2632"/>
                    <a:pt x="56" y="2638"/>
                  </a:cubicBezTo>
                  <a:lnTo>
                    <a:pt x="514" y="2902"/>
                  </a:lnTo>
                  <a:lnTo>
                    <a:pt x="514" y="1843"/>
                  </a:lnTo>
                  <a:lnTo>
                    <a:pt x="211" y="1667"/>
                  </a:lnTo>
                  <a:cubicBezTo>
                    <a:pt x="181" y="1652"/>
                    <a:pt x="206" y="1609"/>
                    <a:pt x="234" y="1626"/>
                  </a:cubicBezTo>
                  <a:lnTo>
                    <a:pt x="514" y="1787"/>
                  </a:lnTo>
                  <a:lnTo>
                    <a:pt x="514" y="727"/>
                  </a:lnTo>
                  <a:lnTo>
                    <a:pt x="332" y="622"/>
                  </a:lnTo>
                  <a:cubicBezTo>
                    <a:pt x="304" y="606"/>
                    <a:pt x="328" y="564"/>
                    <a:pt x="357" y="580"/>
                  </a:cubicBezTo>
                  <a:lnTo>
                    <a:pt x="514" y="67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0"/>
            <p:cNvSpPr/>
            <p:nvPr/>
          </p:nvSpPr>
          <p:spPr>
            <a:xfrm>
              <a:off x="-1861620" y="-2159321"/>
              <a:ext cx="916296" cy="1984814"/>
            </a:xfrm>
            <a:custGeom>
              <a:avLst/>
              <a:gdLst/>
              <a:ahLst/>
              <a:cxnLst/>
              <a:rect l="l" t="t" r="r" b="b"/>
              <a:pathLst>
                <a:path w="3407" h="7380" extrusionOk="0">
                  <a:moveTo>
                    <a:pt x="1776" y="76"/>
                  </a:moveTo>
                  <a:lnTo>
                    <a:pt x="3388" y="6419"/>
                  </a:lnTo>
                  <a:cubicBezTo>
                    <a:pt x="3388" y="6422"/>
                    <a:pt x="3389" y="6425"/>
                    <a:pt x="3389" y="6428"/>
                  </a:cubicBezTo>
                  <a:cubicBezTo>
                    <a:pt x="3407" y="6574"/>
                    <a:pt x="3382" y="6762"/>
                    <a:pt x="3333" y="6898"/>
                  </a:cubicBezTo>
                  <a:cubicBezTo>
                    <a:pt x="3212" y="7234"/>
                    <a:pt x="2937" y="7379"/>
                    <a:pt x="2588" y="7379"/>
                  </a:cubicBezTo>
                  <a:lnTo>
                    <a:pt x="819" y="7379"/>
                  </a:lnTo>
                  <a:cubicBezTo>
                    <a:pt x="472" y="7379"/>
                    <a:pt x="195" y="7232"/>
                    <a:pt x="74" y="6898"/>
                  </a:cubicBezTo>
                  <a:cubicBezTo>
                    <a:pt x="25" y="6762"/>
                    <a:pt x="0" y="6574"/>
                    <a:pt x="18" y="6428"/>
                  </a:cubicBezTo>
                  <a:cubicBezTo>
                    <a:pt x="18" y="6425"/>
                    <a:pt x="18" y="6422"/>
                    <a:pt x="19" y="6419"/>
                  </a:cubicBezTo>
                  <a:lnTo>
                    <a:pt x="1631" y="76"/>
                  </a:lnTo>
                  <a:cubicBezTo>
                    <a:pt x="1650" y="0"/>
                    <a:pt x="1757" y="0"/>
                    <a:pt x="1776" y="7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0"/>
            <p:cNvSpPr/>
            <p:nvPr/>
          </p:nvSpPr>
          <p:spPr>
            <a:xfrm>
              <a:off x="-1612846" y="-1829595"/>
              <a:ext cx="458282" cy="1983200"/>
            </a:xfrm>
            <a:custGeom>
              <a:avLst/>
              <a:gdLst/>
              <a:ahLst/>
              <a:cxnLst/>
              <a:rect l="l" t="t" r="r" b="b"/>
              <a:pathLst>
                <a:path w="1704" h="7374" extrusionOk="0">
                  <a:moveTo>
                    <a:pt x="722" y="80"/>
                  </a:moveTo>
                  <a:cubicBezTo>
                    <a:pt x="717" y="1"/>
                    <a:pt x="839" y="1"/>
                    <a:pt x="834" y="80"/>
                  </a:cubicBezTo>
                  <a:lnTo>
                    <a:pt x="834" y="1379"/>
                  </a:lnTo>
                  <a:lnTo>
                    <a:pt x="1103" y="1225"/>
                  </a:lnTo>
                  <a:cubicBezTo>
                    <a:pt x="1141" y="1200"/>
                    <a:pt x="1177" y="1262"/>
                    <a:pt x="1137" y="1284"/>
                  </a:cubicBezTo>
                  <a:lnTo>
                    <a:pt x="834" y="1458"/>
                  </a:lnTo>
                  <a:lnTo>
                    <a:pt x="834" y="3315"/>
                  </a:lnTo>
                  <a:lnTo>
                    <a:pt x="1627" y="2858"/>
                  </a:lnTo>
                  <a:cubicBezTo>
                    <a:pt x="1667" y="2833"/>
                    <a:pt x="1703" y="2895"/>
                    <a:pt x="1661" y="2917"/>
                  </a:cubicBezTo>
                  <a:lnTo>
                    <a:pt x="834" y="3393"/>
                  </a:lnTo>
                  <a:lnTo>
                    <a:pt x="834" y="5175"/>
                  </a:lnTo>
                  <a:lnTo>
                    <a:pt x="1627" y="4718"/>
                  </a:lnTo>
                  <a:cubicBezTo>
                    <a:pt x="1667" y="4692"/>
                    <a:pt x="1703" y="4755"/>
                    <a:pt x="1661" y="4776"/>
                  </a:cubicBezTo>
                  <a:lnTo>
                    <a:pt x="834" y="5254"/>
                  </a:lnTo>
                  <a:lnTo>
                    <a:pt x="834" y="7302"/>
                  </a:lnTo>
                  <a:cubicBezTo>
                    <a:pt x="831" y="7374"/>
                    <a:pt x="725" y="7374"/>
                    <a:pt x="722" y="7302"/>
                  </a:cubicBezTo>
                  <a:lnTo>
                    <a:pt x="722" y="5728"/>
                  </a:lnTo>
                  <a:lnTo>
                    <a:pt x="43" y="5336"/>
                  </a:lnTo>
                  <a:cubicBezTo>
                    <a:pt x="1" y="5315"/>
                    <a:pt x="36" y="5251"/>
                    <a:pt x="76" y="5277"/>
                  </a:cubicBezTo>
                  <a:lnTo>
                    <a:pt x="722" y="5650"/>
                  </a:lnTo>
                  <a:lnTo>
                    <a:pt x="722" y="4160"/>
                  </a:lnTo>
                  <a:lnTo>
                    <a:pt x="43" y="3769"/>
                  </a:lnTo>
                  <a:cubicBezTo>
                    <a:pt x="7" y="3745"/>
                    <a:pt x="38" y="3690"/>
                    <a:pt x="77" y="3710"/>
                  </a:cubicBezTo>
                  <a:lnTo>
                    <a:pt x="722" y="4083"/>
                  </a:lnTo>
                  <a:lnTo>
                    <a:pt x="722" y="2593"/>
                  </a:lnTo>
                  <a:lnTo>
                    <a:pt x="295" y="2347"/>
                  </a:lnTo>
                  <a:cubicBezTo>
                    <a:pt x="258" y="2323"/>
                    <a:pt x="290" y="2268"/>
                    <a:pt x="329" y="2288"/>
                  </a:cubicBezTo>
                  <a:lnTo>
                    <a:pt x="722" y="2515"/>
                  </a:lnTo>
                  <a:lnTo>
                    <a:pt x="722" y="1025"/>
                  </a:lnTo>
                  <a:lnTo>
                    <a:pt x="466" y="878"/>
                  </a:lnTo>
                  <a:cubicBezTo>
                    <a:pt x="428" y="855"/>
                    <a:pt x="462" y="798"/>
                    <a:pt x="500" y="819"/>
                  </a:cubicBezTo>
                  <a:lnTo>
                    <a:pt x="722" y="94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0"/>
            <p:cNvSpPr/>
            <p:nvPr/>
          </p:nvSpPr>
          <p:spPr>
            <a:xfrm>
              <a:off x="-1458203" y="-2929309"/>
              <a:ext cx="893435" cy="2624365"/>
            </a:xfrm>
            <a:custGeom>
              <a:avLst/>
              <a:gdLst/>
              <a:ahLst/>
              <a:cxnLst/>
              <a:rect l="l" t="t" r="r" b="b"/>
              <a:pathLst>
                <a:path w="3322" h="9758" extrusionOk="0">
                  <a:moveTo>
                    <a:pt x="2349" y="100"/>
                  </a:moveTo>
                  <a:lnTo>
                    <a:pt x="3322" y="3928"/>
                  </a:lnTo>
                  <a:lnTo>
                    <a:pt x="3322" y="9758"/>
                  </a:lnTo>
                  <a:lnTo>
                    <a:pt x="1084" y="9758"/>
                  </a:lnTo>
                  <a:cubicBezTo>
                    <a:pt x="624" y="9758"/>
                    <a:pt x="259" y="9564"/>
                    <a:pt x="98" y="9122"/>
                  </a:cubicBezTo>
                  <a:cubicBezTo>
                    <a:pt x="34" y="8942"/>
                    <a:pt x="1" y="8692"/>
                    <a:pt x="24" y="8500"/>
                  </a:cubicBezTo>
                  <a:cubicBezTo>
                    <a:pt x="24" y="8495"/>
                    <a:pt x="25" y="8491"/>
                    <a:pt x="27" y="8487"/>
                  </a:cubicBezTo>
                  <a:lnTo>
                    <a:pt x="2157" y="100"/>
                  </a:lnTo>
                  <a:cubicBezTo>
                    <a:pt x="2182" y="0"/>
                    <a:pt x="2323" y="0"/>
                    <a:pt x="2349" y="100"/>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0"/>
            <p:cNvSpPr/>
            <p:nvPr/>
          </p:nvSpPr>
          <p:spPr>
            <a:xfrm>
              <a:off x="-1126595" y="-2492005"/>
              <a:ext cx="561826" cy="2615490"/>
            </a:xfrm>
            <a:custGeom>
              <a:avLst/>
              <a:gdLst/>
              <a:ahLst/>
              <a:cxnLst/>
              <a:rect l="l" t="t" r="r" b="b"/>
              <a:pathLst>
                <a:path w="2089" h="9725" extrusionOk="0">
                  <a:moveTo>
                    <a:pt x="946" y="100"/>
                  </a:moveTo>
                  <a:cubicBezTo>
                    <a:pt x="946" y="0"/>
                    <a:pt x="1096" y="0"/>
                    <a:pt x="1096" y="100"/>
                  </a:cubicBezTo>
                  <a:lnTo>
                    <a:pt x="1096" y="1817"/>
                  </a:lnTo>
                  <a:lnTo>
                    <a:pt x="1449" y="1614"/>
                  </a:lnTo>
                  <a:cubicBezTo>
                    <a:pt x="1503" y="1575"/>
                    <a:pt x="1553" y="1664"/>
                    <a:pt x="1494" y="1691"/>
                  </a:cubicBezTo>
                  <a:lnTo>
                    <a:pt x="1095" y="1922"/>
                  </a:lnTo>
                  <a:lnTo>
                    <a:pt x="1095" y="4378"/>
                  </a:lnTo>
                  <a:lnTo>
                    <a:pt x="2089" y="3805"/>
                  </a:lnTo>
                  <a:lnTo>
                    <a:pt x="2089" y="3908"/>
                  </a:lnTo>
                  <a:lnTo>
                    <a:pt x="1095" y="4482"/>
                  </a:lnTo>
                  <a:lnTo>
                    <a:pt x="1095" y="6837"/>
                  </a:lnTo>
                  <a:lnTo>
                    <a:pt x="2089" y="6265"/>
                  </a:lnTo>
                  <a:lnTo>
                    <a:pt x="2089" y="6367"/>
                  </a:lnTo>
                  <a:lnTo>
                    <a:pt x="1095" y="6941"/>
                  </a:lnTo>
                  <a:lnTo>
                    <a:pt x="1095" y="9650"/>
                  </a:lnTo>
                  <a:cubicBezTo>
                    <a:pt x="1095" y="9691"/>
                    <a:pt x="1062" y="9724"/>
                    <a:pt x="1020" y="9724"/>
                  </a:cubicBezTo>
                  <a:cubicBezTo>
                    <a:pt x="978" y="9724"/>
                    <a:pt x="944" y="9691"/>
                    <a:pt x="944" y="9650"/>
                  </a:cubicBezTo>
                  <a:lnTo>
                    <a:pt x="944" y="7569"/>
                  </a:lnTo>
                  <a:lnTo>
                    <a:pt x="48" y="7050"/>
                  </a:lnTo>
                  <a:cubicBezTo>
                    <a:pt x="2" y="7019"/>
                    <a:pt x="42" y="6949"/>
                    <a:pt x="92" y="6972"/>
                  </a:cubicBezTo>
                  <a:lnTo>
                    <a:pt x="944" y="7465"/>
                  </a:lnTo>
                  <a:lnTo>
                    <a:pt x="944" y="5495"/>
                  </a:lnTo>
                  <a:lnTo>
                    <a:pt x="48" y="4977"/>
                  </a:lnTo>
                  <a:cubicBezTo>
                    <a:pt x="0" y="4946"/>
                    <a:pt x="41" y="4875"/>
                    <a:pt x="92" y="4899"/>
                  </a:cubicBezTo>
                  <a:lnTo>
                    <a:pt x="944" y="5391"/>
                  </a:lnTo>
                  <a:lnTo>
                    <a:pt x="944" y="3421"/>
                  </a:lnTo>
                  <a:lnTo>
                    <a:pt x="381" y="3095"/>
                  </a:lnTo>
                  <a:cubicBezTo>
                    <a:pt x="322" y="3068"/>
                    <a:pt x="372" y="2981"/>
                    <a:pt x="425" y="3018"/>
                  </a:cubicBezTo>
                  <a:lnTo>
                    <a:pt x="944" y="3318"/>
                  </a:lnTo>
                  <a:lnTo>
                    <a:pt x="944" y="1348"/>
                  </a:lnTo>
                  <a:lnTo>
                    <a:pt x="606" y="1154"/>
                  </a:lnTo>
                  <a:cubicBezTo>
                    <a:pt x="559" y="1123"/>
                    <a:pt x="600" y="1051"/>
                    <a:pt x="650" y="1075"/>
                  </a:cubicBezTo>
                  <a:lnTo>
                    <a:pt x="943" y="124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0"/>
            <p:cNvSpPr/>
            <p:nvPr/>
          </p:nvSpPr>
          <p:spPr>
            <a:xfrm>
              <a:off x="-8147926" y="-94366"/>
              <a:ext cx="7583173" cy="1297122"/>
            </a:xfrm>
            <a:custGeom>
              <a:avLst/>
              <a:gdLst/>
              <a:ahLst/>
              <a:cxnLst/>
              <a:rect l="l" t="t" r="r" b="b"/>
              <a:pathLst>
                <a:path w="28196" h="4823" extrusionOk="0">
                  <a:moveTo>
                    <a:pt x="28196" y="0"/>
                  </a:moveTo>
                  <a:lnTo>
                    <a:pt x="28196" y="3958"/>
                  </a:lnTo>
                  <a:cubicBezTo>
                    <a:pt x="28196" y="4433"/>
                    <a:pt x="27806" y="4822"/>
                    <a:pt x="27030" y="4822"/>
                  </a:cubicBezTo>
                  <a:lnTo>
                    <a:pt x="565" y="4822"/>
                  </a:lnTo>
                  <a:cubicBezTo>
                    <a:pt x="390" y="4822"/>
                    <a:pt x="1" y="4433"/>
                    <a:pt x="1" y="3958"/>
                  </a:cubicBezTo>
                  <a:lnTo>
                    <a:pt x="1" y="1972"/>
                  </a:lnTo>
                  <a:lnTo>
                    <a:pt x="18002" y="1972"/>
                  </a:lnTo>
                  <a:cubicBezTo>
                    <a:pt x="21213" y="1972"/>
                    <a:pt x="21767" y="0"/>
                    <a:pt x="24534" y="0"/>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0"/>
            <p:cNvSpPr/>
            <p:nvPr/>
          </p:nvSpPr>
          <p:spPr>
            <a:xfrm>
              <a:off x="-3556507" y="129127"/>
              <a:ext cx="2991744" cy="1073628"/>
            </a:xfrm>
            <a:custGeom>
              <a:avLst/>
              <a:gdLst/>
              <a:ahLst/>
              <a:cxnLst/>
              <a:rect l="l" t="t" r="r" b="b"/>
              <a:pathLst>
                <a:path w="11124" h="3992" extrusionOk="0">
                  <a:moveTo>
                    <a:pt x="11124" y="0"/>
                  </a:moveTo>
                  <a:lnTo>
                    <a:pt x="11124" y="3991"/>
                  </a:lnTo>
                  <a:lnTo>
                    <a:pt x="2918" y="3991"/>
                  </a:lnTo>
                  <a:cubicBezTo>
                    <a:pt x="2297" y="3550"/>
                    <a:pt x="1991" y="3086"/>
                    <a:pt x="1991" y="3086"/>
                  </a:cubicBezTo>
                  <a:lnTo>
                    <a:pt x="1" y="1671"/>
                  </a:lnTo>
                  <a:lnTo>
                    <a:pt x="6627" y="1671"/>
                  </a:lnTo>
                  <a:cubicBezTo>
                    <a:pt x="8338" y="1671"/>
                    <a:pt x="10240" y="578"/>
                    <a:pt x="11124" y="0"/>
                  </a:cubicBezTo>
                  <a:close/>
                </a:path>
              </a:pathLst>
            </a:custGeom>
            <a:solidFill>
              <a:srgbClr val="5F3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0"/>
            <p:cNvSpPr/>
            <p:nvPr/>
          </p:nvSpPr>
          <p:spPr>
            <a:xfrm>
              <a:off x="-4178038" y="26928"/>
              <a:ext cx="389701" cy="427891"/>
            </a:xfrm>
            <a:custGeom>
              <a:avLst/>
              <a:gdLst/>
              <a:ahLst/>
              <a:cxnLst/>
              <a:rect l="l" t="t" r="r" b="b"/>
              <a:pathLst>
                <a:path w="1449" h="1591" extrusionOk="0">
                  <a:moveTo>
                    <a:pt x="26" y="111"/>
                  </a:moveTo>
                  <a:cubicBezTo>
                    <a:pt x="1" y="85"/>
                    <a:pt x="4" y="45"/>
                    <a:pt x="32" y="23"/>
                  </a:cubicBezTo>
                  <a:cubicBezTo>
                    <a:pt x="60" y="1"/>
                    <a:pt x="100" y="3"/>
                    <a:pt x="123" y="30"/>
                  </a:cubicBezTo>
                  <a:lnTo>
                    <a:pt x="1425" y="1480"/>
                  </a:lnTo>
                  <a:cubicBezTo>
                    <a:pt x="1448" y="1506"/>
                    <a:pt x="1446" y="1547"/>
                    <a:pt x="1418" y="1568"/>
                  </a:cubicBezTo>
                  <a:cubicBezTo>
                    <a:pt x="1391" y="1590"/>
                    <a:pt x="1351" y="1588"/>
                    <a:pt x="1327" y="1562"/>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0"/>
            <p:cNvSpPr/>
            <p:nvPr/>
          </p:nvSpPr>
          <p:spPr>
            <a:xfrm>
              <a:off x="-8147926" y="578533"/>
              <a:ext cx="7590435" cy="724269"/>
            </a:xfrm>
            <a:custGeom>
              <a:avLst/>
              <a:gdLst/>
              <a:ahLst/>
              <a:cxnLst/>
              <a:rect l="l" t="t" r="r" b="b"/>
              <a:pathLst>
                <a:path w="28223" h="2693" extrusionOk="0">
                  <a:moveTo>
                    <a:pt x="28223" y="1678"/>
                  </a:moveTo>
                  <a:lnTo>
                    <a:pt x="28196" y="1433"/>
                  </a:lnTo>
                  <a:lnTo>
                    <a:pt x="22588" y="1433"/>
                  </a:lnTo>
                  <a:cubicBezTo>
                    <a:pt x="21426" y="1433"/>
                    <a:pt x="21222" y="1230"/>
                    <a:pt x="20291" y="731"/>
                  </a:cubicBezTo>
                  <a:cubicBezTo>
                    <a:pt x="19359" y="230"/>
                    <a:pt x="18534" y="0"/>
                    <a:pt x="17871" y="0"/>
                  </a:cubicBezTo>
                  <a:lnTo>
                    <a:pt x="1" y="0"/>
                  </a:lnTo>
                  <a:lnTo>
                    <a:pt x="1" y="2320"/>
                  </a:lnTo>
                  <a:lnTo>
                    <a:pt x="138" y="2692"/>
                  </a:lnTo>
                  <a:lnTo>
                    <a:pt x="28223" y="2692"/>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0"/>
            <p:cNvSpPr/>
            <p:nvPr/>
          </p:nvSpPr>
          <p:spPr>
            <a:xfrm>
              <a:off x="-7619450" y="17246"/>
              <a:ext cx="445104" cy="462585"/>
            </a:xfrm>
            <a:custGeom>
              <a:avLst/>
              <a:gdLst/>
              <a:ahLst/>
              <a:cxnLst/>
              <a:rect l="l" t="t" r="r" b="b"/>
              <a:pathLst>
                <a:path w="1655" h="1720" extrusionOk="0">
                  <a:moveTo>
                    <a:pt x="1538" y="24"/>
                  </a:moveTo>
                  <a:cubicBezTo>
                    <a:pt x="1565" y="0"/>
                    <a:pt x="1605" y="1"/>
                    <a:pt x="1629" y="26"/>
                  </a:cubicBezTo>
                  <a:cubicBezTo>
                    <a:pt x="1654" y="51"/>
                    <a:pt x="1653" y="92"/>
                    <a:pt x="1626" y="114"/>
                  </a:cubicBezTo>
                  <a:lnTo>
                    <a:pt x="117" y="1696"/>
                  </a:lnTo>
                  <a:cubicBezTo>
                    <a:pt x="91" y="1719"/>
                    <a:pt x="51" y="1718"/>
                    <a:pt x="25" y="1693"/>
                  </a:cubicBezTo>
                  <a:cubicBezTo>
                    <a:pt x="1" y="1669"/>
                    <a:pt x="3" y="1628"/>
                    <a:pt x="29" y="1605"/>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0"/>
            <p:cNvSpPr/>
            <p:nvPr/>
          </p:nvSpPr>
          <p:spPr>
            <a:xfrm>
              <a:off x="-7233246" y="30155"/>
              <a:ext cx="1433208" cy="552682"/>
            </a:xfrm>
            <a:custGeom>
              <a:avLst/>
              <a:gdLst/>
              <a:ahLst/>
              <a:cxnLst/>
              <a:rect l="l" t="t" r="r" b="b"/>
              <a:pathLst>
                <a:path w="5329" h="2055" extrusionOk="0">
                  <a:moveTo>
                    <a:pt x="5084" y="2055"/>
                  </a:moveTo>
                  <a:lnTo>
                    <a:pt x="244" y="2055"/>
                  </a:lnTo>
                  <a:cubicBezTo>
                    <a:pt x="110" y="2055"/>
                    <a:pt x="1" y="1950"/>
                    <a:pt x="1" y="1821"/>
                  </a:cubicBezTo>
                  <a:lnTo>
                    <a:pt x="1" y="233"/>
                  </a:lnTo>
                  <a:cubicBezTo>
                    <a:pt x="1" y="105"/>
                    <a:pt x="110" y="0"/>
                    <a:pt x="244" y="0"/>
                  </a:cubicBezTo>
                  <a:lnTo>
                    <a:pt x="5084" y="0"/>
                  </a:lnTo>
                  <a:cubicBezTo>
                    <a:pt x="5218" y="0"/>
                    <a:pt x="5329" y="105"/>
                    <a:pt x="5329" y="233"/>
                  </a:cubicBezTo>
                  <a:lnTo>
                    <a:pt x="5329" y="1821"/>
                  </a:lnTo>
                  <a:cubicBezTo>
                    <a:pt x="5329" y="1950"/>
                    <a:pt x="5218" y="2055"/>
                    <a:pt x="5084" y="2055"/>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0"/>
            <p:cNvSpPr/>
            <p:nvPr/>
          </p:nvSpPr>
          <p:spPr>
            <a:xfrm>
              <a:off x="-5920260" y="-1029755"/>
              <a:ext cx="1764548" cy="1612594"/>
            </a:xfrm>
            <a:custGeom>
              <a:avLst/>
              <a:gdLst/>
              <a:ahLst/>
              <a:cxnLst/>
              <a:rect l="l" t="t" r="r" b="b"/>
              <a:pathLst>
                <a:path w="6561" h="5996" extrusionOk="0">
                  <a:moveTo>
                    <a:pt x="6560" y="4070"/>
                  </a:moveTo>
                  <a:lnTo>
                    <a:pt x="6560" y="5762"/>
                  </a:lnTo>
                  <a:cubicBezTo>
                    <a:pt x="6560" y="5891"/>
                    <a:pt x="6451" y="5996"/>
                    <a:pt x="6317" y="5996"/>
                  </a:cubicBezTo>
                  <a:lnTo>
                    <a:pt x="245" y="5996"/>
                  </a:lnTo>
                  <a:cubicBezTo>
                    <a:pt x="111" y="5996"/>
                    <a:pt x="1" y="5891"/>
                    <a:pt x="1" y="5762"/>
                  </a:cubicBezTo>
                  <a:lnTo>
                    <a:pt x="1" y="3569"/>
                  </a:lnTo>
                  <a:lnTo>
                    <a:pt x="2977" y="127"/>
                  </a:lnTo>
                  <a:lnTo>
                    <a:pt x="3109" y="1"/>
                  </a:lnTo>
                  <a:lnTo>
                    <a:pt x="3502" y="91"/>
                  </a:ln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0"/>
            <p:cNvSpPr/>
            <p:nvPr/>
          </p:nvSpPr>
          <p:spPr>
            <a:xfrm>
              <a:off x="-5050493" y="-1013887"/>
              <a:ext cx="894780" cy="1596726"/>
            </a:xfrm>
            <a:custGeom>
              <a:avLst/>
              <a:gdLst/>
              <a:ahLst/>
              <a:cxnLst/>
              <a:rect l="l" t="t" r="r" b="b"/>
              <a:pathLst>
                <a:path w="3327" h="5937" extrusionOk="0">
                  <a:moveTo>
                    <a:pt x="3326" y="4011"/>
                  </a:moveTo>
                  <a:lnTo>
                    <a:pt x="3326" y="5703"/>
                  </a:lnTo>
                  <a:cubicBezTo>
                    <a:pt x="3326" y="5832"/>
                    <a:pt x="3217" y="5937"/>
                    <a:pt x="3083" y="5937"/>
                  </a:cubicBezTo>
                  <a:lnTo>
                    <a:pt x="2017" y="5937"/>
                  </a:lnTo>
                  <a:cubicBezTo>
                    <a:pt x="1819" y="5937"/>
                    <a:pt x="1650" y="5780"/>
                    <a:pt x="1602" y="5612"/>
                  </a:cubicBezTo>
                  <a:lnTo>
                    <a:pt x="1" y="48"/>
                  </a:lnTo>
                  <a:lnTo>
                    <a:pt x="132" y="1"/>
                  </a:lnTo>
                  <a:lnTo>
                    <a:pt x="266" y="32"/>
                  </a:ln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0"/>
            <p:cNvSpPr/>
            <p:nvPr/>
          </p:nvSpPr>
          <p:spPr>
            <a:xfrm>
              <a:off x="-4927048" y="-573087"/>
              <a:ext cx="630407" cy="1155926"/>
            </a:xfrm>
            <a:custGeom>
              <a:avLst/>
              <a:gdLst/>
              <a:ahLst/>
              <a:cxnLst/>
              <a:rect l="l" t="t" r="r" b="b"/>
              <a:pathLst>
                <a:path w="2344" h="4298" extrusionOk="0">
                  <a:moveTo>
                    <a:pt x="1670" y="4298"/>
                  </a:moveTo>
                  <a:lnTo>
                    <a:pt x="1558" y="4298"/>
                  </a:lnTo>
                  <a:cubicBezTo>
                    <a:pt x="1360" y="4298"/>
                    <a:pt x="1191" y="4141"/>
                    <a:pt x="1143" y="3973"/>
                  </a:cubicBezTo>
                  <a:lnTo>
                    <a:pt x="0" y="1"/>
                  </a:lnTo>
                  <a:lnTo>
                    <a:pt x="0" y="1"/>
                  </a:lnTo>
                  <a:cubicBezTo>
                    <a:pt x="0" y="1"/>
                    <a:pt x="1730" y="3219"/>
                    <a:pt x="1905" y="3518"/>
                  </a:cubicBezTo>
                  <a:cubicBezTo>
                    <a:pt x="2080" y="3817"/>
                    <a:pt x="2285" y="3726"/>
                    <a:pt x="2314" y="3718"/>
                  </a:cubicBezTo>
                  <a:cubicBezTo>
                    <a:pt x="2344" y="3709"/>
                    <a:pt x="2266" y="4296"/>
                    <a:pt x="1670" y="4298"/>
                  </a:cubicBezTo>
                  <a:close/>
                </a:path>
              </a:pathLst>
            </a:custGeom>
            <a:solidFill>
              <a:srgbClr val="FCE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0"/>
            <p:cNvSpPr/>
            <p:nvPr/>
          </p:nvSpPr>
          <p:spPr>
            <a:xfrm>
              <a:off x="-5920260" y="-1029755"/>
              <a:ext cx="870306" cy="1612594"/>
            </a:xfrm>
            <a:custGeom>
              <a:avLst/>
              <a:gdLst/>
              <a:ahLst/>
              <a:cxnLst/>
              <a:rect l="l" t="t" r="r" b="b"/>
              <a:pathLst>
                <a:path w="3236" h="5996" extrusionOk="0">
                  <a:moveTo>
                    <a:pt x="813" y="5996"/>
                  </a:moveTo>
                  <a:lnTo>
                    <a:pt x="245" y="5996"/>
                  </a:lnTo>
                  <a:cubicBezTo>
                    <a:pt x="111" y="5996"/>
                    <a:pt x="1" y="5891"/>
                    <a:pt x="1" y="5762"/>
                  </a:cubicBezTo>
                  <a:lnTo>
                    <a:pt x="1" y="3569"/>
                  </a:lnTo>
                  <a:lnTo>
                    <a:pt x="2977" y="127"/>
                  </a:lnTo>
                  <a:lnTo>
                    <a:pt x="3109" y="1"/>
                  </a:lnTo>
                  <a:lnTo>
                    <a:pt x="3208" y="23"/>
                  </a:lnTo>
                  <a:lnTo>
                    <a:pt x="3236" y="107"/>
                  </a:lnTo>
                  <a:cubicBezTo>
                    <a:pt x="3236" y="107"/>
                    <a:pt x="1421" y="5516"/>
                    <a:pt x="1318" y="5751"/>
                  </a:cubicBezTo>
                  <a:cubicBezTo>
                    <a:pt x="1214" y="5986"/>
                    <a:pt x="927" y="5996"/>
                    <a:pt x="813" y="5996"/>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0"/>
            <p:cNvSpPr/>
            <p:nvPr/>
          </p:nvSpPr>
          <p:spPr>
            <a:xfrm>
              <a:off x="-6338199" y="-1051808"/>
              <a:ext cx="2268820" cy="1144899"/>
            </a:xfrm>
            <a:custGeom>
              <a:avLst/>
              <a:gdLst/>
              <a:ahLst/>
              <a:cxnLst/>
              <a:rect l="l" t="t" r="r" b="b"/>
              <a:pathLst>
                <a:path w="8436" h="4257" extrusionOk="0">
                  <a:moveTo>
                    <a:pt x="8347" y="4256"/>
                  </a:moveTo>
                  <a:lnTo>
                    <a:pt x="8120" y="4256"/>
                  </a:lnTo>
                  <a:cubicBezTo>
                    <a:pt x="7062" y="2934"/>
                    <a:pt x="6001" y="1614"/>
                    <a:pt x="4940" y="296"/>
                  </a:cubicBezTo>
                  <a:cubicBezTo>
                    <a:pt x="4886" y="227"/>
                    <a:pt x="4784" y="172"/>
                    <a:pt x="4713" y="172"/>
                  </a:cubicBezTo>
                  <a:lnTo>
                    <a:pt x="92" y="172"/>
                  </a:lnTo>
                  <a:lnTo>
                    <a:pt x="57" y="129"/>
                  </a:lnTo>
                  <a:cubicBezTo>
                    <a:pt x="0" y="58"/>
                    <a:pt x="13" y="1"/>
                    <a:pt x="87" y="1"/>
                  </a:cubicBezTo>
                  <a:lnTo>
                    <a:pt x="4930" y="1"/>
                  </a:lnTo>
                  <a:cubicBezTo>
                    <a:pt x="5004" y="1"/>
                    <a:pt x="5110" y="58"/>
                    <a:pt x="5166" y="129"/>
                  </a:cubicBezTo>
                  <a:lnTo>
                    <a:pt x="8379" y="4129"/>
                  </a:lnTo>
                  <a:cubicBezTo>
                    <a:pt x="8435" y="4200"/>
                    <a:pt x="8421" y="4256"/>
                    <a:pt x="8347" y="4256"/>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0"/>
            <p:cNvSpPr/>
            <p:nvPr/>
          </p:nvSpPr>
          <p:spPr>
            <a:xfrm>
              <a:off x="-6650444" y="202549"/>
              <a:ext cx="112688" cy="107309"/>
            </a:xfrm>
            <a:custGeom>
              <a:avLst/>
              <a:gdLst/>
              <a:ahLst/>
              <a:cxnLst/>
              <a:rect l="l" t="t" r="r" b="b"/>
              <a:pathLst>
                <a:path w="419" h="399" extrusionOk="0">
                  <a:moveTo>
                    <a:pt x="67" y="0"/>
                  </a:moveTo>
                  <a:lnTo>
                    <a:pt x="352" y="0"/>
                  </a:lnTo>
                  <a:cubicBezTo>
                    <a:pt x="389" y="0"/>
                    <a:pt x="418" y="30"/>
                    <a:pt x="418" y="65"/>
                  </a:cubicBezTo>
                  <a:lnTo>
                    <a:pt x="418" y="334"/>
                  </a:lnTo>
                  <a:cubicBezTo>
                    <a:pt x="417" y="369"/>
                    <a:pt x="389" y="399"/>
                    <a:pt x="352" y="399"/>
                  </a:cubicBezTo>
                  <a:lnTo>
                    <a:pt x="67" y="399"/>
                  </a:lnTo>
                  <a:cubicBezTo>
                    <a:pt x="30" y="399"/>
                    <a:pt x="1" y="369"/>
                    <a:pt x="1" y="334"/>
                  </a:cubicBezTo>
                  <a:lnTo>
                    <a:pt x="1" y="65"/>
                  </a:lnTo>
                  <a:cubicBezTo>
                    <a:pt x="1" y="30"/>
                    <a:pt x="30" y="0"/>
                    <a:pt x="67"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0"/>
            <p:cNvSpPr/>
            <p:nvPr/>
          </p:nvSpPr>
          <p:spPr>
            <a:xfrm>
              <a:off x="-6484774" y="202549"/>
              <a:ext cx="112419" cy="107309"/>
            </a:xfrm>
            <a:custGeom>
              <a:avLst/>
              <a:gdLst/>
              <a:ahLst/>
              <a:cxnLst/>
              <a:rect l="l" t="t" r="r" b="b"/>
              <a:pathLst>
                <a:path w="418" h="399" extrusionOk="0">
                  <a:moveTo>
                    <a:pt x="66" y="0"/>
                  </a:moveTo>
                  <a:lnTo>
                    <a:pt x="351" y="0"/>
                  </a:lnTo>
                  <a:cubicBezTo>
                    <a:pt x="388" y="0"/>
                    <a:pt x="417" y="30"/>
                    <a:pt x="417" y="65"/>
                  </a:cubicBezTo>
                  <a:lnTo>
                    <a:pt x="417" y="334"/>
                  </a:lnTo>
                  <a:cubicBezTo>
                    <a:pt x="417" y="369"/>
                    <a:pt x="388" y="399"/>
                    <a:pt x="351" y="399"/>
                  </a:cubicBezTo>
                  <a:lnTo>
                    <a:pt x="66" y="399"/>
                  </a:lnTo>
                  <a:cubicBezTo>
                    <a:pt x="29" y="399"/>
                    <a:pt x="1" y="369"/>
                    <a:pt x="1" y="334"/>
                  </a:cubicBezTo>
                  <a:lnTo>
                    <a:pt x="1" y="65"/>
                  </a:lnTo>
                  <a:cubicBezTo>
                    <a:pt x="1" y="30"/>
                    <a:pt x="29" y="0"/>
                    <a:pt x="66"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0"/>
            <p:cNvSpPr/>
            <p:nvPr/>
          </p:nvSpPr>
          <p:spPr>
            <a:xfrm>
              <a:off x="-6650444" y="355847"/>
              <a:ext cx="112688" cy="107578"/>
            </a:xfrm>
            <a:custGeom>
              <a:avLst/>
              <a:gdLst/>
              <a:ahLst/>
              <a:cxnLst/>
              <a:rect l="l" t="t" r="r" b="b"/>
              <a:pathLst>
                <a:path w="419" h="400" extrusionOk="0">
                  <a:moveTo>
                    <a:pt x="67" y="1"/>
                  </a:moveTo>
                  <a:lnTo>
                    <a:pt x="352" y="1"/>
                  </a:lnTo>
                  <a:cubicBezTo>
                    <a:pt x="389" y="1"/>
                    <a:pt x="417" y="30"/>
                    <a:pt x="418" y="65"/>
                  </a:cubicBezTo>
                  <a:lnTo>
                    <a:pt x="418" y="333"/>
                  </a:lnTo>
                  <a:cubicBezTo>
                    <a:pt x="417" y="370"/>
                    <a:pt x="389" y="399"/>
                    <a:pt x="352" y="399"/>
                  </a:cubicBezTo>
                  <a:lnTo>
                    <a:pt x="67" y="399"/>
                  </a:lnTo>
                  <a:cubicBezTo>
                    <a:pt x="30" y="399"/>
                    <a:pt x="1" y="370"/>
                    <a:pt x="1" y="333"/>
                  </a:cubicBezTo>
                  <a:lnTo>
                    <a:pt x="1" y="65"/>
                  </a:lnTo>
                  <a:cubicBezTo>
                    <a:pt x="1" y="30"/>
                    <a:pt x="30" y="1"/>
                    <a:pt x="67" y="1"/>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0"/>
            <p:cNvSpPr/>
            <p:nvPr/>
          </p:nvSpPr>
          <p:spPr>
            <a:xfrm>
              <a:off x="-6485043" y="355847"/>
              <a:ext cx="112150" cy="107578"/>
            </a:xfrm>
            <a:custGeom>
              <a:avLst/>
              <a:gdLst/>
              <a:ahLst/>
              <a:cxnLst/>
              <a:rect l="l" t="t" r="r" b="b"/>
              <a:pathLst>
                <a:path w="417" h="400" extrusionOk="0">
                  <a:moveTo>
                    <a:pt x="67" y="1"/>
                  </a:moveTo>
                  <a:cubicBezTo>
                    <a:pt x="30" y="1"/>
                    <a:pt x="1" y="29"/>
                    <a:pt x="1" y="65"/>
                  </a:cubicBezTo>
                  <a:lnTo>
                    <a:pt x="1" y="333"/>
                  </a:lnTo>
                  <a:cubicBezTo>
                    <a:pt x="1" y="370"/>
                    <a:pt x="30" y="399"/>
                    <a:pt x="67" y="399"/>
                  </a:cubicBezTo>
                  <a:lnTo>
                    <a:pt x="352" y="399"/>
                  </a:lnTo>
                  <a:cubicBezTo>
                    <a:pt x="389" y="399"/>
                    <a:pt x="417" y="370"/>
                    <a:pt x="417" y="333"/>
                  </a:cubicBezTo>
                  <a:lnTo>
                    <a:pt x="417" y="65"/>
                  </a:lnTo>
                  <a:cubicBezTo>
                    <a:pt x="417" y="29"/>
                    <a:pt x="389" y="1"/>
                    <a:pt x="352" y="1"/>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0"/>
            <p:cNvSpPr/>
            <p:nvPr/>
          </p:nvSpPr>
          <p:spPr>
            <a:xfrm>
              <a:off x="-7233246" y="66732"/>
              <a:ext cx="1373233" cy="516105"/>
            </a:xfrm>
            <a:custGeom>
              <a:avLst/>
              <a:gdLst/>
              <a:ahLst/>
              <a:cxnLst/>
              <a:rect l="l" t="t" r="r" b="b"/>
              <a:pathLst>
                <a:path w="5106" h="1919" extrusionOk="0">
                  <a:moveTo>
                    <a:pt x="4414" y="265"/>
                  </a:moveTo>
                  <a:cubicBezTo>
                    <a:pt x="4548" y="265"/>
                    <a:pt x="4658" y="370"/>
                    <a:pt x="4658" y="499"/>
                  </a:cubicBezTo>
                  <a:lnTo>
                    <a:pt x="4658" y="1919"/>
                  </a:lnTo>
                  <a:lnTo>
                    <a:pt x="5084" y="1919"/>
                  </a:lnTo>
                  <a:cubicBezTo>
                    <a:pt x="5091" y="1919"/>
                    <a:pt x="5099" y="1919"/>
                    <a:pt x="5105" y="1919"/>
                  </a:cubicBezTo>
                  <a:cubicBezTo>
                    <a:pt x="4982" y="1908"/>
                    <a:pt x="4883" y="1807"/>
                    <a:pt x="4883" y="1686"/>
                  </a:cubicBezTo>
                  <a:lnTo>
                    <a:pt x="4883" y="1"/>
                  </a:lnTo>
                  <a:cubicBezTo>
                    <a:pt x="4789" y="60"/>
                    <a:pt x="4685" y="97"/>
                    <a:pt x="4603" y="97"/>
                  </a:cubicBezTo>
                  <a:lnTo>
                    <a:pt x="1" y="97"/>
                  </a:lnTo>
                  <a:lnTo>
                    <a:pt x="1" y="265"/>
                  </a:ln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0"/>
            <p:cNvSpPr/>
            <p:nvPr/>
          </p:nvSpPr>
          <p:spPr>
            <a:xfrm>
              <a:off x="-6335510" y="-25785"/>
              <a:ext cx="480336" cy="522291"/>
            </a:xfrm>
            <a:custGeom>
              <a:avLst/>
              <a:gdLst/>
              <a:ahLst/>
              <a:cxnLst/>
              <a:rect l="l" t="t" r="r" b="b"/>
              <a:pathLst>
                <a:path w="1786" h="1942" extrusionOk="0">
                  <a:moveTo>
                    <a:pt x="1670" y="24"/>
                  </a:moveTo>
                  <a:cubicBezTo>
                    <a:pt x="1695" y="0"/>
                    <a:pt x="1735" y="0"/>
                    <a:pt x="1761" y="24"/>
                  </a:cubicBezTo>
                  <a:cubicBezTo>
                    <a:pt x="1786" y="48"/>
                    <a:pt x="1786" y="88"/>
                    <a:pt x="1761" y="112"/>
                  </a:cubicBezTo>
                  <a:lnTo>
                    <a:pt x="119" y="1917"/>
                  </a:lnTo>
                  <a:cubicBezTo>
                    <a:pt x="93" y="1942"/>
                    <a:pt x="53" y="1942"/>
                    <a:pt x="27" y="1917"/>
                  </a:cubicBezTo>
                  <a:cubicBezTo>
                    <a:pt x="1" y="1893"/>
                    <a:pt x="1" y="1852"/>
                    <a:pt x="27" y="1829"/>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0"/>
            <p:cNvSpPr/>
            <p:nvPr/>
          </p:nvSpPr>
          <p:spPr>
            <a:xfrm>
              <a:off x="-7277891" y="-1051808"/>
              <a:ext cx="2246767" cy="1144899"/>
            </a:xfrm>
            <a:custGeom>
              <a:avLst/>
              <a:gdLst/>
              <a:ahLst/>
              <a:cxnLst/>
              <a:rect l="l" t="t" r="r" b="b"/>
              <a:pathLst>
                <a:path w="8354" h="4257" extrusionOk="0">
                  <a:moveTo>
                    <a:pt x="156" y="4256"/>
                  </a:moveTo>
                  <a:lnTo>
                    <a:pt x="4780" y="4256"/>
                  </a:lnTo>
                  <a:cubicBezTo>
                    <a:pt x="4914" y="4256"/>
                    <a:pt x="5110" y="4148"/>
                    <a:pt x="5218" y="4014"/>
                  </a:cubicBezTo>
                  <a:lnTo>
                    <a:pt x="8246" y="244"/>
                  </a:lnTo>
                  <a:cubicBezTo>
                    <a:pt x="8353" y="110"/>
                    <a:pt x="8332" y="1"/>
                    <a:pt x="8198" y="1"/>
                  </a:cubicBezTo>
                  <a:lnTo>
                    <a:pt x="3573" y="1"/>
                  </a:lnTo>
                  <a:cubicBezTo>
                    <a:pt x="3440" y="1"/>
                    <a:pt x="3243" y="110"/>
                    <a:pt x="3136" y="244"/>
                  </a:cubicBezTo>
                  <a:lnTo>
                    <a:pt x="108" y="4014"/>
                  </a:lnTo>
                  <a:cubicBezTo>
                    <a:pt x="1" y="4148"/>
                    <a:pt x="22" y="4256"/>
                    <a:pt x="156" y="4256"/>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0"/>
            <p:cNvSpPr/>
            <p:nvPr/>
          </p:nvSpPr>
          <p:spPr>
            <a:xfrm>
              <a:off x="-7178113" y="-1051808"/>
              <a:ext cx="1936404" cy="991331"/>
            </a:xfrm>
            <a:custGeom>
              <a:avLst/>
              <a:gdLst/>
              <a:ahLst/>
              <a:cxnLst/>
              <a:rect l="l" t="t" r="r" b="b"/>
              <a:pathLst>
                <a:path w="7200" h="3686" extrusionOk="0">
                  <a:moveTo>
                    <a:pt x="7199" y="1"/>
                  </a:moveTo>
                  <a:lnTo>
                    <a:pt x="3214" y="1"/>
                  </a:lnTo>
                  <a:cubicBezTo>
                    <a:pt x="3074" y="1"/>
                    <a:pt x="2872" y="110"/>
                    <a:pt x="2765" y="243"/>
                  </a:cubicBezTo>
                  <a:lnTo>
                    <a:pt x="0" y="3686"/>
                  </a:lnTo>
                  <a:lnTo>
                    <a:pt x="3985" y="3686"/>
                  </a:lnTo>
                  <a:cubicBezTo>
                    <a:pt x="4125" y="3686"/>
                    <a:pt x="4326" y="3576"/>
                    <a:pt x="4434" y="3442"/>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0"/>
            <p:cNvSpPr/>
            <p:nvPr/>
          </p:nvSpPr>
          <p:spPr>
            <a:xfrm>
              <a:off x="-7615954" y="403719"/>
              <a:ext cx="64816" cy="179117"/>
            </a:xfrm>
            <a:custGeom>
              <a:avLst/>
              <a:gdLst/>
              <a:ahLst/>
              <a:cxnLst/>
              <a:rect l="l" t="t" r="r" b="b"/>
              <a:pathLst>
                <a:path w="241" h="666" extrusionOk="0">
                  <a:moveTo>
                    <a:pt x="121" y="666"/>
                  </a:moveTo>
                  <a:lnTo>
                    <a:pt x="121" y="666"/>
                  </a:lnTo>
                  <a:cubicBezTo>
                    <a:pt x="186" y="666"/>
                    <a:pt x="241" y="612"/>
                    <a:pt x="241" y="546"/>
                  </a:cubicBezTo>
                  <a:lnTo>
                    <a:pt x="241" y="121"/>
                  </a:lnTo>
                  <a:cubicBezTo>
                    <a:pt x="241" y="54"/>
                    <a:pt x="186" y="1"/>
                    <a:pt x="121" y="0"/>
                  </a:cubicBezTo>
                  <a:lnTo>
                    <a:pt x="121" y="0"/>
                  </a:lnTo>
                  <a:cubicBezTo>
                    <a:pt x="54" y="1"/>
                    <a:pt x="1" y="54"/>
                    <a:pt x="1" y="121"/>
                  </a:cubicBezTo>
                  <a:lnTo>
                    <a:pt x="1" y="546"/>
                  </a:lnTo>
                  <a:cubicBezTo>
                    <a:pt x="1" y="612"/>
                    <a:pt x="54" y="666"/>
                    <a:pt x="121" y="66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0"/>
            <p:cNvSpPr/>
            <p:nvPr/>
          </p:nvSpPr>
          <p:spPr>
            <a:xfrm>
              <a:off x="-7615954" y="418511"/>
              <a:ext cx="54327" cy="165132"/>
            </a:xfrm>
            <a:custGeom>
              <a:avLst/>
              <a:gdLst/>
              <a:ahLst/>
              <a:cxnLst/>
              <a:rect l="l" t="t" r="r" b="b"/>
              <a:pathLst>
                <a:path w="202" h="614" extrusionOk="0">
                  <a:moveTo>
                    <a:pt x="1" y="98"/>
                  </a:moveTo>
                  <a:lnTo>
                    <a:pt x="1" y="515"/>
                  </a:lnTo>
                  <a:cubicBezTo>
                    <a:pt x="2" y="569"/>
                    <a:pt x="47" y="613"/>
                    <a:pt x="101" y="612"/>
                  </a:cubicBezTo>
                  <a:lnTo>
                    <a:pt x="101" y="612"/>
                  </a:lnTo>
                  <a:cubicBezTo>
                    <a:pt x="156" y="613"/>
                    <a:pt x="201" y="569"/>
                    <a:pt x="202" y="515"/>
                  </a:cubicBezTo>
                  <a:lnTo>
                    <a:pt x="202" y="98"/>
                  </a:lnTo>
                  <a:cubicBezTo>
                    <a:pt x="201" y="44"/>
                    <a:pt x="156" y="0"/>
                    <a:pt x="101" y="2"/>
                  </a:cubicBezTo>
                  <a:lnTo>
                    <a:pt x="101" y="2"/>
                  </a:lnTo>
                  <a:cubicBezTo>
                    <a:pt x="47" y="0"/>
                    <a:pt x="2" y="44"/>
                    <a:pt x="1"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0"/>
            <p:cNvSpPr/>
            <p:nvPr/>
          </p:nvSpPr>
          <p:spPr>
            <a:xfrm>
              <a:off x="-7641235" y="442716"/>
              <a:ext cx="115646" cy="46796"/>
            </a:xfrm>
            <a:custGeom>
              <a:avLst/>
              <a:gdLst/>
              <a:ahLst/>
              <a:cxnLst/>
              <a:rect l="l" t="t" r="r" b="b"/>
              <a:pathLst>
                <a:path w="430" h="174" extrusionOk="0">
                  <a:moveTo>
                    <a:pt x="1" y="88"/>
                  </a:moveTo>
                  <a:lnTo>
                    <a:pt x="1" y="88"/>
                  </a:lnTo>
                  <a:cubicBezTo>
                    <a:pt x="1" y="135"/>
                    <a:pt x="39" y="174"/>
                    <a:pt x="86" y="174"/>
                  </a:cubicBezTo>
                  <a:lnTo>
                    <a:pt x="343" y="174"/>
                  </a:lnTo>
                  <a:cubicBezTo>
                    <a:pt x="391" y="174"/>
                    <a:pt x="430" y="135"/>
                    <a:pt x="430" y="88"/>
                  </a:cubicBezTo>
                  <a:lnTo>
                    <a:pt x="430" y="88"/>
                  </a:lnTo>
                  <a:cubicBezTo>
                    <a:pt x="430" y="40"/>
                    <a:pt x="391" y="1"/>
                    <a:pt x="343" y="1"/>
                  </a:cubicBezTo>
                  <a:lnTo>
                    <a:pt x="86" y="1"/>
                  </a:lnTo>
                  <a:cubicBezTo>
                    <a:pt x="39"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0"/>
            <p:cNvSpPr/>
            <p:nvPr/>
          </p:nvSpPr>
          <p:spPr>
            <a:xfrm>
              <a:off x="-7646883" y="557017"/>
              <a:ext cx="126673" cy="51100"/>
            </a:xfrm>
            <a:custGeom>
              <a:avLst/>
              <a:gdLst/>
              <a:ahLst/>
              <a:cxnLst/>
              <a:rect l="l" t="t" r="r" b="b"/>
              <a:pathLst>
                <a:path w="471" h="190" extrusionOk="0">
                  <a:moveTo>
                    <a:pt x="0" y="96"/>
                  </a:moveTo>
                  <a:lnTo>
                    <a:pt x="0" y="96"/>
                  </a:lnTo>
                  <a:cubicBezTo>
                    <a:pt x="0" y="147"/>
                    <a:pt x="43" y="190"/>
                    <a:pt x="96" y="190"/>
                  </a:cubicBezTo>
                  <a:lnTo>
                    <a:pt x="376" y="190"/>
                  </a:lnTo>
                  <a:cubicBezTo>
                    <a:pt x="427" y="190"/>
                    <a:pt x="470" y="147"/>
                    <a:pt x="471" y="96"/>
                  </a:cubicBezTo>
                  <a:lnTo>
                    <a:pt x="471" y="96"/>
                  </a:lnTo>
                  <a:cubicBezTo>
                    <a:pt x="470" y="43"/>
                    <a:pt x="427" y="2"/>
                    <a:pt x="376" y="0"/>
                  </a:cubicBezTo>
                  <a:lnTo>
                    <a:pt x="96" y="0"/>
                  </a:lnTo>
                  <a:cubicBezTo>
                    <a:pt x="43" y="2"/>
                    <a:pt x="0" y="43"/>
                    <a:pt x="0"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0"/>
            <p:cNvSpPr/>
            <p:nvPr/>
          </p:nvSpPr>
          <p:spPr>
            <a:xfrm>
              <a:off x="-7635856" y="442716"/>
              <a:ext cx="99779" cy="40611"/>
            </a:xfrm>
            <a:custGeom>
              <a:avLst/>
              <a:gdLst/>
              <a:ahLst/>
              <a:cxnLst/>
              <a:rect l="l" t="t" r="r" b="b"/>
              <a:pathLst>
                <a:path w="371" h="151" extrusionOk="0">
                  <a:moveTo>
                    <a:pt x="1" y="75"/>
                  </a:moveTo>
                  <a:lnTo>
                    <a:pt x="1" y="75"/>
                  </a:lnTo>
                  <a:cubicBezTo>
                    <a:pt x="1" y="116"/>
                    <a:pt x="35" y="150"/>
                    <a:pt x="76" y="150"/>
                  </a:cubicBezTo>
                  <a:lnTo>
                    <a:pt x="296" y="150"/>
                  </a:lnTo>
                  <a:cubicBezTo>
                    <a:pt x="337" y="150"/>
                    <a:pt x="371" y="116"/>
                    <a:pt x="371" y="75"/>
                  </a:cubicBezTo>
                  <a:lnTo>
                    <a:pt x="371" y="75"/>
                  </a:lnTo>
                  <a:cubicBezTo>
                    <a:pt x="371" y="34"/>
                    <a:pt x="337" y="1"/>
                    <a:pt x="296" y="1"/>
                  </a:cubicBezTo>
                  <a:lnTo>
                    <a:pt x="76" y="1"/>
                  </a:lnTo>
                  <a:cubicBezTo>
                    <a:pt x="35" y="1"/>
                    <a:pt x="1" y="34"/>
                    <a:pt x="1"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0"/>
            <p:cNvSpPr/>
            <p:nvPr/>
          </p:nvSpPr>
          <p:spPr>
            <a:xfrm>
              <a:off x="-7622678" y="446212"/>
              <a:ext cx="60244" cy="24743"/>
            </a:xfrm>
            <a:custGeom>
              <a:avLst/>
              <a:gdLst/>
              <a:ahLst/>
              <a:cxnLst/>
              <a:rect l="l" t="t" r="r" b="b"/>
              <a:pathLst>
                <a:path w="224" h="92" extrusionOk="0">
                  <a:moveTo>
                    <a:pt x="1" y="47"/>
                  </a:moveTo>
                  <a:lnTo>
                    <a:pt x="1" y="47"/>
                  </a:lnTo>
                  <a:cubicBezTo>
                    <a:pt x="1" y="71"/>
                    <a:pt x="22" y="91"/>
                    <a:pt x="47" y="91"/>
                  </a:cubicBezTo>
                  <a:lnTo>
                    <a:pt x="179" y="91"/>
                  </a:lnTo>
                  <a:cubicBezTo>
                    <a:pt x="203" y="90"/>
                    <a:pt x="223" y="70"/>
                    <a:pt x="223" y="47"/>
                  </a:cubicBezTo>
                  <a:lnTo>
                    <a:pt x="223" y="47"/>
                  </a:lnTo>
                  <a:cubicBezTo>
                    <a:pt x="223" y="22"/>
                    <a:pt x="203" y="2"/>
                    <a:pt x="179" y="2"/>
                  </a:cubicBezTo>
                  <a:lnTo>
                    <a:pt x="47" y="2"/>
                  </a:lnTo>
                  <a:cubicBezTo>
                    <a:pt x="22" y="1"/>
                    <a:pt x="1" y="22"/>
                    <a:pt x="1"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0"/>
            <p:cNvSpPr/>
            <p:nvPr/>
          </p:nvSpPr>
          <p:spPr>
            <a:xfrm>
              <a:off x="-6325021" y="403719"/>
              <a:ext cx="65085" cy="179117"/>
            </a:xfrm>
            <a:custGeom>
              <a:avLst/>
              <a:gdLst/>
              <a:ahLst/>
              <a:cxnLst/>
              <a:rect l="l" t="t" r="r" b="b"/>
              <a:pathLst>
                <a:path w="242" h="666" extrusionOk="0">
                  <a:moveTo>
                    <a:pt x="122" y="666"/>
                  </a:moveTo>
                  <a:lnTo>
                    <a:pt x="122" y="666"/>
                  </a:lnTo>
                  <a:cubicBezTo>
                    <a:pt x="188" y="666"/>
                    <a:pt x="242" y="612"/>
                    <a:pt x="242" y="546"/>
                  </a:cubicBezTo>
                  <a:lnTo>
                    <a:pt x="242" y="121"/>
                  </a:lnTo>
                  <a:cubicBezTo>
                    <a:pt x="242" y="54"/>
                    <a:pt x="188" y="1"/>
                    <a:pt x="122" y="0"/>
                  </a:cubicBezTo>
                  <a:lnTo>
                    <a:pt x="122" y="0"/>
                  </a:lnTo>
                  <a:cubicBezTo>
                    <a:pt x="55" y="1"/>
                    <a:pt x="1" y="54"/>
                    <a:pt x="1" y="121"/>
                  </a:cubicBezTo>
                  <a:lnTo>
                    <a:pt x="1" y="546"/>
                  </a:lnTo>
                  <a:cubicBezTo>
                    <a:pt x="1" y="612"/>
                    <a:pt x="55" y="666"/>
                    <a:pt x="122" y="66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0"/>
            <p:cNvSpPr/>
            <p:nvPr/>
          </p:nvSpPr>
          <p:spPr>
            <a:xfrm>
              <a:off x="-6325021" y="418511"/>
              <a:ext cx="54596" cy="165132"/>
            </a:xfrm>
            <a:custGeom>
              <a:avLst/>
              <a:gdLst/>
              <a:ahLst/>
              <a:cxnLst/>
              <a:rect l="l" t="t" r="r" b="b"/>
              <a:pathLst>
                <a:path w="203" h="614" extrusionOk="0">
                  <a:moveTo>
                    <a:pt x="1" y="98"/>
                  </a:moveTo>
                  <a:lnTo>
                    <a:pt x="1" y="515"/>
                  </a:lnTo>
                  <a:cubicBezTo>
                    <a:pt x="2" y="569"/>
                    <a:pt x="48" y="613"/>
                    <a:pt x="102" y="612"/>
                  </a:cubicBezTo>
                  <a:lnTo>
                    <a:pt x="102" y="612"/>
                  </a:lnTo>
                  <a:cubicBezTo>
                    <a:pt x="156" y="613"/>
                    <a:pt x="202" y="569"/>
                    <a:pt x="203" y="515"/>
                  </a:cubicBezTo>
                  <a:lnTo>
                    <a:pt x="203" y="98"/>
                  </a:lnTo>
                  <a:cubicBezTo>
                    <a:pt x="202" y="44"/>
                    <a:pt x="156" y="0"/>
                    <a:pt x="102" y="2"/>
                  </a:cubicBezTo>
                  <a:lnTo>
                    <a:pt x="102" y="2"/>
                  </a:lnTo>
                  <a:cubicBezTo>
                    <a:pt x="48" y="0"/>
                    <a:pt x="2" y="44"/>
                    <a:pt x="1"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0"/>
            <p:cNvSpPr/>
            <p:nvPr/>
          </p:nvSpPr>
          <p:spPr>
            <a:xfrm>
              <a:off x="-6350302" y="442716"/>
              <a:ext cx="115646" cy="46796"/>
            </a:xfrm>
            <a:custGeom>
              <a:avLst/>
              <a:gdLst/>
              <a:ahLst/>
              <a:cxnLst/>
              <a:rect l="l" t="t" r="r" b="b"/>
              <a:pathLst>
                <a:path w="430" h="174" extrusionOk="0">
                  <a:moveTo>
                    <a:pt x="1" y="88"/>
                  </a:moveTo>
                  <a:lnTo>
                    <a:pt x="1" y="88"/>
                  </a:lnTo>
                  <a:cubicBezTo>
                    <a:pt x="1" y="135"/>
                    <a:pt x="39" y="174"/>
                    <a:pt x="88" y="174"/>
                  </a:cubicBezTo>
                  <a:lnTo>
                    <a:pt x="343" y="174"/>
                  </a:lnTo>
                  <a:cubicBezTo>
                    <a:pt x="391" y="174"/>
                    <a:pt x="430" y="135"/>
                    <a:pt x="430" y="88"/>
                  </a:cubicBezTo>
                  <a:lnTo>
                    <a:pt x="430" y="88"/>
                  </a:lnTo>
                  <a:cubicBezTo>
                    <a:pt x="430" y="40"/>
                    <a:pt x="391" y="1"/>
                    <a:pt x="343" y="1"/>
                  </a:cubicBezTo>
                  <a:lnTo>
                    <a:pt x="88" y="1"/>
                  </a:lnTo>
                  <a:cubicBezTo>
                    <a:pt x="39"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0"/>
            <p:cNvSpPr/>
            <p:nvPr/>
          </p:nvSpPr>
          <p:spPr>
            <a:xfrm>
              <a:off x="-6355681" y="557017"/>
              <a:ext cx="126404" cy="51100"/>
            </a:xfrm>
            <a:custGeom>
              <a:avLst/>
              <a:gdLst/>
              <a:ahLst/>
              <a:cxnLst/>
              <a:rect l="l" t="t" r="r" b="b"/>
              <a:pathLst>
                <a:path w="470" h="190" extrusionOk="0">
                  <a:moveTo>
                    <a:pt x="1" y="96"/>
                  </a:moveTo>
                  <a:lnTo>
                    <a:pt x="1" y="96"/>
                  </a:lnTo>
                  <a:cubicBezTo>
                    <a:pt x="1" y="147"/>
                    <a:pt x="43" y="190"/>
                    <a:pt x="95" y="190"/>
                  </a:cubicBezTo>
                  <a:lnTo>
                    <a:pt x="376" y="190"/>
                  </a:lnTo>
                  <a:cubicBezTo>
                    <a:pt x="428" y="190"/>
                    <a:pt x="470" y="147"/>
                    <a:pt x="470" y="96"/>
                  </a:cubicBezTo>
                  <a:lnTo>
                    <a:pt x="470" y="96"/>
                  </a:lnTo>
                  <a:cubicBezTo>
                    <a:pt x="470" y="43"/>
                    <a:pt x="428" y="2"/>
                    <a:pt x="376" y="0"/>
                  </a:cubicBezTo>
                  <a:lnTo>
                    <a:pt x="95" y="0"/>
                  </a:lnTo>
                  <a:cubicBezTo>
                    <a:pt x="43" y="2"/>
                    <a:pt x="1" y="43"/>
                    <a:pt x="1"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0"/>
            <p:cNvSpPr/>
            <p:nvPr/>
          </p:nvSpPr>
          <p:spPr>
            <a:xfrm>
              <a:off x="-6344654" y="442716"/>
              <a:ext cx="99779" cy="40611"/>
            </a:xfrm>
            <a:custGeom>
              <a:avLst/>
              <a:gdLst/>
              <a:ahLst/>
              <a:cxnLst/>
              <a:rect l="l" t="t" r="r" b="b"/>
              <a:pathLst>
                <a:path w="371" h="151" extrusionOk="0">
                  <a:moveTo>
                    <a:pt x="1" y="75"/>
                  </a:moveTo>
                  <a:lnTo>
                    <a:pt x="1" y="75"/>
                  </a:lnTo>
                  <a:cubicBezTo>
                    <a:pt x="1" y="116"/>
                    <a:pt x="34" y="150"/>
                    <a:pt x="75" y="150"/>
                  </a:cubicBezTo>
                  <a:lnTo>
                    <a:pt x="296" y="150"/>
                  </a:lnTo>
                  <a:cubicBezTo>
                    <a:pt x="336" y="150"/>
                    <a:pt x="370" y="116"/>
                    <a:pt x="370" y="75"/>
                  </a:cubicBezTo>
                  <a:lnTo>
                    <a:pt x="370" y="75"/>
                  </a:lnTo>
                  <a:cubicBezTo>
                    <a:pt x="370" y="34"/>
                    <a:pt x="336" y="1"/>
                    <a:pt x="296" y="1"/>
                  </a:cubicBezTo>
                  <a:lnTo>
                    <a:pt x="75" y="1"/>
                  </a:lnTo>
                  <a:cubicBezTo>
                    <a:pt x="34" y="1"/>
                    <a:pt x="1" y="34"/>
                    <a:pt x="1"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0"/>
            <p:cNvSpPr/>
            <p:nvPr/>
          </p:nvSpPr>
          <p:spPr>
            <a:xfrm>
              <a:off x="-6331207" y="446212"/>
              <a:ext cx="59975" cy="24743"/>
            </a:xfrm>
            <a:custGeom>
              <a:avLst/>
              <a:gdLst/>
              <a:ahLst/>
              <a:cxnLst/>
              <a:rect l="l" t="t" r="r" b="b"/>
              <a:pathLst>
                <a:path w="223" h="92" extrusionOk="0">
                  <a:moveTo>
                    <a:pt x="0" y="47"/>
                  </a:moveTo>
                  <a:lnTo>
                    <a:pt x="0" y="47"/>
                  </a:lnTo>
                  <a:cubicBezTo>
                    <a:pt x="0" y="71"/>
                    <a:pt x="20" y="91"/>
                    <a:pt x="45" y="91"/>
                  </a:cubicBezTo>
                  <a:lnTo>
                    <a:pt x="178" y="91"/>
                  </a:lnTo>
                  <a:cubicBezTo>
                    <a:pt x="202" y="91"/>
                    <a:pt x="222" y="71"/>
                    <a:pt x="222" y="47"/>
                  </a:cubicBezTo>
                  <a:lnTo>
                    <a:pt x="222" y="47"/>
                  </a:lnTo>
                  <a:cubicBezTo>
                    <a:pt x="222" y="22"/>
                    <a:pt x="202" y="2"/>
                    <a:pt x="178" y="2"/>
                  </a:cubicBezTo>
                  <a:lnTo>
                    <a:pt x="45" y="2"/>
                  </a:lnTo>
                  <a:cubicBezTo>
                    <a:pt x="20" y="1"/>
                    <a:pt x="0" y="22"/>
                    <a:pt x="0"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0"/>
            <p:cNvSpPr/>
            <p:nvPr/>
          </p:nvSpPr>
          <p:spPr>
            <a:xfrm>
              <a:off x="-3843202" y="403719"/>
              <a:ext cx="65085" cy="179117"/>
            </a:xfrm>
            <a:custGeom>
              <a:avLst/>
              <a:gdLst/>
              <a:ahLst/>
              <a:cxnLst/>
              <a:rect l="l" t="t" r="r" b="b"/>
              <a:pathLst>
                <a:path w="242" h="666" extrusionOk="0">
                  <a:moveTo>
                    <a:pt x="121" y="0"/>
                  </a:moveTo>
                  <a:cubicBezTo>
                    <a:pt x="54" y="0"/>
                    <a:pt x="0" y="54"/>
                    <a:pt x="0" y="121"/>
                  </a:cubicBezTo>
                  <a:lnTo>
                    <a:pt x="0" y="546"/>
                  </a:lnTo>
                  <a:cubicBezTo>
                    <a:pt x="0" y="612"/>
                    <a:pt x="54" y="666"/>
                    <a:pt x="121" y="666"/>
                  </a:cubicBezTo>
                  <a:cubicBezTo>
                    <a:pt x="187" y="666"/>
                    <a:pt x="241" y="612"/>
                    <a:pt x="241" y="546"/>
                  </a:cubicBezTo>
                  <a:lnTo>
                    <a:pt x="241" y="121"/>
                  </a:lnTo>
                  <a:cubicBezTo>
                    <a:pt x="241" y="54"/>
                    <a:pt x="187" y="0"/>
                    <a:pt x="121" y="0"/>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0"/>
            <p:cNvSpPr/>
            <p:nvPr/>
          </p:nvSpPr>
          <p:spPr>
            <a:xfrm>
              <a:off x="-3843202" y="418511"/>
              <a:ext cx="54596" cy="165132"/>
            </a:xfrm>
            <a:custGeom>
              <a:avLst/>
              <a:gdLst/>
              <a:ahLst/>
              <a:cxnLst/>
              <a:rect l="l" t="t" r="r" b="b"/>
              <a:pathLst>
                <a:path w="203" h="614" extrusionOk="0">
                  <a:moveTo>
                    <a:pt x="0" y="98"/>
                  </a:moveTo>
                  <a:lnTo>
                    <a:pt x="0" y="515"/>
                  </a:lnTo>
                  <a:cubicBezTo>
                    <a:pt x="2" y="569"/>
                    <a:pt x="47" y="613"/>
                    <a:pt x="101" y="612"/>
                  </a:cubicBezTo>
                  <a:lnTo>
                    <a:pt x="101" y="612"/>
                  </a:lnTo>
                  <a:cubicBezTo>
                    <a:pt x="156" y="613"/>
                    <a:pt x="201" y="569"/>
                    <a:pt x="202" y="515"/>
                  </a:cubicBezTo>
                  <a:lnTo>
                    <a:pt x="202" y="98"/>
                  </a:lnTo>
                  <a:cubicBezTo>
                    <a:pt x="201" y="44"/>
                    <a:pt x="156" y="0"/>
                    <a:pt x="101" y="2"/>
                  </a:cubicBezTo>
                  <a:lnTo>
                    <a:pt x="101" y="2"/>
                  </a:lnTo>
                  <a:cubicBezTo>
                    <a:pt x="47" y="0"/>
                    <a:pt x="2" y="44"/>
                    <a:pt x="0" y="98"/>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0"/>
            <p:cNvSpPr/>
            <p:nvPr/>
          </p:nvSpPr>
          <p:spPr>
            <a:xfrm>
              <a:off x="-3868752" y="442716"/>
              <a:ext cx="115915" cy="46796"/>
            </a:xfrm>
            <a:custGeom>
              <a:avLst/>
              <a:gdLst/>
              <a:ahLst/>
              <a:cxnLst/>
              <a:rect l="l" t="t" r="r" b="b"/>
              <a:pathLst>
                <a:path w="431" h="174" extrusionOk="0">
                  <a:moveTo>
                    <a:pt x="1" y="88"/>
                  </a:moveTo>
                  <a:lnTo>
                    <a:pt x="1" y="88"/>
                  </a:lnTo>
                  <a:cubicBezTo>
                    <a:pt x="1" y="135"/>
                    <a:pt x="40" y="174"/>
                    <a:pt x="88" y="174"/>
                  </a:cubicBezTo>
                  <a:lnTo>
                    <a:pt x="344" y="174"/>
                  </a:lnTo>
                  <a:cubicBezTo>
                    <a:pt x="391" y="174"/>
                    <a:pt x="430" y="135"/>
                    <a:pt x="430" y="88"/>
                  </a:cubicBezTo>
                  <a:lnTo>
                    <a:pt x="430" y="88"/>
                  </a:lnTo>
                  <a:cubicBezTo>
                    <a:pt x="430" y="40"/>
                    <a:pt x="391" y="1"/>
                    <a:pt x="344" y="1"/>
                  </a:cubicBezTo>
                  <a:lnTo>
                    <a:pt x="88" y="1"/>
                  </a:lnTo>
                  <a:cubicBezTo>
                    <a:pt x="40" y="1"/>
                    <a:pt x="1" y="40"/>
                    <a:pt x="1" y="8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0"/>
            <p:cNvSpPr/>
            <p:nvPr/>
          </p:nvSpPr>
          <p:spPr>
            <a:xfrm>
              <a:off x="-3874131" y="557017"/>
              <a:ext cx="126673" cy="51100"/>
            </a:xfrm>
            <a:custGeom>
              <a:avLst/>
              <a:gdLst/>
              <a:ahLst/>
              <a:cxnLst/>
              <a:rect l="l" t="t" r="r" b="b"/>
              <a:pathLst>
                <a:path w="471" h="190" extrusionOk="0">
                  <a:moveTo>
                    <a:pt x="1" y="96"/>
                  </a:moveTo>
                  <a:lnTo>
                    <a:pt x="1" y="96"/>
                  </a:lnTo>
                  <a:cubicBezTo>
                    <a:pt x="1" y="147"/>
                    <a:pt x="43" y="190"/>
                    <a:pt x="96" y="190"/>
                  </a:cubicBezTo>
                  <a:lnTo>
                    <a:pt x="376" y="190"/>
                  </a:lnTo>
                  <a:cubicBezTo>
                    <a:pt x="428" y="190"/>
                    <a:pt x="470" y="147"/>
                    <a:pt x="470" y="96"/>
                  </a:cubicBezTo>
                  <a:lnTo>
                    <a:pt x="470" y="96"/>
                  </a:lnTo>
                  <a:cubicBezTo>
                    <a:pt x="470" y="43"/>
                    <a:pt x="428" y="2"/>
                    <a:pt x="376" y="0"/>
                  </a:cubicBezTo>
                  <a:lnTo>
                    <a:pt x="96" y="0"/>
                  </a:lnTo>
                  <a:cubicBezTo>
                    <a:pt x="43" y="2"/>
                    <a:pt x="1" y="43"/>
                    <a:pt x="1" y="96"/>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0"/>
            <p:cNvSpPr/>
            <p:nvPr/>
          </p:nvSpPr>
          <p:spPr>
            <a:xfrm>
              <a:off x="-3862835" y="442716"/>
              <a:ext cx="99779" cy="40611"/>
            </a:xfrm>
            <a:custGeom>
              <a:avLst/>
              <a:gdLst/>
              <a:ahLst/>
              <a:cxnLst/>
              <a:rect l="l" t="t" r="r" b="b"/>
              <a:pathLst>
                <a:path w="371" h="151" extrusionOk="0">
                  <a:moveTo>
                    <a:pt x="0" y="75"/>
                  </a:moveTo>
                  <a:lnTo>
                    <a:pt x="0" y="75"/>
                  </a:lnTo>
                  <a:cubicBezTo>
                    <a:pt x="0" y="116"/>
                    <a:pt x="34" y="150"/>
                    <a:pt x="75" y="150"/>
                  </a:cubicBezTo>
                  <a:lnTo>
                    <a:pt x="295" y="150"/>
                  </a:lnTo>
                  <a:cubicBezTo>
                    <a:pt x="336" y="150"/>
                    <a:pt x="369" y="116"/>
                    <a:pt x="371" y="75"/>
                  </a:cubicBezTo>
                  <a:lnTo>
                    <a:pt x="371" y="75"/>
                  </a:lnTo>
                  <a:cubicBezTo>
                    <a:pt x="369" y="34"/>
                    <a:pt x="336" y="1"/>
                    <a:pt x="295" y="1"/>
                  </a:cubicBezTo>
                  <a:lnTo>
                    <a:pt x="75" y="1"/>
                  </a:lnTo>
                  <a:cubicBezTo>
                    <a:pt x="34" y="1"/>
                    <a:pt x="0" y="34"/>
                    <a:pt x="0" y="75"/>
                  </a:cubicBezTo>
                  <a:close/>
                </a:path>
              </a:pathLst>
            </a:custGeom>
            <a:solidFill>
              <a:srgbClr val="F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0"/>
            <p:cNvSpPr/>
            <p:nvPr/>
          </p:nvSpPr>
          <p:spPr>
            <a:xfrm>
              <a:off x="-3849657" y="446212"/>
              <a:ext cx="59975" cy="24743"/>
            </a:xfrm>
            <a:custGeom>
              <a:avLst/>
              <a:gdLst/>
              <a:ahLst/>
              <a:cxnLst/>
              <a:rect l="l" t="t" r="r" b="b"/>
              <a:pathLst>
                <a:path w="223" h="92" extrusionOk="0">
                  <a:moveTo>
                    <a:pt x="1" y="47"/>
                  </a:moveTo>
                  <a:lnTo>
                    <a:pt x="1" y="47"/>
                  </a:lnTo>
                  <a:cubicBezTo>
                    <a:pt x="1" y="70"/>
                    <a:pt x="21" y="90"/>
                    <a:pt x="45" y="91"/>
                  </a:cubicBezTo>
                  <a:lnTo>
                    <a:pt x="177" y="91"/>
                  </a:lnTo>
                  <a:cubicBezTo>
                    <a:pt x="202" y="91"/>
                    <a:pt x="222" y="71"/>
                    <a:pt x="223" y="47"/>
                  </a:cubicBezTo>
                  <a:lnTo>
                    <a:pt x="223" y="47"/>
                  </a:lnTo>
                  <a:cubicBezTo>
                    <a:pt x="222" y="22"/>
                    <a:pt x="202" y="1"/>
                    <a:pt x="177" y="2"/>
                  </a:cubicBezTo>
                  <a:lnTo>
                    <a:pt x="45" y="2"/>
                  </a:lnTo>
                  <a:cubicBezTo>
                    <a:pt x="21" y="2"/>
                    <a:pt x="1" y="22"/>
                    <a:pt x="1" y="47"/>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0"/>
            <p:cNvSpPr/>
            <p:nvPr/>
          </p:nvSpPr>
          <p:spPr>
            <a:xfrm>
              <a:off x="-3984667" y="-1037016"/>
              <a:ext cx="339946" cy="1414113"/>
            </a:xfrm>
            <a:custGeom>
              <a:avLst/>
              <a:gdLst/>
              <a:ahLst/>
              <a:cxnLst/>
              <a:rect l="l" t="t" r="r" b="b"/>
              <a:pathLst>
                <a:path w="1264" h="5258" extrusionOk="0">
                  <a:moveTo>
                    <a:pt x="3" y="57"/>
                  </a:moveTo>
                  <a:lnTo>
                    <a:pt x="1150" y="4573"/>
                  </a:lnTo>
                  <a:cubicBezTo>
                    <a:pt x="1150" y="4574"/>
                    <a:pt x="1152" y="4576"/>
                    <a:pt x="1152" y="4579"/>
                  </a:cubicBezTo>
                  <a:cubicBezTo>
                    <a:pt x="1162" y="4692"/>
                    <a:pt x="1148" y="4806"/>
                    <a:pt x="1112" y="4914"/>
                  </a:cubicBezTo>
                  <a:cubicBezTo>
                    <a:pt x="1025" y="5152"/>
                    <a:pt x="828" y="5257"/>
                    <a:pt x="581" y="5257"/>
                  </a:cubicBezTo>
                  <a:lnTo>
                    <a:pt x="682" y="5257"/>
                  </a:lnTo>
                  <a:cubicBezTo>
                    <a:pt x="929" y="5257"/>
                    <a:pt x="1126" y="5152"/>
                    <a:pt x="1213" y="4914"/>
                  </a:cubicBezTo>
                  <a:cubicBezTo>
                    <a:pt x="1249" y="4807"/>
                    <a:pt x="1263" y="4692"/>
                    <a:pt x="1253" y="4579"/>
                  </a:cubicBezTo>
                  <a:cubicBezTo>
                    <a:pt x="1253" y="4576"/>
                    <a:pt x="1253" y="4574"/>
                    <a:pt x="1252" y="4573"/>
                  </a:cubicBezTo>
                  <a:lnTo>
                    <a:pt x="104" y="57"/>
                  </a:lnTo>
                  <a:cubicBezTo>
                    <a:pt x="91" y="3"/>
                    <a:pt x="16" y="1"/>
                    <a:pt x="0" y="55"/>
                  </a:cubicBezTo>
                  <a:cubicBezTo>
                    <a:pt x="2" y="55"/>
                    <a:pt x="2" y="56"/>
                    <a:pt x="3" y="57"/>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0"/>
            <p:cNvSpPr/>
            <p:nvPr/>
          </p:nvSpPr>
          <p:spPr>
            <a:xfrm>
              <a:off x="-3396217" y="-1359480"/>
              <a:ext cx="407452" cy="1688437"/>
            </a:xfrm>
            <a:custGeom>
              <a:avLst/>
              <a:gdLst/>
              <a:ahLst/>
              <a:cxnLst/>
              <a:rect l="l" t="t" r="r" b="b"/>
              <a:pathLst>
                <a:path w="1515" h="6278" extrusionOk="0">
                  <a:moveTo>
                    <a:pt x="1" y="90"/>
                  </a:moveTo>
                  <a:lnTo>
                    <a:pt x="1366" y="5459"/>
                  </a:lnTo>
                  <a:cubicBezTo>
                    <a:pt x="1366" y="5461"/>
                    <a:pt x="1367" y="5465"/>
                    <a:pt x="1367" y="5467"/>
                  </a:cubicBezTo>
                  <a:cubicBezTo>
                    <a:pt x="1379" y="5602"/>
                    <a:pt x="1362" y="5739"/>
                    <a:pt x="1319" y="5867"/>
                  </a:cubicBezTo>
                  <a:cubicBezTo>
                    <a:pt x="1216" y="6152"/>
                    <a:pt x="980" y="6277"/>
                    <a:pt x="686" y="6277"/>
                  </a:cubicBezTo>
                  <a:lnTo>
                    <a:pt x="820" y="6277"/>
                  </a:lnTo>
                  <a:cubicBezTo>
                    <a:pt x="1117" y="6277"/>
                    <a:pt x="1351" y="6152"/>
                    <a:pt x="1454" y="5867"/>
                  </a:cubicBezTo>
                  <a:cubicBezTo>
                    <a:pt x="1498" y="5739"/>
                    <a:pt x="1514" y="5602"/>
                    <a:pt x="1502" y="5467"/>
                  </a:cubicBezTo>
                  <a:cubicBezTo>
                    <a:pt x="1502" y="5465"/>
                    <a:pt x="1501" y="5461"/>
                    <a:pt x="1501" y="5459"/>
                  </a:cubicBezTo>
                  <a:lnTo>
                    <a:pt x="130" y="65"/>
                  </a:lnTo>
                  <a:cubicBezTo>
                    <a:pt x="114" y="0"/>
                    <a:pt x="23" y="0"/>
                    <a:pt x="7" y="65"/>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0"/>
            <p:cNvSpPr/>
            <p:nvPr/>
          </p:nvSpPr>
          <p:spPr>
            <a:xfrm>
              <a:off x="-3415312" y="-2731366"/>
              <a:ext cx="662412" cy="662143"/>
            </a:xfrm>
            <a:custGeom>
              <a:avLst/>
              <a:gdLst/>
              <a:ahLst/>
              <a:cxnLst/>
              <a:rect l="l" t="t" r="r" b="b"/>
              <a:pathLst>
                <a:path w="2463" h="2462" extrusionOk="0">
                  <a:moveTo>
                    <a:pt x="1184" y="2461"/>
                  </a:moveTo>
                  <a:cubicBezTo>
                    <a:pt x="1664" y="2461"/>
                    <a:pt x="2096" y="2173"/>
                    <a:pt x="2279" y="1731"/>
                  </a:cubicBezTo>
                  <a:cubicBezTo>
                    <a:pt x="2462" y="1288"/>
                    <a:pt x="2361" y="779"/>
                    <a:pt x="2023" y="440"/>
                  </a:cubicBezTo>
                  <a:cubicBezTo>
                    <a:pt x="1684" y="101"/>
                    <a:pt x="1174" y="0"/>
                    <a:pt x="731" y="184"/>
                  </a:cubicBezTo>
                  <a:cubicBezTo>
                    <a:pt x="289" y="367"/>
                    <a:pt x="0" y="799"/>
                    <a:pt x="0" y="1277"/>
                  </a:cubicBezTo>
                  <a:cubicBezTo>
                    <a:pt x="1" y="1931"/>
                    <a:pt x="532" y="2460"/>
                    <a:pt x="1184" y="2461"/>
                  </a:cubicBezTo>
                  <a:close/>
                </a:path>
              </a:pathLst>
            </a:custGeom>
            <a:gradFill>
              <a:gsLst>
                <a:gs pos="0">
                  <a:schemeClr val="lt1"/>
                </a:gs>
                <a:gs pos="100000">
                  <a:srgbClr val="A998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0"/>
            <p:cNvSpPr/>
            <p:nvPr/>
          </p:nvSpPr>
          <p:spPr>
            <a:xfrm>
              <a:off x="-2582391" y="-2644228"/>
              <a:ext cx="26894" cy="27163"/>
            </a:xfrm>
            <a:custGeom>
              <a:avLst/>
              <a:gdLst/>
              <a:ahLst/>
              <a:cxnLst/>
              <a:rect l="l" t="t" r="r" b="b"/>
              <a:pathLst>
                <a:path w="100" h="101" extrusionOk="0">
                  <a:moveTo>
                    <a:pt x="43" y="101"/>
                  </a:moveTo>
                  <a:cubicBezTo>
                    <a:pt x="80" y="100"/>
                    <a:pt x="99" y="55"/>
                    <a:pt x="73" y="28"/>
                  </a:cubicBezTo>
                  <a:cubicBezTo>
                    <a:pt x="46" y="1"/>
                    <a:pt x="0" y="20"/>
                    <a:pt x="0" y="58"/>
                  </a:cubicBezTo>
                  <a:cubicBezTo>
                    <a:pt x="0" y="81"/>
                    <a:pt x="19" y="101"/>
                    <a:pt x="43" y="1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0"/>
            <p:cNvSpPr/>
            <p:nvPr/>
          </p:nvSpPr>
          <p:spPr>
            <a:xfrm>
              <a:off x="-2443884" y="-2124896"/>
              <a:ext cx="53251" cy="53789"/>
            </a:xfrm>
            <a:custGeom>
              <a:avLst/>
              <a:gdLst/>
              <a:ahLst/>
              <a:cxnLst/>
              <a:rect l="l" t="t" r="r" b="b"/>
              <a:pathLst>
                <a:path w="198" h="200" extrusionOk="0">
                  <a:moveTo>
                    <a:pt x="85" y="199"/>
                  </a:moveTo>
                  <a:cubicBezTo>
                    <a:pt x="160" y="199"/>
                    <a:pt x="198" y="108"/>
                    <a:pt x="145" y="55"/>
                  </a:cubicBezTo>
                  <a:cubicBezTo>
                    <a:pt x="91" y="1"/>
                    <a:pt x="0" y="38"/>
                    <a:pt x="0" y="115"/>
                  </a:cubicBezTo>
                  <a:cubicBezTo>
                    <a:pt x="0" y="161"/>
                    <a:pt x="38" y="198"/>
                    <a:pt x="85" y="19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0"/>
            <p:cNvSpPr/>
            <p:nvPr/>
          </p:nvSpPr>
          <p:spPr>
            <a:xfrm>
              <a:off x="-3448661" y="-1938787"/>
              <a:ext cx="53520" cy="53251"/>
            </a:xfrm>
            <a:custGeom>
              <a:avLst/>
              <a:gdLst/>
              <a:ahLst/>
              <a:cxnLst/>
              <a:rect l="l" t="t" r="r" b="b"/>
              <a:pathLst>
                <a:path w="199" h="198" extrusionOk="0">
                  <a:moveTo>
                    <a:pt x="85" y="198"/>
                  </a:moveTo>
                  <a:cubicBezTo>
                    <a:pt x="161" y="198"/>
                    <a:pt x="198" y="106"/>
                    <a:pt x="145" y="53"/>
                  </a:cubicBezTo>
                  <a:cubicBezTo>
                    <a:pt x="91" y="0"/>
                    <a:pt x="1" y="38"/>
                    <a:pt x="1" y="113"/>
                  </a:cubicBezTo>
                  <a:cubicBezTo>
                    <a:pt x="1" y="160"/>
                    <a:pt x="38" y="198"/>
                    <a:pt x="85" y="1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0"/>
            <p:cNvSpPr/>
            <p:nvPr/>
          </p:nvSpPr>
          <p:spPr>
            <a:xfrm>
              <a:off x="-4457202" y="-1984507"/>
              <a:ext cx="53520" cy="53520"/>
            </a:xfrm>
            <a:custGeom>
              <a:avLst/>
              <a:gdLst/>
              <a:ahLst/>
              <a:cxnLst/>
              <a:rect l="l" t="t" r="r" b="b"/>
              <a:pathLst>
                <a:path w="199" h="199" extrusionOk="0">
                  <a:moveTo>
                    <a:pt x="85" y="198"/>
                  </a:moveTo>
                  <a:cubicBezTo>
                    <a:pt x="161" y="198"/>
                    <a:pt x="198" y="107"/>
                    <a:pt x="144" y="54"/>
                  </a:cubicBezTo>
                  <a:cubicBezTo>
                    <a:pt x="91" y="1"/>
                    <a:pt x="1" y="38"/>
                    <a:pt x="1" y="114"/>
                  </a:cubicBezTo>
                  <a:cubicBezTo>
                    <a:pt x="1" y="161"/>
                    <a:pt x="38" y="198"/>
                    <a:pt x="85" y="1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0"/>
            <p:cNvSpPr/>
            <p:nvPr/>
          </p:nvSpPr>
          <p:spPr>
            <a:xfrm>
              <a:off x="-2098829" y="-2500343"/>
              <a:ext cx="26894" cy="27163"/>
            </a:xfrm>
            <a:custGeom>
              <a:avLst/>
              <a:gdLst/>
              <a:ahLst/>
              <a:cxnLst/>
              <a:rect l="l" t="t" r="r" b="b"/>
              <a:pathLst>
                <a:path w="100" h="101" extrusionOk="0">
                  <a:moveTo>
                    <a:pt x="43" y="101"/>
                  </a:moveTo>
                  <a:cubicBezTo>
                    <a:pt x="80" y="101"/>
                    <a:pt x="99" y="55"/>
                    <a:pt x="72" y="28"/>
                  </a:cubicBezTo>
                  <a:cubicBezTo>
                    <a:pt x="45" y="1"/>
                    <a:pt x="0" y="21"/>
                    <a:pt x="0" y="58"/>
                  </a:cubicBezTo>
                  <a:cubicBezTo>
                    <a:pt x="0" y="82"/>
                    <a:pt x="19" y="101"/>
                    <a:pt x="43" y="1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0"/>
            <p:cNvSpPr/>
            <p:nvPr/>
          </p:nvSpPr>
          <p:spPr>
            <a:xfrm>
              <a:off x="-2940356" y="-1916195"/>
              <a:ext cx="26894" cy="26894"/>
            </a:xfrm>
            <a:custGeom>
              <a:avLst/>
              <a:gdLst/>
              <a:ahLst/>
              <a:cxnLst/>
              <a:rect l="l" t="t" r="r" b="b"/>
              <a:pathLst>
                <a:path w="100" h="100" extrusionOk="0">
                  <a:moveTo>
                    <a:pt x="43" y="100"/>
                  </a:moveTo>
                  <a:cubicBezTo>
                    <a:pt x="80" y="100"/>
                    <a:pt x="99" y="54"/>
                    <a:pt x="72" y="27"/>
                  </a:cubicBezTo>
                  <a:cubicBezTo>
                    <a:pt x="45" y="1"/>
                    <a:pt x="0" y="20"/>
                    <a:pt x="0" y="57"/>
                  </a:cubicBezTo>
                  <a:cubicBezTo>
                    <a:pt x="0" y="81"/>
                    <a:pt x="19"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0"/>
            <p:cNvSpPr/>
            <p:nvPr/>
          </p:nvSpPr>
          <p:spPr>
            <a:xfrm>
              <a:off x="-2144280" y="-2045289"/>
              <a:ext cx="26626" cy="26894"/>
            </a:xfrm>
            <a:custGeom>
              <a:avLst/>
              <a:gdLst/>
              <a:ahLst/>
              <a:cxnLst/>
              <a:rect l="l" t="t" r="r" b="b"/>
              <a:pathLst>
                <a:path w="99" h="100" extrusionOk="0">
                  <a:moveTo>
                    <a:pt x="42" y="100"/>
                  </a:moveTo>
                  <a:cubicBezTo>
                    <a:pt x="80" y="100"/>
                    <a:pt x="99" y="55"/>
                    <a:pt x="72" y="28"/>
                  </a:cubicBezTo>
                  <a:cubicBezTo>
                    <a:pt x="46" y="1"/>
                    <a:pt x="0" y="20"/>
                    <a:pt x="0" y="57"/>
                  </a:cubicBezTo>
                  <a:cubicBezTo>
                    <a:pt x="0" y="81"/>
                    <a:pt x="19" y="100"/>
                    <a:pt x="42"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0"/>
            <p:cNvSpPr/>
            <p:nvPr/>
          </p:nvSpPr>
          <p:spPr>
            <a:xfrm>
              <a:off x="-3668388" y="-2295407"/>
              <a:ext cx="26894" cy="26894"/>
            </a:xfrm>
            <a:custGeom>
              <a:avLst/>
              <a:gdLst/>
              <a:ahLst/>
              <a:cxnLst/>
              <a:rect l="l" t="t" r="r" b="b"/>
              <a:pathLst>
                <a:path w="100" h="100" extrusionOk="0">
                  <a:moveTo>
                    <a:pt x="41" y="100"/>
                  </a:moveTo>
                  <a:cubicBezTo>
                    <a:pt x="79" y="100"/>
                    <a:pt x="99" y="54"/>
                    <a:pt x="72" y="28"/>
                  </a:cubicBezTo>
                  <a:cubicBezTo>
                    <a:pt x="45" y="1"/>
                    <a:pt x="0" y="20"/>
                    <a:pt x="0" y="57"/>
                  </a:cubicBezTo>
                  <a:cubicBezTo>
                    <a:pt x="0" y="81"/>
                    <a:pt x="19" y="100"/>
                    <a:pt x="41"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0"/>
            <p:cNvSpPr/>
            <p:nvPr/>
          </p:nvSpPr>
          <p:spPr>
            <a:xfrm>
              <a:off x="-3676457" y="-1635686"/>
              <a:ext cx="27163" cy="26894"/>
            </a:xfrm>
            <a:custGeom>
              <a:avLst/>
              <a:gdLst/>
              <a:ahLst/>
              <a:cxnLst/>
              <a:rect l="l" t="t" r="r" b="b"/>
              <a:pathLst>
                <a:path w="101" h="100" extrusionOk="0">
                  <a:moveTo>
                    <a:pt x="43" y="100"/>
                  </a:moveTo>
                  <a:cubicBezTo>
                    <a:pt x="81" y="100"/>
                    <a:pt x="101" y="54"/>
                    <a:pt x="74" y="28"/>
                  </a:cubicBezTo>
                  <a:cubicBezTo>
                    <a:pt x="47" y="1"/>
                    <a:pt x="1" y="20"/>
                    <a:pt x="1" y="57"/>
                  </a:cubicBezTo>
                  <a:cubicBezTo>
                    <a:pt x="1" y="81"/>
                    <a:pt x="20"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0"/>
            <p:cNvSpPr/>
            <p:nvPr/>
          </p:nvSpPr>
          <p:spPr>
            <a:xfrm>
              <a:off x="-1242241" y="-2712540"/>
              <a:ext cx="26894" cy="26894"/>
            </a:xfrm>
            <a:custGeom>
              <a:avLst/>
              <a:gdLst/>
              <a:ahLst/>
              <a:cxnLst/>
              <a:rect l="l" t="t" r="r" b="b"/>
              <a:pathLst>
                <a:path w="100" h="100" extrusionOk="0">
                  <a:moveTo>
                    <a:pt x="43" y="100"/>
                  </a:moveTo>
                  <a:cubicBezTo>
                    <a:pt x="81" y="100"/>
                    <a:pt x="100" y="55"/>
                    <a:pt x="74" y="28"/>
                  </a:cubicBezTo>
                  <a:cubicBezTo>
                    <a:pt x="47" y="1"/>
                    <a:pt x="1" y="20"/>
                    <a:pt x="1" y="57"/>
                  </a:cubicBezTo>
                  <a:cubicBezTo>
                    <a:pt x="1" y="81"/>
                    <a:pt x="20"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0"/>
            <p:cNvSpPr/>
            <p:nvPr/>
          </p:nvSpPr>
          <p:spPr>
            <a:xfrm>
              <a:off x="-3668657" y="-2742930"/>
              <a:ext cx="27163" cy="26894"/>
            </a:xfrm>
            <a:custGeom>
              <a:avLst/>
              <a:gdLst/>
              <a:ahLst/>
              <a:cxnLst/>
              <a:rect l="l" t="t" r="r" b="b"/>
              <a:pathLst>
                <a:path w="101" h="100" extrusionOk="0">
                  <a:moveTo>
                    <a:pt x="42" y="100"/>
                  </a:moveTo>
                  <a:cubicBezTo>
                    <a:pt x="81" y="100"/>
                    <a:pt x="100" y="54"/>
                    <a:pt x="73" y="28"/>
                  </a:cubicBezTo>
                  <a:cubicBezTo>
                    <a:pt x="46" y="1"/>
                    <a:pt x="0" y="20"/>
                    <a:pt x="1" y="57"/>
                  </a:cubicBezTo>
                  <a:cubicBezTo>
                    <a:pt x="1" y="81"/>
                    <a:pt x="20" y="100"/>
                    <a:pt x="42"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0"/>
            <p:cNvSpPr/>
            <p:nvPr/>
          </p:nvSpPr>
          <p:spPr>
            <a:xfrm>
              <a:off x="-4904726" y="-1537253"/>
              <a:ext cx="26894" cy="27163"/>
            </a:xfrm>
            <a:custGeom>
              <a:avLst/>
              <a:gdLst/>
              <a:ahLst/>
              <a:cxnLst/>
              <a:rect l="l" t="t" r="r" b="b"/>
              <a:pathLst>
                <a:path w="100" h="101" extrusionOk="0">
                  <a:moveTo>
                    <a:pt x="43" y="100"/>
                  </a:moveTo>
                  <a:cubicBezTo>
                    <a:pt x="81" y="100"/>
                    <a:pt x="99" y="55"/>
                    <a:pt x="74" y="28"/>
                  </a:cubicBezTo>
                  <a:cubicBezTo>
                    <a:pt x="47" y="1"/>
                    <a:pt x="1" y="19"/>
                    <a:pt x="1" y="58"/>
                  </a:cubicBezTo>
                  <a:cubicBezTo>
                    <a:pt x="1" y="80"/>
                    <a:pt x="20" y="99"/>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0"/>
            <p:cNvSpPr/>
            <p:nvPr/>
          </p:nvSpPr>
          <p:spPr>
            <a:xfrm>
              <a:off x="-6413504" y="-1355177"/>
              <a:ext cx="26894" cy="26894"/>
            </a:xfrm>
            <a:custGeom>
              <a:avLst/>
              <a:gdLst/>
              <a:ahLst/>
              <a:cxnLst/>
              <a:rect l="l" t="t" r="r" b="b"/>
              <a:pathLst>
                <a:path w="100" h="100" extrusionOk="0">
                  <a:moveTo>
                    <a:pt x="43" y="100"/>
                  </a:moveTo>
                  <a:cubicBezTo>
                    <a:pt x="80" y="100"/>
                    <a:pt x="99" y="54"/>
                    <a:pt x="72" y="28"/>
                  </a:cubicBezTo>
                  <a:cubicBezTo>
                    <a:pt x="45" y="1"/>
                    <a:pt x="0" y="20"/>
                    <a:pt x="0" y="57"/>
                  </a:cubicBezTo>
                  <a:cubicBezTo>
                    <a:pt x="0" y="81"/>
                    <a:pt x="19" y="100"/>
                    <a:pt x="43" y="1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0"/>
            <p:cNvSpPr/>
            <p:nvPr/>
          </p:nvSpPr>
          <p:spPr>
            <a:xfrm>
              <a:off x="-3765477" y="279198"/>
              <a:ext cx="526863" cy="470923"/>
            </a:xfrm>
            <a:custGeom>
              <a:avLst/>
              <a:gdLst/>
              <a:ahLst/>
              <a:cxnLst/>
              <a:rect l="l" t="t" r="r" b="b"/>
              <a:pathLst>
                <a:path w="1959" h="1751" extrusionOk="0">
                  <a:moveTo>
                    <a:pt x="926" y="1"/>
                  </a:moveTo>
                  <a:cubicBezTo>
                    <a:pt x="0" y="1066"/>
                    <a:pt x="386" y="1626"/>
                    <a:pt x="846" y="1685"/>
                  </a:cubicBezTo>
                  <a:cubicBezTo>
                    <a:pt x="1356" y="1751"/>
                    <a:pt x="1958" y="1189"/>
                    <a:pt x="926" y="1"/>
                  </a:cubicBezTo>
                  <a:close/>
                </a:path>
              </a:pathLst>
            </a:custGeom>
            <a:solidFill>
              <a:srgbClr val="FAC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0"/>
            <p:cNvSpPr/>
            <p:nvPr/>
          </p:nvSpPr>
          <p:spPr>
            <a:xfrm>
              <a:off x="-3698510" y="361226"/>
              <a:ext cx="389701" cy="350973"/>
            </a:xfrm>
            <a:custGeom>
              <a:avLst/>
              <a:gdLst/>
              <a:ahLst/>
              <a:cxnLst/>
              <a:rect l="l" t="t" r="r" b="b"/>
              <a:pathLst>
                <a:path w="1449" h="1305" extrusionOk="0">
                  <a:moveTo>
                    <a:pt x="677" y="1"/>
                  </a:moveTo>
                  <a:cubicBezTo>
                    <a:pt x="1" y="779"/>
                    <a:pt x="272" y="1194"/>
                    <a:pt x="606" y="1246"/>
                  </a:cubicBezTo>
                  <a:cubicBezTo>
                    <a:pt x="986" y="1305"/>
                    <a:pt x="1448" y="890"/>
                    <a:pt x="677" y="1"/>
                  </a:cubicBezTo>
                  <a:close/>
                </a:path>
              </a:pathLst>
            </a:custGeom>
            <a:solidFill>
              <a:srgbClr val="FDE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0"/>
            <p:cNvSpPr/>
            <p:nvPr/>
          </p:nvSpPr>
          <p:spPr>
            <a:xfrm>
              <a:off x="-3588781" y="487361"/>
              <a:ext cx="168897" cy="168897"/>
            </a:xfrm>
            <a:custGeom>
              <a:avLst/>
              <a:gdLst/>
              <a:ahLst/>
              <a:cxnLst/>
              <a:rect l="l" t="t" r="r" b="b"/>
              <a:pathLst>
                <a:path w="628" h="628" extrusionOk="0">
                  <a:moveTo>
                    <a:pt x="269" y="627"/>
                  </a:moveTo>
                  <a:cubicBezTo>
                    <a:pt x="507" y="626"/>
                    <a:pt x="627" y="338"/>
                    <a:pt x="458" y="169"/>
                  </a:cubicBezTo>
                  <a:cubicBezTo>
                    <a:pt x="289" y="1"/>
                    <a:pt x="1" y="121"/>
                    <a:pt x="1" y="359"/>
                  </a:cubicBezTo>
                  <a:cubicBezTo>
                    <a:pt x="2" y="506"/>
                    <a:pt x="121" y="626"/>
                    <a:pt x="269" y="62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0"/>
            <p:cNvSpPr/>
            <p:nvPr/>
          </p:nvSpPr>
          <p:spPr>
            <a:xfrm>
              <a:off x="-3833789" y="694448"/>
              <a:ext cx="499700" cy="124253"/>
            </a:xfrm>
            <a:custGeom>
              <a:avLst/>
              <a:gdLst/>
              <a:ahLst/>
              <a:cxnLst/>
              <a:rect l="l" t="t" r="r" b="b"/>
              <a:pathLst>
                <a:path w="1858" h="462" extrusionOk="0">
                  <a:moveTo>
                    <a:pt x="231" y="1"/>
                  </a:moveTo>
                  <a:cubicBezTo>
                    <a:pt x="103" y="1"/>
                    <a:pt x="0" y="103"/>
                    <a:pt x="0" y="231"/>
                  </a:cubicBezTo>
                  <a:cubicBezTo>
                    <a:pt x="0" y="358"/>
                    <a:pt x="103" y="462"/>
                    <a:pt x="231" y="462"/>
                  </a:cubicBezTo>
                  <a:lnTo>
                    <a:pt x="1628" y="462"/>
                  </a:lnTo>
                  <a:cubicBezTo>
                    <a:pt x="1755" y="462"/>
                    <a:pt x="1857" y="358"/>
                    <a:pt x="1857" y="231"/>
                  </a:cubicBezTo>
                  <a:cubicBezTo>
                    <a:pt x="1857" y="103"/>
                    <a:pt x="1755" y="1"/>
                    <a:pt x="1628"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0"/>
            <p:cNvSpPr/>
            <p:nvPr/>
          </p:nvSpPr>
          <p:spPr>
            <a:xfrm>
              <a:off x="-3788337" y="716501"/>
              <a:ext cx="454248" cy="88483"/>
            </a:xfrm>
            <a:custGeom>
              <a:avLst/>
              <a:gdLst/>
              <a:ahLst/>
              <a:cxnLst/>
              <a:rect l="l" t="t" r="r" b="b"/>
              <a:pathLst>
                <a:path w="1689" h="329" extrusionOk="0">
                  <a:moveTo>
                    <a:pt x="154" y="328"/>
                  </a:moveTo>
                  <a:cubicBezTo>
                    <a:pt x="130" y="327"/>
                    <a:pt x="130" y="292"/>
                    <a:pt x="154" y="291"/>
                  </a:cubicBezTo>
                  <a:lnTo>
                    <a:pt x="1219" y="291"/>
                  </a:lnTo>
                  <a:cubicBezTo>
                    <a:pt x="1242" y="292"/>
                    <a:pt x="1242" y="327"/>
                    <a:pt x="1219" y="328"/>
                  </a:cubicBezTo>
                  <a:close/>
                  <a:moveTo>
                    <a:pt x="1687" y="176"/>
                  </a:moveTo>
                  <a:cubicBezTo>
                    <a:pt x="1688" y="167"/>
                    <a:pt x="1688" y="158"/>
                    <a:pt x="1688" y="149"/>
                  </a:cubicBezTo>
                  <a:lnTo>
                    <a:pt x="1688" y="149"/>
                  </a:lnTo>
                  <a:lnTo>
                    <a:pt x="1688" y="139"/>
                  </a:lnTo>
                  <a:lnTo>
                    <a:pt x="711" y="139"/>
                  </a:lnTo>
                  <a:cubicBezTo>
                    <a:pt x="685" y="139"/>
                    <a:pt x="685" y="176"/>
                    <a:pt x="711" y="176"/>
                  </a:cubicBezTo>
                  <a:close/>
                  <a:moveTo>
                    <a:pt x="27" y="38"/>
                  </a:moveTo>
                  <a:cubicBezTo>
                    <a:pt x="1" y="38"/>
                    <a:pt x="1" y="0"/>
                    <a:pt x="27" y="0"/>
                  </a:cubicBezTo>
                  <a:lnTo>
                    <a:pt x="1091" y="0"/>
                  </a:lnTo>
                  <a:cubicBezTo>
                    <a:pt x="1117" y="0"/>
                    <a:pt x="1117" y="38"/>
                    <a:pt x="1091" y="3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0"/>
            <p:cNvSpPr/>
            <p:nvPr/>
          </p:nvSpPr>
          <p:spPr>
            <a:xfrm>
              <a:off x="-3833789" y="694448"/>
              <a:ext cx="120487" cy="124253"/>
            </a:xfrm>
            <a:custGeom>
              <a:avLst/>
              <a:gdLst/>
              <a:ahLst/>
              <a:cxnLst/>
              <a:rect l="l" t="t" r="r" b="b"/>
              <a:pathLst>
                <a:path w="448" h="462" extrusionOk="0">
                  <a:moveTo>
                    <a:pt x="224" y="462"/>
                  </a:moveTo>
                  <a:lnTo>
                    <a:pt x="224" y="462"/>
                  </a:lnTo>
                  <a:cubicBezTo>
                    <a:pt x="347" y="461"/>
                    <a:pt x="447" y="361"/>
                    <a:pt x="447" y="238"/>
                  </a:cubicBezTo>
                  <a:lnTo>
                    <a:pt x="447" y="224"/>
                  </a:lnTo>
                  <a:cubicBezTo>
                    <a:pt x="447" y="101"/>
                    <a:pt x="347" y="1"/>
                    <a:pt x="224" y="1"/>
                  </a:cubicBezTo>
                  <a:lnTo>
                    <a:pt x="224" y="1"/>
                  </a:lnTo>
                  <a:cubicBezTo>
                    <a:pt x="100" y="1"/>
                    <a:pt x="0" y="101"/>
                    <a:pt x="0" y="224"/>
                  </a:cubicBezTo>
                  <a:lnTo>
                    <a:pt x="0" y="238"/>
                  </a:lnTo>
                  <a:cubicBezTo>
                    <a:pt x="0" y="361"/>
                    <a:pt x="100" y="461"/>
                    <a:pt x="224" y="462"/>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0"/>
            <p:cNvSpPr/>
            <p:nvPr/>
          </p:nvSpPr>
          <p:spPr>
            <a:xfrm>
              <a:off x="-3821149" y="703054"/>
              <a:ext cx="95207" cy="102468"/>
            </a:xfrm>
            <a:custGeom>
              <a:avLst/>
              <a:gdLst/>
              <a:ahLst/>
              <a:cxnLst/>
              <a:rect l="l" t="t" r="r" b="b"/>
              <a:pathLst>
                <a:path w="354" h="381" extrusionOk="0">
                  <a:moveTo>
                    <a:pt x="177" y="342"/>
                  </a:moveTo>
                  <a:cubicBezTo>
                    <a:pt x="253" y="342"/>
                    <a:pt x="314" y="281"/>
                    <a:pt x="316" y="204"/>
                  </a:cubicBezTo>
                  <a:lnTo>
                    <a:pt x="316" y="195"/>
                  </a:lnTo>
                  <a:cubicBezTo>
                    <a:pt x="312" y="119"/>
                    <a:pt x="251" y="61"/>
                    <a:pt x="177" y="61"/>
                  </a:cubicBezTo>
                  <a:cubicBezTo>
                    <a:pt x="102" y="61"/>
                    <a:pt x="40" y="119"/>
                    <a:pt x="38" y="195"/>
                  </a:cubicBezTo>
                  <a:lnTo>
                    <a:pt x="38" y="204"/>
                  </a:lnTo>
                  <a:cubicBezTo>
                    <a:pt x="39" y="279"/>
                    <a:pt x="100" y="342"/>
                    <a:pt x="177" y="342"/>
                  </a:cubicBezTo>
                  <a:close/>
                  <a:moveTo>
                    <a:pt x="177" y="380"/>
                  </a:moveTo>
                  <a:cubicBezTo>
                    <a:pt x="130" y="380"/>
                    <a:pt x="85" y="362"/>
                    <a:pt x="52" y="329"/>
                  </a:cubicBezTo>
                  <a:lnTo>
                    <a:pt x="52" y="329"/>
                  </a:lnTo>
                  <a:cubicBezTo>
                    <a:pt x="19" y="296"/>
                    <a:pt x="0" y="251"/>
                    <a:pt x="0" y="204"/>
                  </a:cubicBezTo>
                  <a:lnTo>
                    <a:pt x="0" y="195"/>
                  </a:lnTo>
                  <a:cubicBezTo>
                    <a:pt x="0" y="148"/>
                    <a:pt x="19" y="103"/>
                    <a:pt x="52" y="70"/>
                  </a:cubicBezTo>
                  <a:lnTo>
                    <a:pt x="52" y="70"/>
                  </a:lnTo>
                  <a:cubicBezTo>
                    <a:pt x="120" y="1"/>
                    <a:pt x="232" y="1"/>
                    <a:pt x="301" y="70"/>
                  </a:cubicBezTo>
                  <a:lnTo>
                    <a:pt x="301" y="70"/>
                  </a:lnTo>
                  <a:cubicBezTo>
                    <a:pt x="334" y="103"/>
                    <a:pt x="353" y="148"/>
                    <a:pt x="353" y="195"/>
                  </a:cubicBezTo>
                  <a:lnTo>
                    <a:pt x="353" y="204"/>
                  </a:lnTo>
                  <a:cubicBezTo>
                    <a:pt x="353" y="251"/>
                    <a:pt x="334" y="296"/>
                    <a:pt x="301" y="329"/>
                  </a:cubicBezTo>
                  <a:lnTo>
                    <a:pt x="301" y="329"/>
                  </a:lnTo>
                  <a:cubicBezTo>
                    <a:pt x="268" y="362"/>
                    <a:pt x="224" y="380"/>
                    <a:pt x="177" y="380"/>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0"/>
            <p:cNvSpPr/>
            <p:nvPr/>
          </p:nvSpPr>
          <p:spPr>
            <a:xfrm>
              <a:off x="-3797751" y="729411"/>
              <a:ext cx="48410" cy="52175"/>
            </a:xfrm>
            <a:custGeom>
              <a:avLst/>
              <a:gdLst/>
              <a:ahLst/>
              <a:cxnLst/>
              <a:rect l="l" t="t" r="r" b="b"/>
              <a:pathLst>
                <a:path w="180" h="194" extrusionOk="0">
                  <a:moveTo>
                    <a:pt x="90" y="174"/>
                  </a:moveTo>
                  <a:cubicBezTo>
                    <a:pt x="129" y="173"/>
                    <a:pt x="160" y="143"/>
                    <a:pt x="160" y="104"/>
                  </a:cubicBezTo>
                  <a:lnTo>
                    <a:pt x="160" y="99"/>
                  </a:lnTo>
                  <a:cubicBezTo>
                    <a:pt x="160" y="5"/>
                    <a:pt x="19" y="5"/>
                    <a:pt x="19" y="99"/>
                  </a:cubicBezTo>
                  <a:lnTo>
                    <a:pt x="19" y="104"/>
                  </a:lnTo>
                  <a:cubicBezTo>
                    <a:pt x="19" y="143"/>
                    <a:pt x="51" y="173"/>
                    <a:pt x="90" y="174"/>
                  </a:cubicBezTo>
                  <a:close/>
                  <a:moveTo>
                    <a:pt x="90" y="193"/>
                  </a:moveTo>
                  <a:cubicBezTo>
                    <a:pt x="66" y="193"/>
                    <a:pt x="43" y="184"/>
                    <a:pt x="26" y="167"/>
                  </a:cubicBezTo>
                  <a:lnTo>
                    <a:pt x="26" y="167"/>
                  </a:lnTo>
                  <a:cubicBezTo>
                    <a:pt x="10" y="150"/>
                    <a:pt x="0" y="127"/>
                    <a:pt x="0" y="104"/>
                  </a:cubicBezTo>
                  <a:lnTo>
                    <a:pt x="0" y="99"/>
                  </a:lnTo>
                  <a:cubicBezTo>
                    <a:pt x="0" y="76"/>
                    <a:pt x="10" y="52"/>
                    <a:pt x="26" y="36"/>
                  </a:cubicBezTo>
                  <a:lnTo>
                    <a:pt x="26" y="36"/>
                  </a:lnTo>
                  <a:cubicBezTo>
                    <a:pt x="60" y="0"/>
                    <a:pt x="118" y="0"/>
                    <a:pt x="152" y="36"/>
                  </a:cubicBezTo>
                  <a:lnTo>
                    <a:pt x="152" y="36"/>
                  </a:lnTo>
                  <a:cubicBezTo>
                    <a:pt x="170" y="52"/>
                    <a:pt x="179" y="76"/>
                    <a:pt x="179" y="99"/>
                  </a:cubicBezTo>
                  <a:lnTo>
                    <a:pt x="179" y="104"/>
                  </a:lnTo>
                  <a:cubicBezTo>
                    <a:pt x="179" y="127"/>
                    <a:pt x="170" y="151"/>
                    <a:pt x="152" y="167"/>
                  </a:cubicBezTo>
                  <a:lnTo>
                    <a:pt x="152" y="167"/>
                  </a:lnTo>
                  <a:cubicBezTo>
                    <a:pt x="136" y="184"/>
                    <a:pt x="113" y="193"/>
                    <a:pt x="90" y="193"/>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0"/>
            <p:cNvSpPr/>
            <p:nvPr/>
          </p:nvSpPr>
          <p:spPr>
            <a:xfrm>
              <a:off x="-3698510" y="694448"/>
              <a:ext cx="499969" cy="124253"/>
            </a:xfrm>
            <a:custGeom>
              <a:avLst/>
              <a:gdLst/>
              <a:ahLst/>
              <a:cxnLst/>
              <a:rect l="l" t="t" r="r" b="b"/>
              <a:pathLst>
                <a:path w="1859" h="462" extrusionOk="0">
                  <a:moveTo>
                    <a:pt x="231" y="1"/>
                  </a:moveTo>
                  <a:cubicBezTo>
                    <a:pt x="103" y="1"/>
                    <a:pt x="1" y="103"/>
                    <a:pt x="1" y="231"/>
                  </a:cubicBezTo>
                  <a:cubicBezTo>
                    <a:pt x="1" y="358"/>
                    <a:pt x="103" y="462"/>
                    <a:pt x="231" y="462"/>
                  </a:cubicBezTo>
                  <a:lnTo>
                    <a:pt x="1628" y="462"/>
                  </a:lnTo>
                  <a:cubicBezTo>
                    <a:pt x="1755" y="462"/>
                    <a:pt x="1859" y="358"/>
                    <a:pt x="1859" y="231"/>
                  </a:cubicBezTo>
                  <a:cubicBezTo>
                    <a:pt x="1859" y="103"/>
                    <a:pt x="1755" y="1"/>
                    <a:pt x="1628"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0"/>
            <p:cNvSpPr/>
            <p:nvPr/>
          </p:nvSpPr>
          <p:spPr>
            <a:xfrm>
              <a:off x="-3653058" y="716501"/>
              <a:ext cx="454517" cy="88483"/>
            </a:xfrm>
            <a:custGeom>
              <a:avLst/>
              <a:gdLst/>
              <a:ahLst/>
              <a:cxnLst/>
              <a:rect l="l" t="t" r="r" b="b"/>
              <a:pathLst>
                <a:path w="1690" h="329" extrusionOk="0">
                  <a:moveTo>
                    <a:pt x="154" y="328"/>
                  </a:moveTo>
                  <a:cubicBezTo>
                    <a:pt x="130" y="327"/>
                    <a:pt x="130" y="292"/>
                    <a:pt x="154" y="291"/>
                  </a:cubicBezTo>
                  <a:lnTo>
                    <a:pt x="1219" y="291"/>
                  </a:lnTo>
                  <a:cubicBezTo>
                    <a:pt x="1243" y="292"/>
                    <a:pt x="1243" y="327"/>
                    <a:pt x="1219" y="328"/>
                  </a:cubicBezTo>
                  <a:close/>
                  <a:moveTo>
                    <a:pt x="1687" y="176"/>
                  </a:moveTo>
                  <a:cubicBezTo>
                    <a:pt x="1688" y="167"/>
                    <a:pt x="1690" y="158"/>
                    <a:pt x="1690" y="149"/>
                  </a:cubicBezTo>
                  <a:lnTo>
                    <a:pt x="1690" y="149"/>
                  </a:lnTo>
                  <a:lnTo>
                    <a:pt x="1690" y="139"/>
                  </a:lnTo>
                  <a:lnTo>
                    <a:pt x="711" y="139"/>
                  </a:lnTo>
                  <a:cubicBezTo>
                    <a:pt x="687" y="139"/>
                    <a:pt x="687" y="176"/>
                    <a:pt x="711" y="176"/>
                  </a:cubicBezTo>
                  <a:close/>
                  <a:moveTo>
                    <a:pt x="27" y="38"/>
                  </a:moveTo>
                  <a:cubicBezTo>
                    <a:pt x="1" y="38"/>
                    <a:pt x="1" y="0"/>
                    <a:pt x="27" y="0"/>
                  </a:cubicBezTo>
                  <a:lnTo>
                    <a:pt x="1092" y="0"/>
                  </a:lnTo>
                  <a:cubicBezTo>
                    <a:pt x="1117" y="0"/>
                    <a:pt x="1117" y="38"/>
                    <a:pt x="1092" y="38"/>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0"/>
            <p:cNvSpPr/>
            <p:nvPr/>
          </p:nvSpPr>
          <p:spPr>
            <a:xfrm>
              <a:off x="-3698510" y="694448"/>
              <a:ext cx="120487" cy="124253"/>
            </a:xfrm>
            <a:custGeom>
              <a:avLst/>
              <a:gdLst/>
              <a:ahLst/>
              <a:cxnLst/>
              <a:rect l="l" t="t" r="r" b="b"/>
              <a:pathLst>
                <a:path w="448" h="462" extrusionOk="0">
                  <a:moveTo>
                    <a:pt x="224" y="462"/>
                  </a:moveTo>
                  <a:lnTo>
                    <a:pt x="224" y="462"/>
                  </a:lnTo>
                  <a:cubicBezTo>
                    <a:pt x="348" y="461"/>
                    <a:pt x="447" y="361"/>
                    <a:pt x="447" y="238"/>
                  </a:cubicBezTo>
                  <a:lnTo>
                    <a:pt x="447" y="224"/>
                  </a:lnTo>
                  <a:cubicBezTo>
                    <a:pt x="447" y="101"/>
                    <a:pt x="348" y="1"/>
                    <a:pt x="224" y="1"/>
                  </a:cubicBezTo>
                  <a:lnTo>
                    <a:pt x="224" y="1"/>
                  </a:lnTo>
                  <a:cubicBezTo>
                    <a:pt x="101" y="1"/>
                    <a:pt x="1" y="101"/>
                    <a:pt x="1" y="224"/>
                  </a:cubicBezTo>
                  <a:lnTo>
                    <a:pt x="1" y="238"/>
                  </a:lnTo>
                  <a:cubicBezTo>
                    <a:pt x="1" y="361"/>
                    <a:pt x="101" y="461"/>
                    <a:pt x="224" y="462"/>
                  </a:cubicBezTo>
                  <a:close/>
                </a:path>
              </a:pathLst>
            </a:custGeom>
            <a:solidFill>
              <a:srgbClr val="E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0"/>
            <p:cNvSpPr/>
            <p:nvPr/>
          </p:nvSpPr>
          <p:spPr>
            <a:xfrm>
              <a:off x="-3685870" y="703054"/>
              <a:ext cx="95207" cy="102468"/>
            </a:xfrm>
            <a:custGeom>
              <a:avLst/>
              <a:gdLst/>
              <a:ahLst/>
              <a:cxnLst/>
              <a:rect l="l" t="t" r="r" b="b"/>
              <a:pathLst>
                <a:path w="354" h="381" extrusionOk="0">
                  <a:moveTo>
                    <a:pt x="177" y="342"/>
                  </a:moveTo>
                  <a:cubicBezTo>
                    <a:pt x="253" y="342"/>
                    <a:pt x="316" y="281"/>
                    <a:pt x="316" y="204"/>
                  </a:cubicBezTo>
                  <a:lnTo>
                    <a:pt x="316" y="195"/>
                  </a:lnTo>
                  <a:cubicBezTo>
                    <a:pt x="313" y="119"/>
                    <a:pt x="252" y="61"/>
                    <a:pt x="177" y="61"/>
                  </a:cubicBezTo>
                  <a:cubicBezTo>
                    <a:pt x="103" y="61"/>
                    <a:pt x="42" y="119"/>
                    <a:pt x="39" y="195"/>
                  </a:cubicBezTo>
                  <a:lnTo>
                    <a:pt x="39" y="204"/>
                  </a:lnTo>
                  <a:cubicBezTo>
                    <a:pt x="39" y="281"/>
                    <a:pt x="101" y="342"/>
                    <a:pt x="177" y="342"/>
                  </a:cubicBezTo>
                  <a:close/>
                  <a:moveTo>
                    <a:pt x="177" y="380"/>
                  </a:moveTo>
                  <a:cubicBezTo>
                    <a:pt x="130" y="380"/>
                    <a:pt x="85" y="362"/>
                    <a:pt x="52" y="329"/>
                  </a:cubicBezTo>
                  <a:lnTo>
                    <a:pt x="52" y="329"/>
                  </a:lnTo>
                  <a:cubicBezTo>
                    <a:pt x="19" y="296"/>
                    <a:pt x="1" y="251"/>
                    <a:pt x="1" y="204"/>
                  </a:cubicBezTo>
                  <a:lnTo>
                    <a:pt x="1" y="195"/>
                  </a:lnTo>
                  <a:cubicBezTo>
                    <a:pt x="1" y="148"/>
                    <a:pt x="19" y="103"/>
                    <a:pt x="52" y="70"/>
                  </a:cubicBezTo>
                  <a:lnTo>
                    <a:pt x="52" y="70"/>
                  </a:lnTo>
                  <a:cubicBezTo>
                    <a:pt x="122" y="1"/>
                    <a:pt x="233" y="1"/>
                    <a:pt x="302" y="70"/>
                  </a:cubicBezTo>
                  <a:lnTo>
                    <a:pt x="302" y="70"/>
                  </a:lnTo>
                  <a:cubicBezTo>
                    <a:pt x="335" y="103"/>
                    <a:pt x="353" y="148"/>
                    <a:pt x="353" y="195"/>
                  </a:cubicBezTo>
                  <a:lnTo>
                    <a:pt x="353" y="204"/>
                  </a:lnTo>
                  <a:cubicBezTo>
                    <a:pt x="353" y="251"/>
                    <a:pt x="335" y="296"/>
                    <a:pt x="302" y="329"/>
                  </a:cubicBezTo>
                  <a:lnTo>
                    <a:pt x="302" y="329"/>
                  </a:lnTo>
                  <a:cubicBezTo>
                    <a:pt x="269" y="362"/>
                    <a:pt x="224" y="380"/>
                    <a:pt x="177" y="380"/>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0"/>
            <p:cNvSpPr/>
            <p:nvPr/>
          </p:nvSpPr>
          <p:spPr>
            <a:xfrm>
              <a:off x="-3662471" y="729411"/>
              <a:ext cx="48410" cy="52175"/>
            </a:xfrm>
            <a:custGeom>
              <a:avLst/>
              <a:gdLst/>
              <a:ahLst/>
              <a:cxnLst/>
              <a:rect l="l" t="t" r="r" b="b"/>
              <a:pathLst>
                <a:path w="180" h="194" extrusionOk="0">
                  <a:moveTo>
                    <a:pt x="90" y="174"/>
                  </a:moveTo>
                  <a:cubicBezTo>
                    <a:pt x="129" y="173"/>
                    <a:pt x="161" y="143"/>
                    <a:pt x="161" y="104"/>
                  </a:cubicBezTo>
                  <a:lnTo>
                    <a:pt x="161" y="99"/>
                  </a:lnTo>
                  <a:cubicBezTo>
                    <a:pt x="161" y="60"/>
                    <a:pt x="129" y="29"/>
                    <a:pt x="90" y="29"/>
                  </a:cubicBezTo>
                  <a:cubicBezTo>
                    <a:pt x="51" y="29"/>
                    <a:pt x="19" y="60"/>
                    <a:pt x="19" y="99"/>
                  </a:cubicBezTo>
                  <a:lnTo>
                    <a:pt x="19" y="104"/>
                  </a:lnTo>
                  <a:cubicBezTo>
                    <a:pt x="19" y="143"/>
                    <a:pt x="51" y="173"/>
                    <a:pt x="90" y="174"/>
                  </a:cubicBezTo>
                  <a:close/>
                  <a:moveTo>
                    <a:pt x="90" y="193"/>
                  </a:moveTo>
                  <a:cubicBezTo>
                    <a:pt x="67" y="193"/>
                    <a:pt x="44" y="184"/>
                    <a:pt x="27" y="167"/>
                  </a:cubicBezTo>
                  <a:lnTo>
                    <a:pt x="27" y="167"/>
                  </a:lnTo>
                  <a:cubicBezTo>
                    <a:pt x="10" y="150"/>
                    <a:pt x="1" y="127"/>
                    <a:pt x="1" y="104"/>
                  </a:cubicBezTo>
                  <a:lnTo>
                    <a:pt x="1" y="99"/>
                  </a:lnTo>
                  <a:cubicBezTo>
                    <a:pt x="1" y="74"/>
                    <a:pt x="10" y="52"/>
                    <a:pt x="27" y="36"/>
                  </a:cubicBezTo>
                  <a:lnTo>
                    <a:pt x="27" y="36"/>
                  </a:lnTo>
                  <a:cubicBezTo>
                    <a:pt x="62" y="0"/>
                    <a:pt x="118" y="0"/>
                    <a:pt x="154" y="36"/>
                  </a:cubicBezTo>
                  <a:lnTo>
                    <a:pt x="154" y="36"/>
                  </a:lnTo>
                  <a:cubicBezTo>
                    <a:pt x="170" y="52"/>
                    <a:pt x="179" y="74"/>
                    <a:pt x="179" y="99"/>
                  </a:cubicBezTo>
                  <a:lnTo>
                    <a:pt x="179" y="104"/>
                  </a:lnTo>
                  <a:cubicBezTo>
                    <a:pt x="179" y="127"/>
                    <a:pt x="170" y="150"/>
                    <a:pt x="154" y="167"/>
                  </a:cubicBezTo>
                  <a:lnTo>
                    <a:pt x="154" y="167"/>
                  </a:lnTo>
                  <a:cubicBezTo>
                    <a:pt x="137" y="184"/>
                    <a:pt x="114" y="193"/>
                    <a:pt x="90" y="193"/>
                  </a:cubicBezTo>
                  <a:close/>
                </a:path>
              </a:pathLst>
            </a:custGeom>
            <a:solidFill>
              <a:srgbClr val="F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0"/>
            <p:cNvSpPr/>
            <p:nvPr/>
          </p:nvSpPr>
          <p:spPr>
            <a:xfrm>
              <a:off x="-8147926" y="774055"/>
              <a:ext cx="5038147" cy="528746"/>
            </a:xfrm>
            <a:custGeom>
              <a:avLst/>
              <a:gdLst/>
              <a:ahLst/>
              <a:cxnLst/>
              <a:rect l="l" t="t" r="r" b="b"/>
              <a:pathLst>
                <a:path w="18733" h="1966" extrusionOk="0">
                  <a:moveTo>
                    <a:pt x="17409" y="1109"/>
                  </a:moveTo>
                  <a:lnTo>
                    <a:pt x="11192" y="1109"/>
                  </a:lnTo>
                  <a:cubicBezTo>
                    <a:pt x="10043" y="1109"/>
                    <a:pt x="9693" y="0"/>
                    <a:pt x="7719" y="0"/>
                  </a:cubicBezTo>
                  <a:lnTo>
                    <a:pt x="1" y="0"/>
                  </a:lnTo>
                  <a:lnTo>
                    <a:pt x="1" y="1965"/>
                  </a:lnTo>
                  <a:lnTo>
                    <a:pt x="18733" y="1965"/>
                  </a:lnTo>
                  <a:cubicBezTo>
                    <a:pt x="18439" y="849"/>
                    <a:pt x="18239" y="1109"/>
                    <a:pt x="17409" y="1109"/>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30"/>
          <p:cNvGrpSpPr/>
          <p:nvPr/>
        </p:nvGrpSpPr>
        <p:grpSpPr>
          <a:xfrm>
            <a:off x="-640167" y="0"/>
            <a:ext cx="10421916" cy="5234500"/>
            <a:chOff x="1140126" y="0"/>
            <a:chExt cx="6863748" cy="5234500"/>
          </a:xfrm>
        </p:grpSpPr>
        <p:sp>
          <p:nvSpPr>
            <p:cNvPr id="2408" name="Google Shape;2408;p30"/>
            <p:cNvSpPr/>
            <p:nvPr/>
          </p:nvSpPr>
          <p:spPr>
            <a:xfrm rot="10800000">
              <a:off x="1140126" y="0"/>
              <a:ext cx="3461432"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0"/>
            <p:cNvSpPr/>
            <p:nvPr/>
          </p:nvSpPr>
          <p:spPr>
            <a:xfrm>
              <a:off x="4542442" y="0"/>
              <a:ext cx="3461432"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30"/>
          <p:cNvGrpSpPr/>
          <p:nvPr/>
        </p:nvGrpSpPr>
        <p:grpSpPr>
          <a:xfrm>
            <a:off x="8111165" y="328757"/>
            <a:ext cx="1396948" cy="3309731"/>
            <a:chOff x="4061725" y="2533000"/>
            <a:chExt cx="460325" cy="1081894"/>
          </a:xfrm>
        </p:grpSpPr>
        <p:sp>
          <p:nvSpPr>
            <p:cNvPr id="2411" name="Google Shape;2411;p30"/>
            <p:cNvSpPr/>
            <p:nvPr/>
          </p:nvSpPr>
          <p:spPr>
            <a:xfrm>
              <a:off x="4061725" y="2533000"/>
              <a:ext cx="460325" cy="997200"/>
            </a:xfrm>
            <a:custGeom>
              <a:avLst/>
              <a:gdLst/>
              <a:ahLst/>
              <a:cxnLst/>
              <a:rect l="l" t="t" r="r" b="b"/>
              <a:pathLst>
                <a:path w="18413" h="39888" extrusionOk="0">
                  <a:moveTo>
                    <a:pt x="9597" y="407"/>
                  </a:moveTo>
                  <a:lnTo>
                    <a:pt x="18310" y="34692"/>
                  </a:lnTo>
                  <a:cubicBezTo>
                    <a:pt x="18315" y="34706"/>
                    <a:pt x="18318" y="34726"/>
                    <a:pt x="18321" y="34743"/>
                  </a:cubicBezTo>
                  <a:cubicBezTo>
                    <a:pt x="18412" y="35531"/>
                    <a:pt x="18279" y="36549"/>
                    <a:pt x="18011" y="37285"/>
                  </a:cubicBezTo>
                  <a:cubicBezTo>
                    <a:pt x="17357" y="39094"/>
                    <a:pt x="15867" y="39887"/>
                    <a:pt x="13988" y="39887"/>
                  </a:cubicBezTo>
                  <a:lnTo>
                    <a:pt x="4425" y="39887"/>
                  </a:lnTo>
                  <a:cubicBezTo>
                    <a:pt x="2545" y="39887"/>
                    <a:pt x="1055" y="39094"/>
                    <a:pt x="401" y="37285"/>
                  </a:cubicBezTo>
                  <a:cubicBezTo>
                    <a:pt x="134" y="36549"/>
                    <a:pt x="0" y="35531"/>
                    <a:pt x="94" y="34743"/>
                  </a:cubicBezTo>
                  <a:cubicBezTo>
                    <a:pt x="94" y="34726"/>
                    <a:pt x="100" y="34706"/>
                    <a:pt x="102" y="34692"/>
                  </a:cubicBezTo>
                  <a:lnTo>
                    <a:pt x="8815" y="407"/>
                  </a:lnTo>
                  <a:cubicBezTo>
                    <a:pt x="8918" y="1"/>
                    <a:pt x="9498" y="1"/>
                    <a:pt x="9597" y="40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0"/>
            <p:cNvSpPr/>
            <p:nvPr/>
          </p:nvSpPr>
          <p:spPr>
            <a:xfrm>
              <a:off x="4187177" y="2701702"/>
              <a:ext cx="229375" cy="913193"/>
            </a:xfrm>
            <a:custGeom>
              <a:avLst/>
              <a:gdLst/>
              <a:ahLst/>
              <a:cxnLst/>
              <a:rect l="l" t="t" r="r" b="b"/>
              <a:pathLst>
                <a:path w="9175" h="39648" extrusionOk="0">
                  <a:moveTo>
                    <a:pt x="3882" y="307"/>
                  </a:moveTo>
                  <a:cubicBezTo>
                    <a:pt x="3882" y="137"/>
                    <a:pt x="4019" y="0"/>
                    <a:pt x="4190" y="0"/>
                  </a:cubicBezTo>
                  <a:cubicBezTo>
                    <a:pt x="4357" y="0"/>
                    <a:pt x="4497" y="137"/>
                    <a:pt x="4497" y="307"/>
                  </a:cubicBezTo>
                  <a:lnTo>
                    <a:pt x="4497" y="7328"/>
                  </a:lnTo>
                  <a:lnTo>
                    <a:pt x="5941" y="6495"/>
                  </a:lnTo>
                  <a:cubicBezTo>
                    <a:pt x="6154" y="6373"/>
                    <a:pt x="6336" y="6688"/>
                    <a:pt x="6123" y="6811"/>
                  </a:cubicBezTo>
                  <a:lnTo>
                    <a:pt x="4497" y="7752"/>
                  </a:lnTo>
                  <a:lnTo>
                    <a:pt x="4497" y="17795"/>
                  </a:lnTo>
                  <a:lnTo>
                    <a:pt x="8779" y="15321"/>
                  </a:lnTo>
                  <a:cubicBezTo>
                    <a:pt x="8989" y="15199"/>
                    <a:pt x="9174" y="15520"/>
                    <a:pt x="8961" y="15640"/>
                  </a:cubicBezTo>
                  <a:lnTo>
                    <a:pt x="4497" y="18219"/>
                  </a:lnTo>
                  <a:lnTo>
                    <a:pt x="4497" y="27850"/>
                  </a:lnTo>
                  <a:lnTo>
                    <a:pt x="8779" y="25376"/>
                  </a:lnTo>
                  <a:cubicBezTo>
                    <a:pt x="8867" y="25319"/>
                    <a:pt x="8981" y="25348"/>
                    <a:pt x="9035" y="25439"/>
                  </a:cubicBezTo>
                  <a:cubicBezTo>
                    <a:pt x="9086" y="25530"/>
                    <a:pt x="9052" y="25643"/>
                    <a:pt x="8961" y="25692"/>
                  </a:cubicBezTo>
                  <a:lnTo>
                    <a:pt x="4497" y="28271"/>
                  </a:lnTo>
                  <a:lnTo>
                    <a:pt x="4497" y="39341"/>
                  </a:lnTo>
                  <a:cubicBezTo>
                    <a:pt x="4497" y="39511"/>
                    <a:pt x="4357" y="39648"/>
                    <a:pt x="4190" y="39648"/>
                  </a:cubicBezTo>
                  <a:cubicBezTo>
                    <a:pt x="4019" y="39648"/>
                    <a:pt x="3882" y="39511"/>
                    <a:pt x="3882" y="39341"/>
                  </a:cubicBezTo>
                  <a:lnTo>
                    <a:pt x="3882" y="30833"/>
                  </a:lnTo>
                  <a:lnTo>
                    <a:pt x="214" y="28717"/>
                  </a:lnTo>
                  <a:cubicBezTo>
                    <a:pt x="1" y="28595"/>
                    <a:pt x="186" y="28274"/>
                    <a:pt x="399" y="28396"/>
                  </a:cubicBezTo>
                  <a:lnTo>
                    <a:pt x="3882" y="30409"/>
                  </a:lnTo>
                  <a:lnTo>
                    <a:pt x="3882" y="22359"/>
                  </a:lnTo>
                  <a:lnTo>
                    <a:pt x="214" y="20244"/>
                  </a:lnTo>
                  <a:cubicBezTo>
                    <a:pt x="1" y="20121"/>
                    <a:pt x="186" y="19803"/>
                    <a:pt x="399" y="19925"/>
                  </a:cubicBezTo>
                  <a:lnTo>
                    <a:pt x="3882" y="21935"/>
                  </a:lnTo>
                  <a:lnTo>
                    <a:pt x="3882" y="13888"/>
                  </a:lnTo>
                  <a:lnTo>
                    <a:pt x="1576" y="12555"/>
                  </a:lnTo>
                  <a:cubicBezTo>
                    <a:pt x="1363" y="12432"/>
                    <a:pt x="1545" y="12114"/>
                    <a:pt x="1758" y="12236"/>
                  </a:cubicBezTo>
                  <a:lnTo>
                    <a:pt x="3882" y="13462"/>
                  </a:lnTo>
                  <a:lnTo>
                    <a:pt x="3882" y="5414"/>
                  </a:lnTo>
                  <a:lnTo>
                    <a:pt x="2503" y="4618"/>
                  </a:lnTo>
                  <a:cubicBezTo>
                    <a:pt x="2290" y="4496"/>
                    <a:pt x="2472" y="4175"/>
                    <a:pt x="2685" y="4297"/>
                  </a:cubicBezTo>
                  <a:lnTo>
                    <a:pt x="3882" y="498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30"/>
          <p:cNvGrpSpPr/>
          <p:nvPr/>
        </p:nvGrpSpPr>
        <p:grpSpPr>
          <a:xfrm>
            <a:off x="-164823" y="598775"/>
            <a:ext cx="918149" cy="3442041"/>
            <a:chOff x="-8147926" y="-2438216"/>
            <a:chExt cx="708503" cy="2656101"/>
          </a:xfrm>
        </p:grpSpPr>
        <p:sp>
          <p:nvSpPr>
            <p:cNvPr id="2414" name="Google Shape;2414;p30"/>
            <p:cNvSpPr/>
            <p:nvPr/>
          </p:nvSpPr>
          <p:spPr>
            <a:xfrm>
              <a:off x="-8147926" y="-2437679"/>
              <a:ext cx="697912" cy="2655563"/>
            </a:xfrm>
            <a:custGeom>
              <a:avLst/>
              <a:gdLst/>
              <a:ahLst/>
              <a:cxnLst/>
              <a:rect l="l" t="t" r="r" b="b"/>
              <a:pathLst>
                <a:path w="2595" h="9874" extrusionOk="0">
                  <a:moveTo>
                    <a:pt x="412" y="101"/>
                  </a:moveTo>
                  <a:lnTo>
                    <a:pt x="2570" y="8587"/>
                  </a:lnTo>
                  <a:cubicBezTo>
                    <a:pt x="2571" y="8592"/>
                    <a:pt x="2571" y="8597"/>
                    <a:pt x="2572" y="8600"/>
                  </a:cubicBezTo>
                  <a:cubicBezTo>
                    <a:pt x="2595" y="8795"/>
                    <a:pt x="2562" y="9047"/>
                    <a:pt x="2496" y="9229"/>
                  </a:cubicBezTo>
                  <a:cubicBezTo>
                    <a:pt x="2335" y="9677"/>
                    <a:pt x="1965" y="9874"/>
                    <a:pt x="1500" y="9874"/>
                  </a:cubicBezTo>
                  <a:lnTo>
                    <a:pt x="1" y="9874"/>
                  </a:lnTo>
                  <a:lnTo>
                    <a:pt x="1" y="960"/>
                  </a:lnTo>
                  <a:lnTo>
                    <a:pt x="220" y="101"/>
                  </a:lnTo>
                  <a:cubicBezTo>
                    <a:pt x="245" y="1"/>
                    <a:pt x="386" y="1"/>
                    <a:pt x="412" y="10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0"/>
            <p:cNvSpPr/>
            <p:nvPr/>
          </p:nvSpPr>
          <p:spPr>
            <a:xfrm>
              <a:off x="-8076016" y="-2438216"/>
              <a:ext cx="636593" cy="2656101"/>
            </a:xfrm>
            <a:custGeom>
              <a:avLst/>
              <a:gdLst/>
              <a:ahLst/>
              <a:cxnLst/>
              <a:rect l="l" t="t" r="r" b="b"/>
              <a:pathLst>
                <a:path w="2367" h="9876" extrusionOk="0">
                  <a:moveTo>
                    <a:pt x="10" y="103"/>
                  </a:moveTo>
                  <a:lnTo>
                    <a:pt x="2167" y="8589"/>
                  </a:lnTo>
                  <a:cubicBezTo>
                    <a:pt x="2168" y="8594"/>
                    <a:pt x="2169" y="8599"/>
                    <a:pt x="2169" y="8602"/>
                  </a:cubicBezTo>
                  <a:cubicBezTo>
                    <a:pt x="2193" y="8797"/>
                    <a:pt x="2160" y="9049"/>
                    <a:pt x="2094" y="9231"/>
                  </a:cubicBezTo>
                  <a:cubicBezTo>
                    <a:pt x="1932" y="9679"/>
                    <a:pt x="1563" y="9876"/>
                    <a:pt x="1097" y="9876"/>
                  </a:cubicBezTo>
                  <a:lnTo>
                    <a:pt x="1272" y="9876"/>
                  </a:lnTo>
                  <a:cubicBezTo>
                    <a:pt x="1737" y="9876"/>
                    <a:pt x="2106" y="9679"/>
                    <a:pt x="2268" y="9231"/>
                  </a:cubicBezTo>
                  <a:cubicBezTo>
                    <a:pt x="2334" y="9049"/>
                    <a:pt x="2367" y="8797"/>
                    <a:pt x="2344" y="8602"/>
                  </a:cubicBezTo>
                  <a:cubicBezTo>
                    <a:pt x="2343" y="8599"/>
                    <a:pt x="2342" y="8594"/>
                    <a:pt x="2341" y="8589"/>
                  </a:cubicBezTo>
                  <a:lnTo>
                    <a:pt x="184" y="103"/>
                  </a:lnTo>
                  <a:cubicBezTo>
                    <a:pt x="162" y="16"/>
                    <a:pt x="44" y="0"/>
                    <a:pt x="1" y="79"/>
                  </a:cubicBezTo>
                  <a:cubicBezTo>
                    <a:pt x="4" y="86"/>
                    <a:pt x="8" y="94"/>
                    <a:pt x="10" y="103"/>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9"/>
        <p:cNvGrpSpPr/>
        <p:nvPr/>
      </p:nvGrpSpPr>
      <p:grpSpPr>
        <a:xfrm>
          <a:off x="0" y="0"/>
          <a:ext cx="0" cy="0"/>
          <a:chOff x="0" y="0"/>
          <a:chExt cx="0" cy="0"/>
        </a:xfrm>
      </p:grpSpPr>
      <p:sp>
        <p:nvSpPr>
          <p:cNvPr id="170" name="Google Shape;170;p4"/>
          <p:cNvSpPr txBox="1">
            <a:spLocks noGrp="1"/>
          </p:cNvSpPr>
          <p:nvPr>
            <p:ph type="body" idx="1"/>
          </p:nvPr>
        </p:nvSpPr>
        <p:spPr>
          <a:xfrm>
            <a:off x="720200" y="1017675"/>
            <a:ext cx="7945500" cy="3850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2B3E55"/>
              </a:buClr>
              <a:buSzPts val="1200"/>
              <a:buFont typeface="Montserrat"/>
              <a:buChar char="●"/>
              <a:defRPr sz="1200"/>
            </a:lvl1pPr>
            <a:lvl2pPr marL="914400" lvl="1" indent="-304800" rtl="0">
              <a:spcBef>
                <a:spcPts val="1600"/>
              </a:spcBef>
              <a:spcAft>
                <a:spcPts val="0"/>
              </a:spcAft>
              <a:buClr>
                <a:srgbClr val="2B3E55"/>
              </a:buClr>
              <a:buSzPts val="1200"/>
              <a:buFont typeface="Montserrat"/>
              <a:buChar char="○"/>
              <a:defRPr sz="1200"/>
            </a:lvl2pPr>
            <a:lvl3pPr marL="1371600" lvl="2" indent="-304800" rtl="0">
              <a:spcBef>
                <a:spcPts val="1600"/>
              </a:spcBef>
              <a:spcAft>
                <a:spcPts val="0"/>
              </a:spcAft>
              <a:buClr>
                <a:srgbClr val="2B3E55"/>
              </a:buClr>
              <a:buSzPts val="1200"/>
              <a:buFont typeface="Montserrat"/>
              <a:buChar char="■"/>
              <a:defRPr sz="1200"/>
            </a:lvl3pPr>
            <a:lvl4pPr marL="1828800" lvl="3" indent="-304800" rtl="0">
              <a:spcBef>
                <a:spcPts val="1600"/>
              </a:spcBef>
              <a:spcAft>
                <a:spcPts val="0"/>
              </a:spcAft>
              <a:buClr>
                <a:srgbClr val="2B3E55"/>
              </a:buClr>
              <a:buSzPts val="1200"/>
              <a:buFont typeface="Montserrat"/>
              <a:buChar char="●"/>
              <a:defRPr sz="1200"/>
            </a:lvl4pPr>
            <a:lvl5pPr marL="2286000" lvl="4" indent="-304800" rtl="0">
              <a:spcBef>
                <a:spcPts val="1600"/>
              </a:spcBef>
              <a:spcAft>
                <a:spcPts val="0"/>
              </a:spcAft>
              <a:buClr>
                <a:srgbClr val="2B3E55"/>
              </a:buClr>
              <a:buSzPts val="1200"/>
              <a:buFont typeface="Montserrat"/>
              <a:buChar char="○"/>
              <a:defRPr sz="1200"/>
            </a:lvl5pPr>
            <a:lvl6pPr marL="2743200" lvl="5" indent="-304800" rtl="0">
              <a:spcBef>
                <a:spcPts val="1600"/>
              </a:spcBef>
              <a:spcAft>
                <a:spcPts val="0"/>
              </a:spcAft>
              <a:buClr>
                <a:srgbClr val="2B3E55"/>
              </a:buClr>
              <a:buSzPts val="1200"/>
              <a:buFont typeface="Montserrat"/>
              <a:buChar char="■"/>
              <a:defRPr sz="1200"/>
            </a:lvl6pPr>
            <a:lvl7pPr marL="3200400" lvl="6" indent="-304800" rtl="0">
              <a:spcBef>
                <a:spcPts val="1600"/>
              </a:spcBef>
              <a:spcAft>
                <a:spcPts val="0"/>
              </a:spcAft>
              <a:buClr>
                <a:srgbClr val="2B3E55"/>
              </a:buClr>
              <a:buSzPts val="1200"/>
              <a:buFont typeface="Montserrat"/>
              <a:buChar char="●"/>
              <a:defRPr sz="1200"/>
            </a:lvl7pPr>
            <a:lvl8pPr marL="3657600" lvl="7" indent="-304800" rtl="0">
              <a:spcBef>
                <a:spcPts val="1600"/>
              </a:spcBef>
              <a:spcAft>
                <a:spcPts val="0"/>
              </a:spcAft>
              <a:buClr>
                <a:srgbClr val="2B3E55"/>
              </a:buClr>
              <a:buSzPts val="1200"/>
              <a:buFont typeface="Montserrat"/>
              <a:buChar char="○"/>
              <a:defRPr sz="1200"/>
            </a:lvl8pPr>
            <a:lvl9pPr marL="4114800" lvl="8" indent="-304800" rtl="0">
              <a:spcBef>
                <a:spcPts val="1600"/>
              </a:spcBef>
              <a:spcAft>
                <a:spcPts val="1600"/>
              </a:spcAft>
              <a:buClr>
                <a:srgbClr val="2B3E55"/>
              </a:buClr>
              <a:buSzPts val="1200"/>
              <a:buFont typeface="Montserrat"/>
              <a:buChar char="■"/>
              <a:defRPr sz="1200"/>
            </a:lvl9pPr>
          </a:lstStyle>
          <a:p>
            <a:endParaRPr/>
          </a:p>
        </p:txBody>
      </p:sp>
      <p:sp>
        <p:nvSpPr>
          <p:cNvPr id="171" name="Google Shape;171;p4"/>
          <p:cNvSpPr txBox="1">
            <a:spLocks noGrp="1"/>
          </p:cNvSpPr>
          <p:nvPr>
            <p:ph type="title"/>
          </p:nvPr>
        </p:nvSpPr>
        <p:spPr>
          <a:xfrm>
            <a:off x="720211" y="420624"/>
            <a:ext cx="5437500" cy="484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accent4"/>
            </a:gs>
            <a:gs pos="100000">
              <a:srgbClr val="552973">
                <a:alpha val="41568"/>
              </a:srgbClr>
            </a:gs>
          </a:gsLst>
          <a:lin ang="5400012" scaled="0"/>
        </a:gradFill>
        <a:effectLst/>
      </p:bgPr>
    </p:bg>
    <p:spTree>
      <p:nvGrpSpPr>
        <p:cNvPr id="1" name="Shape 172"/>
        <p:cNvGrpSpPr/>
        <p:nvPr/>
      </p:nvGrpSpPr>
      <p:grpSpPr>
        <a:xfrm>
          <a:off x="0" y="0"/>
          <a:ext cx="0" cy="0"/>
          <a:chOff x="0" y="0"/>
          <a:chExt cx="0" cy="0"/>
        </a:xfrm>
      </p:grpSpPr>
      <p:sp>
        <p:nvSpPr>
          <p:cNvPr id="173" name="Google Shape;173;p5"/>
          <p:cNvSpPr/>
          <p:nvPr/>
        </p:nvSpPr>
        <p:spPr>
          <a:xfrm>
            <a:off x="-4755712" y="-327050"/>
            <a:ext cx="18655369" cy="4610768"/>
          </a:xfrm>
          <a:custGeom>
            <a:avLst/>
            <a:gdLst/>
            <a:ahLst/>
            <a:cxnLst/>
            <a:rect l="l" t="t" r="r" b="b"/>
            <a:pathLst>
              <a:path w="285709" h="79496" extrusionOk="0">
                <a:moveTo>
                  <a:pt x="0" y="0"/>
                </a:moveTo>
                <a:lnTo>
                  <a:pt x="0" y="20646"/>
                </a:lnTo>
                <a:cubicBezTo>
                  <a:pt x="0" y="20646"/>
                  <a:pt x="11782" y="10570"/>
                  <a:pt x="32541" y="10475"/>
                </a:cubicBezTo>
                <a:cubicBezTo>
                  <a:pt x="32643" y="10474"/>
                  <a:pt x="32745" y="10474"/>
                  <a:pt x="32846" y="10474"/>
                </a:cubicBezTo>
                <a:cubicBezTo>
                  <a:pt x="53455" y="10474"/>
                  <a:pt x="69150" y="20641"/>
                  <a:pt x="79591" y="34068"/>
                </a:cubicBezTo>
                <a:cubicBezTo>
                  <a:pt x="89352" y="46616"/>
                  <a:pt x="110099" y="79495"/>
                  <a:pt x="142236" y="79495"/>
                </a:cubicBezTo>
                <a:cubicBezTo>
                  <a:pt x="188169" y="79495"/>
                  <a:pt x="195905" y="47198"/>
                  <a:pt x="206118" y="34068"/>
                </a:cubicBezTo>
                <a:cubicBezTo>
                  <a:pt x="216562" y="20637"/>
                  <a:pt x="232263" y="10462"/>
                  <a:pt x="252874" y="10462"/>
                </a:cubicBezTo>
                <a:cubicBezTo>
                  <a:pt x="252970" y="10462"/>
                  <a:pt x="253066" y="10462"/>
                  <a:pt x="253162" y="10463"/>
                </a:cubicBezTo>
                <a:cubicBezTo>
                  <a:pt x="273921" y="10564"/>
                  <a:pt x="285708" y="20646"/>
                  <a:pt x="285708" y="20646"/>
                </a:cubicBezTo>
                <a:lnTo>
                  <a:pt x="28570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5"/>
          <p:cNvGrpSpPr/>
          <p:nvPr/>
        </p:nvGrpSpPr>
        <p:grpSpPr>
          <a:xfrm>
            <a:off x="-237802" y="3249767"/>
            <a:ext cx="9619568" cy="2707446"/>
            <a:chOff x="3267975" y="1644575"/>
            <a:chExt cx="4110575" cy="1151125"/>
          </a:xfrm>
        </p:grpSpPr>
        <p:sp>
          <p:nvSpPr>
            <p:cNvPr id="175" name="Google Shape;175;p5"/>
            <p:cNvSpPr/>
            <p:nvPr/>
          </p:nvSpPr>
          <p:spPr>
            <a:xfrm>
              <a:off x="4219200" y="1644575"/>
              <a:ext cx="1438350" cy="966125"/>
            </a:xfrm>
            <a:custGeom>
              <a:avLst/>
              <a:gdLst/>
              <a:ahLst/>
              <a:cxnLst/>
              <a:rect l="l" t="t" r="r" b="b"/>
              <a:pathLst>
                <a:path w="57534" h="38645" extrusionOk="0">
                  <a:moveTo>
                    <a:pt x="48140" y="0"/>
                  </a:moveTo>
                  <a:lnTo>
                    <a:pt x="43008" y="2482"/>
                  </a:lnTo>
                  <a:cubicBezTo>
                    <a:pt x="43008" y="2482"/>
                    <a:pt x="42547" y="2437"/>
                    <a:pt x="42061" y="2437"/>
                  </a:cubicBezTo>
                  <a:cubicBezTo>
                    <a:pt x="41708" y="2437"/>
                    <a:pt x="41342" y="2461"/>
                    <a:pt x="41128" y="2542"/>
                  </a:cubicBezTo>
                  <a:cubicBezTo>
                    <a:pt x="40619" y="2730"/>
                    <a:pt x="27359" y="16064"/>
                    <a:pt x="27359" y="16064"/>
                  </a:cubicBezTo>
                  <a:cubicBezTo>
                    <a:pt x="27359" y="16064"/>
                    <a:pt x="20942" y="23297"/>
                    <a:pt x="20521" y="23491"/>
                  </a:cubicBezTo>
                  <a:cubicBezTo>
                    <a:pt x="20099" y="23678"/>
                    <a:pt x="16466" y="25204"/>
                    <a:pt x="16466" y="25204"/>
                  </a:cubicBezTo>
                  <a:lnTo>
                    <a:pt x="1" y="38645"/>
                  </a:lnTo>
                  <a:lnTo>
                    <a:pt x="40559" y="38645"/>
                  </a:lnTo>
                  <a:lnTo>
                    <a:pt x="57533" y="31466"/>
                  </a:lnTo>
                  <a:lnTo>
                    <a:pt x="44948" y="24795"/>
                  </a:lnTo>
                  <a:lnTo>
                    <a:pt x="49525" y="19323"/>
                  </a:lnTo>
                  <a:lnTo>
                    <a:pt x="45905" y="12331"/>
                  </a:lnTo>
                  <a:lnTo>
                    <a:pt x="33313" y="20500"/>
                  </a:lnTo>
                  <a:lnTo>
                    <a:pt x="43235" y="12545"/>
                  </a:lnTo>
                  <a:lnTo>
                    <a:pt x="48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5052025" y="1644575"/>
              <a:ext cx="1561600" cy="966125"/>
            </a:xfrm>
            <a:custGeom>
              <a:avLst/>
              <a:gdLst/>
              <a:ahLst/>
              <a:cxnLst/>
              <a:rect l="l" t="t" r="r" b="b"/>
              <a:pathLst>
                <a:path w="62464" h="38645" extrusionOk="0">
                  <a:moveTo>
                    <a:pt x="62464" y="38645"/>
                  </a:moveTo>
                  <a:cubicBezTo>
                    <a:pt x="62464" y="38645"/>
                    <a:pt x="42707" y="21397"/>
                    <a:pt x="42278" y="21296"/>
                  </a:cubicBezTo>
                  <a:cubicBezTo>
                    <a:pt x="41857" y="21203"/>
                    <a:pt x="35273" y="18821"/>
                    <a:pt x="35273" y="18821"/>
                  </a:cubicBezTo>
                  <a:lnTo>
                    <a:pt x="19978" y="5587"/>
                  </a:lnTo>
                  <a:lnTo>
                    <a:pt x="15804" y="549"/>
                  </a:lnTo>
                  <a:lnTo>
                    <a:pt x="14827" y="0"/>
                  </a:lnTo>
                  <a:lnTo>
                    <a:pt x="9922" y="12545"/>
                  </a:lnTo>
                  <a:lnTo>
                    <a:pt x="0" y="20500"/>
                  </a:lnTo>
                  <a:lnTo>
                    <a:pt x="12592" y="12331"/>
                  </a:lnTo>
                  <a:lnTo>
                    <a:pt x="16212" y="19329"/>
                  </a:lnTo>
                  <a:lnTo>
                    <a:pt x="11635" y="24802"/>
                  </a:lnTo>
                  <a:lnTo>
                    <a:pt x="24220" y="31466"/>
                  </a:lnTo>
                  <a:lnTo>
                    <a:pt x="7246" y="38645"/>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3588450" y="1823700"/>
              <a:ext cx="954100" cy="787000"/>
            </a:xfrm>
            <a:custGeom>
              <a:avLst/>
              <a:gdLst/>
              <a:ahLst/>
              <a:cxnLst/>
              <a:rect l="l" t="t" r="r" b="b"/>
              <a:pathLst>
                <a:path w="38164" h="31480" extrusionOk="0">
                  <a:moveTo>
                    <a:pt x="35895" y="1"/>
                  </a:moveTo>
                  <a:lnTo>
                    <a:pt x="28991" y="8605"/>
                  </a:lnTo>
                  <a:lnTo>
                    <a:pt x="0" y="31480"/>
                  </a:lnTo>
                  <a:lnTo>
                    <a:pt x="6483" y="31480"/>
                  </a:lnTo>
                  <a:lnTo>
                    <a:pt x="31279" y="19785"/>
                  </a:lnTo>
                  <a:lnTo>
                    <a:pt x="28797" y="17035"/>
                  </a:lnTo>
                  <a:lnTo>
                    <a:pt x="36043" y="11401"/>
                  </a:lnTo>
                  <a:lnTo>
                    <a:pt x="34899" y="8819"/>
                  </a:lnTo>
                  <a:lnTo>
                    <a:pt x="22314" y="16346"/>
                  </a:lnTo>
                  <a:lnTo>
                    <a:pt x="34517" y="7528"/>
                  </a:lnTo>
                  <a:lnTo>
                    <a:pt x="38164" y="1"/>
                  </a:lnTo>
                  <a:close/>
                </a:path>
              </a:pathLst>
            </a:custGeom>
            <a:solidFill>
              <a:srgbClr val="FFDB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3750525" y="1823700"/>
              <a:ext cx="1482825" cy="787000"/>
            </a:xfrm>
            <a:custGeom>
              <a:avLst/>
              <a:gdLst/>
              <a:ahLst/>
              <a:cxnLst/>
              <a:rect l="l" t="t" r="r" b="b"/>
              <a:pathLst>
                <a:path w="59313" h="31480" extrusionOk="0">
                  <a:moveTo>
                    <a:pt x="59313" y="31480"/>
                  </a:moveTo>
                  <a:lnTo>
                    <a:pt x="41783" y="7675"/>
                  </a:lnTo>
                  <a:lnTo>
                    <a:pt x="37247" y="6276"/>
                  </a:lnTo>
                  <a:lnTo>
                    <a:pt x="31681" y="1"/>
                  </a:lnTo>
                  <a:lnTo>
                    <a:pt x="28034" y="7528"/>
                  </a:lnTo>
                  <a:lnTo>
                    <a:pt x="15831" y="16346"/>
                  </a:lnTo>
                  <a:lnTo>
                    <a:pt x="28416" y="8819"/>
                  </a:lnTo>
                  <a:lnTo>
                    <a:pt x="29560" y="11401"/>
                  </a:lnTo>
                  <a:lnTo>
                    <a:pt x="22314" y="17035"/>
                  </a:lnTo>
                  <a:lnTo>
                    <a:pt x="24796" y="19785"/>
                  </a:lnTo>
                  <a:lnTo>
                    <a:pt x="0" y="31480"/>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3267975" y="1956350"/>
              <a:ext cx="3403700" cy="839200"/>
            </a:xfrm>
            <a:custGeom>
              <a:avLst/>
              <a:gdLst/>
              <a:ahLst/>
              <a:cxnLst/>
              <a:rect l="l" t="t" r="r" b="b"/>
              <a:pathLst>
                <a:path w="136148" h="33568" extrusionOk="0">
                  <a:moveTo>
                    <a:pt x="80743" y="23859"/>
                  </a:moveTo>
                  <a:lnTo>
                    <a:pt x="80073" y="20681"/>
                  </a:lnTo>
                  <a:lnTo>
                    <a:pt x="79358" y="23063"/>
                  </a:lnTo>
                  <a:lnTo>
                    <a:pt x="78354" y="19570"/>
                  </a:lnTo>
                  <a:lnTo>
                    <a:pt x="76788" y="23330"/>
                  </a:lnTo>
                  <a:cubicBezTo>
                    <a:pt x="73992" y="22963"/>
                    <a:pt x="71175" y="22615"/>
                    <a:pt x="68338" y="22273"/>
                  </a:cubicBezTo>
                  <a:lnTo>
                    <a:pt x="67361" y="15696"/>
                  </a:lnTo>
                  <a:lnTo>
                    <a:pt x="65996" y="21999"/>
                  </a:lnTo>
                  <a:lnTo>
                    <a:pt x="65327" y="21919"/>
                  </a:lnTo>
                  <a:lnTo>
                    <a:pt x="64765" y="18125"/>
                  </a:lnTo>
                  <a:lnTo>
                    <a:pt x="63976" y="21765"/>
                  </a:lnTo>
                  <a:lnTo>
                    <a:pt x="61942" y="21537"/>
                  </a:lnTo>
                  <a:lnTo>
                    <a:pt x="60242" y="15717"/>
                  </a:lnTo>
                  <a:lnTo>
                    <a:pt x="58469" y="20621"/>
                  </a:lnTo>
                  <a:lnTo>
                    <a:pt x="57479" y="16827"/>
                  </a:lnTo>
                  <a:lnTo>
                    <a:pt x="56221" y="20922"/>
                  </a:lnTo>
                  <a:cubicBezTo>
                    <a:pt x="52722" y="20561"/>
                    <a:pt x="49216" y="20219"/>
                    <a:pt x="45690" y="19905"/>
                  </a:cubicBezTo>
                  <a:lnTo>
                    <a:pt x="45041" y="17764"/>
                  </a:lnTo>
                  <a:lnTo>
                    <a:pt x="44379" y="19791"/>
                  </a:lnTo>
                  <a:cubicBezTo>
                    <a:pt x="43556" y="19718"/>
                    <a:pt x="42740" y="19651"/>
                    <a:pt x="41917" y="19577"/>
                  </a:cubicBezTo>
                  <a:lnTo>
                    <a:pt x="40960" y="14485"/>
                  </a:lnTo>
                  <a:lnTo>
                    <a:pt x="39896" y="19410"/>
                  </a:lnTo>
                  <a:lnTo>
                    <a:pt x="38839" y="19330"/>
                  </a:lnTo>
                  <a:lnTo>
                    <a:pt x="38364" y="16914"/>
                  </a:lnTo>
                  <a:lnTo>
                    <a:pt x="37862" y="19249"/>
                  </a:lnTo>
                  <a:cubicBezTo>
                    <a:pt x="36986" y="19182"/>
                    <a:pt x="36109" y="19115"/>
                    <a:pt x="35233" y="19048"/>
                  </a:cubicBezTo>
                  <a:lnTo>
                    <a:pt x="34363" y="15884"/>
                  </a:lnTo>
                  <a:lnTo>
                    <a:pt x="33473" y="18674"/>
                  </a:lnTo>
                  <a:lnTo>
                    <a:pt x="32523" y="12311"/>
                  </a:lnTo>
                  <a:lnTo>
                    <a:pt x="31198" y="17423"/>
                  </a:lnTo>
                  <a:lnTo>
                    <a:pt x="30442" y="14519"/>
                  </a:lnTo>
                  <a:lnTo>
                    <a:pt x="29084" y="18620"/>
                  </a:lnTo>
                  <a:cubicBezTo>
                    <a:pt x="26662" y="18460"/>
                    <a:pt x="24240" y="18313"/>
                    <a:pt x="21825" y="18185"/>
                  </a:cubicBezTo>
                  <a:lnTo>
                    <a:pt x="20948" y="14479"/>
                  </a:lnTo>
                  <a:lnTo>
                    <a:pt x="20032" y="18092"/>
                  </a:lnTo>
                  <a:lnTo>
                    <a:pt x="20012" y="18092"/>
                  </a:lnTo>
                  <a:lnTo>
                    <a:pt x="18379" y="7133"/>
                  </a:lnTo>
                  <a:lnTo>
                    <a:pt x="16633" y="15228"/>
                  </a:lnTo>
                  <a:lnTo>
                    <a:pt x="15790" y="9561"/>
                  </a:lnTo>
                  <a:lnTo>
                    <a:pt x="14004" y="17804"/>
                  </a:lnTo>
                  <a:lnTo>
                    <a:pt x="13488" y="17784"/>
                  </a:lnTo>
                  <a:lnTo>
                    <a:pt x="12083" y="12967"/>
                  </a:lnTo>
                  <a:lnTo>
                    <a:pt x="10785" y="16238"/>
                  </a:lnTo>
                  <a:lnTo>
                    <a:pt x="9006" y="10384"/>
                  </a:lnTo>
                  <a:lnTo>
                    <a:pt x="6349" y="15302"/>
                  </a:lnTo>
                  <a:lnTo>
                    <a:pt x="3098" y="0"/>
                  </a:lnTo>
                  <a:cubicBezTo>
                    <a:pt x="3098" y="0"/>
                    <a:pt x="1398" y="6102"/>
                    <a:pt x="0" y="11214"/>
                  </a:cubicBezTo>
                  <a:lnTo>
                    <a:pt x="0" y="33567"/>
                  </a:lnTo>
                  <a:lnTo>
                    <a:pt x="136148" y="33567"/>
                  </a:lnTo>
                  <a:cubicBezTo>
                    <a:pt x="120311" y="30041"/>
                    <a:pt x="101216" y="26629"/>
                    <a:pt x="80743" y="23859"/>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4835575" y="1956525"/>
              <a:ext cx="2542975" cy="839175"/>
            </a:xfrm>
            <a:custGeom>
              <a:avLst/>
              <a:gdLst/>
              <a:ahLst/>
              <a:cxnLst/>
              <a:rect l="l" t="t" r="r" b="b"/>
              <a:pathLst>
                <a:path w="101719" h="33567" extrusionOk="0">
                  <a:moveTo>
                    <a:pt x="98620" y="0"/>
                  </a:moveTo>
                  <a:lnTo>
                    <a:pt x="95369" y="15301"/>
                  </a:lnTo>
                  <a:lnTo>
                    <a:pt x="92713" y="10384"/>
                  </a:lnTo>
                  <a:lnTo>
                    <a:pt x="90933" y="16238"/>
                  </a:lnTo>
                  <a:lnTo>
                    <a:pt x="89635" y="12966"/>
                  </a:lnTo>
                  <a:lnTo>
                    <a:pt x="88069" y="18332"/>
                  </a:lnTo>
                  <a:lnTo>
                    <a:pt x="87835" y="18352"/>
                  </a:lnTo>
                  <a:lnTo>
                    <a:pt x="85935" y="9554"/>
                  </a:lnTo>
                  <a:lnTo>
                    <a:pt x="85059" y="15435"/>
                  </a:lnTo>
                  <a:lnTo>
                    <a:pt x="83339" y="7126"/>
                  </a:lnTo>
                  <a:lnTo>
                    <a:pt x="81680" y="18085"/>
                  </a:lnTo>
                  <a:lnTo>
                    <a:pt x="80770" y="14478"/>
                  </a:lnTo>
                  <a:lnTo>
                    <a:pt x="79659" y="19135"/>
                  </a:lnTo>
                  <a:cubicBezTo>
                    <a:pt x="77987" y="19309"/>
                    <a:pt x="76254" y="19503"/>
                    <a:pt x="74461" y="19711"/>
                  </a:cubicBezTo>
                  <a:lnTo>
                    <a:pt x="72982" y="19677"/>
                  </a:lnTo>
                  <a:lnTo>
                    <a:pt x="71276" y="14512"/>
                  </a:lnTo>
                  <a:lnTo>
                    <a:pt x="70513" y="17422"/>
                  </a:lnTo>
                  <a:lnTo>
                    <a:pt x="69188" y="12304"/>
                  </a:lnTo>
                  <a:lnTo>
                    <a:pt x="68238" y="18667"/>
                  </a:lnTo>
                  <a:lnTo>
                    <a:pt x="67348" y="15877"/>
                  </a:lnTo>
                  <a:lnTo>
                    <a:pt x="66010" y="20768"/>
                  </a:lnTo>
                  <a:cubicBezTo>
                    <a:pt x="65428" y="20848"/>
                    <a:pt x="64833" y="20928"/>
                    <a:pt x="64231" y="21009"/>
                  </a:cubicBezTo>
                  <a:lnTo>
                    <a:pt x="63347" y="16900"/>
                  </a:lnTo>
                  <a:lnTo>
                    <a:pt x="62491" y="21249"/>
                  </a:lnTo>
                  <a:lnTo>
                    <a:pt x="62223" y="21290"/>
                  </a:lnTo>
                  <a:lnTo>
                    <a:pt x="60751" y="14478"/>
                  </a:lnTo>
                  <a:lnTo>
                    <a:pt x="59400" y="21691"/>
                  </a:lnTo>
                  <a:cubicBezTo>
                    <a:pt x="58945" y="21758"/>
                    <a:pt x="58483" y="21831"/>
                    <a:pt x="58028" y="21898"/>
                  </a:cubicBezTo>
                  <a:lnTo>
                    <a:pt x="56670" y="17757"/>
                  </a:lnTo>
                  <a:lnTo>
                    <a:pt x="55292" y="22313"/>
                  </a:lnTo>
                  <a:cubicBezTo>
                    <a:pt x="54034" y="22507"/>
                    <a:pt x="52756" y="22708"/>
                    <a:pt x="51465" y="22915"/>
                  </a:cubicBezTo>
                  <a:lnTo>
                    <a:pt x="50053" y="18306"/>
                  </a:lnTo>
                  <a:lnTo>
                    <a:pt x="49056" y="22099"/>
                  </a:lnTo>
                  <a:lnTo>
                    <a:pt x="47290" y="17195"/>
                  </a:lnTo>
                  <a:lnTo>
                    <a:pt x="45316" y="23939"/>
                  </a:lnTo>
                  <a:lnTo>
                    <a:pt x="43670" y="24227"/>
                  </a:lnTo>
                  <a:lnTo>
                    <a:pt x="42901" y="21182"/>
                  </a:lnTo>
                  <a:lnTo>
                    <a:pt x="42198" y="24488"/>
                  </a:lnTo>
                  <a:lnTo>
                    <a:pt x="41770" y="24561"/>
                  </a:lnTo>
                  <a:lnTo>
                    <a:pt x="40178" y="17182"/>
                  </a:lnTo>
                  <a:lnTo>
                    <a:pt x="38130" y="25224"/>
                  </a:lnTo>
                  <a:cubicBezTo>
                    <a:pt x="37194" y="25398"/>
                    <a:pt x="36250" y="25578"/>
                    <a:pt x="35300" y="25759"/>
                  </a:cubicBezTo>
                  <a:lnTo>
                    <a:pt x="33487" y="21055"/>
                  </a:lnTo>
                  <a:lnTo>
                    <a:pt x="31982" y="25143"/>
                  </a:lnTo>
                  <a:lnTo>
                    <a:pt x="31166" y="22460"/>
                  </a:lnTo>
                  <a:lnTo>
                    <a:pt x="29500" y="26890"/>
                  </a:lnTo>
                  <a:cubicBezTo>
                    <a:pt x="20260" y="28743"/>
                    <a:pt x="10398" y="30944"/>
                    <a:pt x="1" y="33567"/>
                  </a:cubicBezTo>
                  <a:lnTo>
                    <a:pt x="101718" y="33567"/>
                  </a:lnTo>
                  <a:lnTo>
                    <a:pt x="101718" y="11213"/>
                  </a:lnTo>
                  <a:cubicBezTo>
                    <a:pt x="100320" y="6102"/>
                    <a:pt x="98620" y="0"/>
                    <a:pt x="98620" y="0"/>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5991225" y="1961200"/>
              <a:ext cx="376525" cy="459175"/>
            </a:xfrm>
            <a:custGeom>
              <a:avLst/>
              <a:gdLst/>
              <a:ahLst/>
              <a:cxnLst/>
              <a:rect l="l" t="t" r="r" b="b"/>
              <a:pathLst>
                <a:path w="15061" h="18367" extrusionOk="0">
                  <a:moveTo>
                    <a:pt x="12478" y="0"/>
                  </a:moveTo>
                  <a:lnTo>
                    <a:pt x="10136" y="2268"/>
                  </a:lnTo>
                  <a:lnTo>
                    <a:pt x="2101" y="13850"/>
                  </a:lnTo>
                  <a:lnTo>
                    <a:pt x="8966" y="8906"/>
                  </a:lnTo>
                  <a:lnTo>
                    <a:pt x="0" y="18366"/>
                  </a:lnTo>
                  <a:lnTo>
                    <a:pt x="14305" y="11916"/>
                  </a:lnTo>
                  <a:lnTo>
                    <a:pt x="12398" y="4396"/>
                  </a:lnTo>
                  <a:lnTo>
                    <a:pt x="15061" y="2636"/>
                  </a:lnTo>
                  <a:lnTo>
                    <a:pt x="12478" y="0"/>
                  </a:lnTo>
                  <a:close/>
                </a:path>
              </a:pathLst>
            </a:custGeom>
            <a:solidFill>
              <a:srgbClr val="FFDB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5705200" y="1961200"/>
              <a:ext cx="1354025" cy="649500"/>
            </a:xfrm>
            <a:custGeom>
              <a:avLst/>
              <a:gdLst/>
              <a:ahLst/>
              <a:cxnLst/>
              <a:rect l="l" t="t" r="r" b="b"/>
              <a:pathLst>
                <a:path w="54161" h="25980" extrusionOk="0">
                  <a:moveTo>
                    <a:pt x="38712" y="12351"/>
                  </a:moveTo>
                  <a:lnTo>
                    <a:pt x="28302" y="1292"/>
                  </a:lnTo>
                  <a:lnTo>
                    <a:pt x="23919" y="0"/>
                  </a:lnTo>
                  <a:lnTo>
                    <a:pt x="26502" y="2636"/>
                  </a:lnTo>
                  <a:lnTo>
                    <a:pt x="23839" y="4396"/>
                  </a:lnTo>
                  <a:lnTo>
                    <a:pt x="25746" y="11916"/>
                  </a:lnTo>
                  <a:lnTo>
                    <a:pt x="11441" y="18366"/>
                  </a:lnTo>
                  <a:lnTo>
                    <a:pt x="20407" y="8906"/>
                  </a:lnTo>
                  <a:lnTo>
                    <a:pt x="13542" y="13850"/>
                  </a:lnTo>
                  <a:lnTo>
                    <a:pt x="0" y="25980"/>
                  </a:lnTo>
                  <a:lnTo>
                    <a:pt x="54161" y="25980"/>
                  </a:lnTo>
                  <a:close/>
                </a:path>
              </a:pathLst>
            </a:custGeom>
            <a:solidFill>
              <a:srgbClr val="5C31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3267975" y="1956350"/>
              <a:ext cx="3403700" cy="839200"/>
            </a:xfrm>
            <a:custGeom>
              <a:avLst/>
              <a:gdLst/>
              <a:ahLst/>
              <a:cxnLst/>
              <a:rect l="l" t="t" r="r" b="b"/>
              <a:pathLst>
                <a:path w="136148" h="33568" extrusionOk="0">
                  <a:moveTo>
                    <a:pt x="80743" y="23859"/>
                  </a:moveTo>
                  <a:lnTo>
                    <a:pt x="80073" y="20681"/>
                  </a:lnTo>
                  <a:lnTo>
                    <a:pt x="79358" y="23063"/>
                  </a:lnTo>
                  <a:lnTo>
                    <a:pt x="78354" y="19570"/>
                  </a:lnTo>
                  <a:lnTo>
                    <a:pt x="76788" y="23330"/>
                  </a:lnTo>
                  <a:cubicBezTo>
                    <a:pt x="73992" y="22963"/>
                    <a:pt x="71175" y="22615"/>
                    <a:pt x="68338" y="22273"/>
                  </a:cubicBezTo>
                  <a:lnTo>
                    <a:pt x="67361" y="15696"/>
                  </a:lnTo>
                  <a:lnTo>
                    <a:pt x="65996" y="21999"/>
                  </a:lnTo>
                  <a:lnTo>
                    <a:pt x="65327" y="21919"/>
                  </a:lnTo>
                  <a:lnTo>
                    <a:pt x="64765" y="18125"/>
                  </a:lnTo>
                  <a:lnTo>
                    <a:pt x="63976" y="21765"/>
                  </a:lnTo>
                  <a:lnTo>
                    <a:pt x="61942" y="21537"/>
                  </a:lnTo>
                  <a:lnTo>
                    <a:pt x="60242" y="15717"/>
                  </a:lnTo>
                  <a:lnTo>
                    <a:pt x="58469" y="20621"/>
                  </a:lnTo>
                  <a:lnTo>
                    <a:pt x="57479" y="16827"/>
                  </a:lnTo>
                  <a:lnTo>
                    <a:pt x="56221" y="20922"/>
                  </a:lnTo>
                  <a:cubicBezTo>
                    <a:pt x="52722" y="20561"/>
                    <a:pt x="49216" y="20219"/>
                    <a:pt x="45690" y="19905"/>
                  </a:cubicBezTo>
                  <a:lnTo>
                    <a:pt x="45041" y="17764"/>
                  </a:lnTo>
                  <a:lnTo>
                    <a:pt x="44379" y="19791"/>
                  </a:lnTo>
                  <a:cubicBezTo>
                    <a:pt x="43556" y="19718"/>
                    <a:pt x="42740" y="19651"/>
                    <a:pt x="41917" y="19577"/>
                  </a:cubicBezTo>
                  <a:lnTo>
                    <a:pt x="40960" y="14485"/>
                  </a:lnTo>
                  <a:lnTo>
                    <a:pt x="39896" y="19410"/>
                  </a:lnTo>
                  <a:lnTo>
                    <a:pt x="38839" y="19330"/>
                  </a:lnTo>
                  <a:lnTo>
                    <a:pt x="38364" y="16914"/>
                  </a:lnTo>
                  <a:lnTo>
                    <a:pt x="37862" y="19249"/>
                  </a:lnTo>
                  <a:cubicBezTo>
                    <a:pt x="36986" y="19182"/>
                    <a:pt x="36109" y="19115"/>
                    <a:pt x="35233" y="19048"/>
                  </a:cubicBezTo>
                  <a:lnTo>
                    <a:pt x="34363" y="15884"/>
                  </a:lnTo>
                  <a:lnTo>
                    <a:pt x="33473" y="18674"/>
                  </a:lnTo>
                  <a:lnTo>
                    <a:pt x="32523" y="12311"/>
                  </a:lnTo>
                  <a:lnTo>
                    <a:pt x="31198" y="17423"/>
                  </a:lnTo>
                  <a:lnTo>
                    <a:pt x="30442" y="14519"/>
                  </a:lnTo>
                  <a:lnTo>
                    <a:pt x="29084" y="18620"/>
                  </a:lnTo>
                  <a:cubicBezTo>
                    <a:pt x="26662" y="18460"/>
                    <a:pt x="24240" y="18313"/>
                    <a:pt x="21825" y="18185"/>
                  </a:cubicBezTo>
                  <a:lnTo>
                    <a:pt x="20948" y="14479"/>
                  </a:lnTo>
                  <a:lnTo>
                    <a:pt x="20032" y="18092"/>
                  </a:lnTo>
                  <a:lnTo>
                    <a:pt x="20012" y="18092"/>
                  </a:lnTo>
                  <a:lnTo>
                    <a:pt x="18379" y="7133"/>
                  </a:lnTo>
                  <a:lnTo>
                    <a:pt x="16633" y="15228"/>
                  </a:lnTo>
                  <a:lnTo>
                    <a:pt x="15790" y="9561"/>
                  </a:lnTo>
                  <a:lnTo>
                    <a:pt x="14004" y="17804"/>
                  </a:lnTo>
                  <a:lnTo>
                    <a:pt x="13488" y="17784"/>
                  </a:lnTo>
                  <a:lnTo>
                    <a:pt x="12083" y="12967"/>
                  </a:lnTo>
                  <a:lnTo>
                    <a:pt x="10785" y="16238"/>
                  </a:lnTo>
                  <a:lnTo>
                    <a:pt x="9006" y="10384"/>
                  </a:lnTo>
                  <a:lnTo>
                    <a:pt x="6349" y="15302"/>
                  </a:lnTo>
                  <a:lnTo>
                    <a:pt x="3098" y="0"/>
                  </a:lnTo>
                  <a:cubicBezTo>
                    <a:pt x="3098" y="0"/>
                    <a:pt x="1398" y="6102"/>
                    <a:pt x="0" y="11214"/>
                  </a:cubicBezTo>
                  <a:lnTo>
                    <a:pt x="0" y="33567"/>
                  </a:lnTo>
                  <a:lnTo>
                    <a:pt x="136148" y="33567"/>
                  </a:lnTo>
                  <a:cubicBezTo>
                    <a:pt x="120311" y="30041"/>
                    <a:pt x="101216" y="26629"/>
                    <a:pt x="80743" y="23859"/>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4835575" y="1956525"/>
              <a:ext cx="2542975" cy="839175"/>
            </a:xfrm>
            <a:custGeom>
              <a:avLst/>
              <a:gdLst/>
              <a:ahLst/>
              <a:cxnLst/>
              <a:rect l="l" t="t" r="r" b="b"/>
              <a:pathLst>
                <a:path w="101719" h="33567" extrusionOk="0">
                  <a:moveTo>
                    <a:pt x="98620" y="0"/>
                  </a:moveTo>
                  <a:lnTo>
                    <a:pt x="95369" y="15301"/>
                  </a:lnTo>
                  <a:lnTo>
                    <a:pt x="92713" y="10384"/>
                  </a:lnTo>
                  <a:lnTo>
                    <a:pt x="90933" y="16238"/>
                  </a:lnTo>
                  <a:lnTo>
                    <a:pt x="89635" y="12966"/>
                  </a:lnTo>
                  <a:lnTo>
                    <a:pt x="88069" y="18332"/>
                  </a:lnTo>
                  <a:lnTo>
                    <a:pt x="87835" y="18352"/>
                  </a:lnTo>
                  <a:lnTo>
                    <a:pt x="85935" y="9554"/>
                  </a:lnTo>
                  <a:lnTo>
                    <a:pt x="85059" y="15435"/>
                  </a:lnTo>
                  <a:lnTo>
                    <a:pt x="83339" y="7126"/>
                  </a:lnTo>
                  <a:lnTo>
                    <a:pt x="81680" y="18085"/>
                  </a:lnTo>
                  <a:lnTo>
                    <a:pt x="80770" y="14478"/>
                  </a:lnTo>
                  <a:lnTo>
                    <a:pt x="79659" y="19135"/>
                  </a:lnTo>
                  <a:cubicBezTo>
                    <a:pt x="77987" y="19309"/>
                    <a:pt x="76254" y="19503"/>
                    <a:pt x="74461" y="19711"/>
                  </a:cubicBezTo>
                  <a:lnTo>
                    <a:pt x="72982" y="19677"/>
                  </a:lnTo>
                  <a:lnTo>
                    <a:pt x="71276" y="14512"/>
                  </a:lnTo>
                  <a:lnTo>
                    <a:pt x="70513" y="17422"/>
                  </a:lnTo>
                  <a:lnTo>
                    <a:pt x="69188" y="12304"/>
                  </a:lnTo>
                  <a:lnTo>
                    <a:pt x="68238" y="18667"/>
                  </a:lnTo>
                  <a:lnTo>
                    <a:pt x="67348" y="15877"/>
                  </a:lnTo>
                  <a:lnTo>
                    <a:pt x="66010" y="20768"/>
                  </a:lnTo>
                  <a:cubicBezTo>
                    <a:pt x="65428" y="20848"/>
                    <a:pt x="64833" y="20928"/>
                    <a:pt x="64231" y="21009"/>
                  </a:cubicBezTo>
                  <a:lnTo>
                    <a:pt x="63347" y="16900"/>
                  </a:lnTo>
                  <a:lnTo>
                    <a:pt x="62491" y="21249"/>
                  </a:lnTo>
                  <a:lnTo>
                    <a:pt x="62223" y="21290"/>
                  </a:lnTo>
                  <a:lnTo>
                    <a:pt x="60751" y="14478"/>
                  </a:lnTo>
                  <a:lnTo>
                    <a:pt x="59400" y="21691"/>
                  </a:lnTo>
                  <a:cubicBezTo>
                    <a:pt x="58945" y="21758"/>
                    <a:pt x="58483" y="21831"/>
                    <a:pt x="58028" y="21898"/>
                  </a:cubicBezTo>
                  <a:lnTo>
                    <a:pt x="56670" y="17757"/>
                  </a:lnTo>
                  <a:lnTo>
                    <a:pt x="55292" y="22313"/>
                  </a:lnTo>
                  <a:cubicBezTo>
                    <a:pt x="54034" y="22507"/>
                    <a:pt x="52756" y="22708"/>
                    <a:pt x="51465" y="22915"/>
                  </a:cubicBezTo>
                  <a:lnTo>
                    <a:pt x="50053" y="18306"/>
                  </a:lnTo>
                  <a:lnTo>
                    <a:pt x="49056" y="22099"/>
                  </a:lnTo>
                  <a:lnTo>
                    <a:pt x="47290" y="17195"/>
                  </a:lnTo>
                  <a:lnTo>
                    <a:pt x="45316" y="23939"/>
                  </a:lnTo>
                  <a:lnTo>
                    <a:pt x="43670" y="24227"/>
                  </a:lnTo>
                  <a:lnTo>
                    <a:pt x="42901" y="21182"/>
                  </a:lnTo>
                  <a:lnTo>
                    <a:pt x="42198" y="24488"/>
                  </a:lnTo>
                  <a:lnTo>
                    <a:pt x="41770" y="24561"/>
                  </a:lnTo>
                  <a:lnTo>
                    <a:pt x="40178" y="17182"/>
                  </a:lnTo>
                  <a:lnTo>
                    <a:pt x="38130" y="25224"/>
                  </a:lnTo>
                  <a:cubicBezTo>
                    <a:pt x="37194" y="25398"/>
                    <a:pt x="36250" y="25578"/>
                    <a:pt x="35300" y="25759"/>
                  </a:cubicBezTo>
                  <a:lnTo>
                    <a:pt x="33487" y="21055"/>
                  </a:lnTo>
                  <a:lnTo>
                    <a:pt x="31982" y="25143"/>
                  </a:lnTo>
                  <a:lnTo>
                    <a:pt x="31166" y="22460"/>
                  </a:lnTo>
                  <a:lnTo>
                    <a:pt x="29500" y="26890"/>
                  </a:lnTo>
                  <a:cubicBezTo>
                    <a:pt x="20260" y="28743"/>
                    <a:pt x="10398" y="30944"/>
                    <a:pt x="1" y="33567"/>
                  </a:cubicBezTo>
                  <a:lnTo>
                    <a:pt x="101718" y="33567"/>
                  </a:lnTo>
                  <a:lnTo>
                    <a:pt x="101718" y="11213"/>
                  </a:lnTo>
                  <a:cubicBezTo>
                    <a:pt x="100320" y="6102"/>
                    <a:pt x="98620" y="0"/>
                    <a:pt x="98620" y="0"/>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5"/>
          <p:cNvSpPr txBox="1">
            <a:spLocks noGrp="1"/>
          </p:cNvSpPr>
          <p:nvPr>
            <p:ph type="subTitle" idx="1"/>
          </p:nvPr>
        </p:nvSpPr>
        <p:spPr>
          <a:xfrm flipH="1">
            <a:off x="4680450" y="1585225"/>
            <a:ext cx="1931700" cy="364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6" name="Google Shape;186;p5"/>
          <p:cNvSpPr txBox="1">
            <a:spLocks noGrp="1"/>
          </p:cNvSpPr>
          <p:nvPr>
            <p:ph type="subTitle" idx="2"/>
          </p:nvPr>
        </p:nvSpPr>
        <p:spPr>
          <a:xfrm>
            <a:off x="4680450" y="2029025"/>
            <a:ext cx="1931700" cy="118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7" name="Google Shape;187;p5"/>
          <p:cNvSpPr txBox="1">
            <a:spLocks noGrp="1"/>
          </p:cNvSpPr>
          <p:nvPr>
            <p:ph type="subTitle" idx="3"/>
          </p:nvPr>
        </p:nvSpPr>
        <p:spPr>
          <a:xfrm flipH="1">
            <a:off x="2531850" y="1585225"/>
            <a:ext cx="1931700" cy="365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8" name="Google Shape;188;p5"/>
          <p:cNvSpPr txBox="1">
            <a:spLocks noGrp="1"/>
          </p:cNvSpPr>
          <p:nvPr>
            <p:ph type="subTitle" idx="4"/>
          </p:nvPr>
        </p:nvSpPr>
        <p:spPr>
          <a:xfrm>
            <a:off x="2531850" y="2029025"/>
            <a:ext cx="1931700" cy="118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9" name="Google Shape;189;p5"/>
          <p:cNvSpPr txBox="1">
            <a:spLocks noGrp="1"/>
          </p:cNvSpPr>
          <p:nvPr>
            <p:ph type="title" hasCustomPrompt="1"/>
          </p:nvPr>
        </p:nvSpPr>
        <p:spPr>
          <a:xfrm>
            <a:off x="3808025" y="454899"/>
            <a:ext cx="15279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5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90" name="Google Shape;190;p5"/>
          <p:cNvSpPr txBox="1">
            <a:spLocks noGrp="1"/>
          </p:cNvSpPr>
          <p:nvPr>
            <p:ph type="title" idx="5"/>
          </p:nvPr>
        </p:nvSpPr>
        <p:spPr>
          <a:xfrm>
            <a:off x="3069000" y="911150"/>
            <a:ext cx="3006000" cy="548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2400"/>
              <a:buNone/>
              <a:defRPr>
                <a:solidFill>
                  <a:schemeClr val="dk2"/>
                </a:solidFill>
              </a:defRPr>
            </a:lvl1pPr>
            <a:lvl2pPr lvl="1" rtl="0">
              <a:spcBef>
                <a:spcPts val="0"/>
              </a:spcBef>
              <a:spcAft>
                <a:spcPts val="0"/>
              </a:spcAft>
              <a:buClr>
                <a:schemeClr val="dk2"/>
              </a:buClr>
              <a:buSzPts val="2400"/>
              <a:buNone/>
              <a:defRPr sz="2400">
                <a:solidFill>
                  <a:schemeClr val="dk2"/>
                </a:solidFill>
              </a:defRPr>
            </a:lvl2pPr>
            <a:lvl3pPr lvl="2" rtl="0">
              <a:spcBef>
                <a:spcPts val="0"/>
              </a:spcBef>
              <a:spcAft>
                <a:spcPts val="0"/>
              </a:spcAft>
              <a:buClr>
                <a:schemeClr val="dk2"/>
              </a:buClr>
              <a:buSzPts val="2400"/>
              <a:buNone/>
              <a:defRPr sz="2400">
                <a:solidFill>
                  <a:schemeClr val="dk2"/>
                </a:solidFill>
              </a:defRPr>
            </a:lvl3pPr>
            <a:lvl4pPr lvl="3" rtl="0">
              <a:spcBef>
                <a:spcPts val="0"/>
              </a:spcBef>
              <a:spcAft>
                <a:spcPts val="0"/>
              </a:spcAft>
              <a:buClr>
                <a:schemeClr val="dk2"/>
              </a:buClr>
              <a:buSzPts val="2400"/>
              <a:buNone/>
              <a:defRPr sz="2400">
                <a:solidFill>
                  <a:schemeClr val="dk2"/>
                </a:solidFill>
              </a:defRPr>
            </a:lvl4pPr>
            <a:lvl5pPr lvl="4" rtl="0">
              <a:spcBef>
                <a:spcPts val="0"/>
              </a:spcBef>
              <a:spcAft>
                <a:spcPts val="0"/>
              </a:spcAft>
              <a:buClr>
                <a:schemeClr val="dk2"/>
              </a:buClr>
              <a:buSzPts val="2400"/>
              <a:buNone/>
              <a:defRPr sz="2400">
                <a:solidFill>
                  <a:schemeClr val="dk2"/>
                </a:solidFill>
              </a:defRPr>
            </a:lvl5pPr>
            <a:lvl6pPr lvl="5" rtl="0">
              <a:spcBef>
                <a:spcPts val="0"/>
              </a:spcBef>
              <a:spcAft>
                <a:spcPts val="0"/>
              </a:spcAft>
              <a:buClr>
                <a:schemeClr val="dk2"/>
              </a:buClr>
              <a:buSzPts val="2400"/>
              <a:buNone/>
              <a:defRPr sz="2400">
                <a:solidFill>
                  <a:schemeClr val="dk2"/>
                </a:solidFill>
              </a:defRPr>
            </a:lvl6pPr>
            <a:lvl7pPr lvl="6" rtl="0">
              <a:spcBef>
                <a:spcPts val="0"/>
              </a:spcBef>
              <a:spcAft>
                <a:spcPts val="0"/>
              </a:spcAft>
              <a:buClr>
                <a:schemeClr val="dk2"/>
              </a:buClr>
              <a:buSzPts val="2400"/>
              <a:buNone/>
              <a:defRPr sz="2400">
                <a:solidFill>
                  <a:schemeClr val="dk2"/>
                </a:solidFill>
              </a:defRPr>
            </a:lvl7pPr>
            <a:lvl8pPr lvl="7" rtl="0">
              <a:spcBef>
                <a:spcPts val="0"/>
              </a:spcBef>
              <a:spcAft>
                <a:spcPts val="0"/>
              </a:spcAft>
              <a:buClr>
                <a:schemeClr val="dk2"/>
              </a:buClr>
              <a:buSzPts val="2400"/>
              <a:buNone/>
              <a:defRPr sz="2400">
                <a:solidFill>
                  <a:schemeClr val="dk2"/>
                </a:solidFill>
              </a:defRPr>
            </a:lvl8pPr>
            <a:lvl9pPr lvl="8" rtl="0">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1"/>
        <p:cNvGrpSpPr/>
        <p:nvPr/>
      </p:nvGrpSpPr>
      <p:grpSpPr>
        <a:xfrm>
          <a:off x="0" y="0"/>
          <a:ext cx="0" cy="0"/>
          <a:chOff x="0" y="0"/>
          <a:chExt cx="0" cy="0"/>
        </a:xfrm>
      </p:grpSpPr>
      <p:sp>
        <p:nvSpPr>
          <p:cNvPr id="192" name="Google Shape;192;p6"/>
          <p:cNvSpPr txBox="1">
            <a:spLocks noGrp="1"/>
          </p:cNvSpPr>
          <p:nvPr>
            <p:ph type="title"/>
          </p:nvPr>
        </p:nvSpPr>
        <p:spPr>
          <a:xfrm>
            <a:off x="720000" y="421475"/>
            <a:ext cx="7704000" cy="4881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accent4"/>
            </a:gs>
            <a:gs pos="100000">
              <a:schemeClr val="lt1"/>
            </a:gs>
          </a:gsLst>
          <a:lin ang="5400012" scaled="0"/>
        </a:gradFill>
        <a:effectLst/>
      </p:bgPr>
    </p:bg>
    <p:spTree>
      <p:nvGrpSpPr>
        <p:cNvPr id="1" name="Shape 193"/>
        <p:cNvGrpSpPr/>
        <p:nvPr/>
      </p:nvGrpSpPr>
      <p:grpSpPr>
        <a:xfrm>
          <a:off x="0" y="0"/>
          <a:ext cx="0" cy="0"/>
          <a:chOff x="0" y="0"/>
          <a:chExt cx="0" cy="0"/>
        </a:xfrm>
      </p:grpSpPr>
      <p:grpSp>
        <p:nvGrpSpPr>
          <p:cNvPr id="194" name="Google Shape;194;p7"/>
          <p:cNvGrpSpPr/>
          <p:nvPr/>
        </p:nvGrpSpPr>
        <p:grpSpPr>
          <a:xfrm>
            <a:off x="-311725" y="311295"/>
            <a:ext cx="9455714" cy="4914602"/>
            <a:chOff x="-9646825" y="228895"/>
            <a:chExt cx="9455714" cy="4914602"/>
          </a:xfrm>
        </p:grpSpPr>
        <p:sp>
          <p:nvSpPr>
            <p:cNvPr id="195" name="Google Shape;195;p7"/>
            <p:cNvSpPr/>
            <p:nvPr/>
          </p:nvSpPr>
          <p:spPr>
            <a:xfrm>
              <a:off x="-3423575" y="468998"/>
              <a:ext cx="3231501" cy="2837015"/>
            </a:xfrm>
            <a:custGeom>
              <a:avLst/>
              <a:gdLst/>
              <a:ahLst/>
              <a:cxnLst/>
              <a:rect l="l" t="t" r="r" b="b"/>
              <a:pathLst>
                <a:path w="20471" h="17972" extrusionOk="0">
                  <a:moveTo>
                    <a:pt x="12817" y="86"/>
                  </a:moveTo>
                  <a:cubicBezTo>
                    <a:pt x="12902" y="139"/>
                    <a:pt x="17011" y="4829"/>
                    <a:pt x="20470" y="8789"/>
                  </a:cubicBezTo>
                  <a:lnTo>
                    <a:pt x="20470" y="16298"/>
                  </a:lnTo>
                  <a:cubicBezTo>
                    <a:pt x="13833" y="17971"/>
                    <a:pt x="3748" y="17272"/>
                    <a:pt x="0" y="14198"/>
                  </a:cubicBezTo>
                  <a:cubicBezTo>
                    <a:pt x="0" y="14198"/>
                    <a:pt x="12232" y="179"/>
                    <a:pt x="12378" y="86"/>
                  </a:cubicBezTo>
                  <a:cubicBezTo>
                    <a:pt x="12512" y="1"/>
                    <a:pt x="12683" y="1"/>
                    <a:pt x="12817" y="86"/>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7"/>
            <p:cNvSpPr/>
            <p:nvPr/>
          </p:nvSpPr>
          <p:spPr>
            <a:xfrm>
              <a:off x="-1475445" y="482416"/>
              <a:ext cx="1283381" cy="2669844"/>
            </a:xfrm>
            <a:custGeom>
              <a:avLst/>
              <a:gdLst/>
              <a:ahLst/>
              <a:cxnLst/>
              <a:rect l="l" t="t" r="r" b="b"/>
              <a:pathLst>
                <a:path w="8130" h="16913" extrusionOk="0">
                  <a:moveTo>
                    <a:pt x="476" y="1"/>
                  </a:moveTo>
                  <a:cubicBezTo>
                    <a:pt x="561" y="54"/>
                    <a:pt x="4670" y="4744"/>
                    <a:pt x="8129" y="8704"/>
                  </a:cubicBezTo>
                  <a:lnTo>
                    <a:pt x="8129" y="16214"/>
                  </a:lnTo>
                  <a:cubicBezTo>
                    <a:pt x="6862" y="16534"/>
                    <a:pt x="5467" y="16767"/>
                    <a:pt x="4015" y="16913"/>
                  </a:cubicBezTo>
                  <a:cubicBezTo>
                    <a:pt x="2705" y="13858"/>
                    <a:pt x="191" y="7986"/>
                    <a:pt x="110" y="7730"/>
                  </a:cubicBezTo>
                  <a:cubicBezTo>
                    <a:pt x="0" y="7383"/>
                    <a:pt x="128" y="7080"/>
                    <a:pt x="128" y="7080"/>
                  </a:cubicBezTo>
                  <a:cubicBezTo>
                    <a:pt x="1616" y="4347"/>
                    <a:pt x="2093" y="4022"/>
                    <a:pt x="1928" y="3632"/>
                  </a:cubicBezTo>
                  <a:cubicBezTo>
                    <a:pt x="1763" y="3240"/>
                    <a:pt x="476" y="1"/>
                    <a:pt x="476"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7"/>
            <p:cNvSpPr/>
            <p:nvPr/>
          </p:nvSpPr>
          <p:spPr>
            <a:xfrm>
              <a:off x="-1475602" y="1055600"/>
              <a:ext cx="1195928" cy="1369572"/>
            </a:xfrm>
            <a:custGeom>
              <a:avLst/>
              <a:gdLst/>
              <a:ahLst/>
              <a:cxnLst/>
              <a:rect l="l" t="t" r="r" b="b"/>
              <a:pathLst>
                <a:path w="7576" h="8676" extrusionOk="0">
                  <a:moveTo>
                    <a:pt x="111" y="4099"/>
                  </a:moveTo>
                  <a:cubicBezTo>
                    <a:pt x="0" y="3752"/>
                    <a:pt x="129" y="3449"/>
                    <a:pt x="129" y="3449"/>
                  </a:cubicBezTo>
                  <a:cubicBezTo>
                    <a:pt x="1617" y="716"/>
                    <a:pt x="2094" y="391"/>
                    <a:pt x="1929" y="1"/>
                  </a:cubicBezTo>
                  <a:lnTo>
                    <a:pt x="7575" y="8676"/>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a:off x="-5761299" y="1060809"/>
              <a:ext cx="4697523" cy="2869849"/>
            </a:xfrm>
            <a:custGeom>
              <a:avLst/>
              <a:gdLst/>
              <a:ahLst/>
              <a:cxnLst/>
              <a:rect l="l" t="t" r="r" b="b"/>
              <a:pathLst>
                <a:path w="29758" h="18180" extrusionOk="0">
                  <a:moveTo>
                    <a:pt x="15138" y="85"/>
                  </a:moveTo>
                  <a:cubicBezTo>
                    <a:pt x="15311" y="178"/>
                    <a:pt x="29757" y="14198"/>
                    <a:pt x="29757" y="14198"/>
                  </a:cubicBezTo>
                  <a:cubicBezTo>
                    <a:pt x="24025" y="18179"/>
                    <a:pt x="5733" y="18179"/>
                    <a:pt x="1" y="14198"/>
                  </a:cubicBezTo>
                  <a:cubicBezTo>
                    <a:pt x="1" y="14198"/>
                    <a:pt x="14447" y="178"/>
                    <a:pt x="14620" y="87"/>
                  </a:cubicBezTo>
                  <a:cubicBezTo>
                    <a:pt x="14782" y="2"/>
                    <a:pt x="14975" y="1"/>
                    <a:pt x="15138" y="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7"/>
            <p:cNvSpPr/>
            <p:nvPr/>
          </p:nvSpPr>
          <p:spPr>
            <a:xfrm>
              <a:off x="-3460513" y="1074227"/>
              <a:ext cx="2396750" cy="2670002"/>
            </a:xfrm>
            <a:custGeom>
              <a:avLst/>
              <a:gdLst/>
              <a:ahLst/>
              <a:cxnLst/>
              <a:rect l="l" t="t" r="r" b="b"/>
              <a:pathLst>
                <a:path w="15183" h="16914" extrusionOk="0">
                  <a:moveTo>
                    <a:pt x="563" y="0"/>
                  </a:moveTo>
                  <a:cubicBezTo>
                    <a:pt x="736" y="93"/>
                    <a:pt x="15182" y="14113"/>
                    <a:pt x="15182" y="14113"/>
                  </a:cubicBezTo>
                  <a:cubicBezTo>
                    <a:pt x="13029" y="15607"/>
                    <a:pt x="9106" y="16541"/>
                    <a:pt x="4743" y="16914"/>
                  </a:cubicBezTo>
                  <a:cubicBezTo>
                    <a:pt x="3195" y="13857"/>
                    <a:pt x="226" y="7986"/>
                    <a:pt x="131" y="7731"/>
                  </a:cubicBezTo>
                  <a:cubicBezTo>
                    <a:pt x="0" y="7383"/>
                    <a:pt x="152" y="7079"/>
                    <a:pt x="152" y="7079"/>
                  </a:cubicBezTo>
                  <a:cubicBezTo>
                    <a:pt x="1909" y="4347"/>
                    <a:pt x="2473" y="4022"/>
                    <a:pt x="2278" y="3632"/>
                  </a:cubicBezTo>
                  <a:cubicBezTo>
                    <a:pt x="2083" y="3240"/>
                    <a:pt x="563" y="0"/>
                    <a:pt x="563"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p:nvPr/>
          </p:nvSpPr>
          <p:spPr>
            <a:xfrm>
              <a:off x="-3460513" y="1647411"/>
              <a:ext cx="1412351" cy="1369572"/>
            </a:xfrm>
            <a:custGeom>
              <a:avLst/>
              <a:gdLst/>
              <a:ahLst/>
              <a:cxnLst/>
              <a:rect l="l" t="t" r="r" b="b"/>
              <a:pathLst>
                <a:path w="8947" h="8676" extrusionOk="0">
                  <a:moveTo>
                    <a:pt x="131" y="4100"/>
                  </a:moveTo>
                  <a:cubicBezTo>
                    <a:pt x="0" y="3752"/>
                    <a:pt x="152" y="3448"/>
                    <a:pt x="152" y="3448"/>
                  </a:cubicBezTo>
                  <a:cubicBezTo>
                    <a:pt x="1909" y="716"/>
                    <a:pt x="2473" y="391"/>
                    <a:pt x="2278" y="1"/>
                  </a:cubicBezTo>
                  <a:lnTo>
                    <a:pt x="8946" y="8675"/>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7"/>
            <p:cNvSpPr/>
            <p:nvPr/>
          </p:nvSpPr>
          <p:spPr>
            <a:xfrm>
              <a:off x="-5972514" y="2592667"/>
              <a:ext cx="5780584" cy="1495542"/>
            </a:xfrm>
            <a:custGeom>
              <a:avLst/>
              <a:gdLst/>
              <a:ahLst/>
              <a:cxnLst/>
              <a:rect l="l" t="t" r="r" b="b"/>
              <a:pathLst>
                <a:path w="36619" h="9474" extrusionOk="0">
                  <a:moveTo>
                    <a:pt x="3257" y="3399"/>
                  </a:moveTo>
                  <a:cubicBezTo>
                    <a:pt x="3257" y="3399"/>
                    <a:pt x="4303" y="2774"/>
                    <a:pt x="4519" y="2654"/>
                  </a:cubicBezTo>
                  <a:cubicBezTo>
                    <a:pt x="4733" y="2533"/>
                    <a:pt x="4928" y="2486"/>
                    <a:pt x="5444" y="2486"/>
                  </a:cubicBezTo>
                  <a:lnTo>
                    <a:pt x="8142" y="2486"/>
                  </a:lnTo>
                  <a:cubicBezTo>
                    <a:pt x="8978" y="2486"/>
                    <a:pt x="9862" y="2201"/>
                    <a:pt x="10403" y="1971"/>
                  </a:cubicBezTo>
                  <a:cubicBezTo>
                    <a:pt x="10943" y="1742"/>
                    <a:pt x="11142" y="1774"/>
                    <a:pt x="11432" y="1774"/>
                  </a:cubicBezTo>
                  <a:lnTo>
                    <a:pt x="13995" y="1774"/>
                  </a:lnTo>
                  <a:cubicBezTo>
                    <a:pt x="14289" y="1774"/>
                    <a:pt x="14507" y="1958"/>
                    <a:pt x="14740" y="2095"/>
                  </a:cubicBezTo>
                  <a:cubicBezTo>
                    <a:pt x="14974" y="2232"/>
                    <a:pt x="15053" y="2380"/>
                    <a:pt x="15630" y="2380"/>
                  </a:cubicBezTo>
                  <a:lnTo>
                    <a:pt x="16358" y="2380"/>
                  </a:lnTo>
                  <a:cubicBezTo>
                    <a:pt x="16448" y="2380"/>
                    <a:pt x="16637" y="2258"/>
                    <a:pt x="16706" y="2184"/>
                  </a:cubicBezTo>
                  <a:cubicBezTo>
                    <a:pt x="16775" y="2110"/>
                    <a:pt x="17308" y="1570"/>
                    <a:pt x="17590" y="1296"/>
                  </a:cubicBezTo>
                  <a:cubicBezTo>
                    <a:pt x="17871" y="1022"/>
                    <a:pt x="18185" y="1039"/>
                    <a:pt x="18869" y="1039"/>
                  </a:cubicBezTo>
                  <a:lnTo>
                    <a:pt x="23821" y="1039"/>
                  </a:lnTo>
                  <a:cubicBezTo>
                    <a:pt x="25125" y="1039"/>
                    <a:pt x="24868" y="0"/>
                    <a:pt x="26300" y="0"/>
                  </a:cubicBezTo>
                  <a:lnTo>
                    <a:pt x="29343" y="0"/>
                  </a:lnTo>
                  <a:cubicBezTo>
                    <a:pt x="30196" y="0"/>
                    <a:pt x="30727" y="918"/>
                    <a:pt x="31646" y="918"/>
                  </a:cubicBezTo>
                  <a:lnTo>
                    <a:pt x="36618" y="918"/>
                  </a:lnTo>
                  <a:lnTo>
                    <a:pt x="36618" y="6030"/>
                  </a:lnTo>
                  <a:cubicBezTo>
                    <a:pt x="32378" y="7309"/>
                    <a:pt x="25311" y="9205"/>
                    <a:pt x="20373" y="9311"/>
                  </a:cubicBezTo>
                  <a:cubicBezTo>
                    <a:pt x="12886" y="9474"/>
                    <a:pt x="1" y="8188"/>
                    <a:pt x="1" y="8188"/>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7"/>
            <p:cNvSpPr/>
            <p:nvPr/>
          </p:nvSpPr>
          <p:spPr>
            <a:xfrm>
              <a:off x="-9646667" y="2764101"/>
              <a:ext cx="9454559" cy="788340"/>
            </a:xfrm>
            <a:custGeom>
              <a:avLst/>
              <a:gdLst/>
              <a:ahLst/>
              <a:cxnLst/>
              <a:rect l="l" t="t" r="r" b="b"/>
              <a:pathLst>
                <a:path w="59893" h="4994" extrusionOk="0">
                  <a:moveTo>
                    <a:pt x="1" y="1932"/>
                  </a:moveTo>
                  <a:cubicBezTo>
                    <a:pt x="227" y="1786"/>
                    <a:pt x="453" y="1641"/>
                    <a:pt x="650" y="1517"/>
                  </a:cubicBezTo>
                  <a:cubicBezTo>
                    <a:pt x="1394" y="1048"/>
                    <a:pt x="1931" y="1162"/>
                    <a:pt x="2622" y="1162"/>
                  </a:cubicBezTo>
                  <a:lnTo>
                    <a:pt x="6116" y="1162"/>
                  </a:lnTo>
                  <a:cubicBezTo>
                    <a:pt x="6498" y="1162"/>
                    <a:pt x="7168" y="1678"/>
                    <a:pt x="7490" y="1758"/>
                  </a:cubicBezTo>
                  <a:cubicBezTo>
                    <a:pt x="7813" y="1839"/>
                    <a:pt x="7954" y="1852"/>
                    <a:pt x="8685" y="1852"/>
                  </a:cubicBezTo>
                  <a:lnTo>
                    <a:pt x="9503" y="1852"/>
                  </a:lnTo>
                  <a:cubicBezTo>
                    <a:pt x="9852" y="1852"/>
                    <a:pt x="10007" y="1632"/>
                    <a:pt x="10114" y="1497"/>
                  </a:cubicBezTo>
                  <a:cubicBezTo>
                    <a:pt x="10221" y="1361"/>
                    <a:pt x="10382" y="1135"/>
                    <a:pt x="10529" y="906"/>
                  </a:cubicBezTo>
                  <a:cubicBezTo>
                    <a:pt x="10677" y="678"/>
                    <a:pt x="10858" y="564"/>
                    <a:pt x="11414" y="564"/>
                  </a:cubicBezTo>
                  <a:lnTo>
                    <a:pt x="14635" y="564"/>
                  </a:lnTo>
                  <a:cubicBezTo>
                    <a:pt x="15030" y="564"/>
                    <a:pt x="15427" y="363"/>
                    <a:pt x="15675" y="195"/>
                  </a:cubicBezTo>
                  <a:cubicBezTo>
                    <a:pt x="15923" y="28"/>
                    <a:pt x="16111" y="1"/>
                    <a:pt x="16513" y="1"/>
                  </a:cubicBezTo>
                  <a:lnTo>
                    <a:pt x="17816" y="1"/>
                  </a:lnTo>
                  <a:cubicBezTo>
                    <a:pt x="18137" y="1"/>
                    <a:pt x="18359" y="34"/>
                    <a:pt x="18674" y="276"/>
                  </a:cubicBezTo>
                  <a:cubicBezTo>
                    <a:pt x="18990" y="517"/>
                    <a:pt x="20170" y="1390"/>
                    <a:pt x="20331" y="1483"/>
                  </a:cubicBezTo>
                  <a:cubicBezTo>
                    <a:pt x="20492" y="1577"/>
                    <a:pt x="20539" y="1645"/>
                    <a:pt x="21021" y="1645"/>
                  </a:cubicBezTo>
                  <a:lnTo>
                    <a:pt x="21667" y="1645"/>
                  </a:lnTo>
                  <a:cubicBezTo>
                    <a:pt x="21827" y="1645"/>
                    <a:pt x="21988" y="1544"/>
                    <a:pt x="22170" y="1377"/>
                  </a:cubicBezTo>
                  <a:cubicBezTo>
                    <a:pt x="22351" y="1209"/>
                    <a:pt x="22491" y="1115"/>
                    <a:pt x="22667" y="1115"/>
                  </a:cubicBezTo>
                  <a:lnTo>
                    <a:pt x="23693" y="1115"/>
                  </a:lnTo>
                  <a:cubicBezTo>
                    <a:pt x="24075" y="1115"/>
                    <a:pt x="24061" y="1444"/>
                    <a:pt x="24666" y="1444"/>
                  </a:cubicBezTo>
                  <a:lnTo>
                    <a:pt x="26194" y="1444"/>
                  </a:lnTo>
                  <a:cubicBezTo>
                    <a:pt x="26467" y="1444"/>
                    <a:pt x="26850" y="1643"/>
                    <a:pt x="27558" y="1875"/>
                  </a:cubicBezTo>
                  <a:cubicBezTo>
                    <a:pt x="28266" y="2109"/>
                    <a:pt x="28283" y="2105"/>
                    <a:pt x="28726" y="2105"/>
                  </a:cubicBezTo>
                  <a:lnTo>
                    <a:pt x="29469" y="2105"/>
                  </a:lnTo>
                  <a:cubicBezTo>
                    <a:pt x="29841" y="2105"/>
                    <a:pt x="30230" y="2521"/>
                    <a:pt x="30992" y="2521"/>
                  </a:cubicBezTo>
                  <a:lnTo>
                    <a:pt x="32337" y="2521"/>
                  </a:lnTo>
                  <a:cubicBezTo>
                    <a:pt x="32703" y="2521"/>
                    <a:pt x="32911" y="2307"/>
                    <a:pt x="33312" y="2307"/>
                  </a:cubicBezTo>
                  <a:lnTo>
                    <a:pt x="38042" y="2307"/>
                  </a:lnTo>
                  <a:cubicBezTo>
                    <a:pt x="39182" y="2307"/>
                    <a:pt x="39450" y="1778"/>
                    <a:pt x="40738" y="1778"/>
                  </a:cubicBezTo>
                  <a:lnTo>
                    <a:pt x="44453" y="1778"/>
                  </a:lnTo>
                  <a:cubicBezTo>
                    <a:pt x="45396" y="1778"/>
                    <a:pt x="45737" y="1267"/>
                    <a:pt x="47362" y="1267"/>
                  </a:cubicBezTo>
                  <a:lnTo>
                    <a:pt x="55217" y="1267"/>
                  </a:lnTo>
                  <a:cubicBezTo>
                    <a:pt x="56437" y="1267"/>
                    <a:pt x="56532" y="1695"/>
                    <a:pt x="57887" y="1695"/>
                  </a:cubicBezTo>
                  <a:lnTo>
                    <a:pt x="59892" y="1695"/>
                  </a:lnTo>
                  <a:lnTo>
                    <a:pt x="59892" y="4202"/>
                  </a:lnTo>
                  <a:lnTo>
                    <a:pt x="1" y="49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
            <p:cNvSpPr/>
            <p:nvPr/>
          </p:nvSpPr>
          <p:spPr>
            <a:xfrm>
              <a:off x="-9646825" y="3287244"/>
              <a:ext cx="9454717" cy="1856088"/>
            </a:xfrm>
            <a:custGeom>
              <a:avLst/>
              <a:gdLst/>
              <a:ahLst/>
              <a:cxnLst/>
              <a:rect l="l" t="t" r="r" b="b"/>
              <a:pathLst>
                <a:path w="59894" h="11758" extrusionOk="0">
                  <a:moveTo>
                    <a:pt x="1" y="1"/>
                  </a:moveTo>
                  <a:lnTo>
                    <a:pt x="59893" y="1"/>
                  </a:lnTo>
                  <a:lnTo>
                    <a:pt x="59893" y="11757"/>
                  </a:lnTo>
                  <a:lnTo>
                    <a:pt x="1" y="11757"/>
                  </a:lnTo>
                  <a:close/>
                </a:path>
              </a:pathLst>
            </a:custGeom>
            <a:solidFill>
              <a:srgbClr val="8869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a:off x="-9646825" y="3287244"/>
              <a:ext cx="2912629" cy="1856088"/>
            </a:xfrm>
            <a:custGeom>
              <a:avLst/>
              <a:gdLst/>
              <a:ahLst/>
              <a:cxnLst/>
              <a:rect l="l" t="t" r="r" b="b"/>
              <a:pathLst>
                <a:path w="18451" h="11758" extrusionOk="0">
                  <a:moveTo>
                    <a:pt x="6793" y="11757"/>
                  </a:moveTo>
                  <a:lnTo>
                    <a:pt x="1" y="11757"/>
                  </a:lnTo>
                  <a:lnTo>
                    <a:pt x="1" y="1"/>
                  </a:lnTo>
                  <a:lnTo>
                    <a:pt x="18451" y="1"/>
                  </a:lnTo>
                  <a:close/>
                </a:path>
              </a:pathLst>
            </a:custGeom>
            <a:solidFill>
              <a:srgbClr val="FFFFFF">
                <a:alpha val="23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7"/>
            <p:cNvSpPr/>
            <p:nvPr/>
          </p:nvSpPr>
          <p:spPr>
            <a:xfrm>
              <a:off x="-9646667" y="3300504"/>
              <a:ext cx="4023472" cy="54461"/>
            </a:xfrm>
            <a:custGeom>
              <a:avLst/>
              <a:gdLst/>
              <a:ahLst/>
              <a:cxnLst/>
              <a:rect l="l" t="t" r="r" b="b"/>
              <a:pathLst>
                <a:path w="25488" h="345" extrusionOk="0">
                  <a:moveTo>
                    <a:pt x="1" y="204"/>
                  </a:moveTo>
                  <a:lnTo>
                    <a:pt x="1" y="21"/>
                  </a:lnTo>
                  <a:cubicBezTo>
                    <a:pt x="1107" y="5"/>
                    <a:pt x="2348" y="8"/>
                    <a:pt x="2437" y="7"/>
                  </a:cubicBezTo>
                  <a:cubicBezTo>
                    <a:pt x="5561" y="0"/>
                    <a:pt x="8692" y="19"/>
                    <a:pt x="11815" y="39"/>
                  </a:cubicBezTo>
                  <a:cubicBezTo>
                    <a:pt x="11846" y="39"/>
                    <a:pt x="11876" y="40"/>
                    <a:pt x="11906" y="40"/>
                  </a:cubicBezTo>
                  <a:cubicBezTo>
                    <a:pt x="11936" y="41"/>
                    <a:pt x="11965" y="40"/>
                    <a:pt x="11993" y="40"/>
                  </a:cubicBezTo>
                  <a:cubicBezTo>
                    <a:pt x="15108" y="60"/>
                    <a:pt x="18223" y="85"/>
                    <a:pt x="21339" y="114"/>
                  </a:cubicBezTo>
                  <a:cubicBezTo>
                    <a:pt x="21499" y="115"/>
                    <a:pt x="25488" y="128"/>
                    <a:pt x="25488" y="233"/>
                  </a:cubicBezTo>
                  <a:cubicBezTo>
                    <a:pt x="25488" y="345"/>
                    <a:pt x="21497" y="335"/>
                    <a:pt x="21337" y="335"/>
                  </a:cubicBezTo>
                  <a:cubicBezTo>
                    <a:pt x="18223" y="344"/>
                    <a:pt x="15102" y="325"/>
                    <a:pt x="11988" y="305"/>
                  </a:cubicBezTo>
                  <a:cubicBezTo>
                    <a:pt x="11959" y="305"/>
                    <a:pt x="11929" y="305"/>
                    <a:pt x="11901" y="304"/>
                  </a:cubicBezTo>
                  <a:cubicBezTo>
                    <a:pt x="11873" y="302"/>
                    <a:pt x="11841" y="304"/>
                    <a:pt x="11811" y="304"/>
                  </a:cubicBezTo>
                  <a:cubicBezTo>
                    <a:pt x="8686" y="284"/>
                    <a:pt x="5561" y="259"/>
                    <a:pt x="2434" y="229"/>
                  </a:cubicBezTo>
                  <a:cubicBezTo>
                    <a:pt x="2346" y="228"/>
                    <a:pt x="1106" y="225"/>
                    <a:pt x="1" y="204"/>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7"/>
            <p:cNvSpPr/>
            <p:nvPr/>
          </p:nvSpPr>
          <p:spPr>
            <a:xfrm>
              <a:off x="-9646667" y="3377539"/>
              <a:ext cx="4327348" cy="29361"/>
            </a:xfrm>
            <a:custGeom>
              <a:avLst/>
              <a:gdLst/>
              <a:ahLst/>
              <a:cxnLst/>
              <a:rect l="l" t="t" r="r" b="b"/>
              <a:pathLst>
                <a:path w="27413" h="186" extrusionOk="0">
                  <a:moveTo>
                    <a:pt x="1" y="111"/>
                  </a:moveTo>
                  <a:lnTo>
                    <a:pt x="1" y="11"/>
                  </a:lnTo>
                  <a:cubicBezTo>
                    <a:pt x="1178" y="3"/>
                    <a:pt x="2470" y="4"/>
                    <a:pt x="2564" y="4"/>
                  </a:cubicBezTo>
                  <a:cubicBezTo>
                    <a:pt x="5931" y="0"/>
                    <a:pt x="9307" y="10"/>
                    <a:pt x="12674" y="20"/>
                  </a:cubicBezTo>
                  <a:cubicBezTo>
                    <a:pt x="12707" y="20"/>
                    <a:pt x="12740" y="20"/>
                    <a:pt x="12771" y="21"/>
                  </a:cubicBezTo>
                  <a:cubicBezTo>
                    <a:pt x="12804" y="23"/>
                    <a:pt x="12835" y="21"/>
                    <a:pt x="12865" y="21"/>
                  </a:cubicBezTo>
                  <a:cubicBezTo>
                    <a:pt x="16223" y="32"/>
                    <a:pt x="19580" y="45"/>
                    <a:pt x="22939" y="61"/>
                  </a:cubicBezTo>
                  <a:cubicBezTo>
                    <a:pt x="23112" y="61"/>
                    <a:pt x="27413" y="68"/>
                    <a:pt x="27413" y="126"/>
                  </a:cubicBezTo>
                  <a:cubicBezTo>
                    <a:pt x="27413" y="186"/>
                    <a:pt x="23110" y="181"/>
                    <a:pt x="22937" y="181"/>
                  </a:cubicBezTo>
                  <a:cubicBezTo>
                    <a:pt x="19581" y="185"/>
                    <a:pt x="16217" y="175"/>
                    <a:pt x="12861" y="165"/>
                  </a:cubicBezTo>
                  <a:cubicBezTo>
                    <a:pt x="12829" y="165"/>
                    <a:pt x="12797" y="165"/>
                    <a:pt x="12767" y="164"/>
                  </a:cubicBezTo>
                  <a:cubicBezTo>
                    <a:pt x="12735" y="162"/>
                    <a:pt x="12701" y="164"/>
                    <a:pt x="12669" y="164"/>
                  </a:cubicBezTo>
                  <a:cubicBezTo>
                    <a:pt x="9301" y="153"/>
                    <a:pt x="5932" y="139"/>
                    <a:pt x="2562" y="124"/>
                  </a:cubicBezTo>
                  <a:cubicBezTo>
                    <a:pt x="2467" y="124"/>
                    <a:pt x="1177" y="121"/>
                    <a:pt x="1" y="11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7"/>
            <p:cNvSpPr/>
            <p:nvPr/>
          </p:nvSpPr>
          <p:spPr>
            <a:xfrm>
              <a:off x="-5372336" y="3320552"/>
              <a:ext cx="4634538" cy="29677"/>
            </a:xfrm>
            <a:custGeom>
              <a:avLst/>
              <a:gdLst/>
              <a:ahLst/>
              <a:cxnLst/>
              <a:rect l="l" t="t" r="r" b="b"/>
              <a:pathLst>
                <a:path w="29359" h="188" extrusionOk="0">
                  <a:moveTo>
                    <a:pt x="24885" y="61"/>
                  </a:moveTo>
                  <a:cubicBezTo>
                    <a:pt x="21529" y="45"/>
                    <a:pt x="18172" y="32"/>
                    <a:pt x="14812" y="21"/>
                  </a:cubicBezTo>
                  <a:lnTo>
                    <a:pt x="14718" y="21"/>
                  </a:lnTo>
                  <a:lnTo>
                    <a:pt x="14620" y="21"/>
                  </a:lnTo>
                  <a:cubicBezTo>
                    <a:pt x="11254" y="11"/>
                    <a:pt x="7878" y="1"/>
                    <a:pt x="4511" y="5"/>
                  </a:cubicBezTo>
                  <a:cubicBezTo>
                    <a:pt x="4336" y="5"/>
                    <a:pt x="0" y="0"/>
                    <a:pt x="0" y="60"/>
                  </a:cubicBezTo>
                  <a:cubicBezTo>
                    <a:pt x="0" y="118"/>
                    <a:pt x="4334" y="125"/>
                    <a:pt x="4509" y="125"/>
                  </a:cubicBezTo>
                  <a:cubicBezTo>
                    <a:pt x="7877" y="141"/>
                    <a:pt x="11246" y="154"/>
                    <a:pt x="14616" y="165"/>
                  </a:cubicBezTo>
                  <a:lnTo>
                    <a:pt x="14713" y="165"/>
                  </a:lnTo>
                  <a:cubicBezTo>
                    <a:pt x="14745" y="165"/>
                    <a:pt x="14776" y="165"/>
                    <a:pt x="14807" y="166"/>
                  </a:cubicBezTo>
                  <a:cubicBezTo>
                    <a:pt x="18162" y="177"/>
                    <a:pt x="21528" y="186"/>
                    <a:pt x="24883" y="182"/>
                  </a:cubicBezTo>
                  <a:cubicBezTo>
                    <a:pt x="25057" y="182"/>
                    <a:pt x="29358" y="187"/>
                    <a:pt x="29358" y="127"/>
                  </a:cubicBezTo>
                  <a:cubicBezTo>
                    <a:pt x="29358" y="70"/>
                    <a:pt x="25059" y="62"/>
                    <a:pt x="24885" y="6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a:off x="-4178927" y="3372804"/>
              <a:ext cx="3986849" cy="64248"/>
            </a:xfrm>
            <a:custGeom>
              <a:avLst/>
              <a:gdLst/>
              <a:ahLst/>
              <a:cxnLst/>
              <a:rect l="l" t="t" r="r" b="b"/>
              <a:pathLst>
                <a:path w="25256" h="407" extrusionOk="0">
                  <a:moveTo>
                    <a:pt x="25255" y="138"/>
                  </a:moveTo>
                  <a:lnTo>
                    <a:pt x="25255" y="398"/>
                  </a:lnTo>
                  <a:lnTo>
                    <a:pt x="24883" y="398"/>
                  </a:lnTo>
                  <a:cubicBezTo>
                    <a:pt x="21528" y="406"/>
                    <a:pt x="18162" y="385"/>
                    <a:pt x="14807" y="362"/>
                  </a:cubicBezTo>
                  <a:cubicBezTo>
                    <a:pt x="14776" y="362"/>
                    <a:pt x="14744" y="362"/>
                    <a:pt x="14713" y="359"/>
                  </a:cubicBezTo>
                  <a:cubicBezTo>
                    <a:pt x="14682" y="358"/>
                    <a:pt x="14647" y="359"/>
                    <a:pt x="14616" y="359"/>
                  </a:cubicBezTo>
                  <a:cubicBezTo>
                    <a:pt x="11247" y="336"/>
                    <a:pt x="7878" y="307"/>
                    <a:pt x="4509" y="274"/>
                  </a:cubicBezTo>
                  <a:cubicBezTo>
                    <a:pt x="4334" y="271"/>
                    <a:pt x="0" y="257"/>
                    <a:pt x="0" y="132"/>
                  </a:cubicBezTo>
                  <a:cubicBezTo>
                    <a:pt x="0" y="1"/>
                    <a:pt x="4337" y="11"/>
                    <a:pt x="4511" y="11"/>
                  </a:cubicBezTo>
                  <a:cubicBezTo>
                    <a:pt x="7878" y="3"/>
                    <a:pt x="11254" y="24"/>
                    <a:pt x="14620" y="49"/>
                  </a:cubicBezTo>
                  <a:cubicBezTo>
                    <a:pt x="14653" y="49"/>
                    <a:pt x="14685" y="49"/>
                    <a:pt x="14718" y="50"/>
                  </a:cubicBezTo>
                  <a:cubicBezTo>
                    <a:pt x="14751" y="51"/>
                    <a:pt x="14780" y="50"/>
                    <a:pt x="14812" y="50"/>
                  </a:cubicBezTo>
                  <a:cubicBezTo>
                    <a:pt x="18169" y="74"/>
                    <a:pt x="21526" y="103"/>
                    <a:pt x="24885" y="13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a:off x="-7791200" y="3459468"/>
              <a:ext cx="4369811" cy="43884"/>
            </a:xfrm>
            <a:custGeom>
              <a:avLst/>
              <a:gdLst/>
              <a:ahLst/>
              <a:cxnLst/>
              <a:rect l="l" t="t" r="r" b="b"/>
              <a:pathLst>
                <a:path w="27682" h="278" extrusionOk="0">
                  <a:moveTo>
                    <a:pt x="23463" y="93"/>
                  </a:moveTo>
                  <a:cubicBezTo>
                    <a:pt x="20299" y="68"/>
                    <a:pt x="17132" y="49"/>
                    <a:pt x="13965" y="34"/>
                  </a:cubicBezTo>
                  <a:lnTo>
                    <a:pt x="13877" y="34"/>
                  </a:lnTo>
                  <a:cubicBezTo>
                    <a:pt x="13846" y="34"/>
                    <a:pt x="13816" y="33"/>
                    <a:pt x="13785" y="33"/>
                  </a:cubicBezTo>
                  <a:cubicBezTo>
                    <a:pt x="10610" y="16"/>
                    <a:pt x="7427" y="2"/>
                    <a:pt x="4253" y="8"/>
                  </a:cubicBezTo>
                  <a:cubicBezTo>
                    <a:pt x="4089" y="8"/>
                    <a:pt x="0" y="1"/>
                    <a:pt x="0" y="89"/>
                  </a:cubicBezTo>
                  <a:cubicBezTo>
                    <a:pt x="0" y="174"/>
                    <a:pt x="4086" y="183"/>
                    <a:pt x="4251" y="184"/>
                  </a:cubicBezTo>
                  <a:cubicBezTo>
                    <a:pt x="7426" y="209"/>
                    <a:pt x="10602" y="228"/>
                    <a:pt x="13781" y="243"/>
                  </a:cubicBezTo>
                  <a:lnTo>
                    <a:pt x="13872" y="243"/>
                  </a:lnTo>
                  <a:cubicBezTo>
                    <a:pt x="13902" y="243"/>
                    <a:pt x="13931" y="244"/>
                    <a:pt x="13961" y="244"/>
                  </a:cubicBezTo>
                  <a:cubicBezTo>
                    <a:pt x="17125" y="261"/>
                    <a:pt x="20298" y="275"/>
                    <a:pt x="23462" y="269"/>
                  </a:cubicBezTo>
                  <a:cubicBezTo>
                    <a:pt x="23624" y="269"/>
                    <a:pt x="27681" y="277"/>
                    <a:pt x="27681" y="188"/>
                  </a:cubicBezTo>
                  <a:cubicBezTo>
                    <a:pt x="27681" y="103"/>
                    <a:pt x="23626" y="94"/>
                    <a:pt x="23463" y="93"/>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9646667" y="3524663"/>
              <a:ext cx="2687682" cy="41043"/>
            </a:xfrm>
            <a:custGeom>
              <a:avLst/>
              <a:gdLst/>
              <a:ahLst/>
              <a:cxnLst/>
              <a:rect l="l" t="t" r="r" b="b"/>
              <a:pathLst>
                <a:path w="17026" h="260" extrusionOk="0">
                  <a:moveTo>
                    <a:pt x="1" y="209"/>
                  </a:moveTo>
                  <a:lnTo>
                    <a:pt x="1" y="1"/>
                  </a:lnTo>
                  <a:cubicBezTo>
                    <a:pt x="1044" y="4"/>
                    <a:pt x="2087" y="10"/>
                    <a:pt x="3130" y="15"/>
                  </a:cubicBezTo>
                  <a:cubicBezTo>
                    <a:pt x="3161" y="15"/>
                    <a:pt x="3191" y="15"/>
                    <a:pt x="3222" y="16"/>
                  </a:cubicBezTo>
                  <a:cubicBezTo>
                    <a:pt x="3252" y="17"/>
                    <a:pt x="3281" y="16"/>
                    <a:pt x="3310" y="16"/>
                  </a:cubicBezTo>
                  <a:cubicBezTo>
                    <a:pt x="6476" y="32"/>
                    <a:pt x="9641" y="52"/>
                    <a:pt x="12808" y="75"/>
                  </a:cubicBezTo>
                  <a:cubicBezTo>
                    <a:pt x="12971" y="76"/>
                    <a:pt x="17026" y="87"/>
                    <a:pt x="17026" y="170"/>
                  </a:cubicBezTo>
                  <a:cubicBezTo>
                    <a:pt x="17026" y="259"/>
                    <a:pt x="12969" y="252"/>
                    <a:pt x="12805" y="252"/>
                  </a:cubicBezTo>
                  <a:cubicBezTo>
                    <a:pt x="9642" y="258"/>
                    <a:pt x="6470" y="243"/>
                    <a:pt x="3305" y="228"/>
                  </a:cubicBezTo>
                  <a:cubicBezTo>
                    <a:pt x="3276" y="228"/>
                    <a:pt x="3246" y="228"/>
                    <a:pt x="3217" y="226"/>
                  </a:cubicBezTo>
                  <a:cubicBezTo>
                    <a:pt x="3188" y="225"/>
                    <a:pt x="3156" y="226"/>
                    <a:pt x="3125" y="226"/>
                  </a:cubicBezTo>
                  <a:cubicBezTo>
                    <a:pt x="2083" y="221"/>
                    <a:pt x="1042" y="215"/>
                    <a:pt x="1" y="209"/>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a:off x="-7748578" y="3661053"/>
              <a:ext cx="4369653" cy="40569"/>
            </a:xfrm>
            <a:custGeom>
              <a:avLst/>
              <a:gdLst/>
              <a:ahLst/>
              <a:cxnLst/>
              <a:rect l="l" t="t" r="r" b="b"/>
              <a:pathLst>
                <a:path w="27681" h="257" extrusionOk="0">
                  <a:moveTo>
                    <a:pt x="23464" y="86"/>
                  </a:moveTo>
                  <a:cubicBezTo>
                    <a:pt x="20298" y="63"/>
                    <a:pt x="17132" y="46"/>
                    <a:pt x="13966" y="32"/>
                  </a:cubicBezTo>
                  <a:lnTo>
                    <a:pt x="13878" y="32"/>
                  </a:lnTo>
                  <a:cubicBezTo>
                    <a:pt x="13847" y="32"/>
                    <a:pt x="13816" y="30"/>
                    <a:pt x="13786" y="30"/>
                  </a:cubicBezTo>
                  <a:cubicBezTo>
                    <a:pt x="10611" y="16"/>
                    <a:pt x="7428" y="2"/>
                    <a:pt x="4253" y="7"/>
                  </a:cubicBezTo>
                  <a:cubicBezTo>
                    <a:pt x="4088" y="7"/>
                    <a:pt x="1" y="1"/>
                    <a:pt x="1" y="83"/>
                  </a:cubicBezTo>
                  <a:cubicBezTo>
                    <a:pt x="1" y="161"/>
                    <a:pt x="4087" y="169"/>
                    <a:pt x="4250" y="171"/>
                  </a:cubicBezTo>
                  <a:cubicBezTo>
                    <a:pt x="7425" y="194"/>
                    <a:pt x="10603" y="211"/>
                    <a:pt x="13780" y="226"/>
                  </a:cubicBezTo>
                  <a:lnTo>
                    <a:pt x="13873" y="226"/>
                  </a:lnTo>
                  <a:cubicBezTo>
                    <a:pt x="13902" y="226"/>
                    <a:pt x="13932" y="226"/>
                    <a:pt x="13961" y="226"/>
                  </a:cubicBezTo>
                  <a:cubicBezTo>
                    <a:pt x="17124" y="241"/>
                    <a:pt x="20297" y="255"/>
                    <a:pt x="23461" y="249"/>
                  </a:cubicBezTo>
                  <a:cubicBezTo>
                    <a:pt x="23625" y="249"/>
                    <a:pt x="27680" y="256"/>
                    <a:pt x="27680" y="174"/>
                  </a:cubicBezTo>
                  <a:cubicBezTo>
                    <a:pt x="27680" y="95"/>
                    <a:pt x="23627" y="86"/>
                    <a:pt x="23464" y="86"/>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a:off x="-8136120" y="3760188"/>
              <a:ext cx="5158310" cy="49725"/>
            </a:xfrm>
            <a:custGeom>
              <a:avLst/>
              <a:gdLst/>
              <a:ahLst/>
              <a:cxnLst/>
              <a:rect l="l" t="t" r="r" b="b"/>
              <a:pathLst>
                <a:path w="32677" h="315" extrusionOk="0">
                  <a:moveTo>
                    <a:pt x="27696" y="106"/>
                  </a:moveTo>
                  <a:cubicBezTo>
                    <a:pt x="23961" y="77"/>
                    <a:pt x="20224" y="55"/>
                    <a:pt x="16485" y="39"/>
                  </a:cubicBezTo>
                  <a:lnTo>
                    <a:pt x="16381" y="39"/>
                  </a:lnTo>
                  <a:lnTo>
                    <a:pt x="16271" y="37"/>
                  </a:lnTo>
                  <a:cubicBezTo>
                    <a:pt x="12525" y="19"/>
                    <a:pt x="8767" y="2"/>
                    <a:pt x="5020" y="9"/>
                  </a:cubicBezTo>
                  <a:cubicBezTo>
                    <a:pt x="4826" y="9"/>
                    <a:pt x="0" y="1"/>
                    <a:pt x="0" y="102"/>
                  </a:cubicBezTo>
                  <a:cubicBezTo>
                    <a:pt x="0" y="198"/>
                    <a:pt x="4823" y="209"/>
                    <a:pt x="5017" y="211"/>
                  </a:cubicBezTo>
                  <a:cubicBezTo>
                    <a:pt x="8766" y="238"/>
                    <a:pt x="12516" y="261"/>
                    <a:pt x="16267" y="277"/>
                  </a:cubicBezTo>
                  <a:lnTo>
                    <a:pt x="16375" y="277"/>
                  </a:lnTo>
                  <a:cubicBezTo>
                    <a:pt x="16410" y="277"/>
                    <a:pt x="16444" y="278"/>
                    <a:pt x="16479" y="278"/>
                  </a:cubicBezTo>
                  <a:cubicBezTo>
                    <a:pt x="20214" y="297"/>
                    <a:pt x="23959" y="314"/>
                    <a:pt x="27695" y="307"/>
                  </a:cubicBezTo>
                  <a:cubicBezTo>
                    <a:pt x="27887" y="307"/>
                    <a:pt x="32676" y="315"/>
                    <a:pt x="32676" y="214"/>
                  </a:cubicBezTo>
                  <a:cubicBezTo>
                    <a:pt x="32676" y="117"/>
                    <a:pt x="27889" y="107"/>
                    <a:pt x="27696" y="10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a:off x="-9646667" y="3682364"/>
              <a:ext cx="1536901" cy="47831"/>
            </a:xfrm>
            <a:custGeom>
              <a:avLst/>
              <a:gdLst/>
              <a:ahLst/>
              <a:cxnLst/>
              <a:rect l="l" t="t" r="r" b="b"/>
              <a:pathLst>
                <a:path w="9736" h="303" extrusionOk="0">
                  <a:moveTo>
                    <a:pt x="1" y="283"/>
                  </a:moveTo>
                  <a:lnTo>
                    <a:pt x="1" y="0"/>
                  </a:lnTo>
                  <a:cubicBezTo>
                    <a:pt x="1840" y="14"/>
                    <a:pt x="3679" y="32"/>
                    <a:pt x="5518" y="51"/>
                  </a:cubicBezTo>
                  <a:cubicBezTo>
                    <a:pt x="5682" y="52"/>
                    <a:pt x="9735" y="65"/>
                    <a:pt x="9735" y="181"/>
                  </a:cubicBezTo>
                  <a:cubicBezTo>
                    <a:pt x="9735" y="302"/>
                    <a:pt x="5678" y="293"/>
                    <a:pt x="5516" y="293"/>
                  </a:cubicBezTo>
                  <a:cubicBezTo>
                    <a:pt x="3678" y="298"/>
                    <a:pt x="1840" y="294"/>
                    <a:pt x="1" y="283"/>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a:off x="-7795778" y="4085692"/>
              <a:ext cx="1693180" cy="59670"/>
            </a:xfrm>
            <a:custGeom>
              <a:avLst/>
              <a:gdLst/>
              <a:ahLst/>
              <a:cxnLst/>
              <a:rect l="l" t="t" r="r" b="b"/>
              <a:pathLst>
                <a:path w="10726" h="378" extrusionOk="0">
                  <a:moveTo>
                    <a:pt x="9091" y="125"/>
                  </a:moveTo>
                  <a:cubicBezTo>
                    <a:pt x="7865" y="92"/>
                    <a:pt x="6638" y="66"/>
                    <a:pt x="5411" y="45"/>
                  </a:cubicBezTo>
                  <a:lnTo>
                    <a:pt x="5377" y="45"/>
                  </a:lnTo>
                  <a:cubicBezTo>
                    <a:pt x="5365" y="45"/>
                    <a:pt x="5354" y="44"/>
                    <a:pt x="5342" y="44"/>
                  </a:cubicBezTo>
                  <a:cubicBezTo>
                    <a:pt x="4112" y="21"/>
                    <a:pt x="2878" y="1"/>
                    <a:pt x="1648" y="10"/>
                  </a:cubicBezTo>
                  <a:cubicBezTo>
                    <a:pt x="1585" y="10"/>
                    <a:pt x="1" y="0"/>
                    <a:pt x="1" y="123"/>
                  </a:cubicBezTo>
                  <a:cubicBezTo>
                    <a:pt x="1" y="238"/>
                    <a:pt x="1584" y="251"/>
                    <a:pt x="1647" y="252"/>
                  </a:cubicBezTo>
                  <a:cubicBezTo>
                    <a:pt x="2877" y="285"/>
                    <a:pt x="4108" y="312"/>
                    <a:pt x="5340" y="332"/>
                  </a:cubicBezTo>
                  <a:lnTo>
                    <a:pt x="5375" y="332"/>
                  </a:lnTo>
                  <a:cubicBezTo>
                    <a:pt x="5387" y="333"/>
                    <a:pt x="5398" y="333"/>
                    <a:pt x="5409" y="334"/>
                  </a:cubicBezTo>
                  <a:cubicBezTo>
                    <a:pt x="6635" y="357"/>
                    <a:pt x="7864" y="375"/>
                    <a:pt x="9090" y="368"/>
                  </a:cubicBezTo>
                  <a:cubicBezTo>
                    <a:pt x="9153" y="368"/>
                    <a:pt x="10725" y="378"/>
                    <a:pt x="10725" y="255"/>
                  </a:cubicBezTo>
                  <a:cubicBezTo>
                    <a:pt x="10725" y="140"/>
                    <a:pt x="9154" y="127"/>
                    <a:pt x="9091"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a:off x="-7055264" y="3892000"/>
              <a:ext cx="1277699" cy="33782"/>
            </a:xfrm>
            <a:custGeom>
              <a:avLst/>
              <a:gdLst/>
              <a:ahLst/>
              <a:cxnLst/>
              <a:rect l="l" t="t" r="r" b="b"/>
              <a:pathLst>
                <a:path w="8094" h="214" extrusionOk="0">
                  <a:moveTo>
                    <a:pt x="6860" y="71"/>
                  </a:moveTo>
                  <a:cubicBezTo>
                    <a:pt x="5935" y="53"/>
                    <a:pt x="5010" y="38"/>
                    <a:pt x="4083" y="27"/>
                  </a:cubicBezTo>
                  <a:lnTo>
                    <a:pt x="4058" y="27"/>
                  </a:lnTo>
                  <a:cubicBezTo>
                    <a:pt x="4049" y="27"/>
                    <a:pt x="4040" y="27"/>
                    <a:pt x="4030" y="25"/>
                  </a:cubicBezTo>
                  <a:cubicBezTo>
                    <a:pt x="3103" y="13"/>
                    <a:pt x="2173" y="2"/>
                    <a:pt x="1244" y="7"/>
                  </a:cubicBezTo>
                  <a:cubicBezTo>
                    <a:pt x="1197" y="7"/>
                    <a:pt x="1" y="1"/>
                    <a:pt x="1" y="70"/>
                  </a:cubicBezTo>
                  <a:cubicBezTo>
                    <a:pt x="1" y="135"/>
                    <a:pt x="1195" y="143"/>
                    <a:pt x="1244" y="143"/>
                  </a:cubicBezTo>
                  <a:cubicBezTo>
                    <a:pt x="2171" y="162"/>
                    <a:pt x="3100" y="177"/>
                    <a:pt x="4029" y="188"/>
                  </a:cubicBezTo>
                  <a:lnTo>
                    <a:pt x="4056" y="188"/>
                  </a:lnTo>
                  <a:lnTo>
                    <a:pt x="4082" y="188"/>
                  </a:lnTo>
                  <a:cubicBezTo>
                    <a:pt x="5008" y="201"/>
                    <a:pt x="5934" y="212"/>
                    <a:pt x="6860" y="208"/>
                  </a:cubicBezTo>
                  <a:cubicBezTo>
                    <a:pt x="6908" y="208"/>
                    <a:pt x="8093" y="214"/>
                    <a:pt x="8093" y="144"/>
                  </a:cubicBezTo>
                  <a:cubicBezTo>
                    <a:pt x="8093" y="81"/>
                    <a:pt x="6908" y="73"/>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p:nvPr/>
          </p:nvSpPr>
          <p:spPr>
            <a:xfrm>
              <a:off x="-5925945" y="4214189"/>
              <a:ext cx="1277699" cy="33624"/>
            </a:xfrm>
            <a:custGeom>
              <a:avLst/>
              <a:gdLst/>
              <a:ahLst/>
              <a:cxnLst/>
              <a:rect l="l" t="t" r="r" b="b"/>
              <a:pathLst>
                <a:path w="8094" h="213" extrusionOk="0">
                  <a:moveTo>
                    <a:pt x="6860" y="71"/>
                  </a:moveTo>
                  <a:cubicBezTo>
                    <a:pt x="5934" y="52"/>
                    <a:pt x="5009" y="36"/>
                    <a:pt x="4084" y="26"/>
                  </a:cubicBezTo>
                  <a:lnTo>
                    <a:pt x="4058" y="26"/>
                  </a:lnTo>
                  <a:lnTo>
                    <a:pt x="4031" y="25"/>
                  </a:lnTo>
                  <a:cubicBezTo>
                    <a:pt x="3103" y="12"/>
                    <a:pt x="2172" y="1"/>
                    <a:pt x="1244" y="5"/>
                  </a:cubicBezTo>
                  <a:cubicBezTo>
                    <a:pt x="1196" y="5"/>
                    <a:pt x="1" y="0"/>
                    <a:pt x="1" y="68"/>
                  </a:cubicBezTo>
                  <a:cubicBezTo>
                    <a:pt x="1" y="134"/>
                    <a:pt x="1196" y="141"/>
                    <a:pt x="1244" y="142"/>
                  </a:cubicBezTo>
                  <a:cubicBezTo>
                    <a:pt x="2172" y="161"/>
                    <a:pt x="3101" y="175"/>
                    <a:pt x="4030" y="187"/>
                  </a:cubicBezTo>
                  <a:lnTo>
                    <a:pt x="4057" y="187"/>
                  </a:lnTo>
                  <a:lnTo>
                    <a:pt x="4082" y="188"/>
                  </a:lnTo>
                  <a:cubicBezTo>
                    <a:pt x="5007" y="200"/>
                    <a:pt x="5934" y="212"/>
                    <a:pt x="6860" y="207"/>
                  </a:cubicBezTo>
                  <a:cubicBezTo>
                    <a:pt x="6908" y="207"/>
                    <a:pt x="8093" y="213"/>
                    <a:pt x="8093" y="143"/>
                  </a:cubicBezTo>
                  <a:cubicBezTo>
                    <a:pt x="8093" y="80"/>
                    <a:pt x="6908" y="72"/>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7"/>
            <p:cNvSpPr/>
            <p:nvPr/>
          </p:nvSpPr>
          <p:spPr>
            <a:xfrm>
              <a:off x="-5190641" y="4319165"/>
              <a:ext cx="2364547" cy="62512"/>
            </a:xfrm>
            <a:custGeom>
              <a:avLst/>
              <a:gdLst/>
              <a:ahLst/>
              <a:cxnLst/>
              <a:rect l="l" t="t" r="r" b="b"/>
              <a:pathLst>
                <a:path w="14979" h="396" extrusionOk="0">
                  <a:moveTo>
                    <a:pt x="12696" y="132"/>
                  </a:moveTo>
                  <a:cubicBezTo>
                    <a:pt x="10984" y="97"/>
                    <a:pt x="9270" y="70"/>
                    <a:pt x="7557" y="49"/>
                  </a:cubicBezTo>
                  <a:lnTo>
                    <a:pt x="7509" y="49"/>
                  </a:lnTo>
                  <a:cubicBezTo>
                    <a:pt x="7494" y="49"/>
                    <a:pt x="7476" y="48"/>
                    <a:pt x="7459" y="46"/>
                  </a:cubicBezTo>
                  <a:cubicBezTo>
                    <a:pt x="5741" y="24"/>
                    <a:pt x="4020" y="3"/>
                    <a:pt x="2301" y="11"/>
                  </a:cubicBezTo>
                  <a:cubicBezTo>
                    <a:pt x="2213" y="11"/>
                    <a:pt x="1" y="1"/>
                    <a:pt x="1" y="129"/>
                  </a:cubicBezTo>
                  <a:cubicBezTo>
                    <a:pt x="1" y="249"/>
                    <a:pt x="2211" y="263"/>
                    <a:pt x="2301" y="265"/>
                  </a:cubicBezTo>
                  <a:cubicBezTo>
                    <a:pt x="4019" y="299"/>
                    <a:pt x="5737" y="327"/>
                    <a:pt x="7457" y="349"/>
                  </a:cubicBezTo>
                  <a:lnTo>
                    <a:pt x="7506" y="349"/>
                  </a:lnTo>
                  <a:cubicBezTo>
                    <a:pt x="7523" y="349"/>
                    <a:pt x="7538" y="350"/>
                    <a:pt x="7555" y="350"/>
                  </a:cubicBezTo>
                  <a:cubicBezTo>
                    <a:pt x="9267" y="373"/>
                    <a:pt x="10982" y="395"/>
                    <a:pt x="12695" y="385"/>
                  </a:cubicBezTo>
                  <a:cubicBezTo>
                    <a:pt x="12783" y="385"/>
                    <a:pt x="14978" y="396"/>
                    <a:pt x="14978" y="268"/>
                  </a:cubicBezTo>
                  <a:cubicBezTo>
                    <a:pt x="14978" y="148"/>
                    <a:pt x="12785" y="133"/>
                    <a:pt x="12696" y="132"/>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a:off x="-5062934" y="4144100"/>
              <a:ext cx="2300615" cy="44516"/>
            </a:xfrm>
            <a:custGeom>
              <a:avLst/>
              <a:gdLst/>
              <a:ahLst/>
              <a:cxnLst/>
              <a:rect l="l" t="t" r="r" b="b"/>
              <a:pathLst>
                <a:path w="14574" h="282" extrusionOk="0">
                  <a:moveTo>
                    <a:pt x="12354" y="94"/>
                  </a:moveTo>
                  <a:cubicBezTo>
                    <a:pt x="10687" y="69"/>
                    <a:pt x="9021" y="49"/>
                    <a:pt x="7354" y="35"/>
                  </a:cubicBezTo>
                  <a:lnTo>
                    <a:pt x="7307" y="35"/>
                  </a:lnTo>
                  <a:lnTo>
                    <a:pt x="7258" y="34"/>
                  </a:lnTo>
                  <a:cubicBezTo>
                    <a:pt x="5586" y="17"/>
                    <a:pt x="3911" y="2"/>
                    <a:pt x="2240" y="8"/>
                  </a:cubicBezTo>
                  <a:cubicBezTo>
                    <a:pt x="2153" y="8"/>
                    <a:pt x="1" y="1"/>
                    <a:pt x="1" y="91"/>
                  </a:cubicBezTo>
                  <a:cubicBezTo>
                    <a:pt x="1" y="177"/>
                    <a:pt x="2151" y="188"/>
                    <a:pt x="2238" y="188"/>
                  </a:cubicBezTo>
                  <a:cubicBezTo>
                    <a:pt x="3909" y="212"/>
                    <a:pt x="5583" y="232"/>
                    <a:pt x="7256" y="248"/>
                  </a:cubicBezTo>
                  <a:lnTo>
                    <a:pt x="7304" y="248"/>
                  </a:lnTo>
                  <a:cubicBezTo>
                    <a:pt x="7320" y="248"/>
                    <a:pt x="7335" y="249"/>
                    <a:pt x="7351" y="249"/>
                  </a:cubicBezTo>
                  <a:cubicBezTo>
                    <a:pt x="9016" y="265"/>
                    <a:pt x="10687" y="281"/>
                    <a:pt x="12352" y="275"/>
                  </a:cubicBezTo>
                  <a:cubicBezTo>
                    <a:pt x="12438" y="275"/>
                    <a:pt x="14574" y="282"/>
                    <a:pt x="14574" y="191"/>
                  </a:cubicBezTo>
                  <a:cubicBezTo>
                    <a:pt x="14574" y="105"/>
                    <a:pt x="12439" y="95"/>
                    <a:pt x="12354" y="94"/>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a:off x="-5041623" y="3940305"/>
              <a:ext cx="2923994" cy="56671"/>
            </a:xfrm>
            <a:custGeom>
              <a:avLst/>
              <a:gdLst/>
              <a:ahLst/>
              <a:cxnLst/>
              <a:rect l="l" t="t" r="r" b="b"/>
              <a:pathLst>
                <a:path w="18523" h="359" extrusionOk="0">
                  <a:moveTo>
                    <a:pt x="15700" y="119"/>
                  </a:moveTo>
                  <a:cubicBezTo>
                    <a:pt x="13583" y="89"/>
                    <a:pt x="11465" y="63"/>
                    <a:pt x="9346" y="44"/>
                  </a:cubicBezTo>
                  <a:lnTo>
                    <a:pt x="9287" y="44"/>
                  </a:lnTo>
                  <a:cubicBezTo>
                    <a:pt x="9267" y="44"/>
                    <a:pt x="9246" y="43"/>
                    <a:pt x="9225" y="43"/>
                  </a:cubicBezTo>
                  <a:cubicBezTo>
                    <a:pt x="7101" y="22"/>
                    <a:pt x="4970" y="3"/>
                    <a:pt x="2847" y="10"/>
                  </a:cubicBezTo>
                  <a:cubicBezTo>
                    <a:pt x="2736" y="10"/>
                    <a:pt x="1" y="1"/>
                    <a:pt x="1" y="116"/>
                  </a:cubicBezTo>
                  <a:cubicBezTo>
                    <a:pt x="1" y="225"/>
                    <a:pt x="2735" y="238"/>
                    <a:pt x="2845" y="239"/>
                  </a:cubicBezTo>
                  <a:cubicBezTo>
                    <a:pt x="4970" y="270"/>
                    <a:pt x="7095" y="296"/>
                    <a:pt x="9221" y="316"/>
                  </a:cubicBezTo>
                  <a:lnTo>
                    <a:pt x="9282" y="316"/>
                  </a:lnTo>
                  <a:cubicBezTo>
                    <a:pt x="9303" y="316"/>
                    <a:pt x="9322" y="317"/>
                    <a:pt x="9341" y="317"/>
                  </a:cubicBezTo>
                  <a:cubicBezTo>
                    <a:pt x="11458" y="338"/>
                    <a:pt x="13581" y="356"/>
                    <a:pt x="15699" y="349"/>
                  </a:cubicBezTo>
                  <a:cubicBezTo>
                    <a:pt x="15809" y="349"/>
                    <a:pt x="18523" y="358"/>
                    <a:pt x="18523" y="243"/>
                  </a:cubicBezTo>
                  <a:cubicBezTo>
                    <a:pt x="18523" y="133"/>
                    <a:pt x="15810" y="122"/>
                    <a:pt x="15700" y="119"/>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a:off x="-4780209" y="4734175"/>
              <a:ext cx="1693022" cy="59828"/>
            </a:xfrm>
            <a:custGeom>
              <a:avLst/>
              <a:gdLst/>
              <a:ahLst/>
              <a:cxnLst/>
              <a:rect l="l" t="t" r="r" b="b"/>
              <a:pathLst>
                <a:path w="10725" h="379" extrusionOk="0">
                  <a:moveTo>
                    <a:pt x="1634" y="127"/>
                  </a:moveTo>
                  <a:cubicBezTo>
                    <a:pt x="2860" y="94"/>
                    <a:pt x="4087" y="67"/>
                    <a:pt x="5313" y="47"/>
                  </a:cubicBezTo>
                  <a:lnTo>
                    <a:pt x="5349" y="47"/>
                  </a:lnTo>
                  <a:cubicBezTo>
                    <a:pt x="5360" y="47"/>
                    <a:pt x="5372" y="46"/>
                    <a:pt x="5384" y="44"/>
                  </a:cubicBezTo>
                  <a:cubicBezTo>
                    <a:pt x="6614" y="23"/>
                    <a:pt x="7847" y="3"/>
                    <a:pt x="9077" y="10"/>
                  </a:cubicBezTo>
                  <a:cubicBezTo>
                    <a:pt x="9141" y="10"/>
                    <a:pt x="10725" y="1"/>
                    <a:pt x="10725" y="123"/>
                  </a:cubicBezTo>
                  <a:cubicBezTo>
                    <a:pt x="10725" y="238"/>
                    <a:pt x="9142" y="251"/>
                    <a:pt x="9079" y="254"/>
                  </a:cubicBezTo>
                  <a:cubicBezTo>
                    <a:pt x="7847" y="285"/>
                    <a:pt x="6617" y="313"/>
                    <a:pt x="5386" y="334"/>
                  </a:cubicBezTo>
                  <a:lnTo>
                    <a:pt x="5350" y="334"/>
                  </a:lnTo>
                  <a:cubicBezTo>
                    <a:pt x="5338" y="334"/>
                    <a:pt x="5327" y="335"/>
                    <a:pt x="5316" y="335"/>
                  </a:cubicBezTo>
                  <a:cubicBezTo>
                    <a:pt x="4090" y="357"/>
                    <a:pt x="2862" y="377"/>
                    <a:pt x="1635" y="369"/>
                  </a:cubicBezTo>
                  <a:cubicBezTo>
                    <a:pt x="1572" y="369"/>
                    <a:pt x="1" y="378"/>
                    <a:pt x="1" y="256"/>
                  </a:cubicBezTo>
                  <a:cubicBezTo>
                    <a:pt x="1" y="142"/>
                    <a:pt x="1570" y="128"/>
                    <a:pt x="1634" y="127"/>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5105398" y="4540640"/>
              <a:ext cx="1277541" cy="33782"/>
            </a:xfrm>
            <a:custGeom>
              <a:avLst/>
              <a:gdLst/>
              <a:ahLst/>
              <a:cxnLst/>
              <a:rect l="l" t="t" r="r" b="b"/>
              <a:pathLst>
                <a:path w="8093" h="214" extrusionOk="0">
                  <a:moveTo>
                    <a:pt x="1234" y="71"/>
                  </a:moveTo>
                  <a:cubicBezTo>
                    <a:pt x="2159" y="53"/>
                    <a:pt x="3085" y="38"/>
                    <a:pt x="4010" y="26"/>
                  </a:cubicBezTo>
                  <a:lnTo>
                    <a:pt x="4036" y="26"/>
                  </a:lnTo>
                  <a:cubicBezTo>
                    <a:pt x="4044" y="26"/>
                    <a:pt x="4055" y="25"/>
                    <a:pt x="4063" y="25"/>
                  </a:cubicBezTo>
                  <a:cubicBezTo>
                    <a:pt x="4992" y="13"/>
                    <a:pt x="5922" y="2"/>
                    <a:pt x="6850" y="6"/>
                  </a:cubicBezTo>
                  <a:cubicBezTo>
                    <a:pt x="6898" y="6"/>
                    <a:pt x="8093" y="0"/>
                    <a:pt x="8093" y="70"/>
                  </a:cubicBezTo>
                  <a:cubicBezTo>
                    <a:pt x="8093" y="134"/>
                    <a:pt x="6899" y="142"/>
                    <a:pt x="6851" y="143"/>
                  </a:cubicBezTo>
                  <a:cubicBezTo>
                    <a:pt x="5922" y="162"/>
                    <a:pt x="4993" y="177"/>
                    <a:pt x="4065" y="187"/>
                  </a:cubicBezTo>
                  <a:lnTo>
                    <a:pt x="4038" y="187"/>
                  </a:lnTo>
                  <a:lnTo>
                    <a:pt x="4011" y="189"/>
                  </a:lnTo>
                  <a:cubicBezTo>
                    <a:pt x="3087" y="202"/>
                    <a:pt x="2159" y="212"/>
                    <a:pt x="1234" y="207"/>
                  </a:cubicBezTo>
                  <a:cubicBezTo>
                    <a:pt x="1187" y="207"/>
                    <a:pt x="0" y="213"/>
                    <a:pt x="0" y="145"/>
                  </a:cubicBezTo>
                  <a:cubicBezTo>
                    <a:pt x="2" y="80"/>
                    <a:pt x="1187" y="72"/>
                    <a:pt x="1234"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6234558" y="4862672"/>
              <a:ext cx="1277541" cy="33782"/>
            </a:xfrm>
            <a:custGeom>
              <a:avLst/>
              <a:gdLst/>
              <a:ahLst/>
              <a:cxnLst/>
              <a:rect l="l" t="t" r="r" b="b"/>
              <a:pathLst>
                <a:path w="8093" h="214" extrusionOk="0">
                  <a:moveTo>
                    <a:pt x="1233" y="71"/>
                  </a:moveTo>
                  <a:cubicBezTo>
                    <a:pt x="2158" y="52"/>
                    <a:pt x="3084" y="38"/>
                    <a:pt x="4010" y="27"/>
                  </a:cubicBezTo>
                  <a:lnTo>
                    <a:pt x="4036" y="27"/>
                  </a:lnTo>
                  <a:lnTo>
                    <a:pt x="4063" y="25"/>
                  </a:lnTo>
                  <a:cubicBezTo>
                    <a:pt x="4991" y="12"/>
                    <a:pt x="5921" y="2"/>
                    <a:pt x="6849" y="7"/>
                  </a:cubicBezTo>
                  <a:cubicBezTo>
                    <a:pt x="6897" y="7"/>
                    <a:pt x="8093" y="1"/>
                    <a:pt x="8093" y="70"/>
                  </a:cubicBezTo>
                  <a:cubicBezTo>
                    <a:pt x="8093" y="135"/>
                    <a:pt x="6898" y="142"/>
                    <a:pt x="6850" y="143"/>
                  </a:cubicBezTo>
                  <a:cubicBezTo>
                    <a:pt x="5921" y="162"/>
                    <a:pt x="4993" y="177"/>
                    <a:pt x="4064" y="188"/>
                  </a:cubicBezTo>
                  <a:lnTo>
                    <a:pt x="4037" y="188"/>
                  </a:lnTo>
                  <a:lnTo>
                    <a:pt x="4011" y="189"/>
                  </a:lnTo>
                  <a:cubicBezTo>
                    <a:pt x="3086" y="202"/>
                    <a:pt x="2159" y="212"/>
                    <a:pt x="1234" y="209"/>
                  </a:cubicBezTo>
                  <a:cubicBezTo>
                    <a:pt x="1186" y="209"/>
                    <a:pt x="0" y="213"/>
                    <a:pt x="0" y="145"/>
                  </a:cubicBezTo>
                  <a:cubicBezTo>
                    <a:pt x="0" y="79"/>
                    <a:pt x="1186" y="72"/>
                    <a:pt x="1233"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7"/>
            <p:cNvSpPr/>
            <p:nvPr/>
          </p:nvSpPr>
          <p:spPr>
            <a:xfrm>
              <a:off x="-8056875" y="4967963"/>
              <a:ext cx="2364705" cy="62354"/>
            </a:xfrm>
            <a:custGeom>
              <a:avLst/>
              <a:gdLst/>
              <a:ahLst/>
              <a:cxnLst/>
              <a:rect l="l" t="t" r="r" b="b"/>
              <a:pathLst>
                <a:path w="14980" h="395" extrusionOk="0">
                  <a:moveTo>
                    <a:pt x="2283" y="131"/>
                  </a:moveTo>
                  <a:cubicBezTo>
                    <a:pt x="3995" y="97"/>
                    <a:pt x="5708" y="69"/>
                    <a:pt x="7423" y="47"/>
                  </a:cubicBezTo>
                  <a:lnTo>
                    <a:pt x="7470" y="47"/>
                  </a:lnTo>
                  <a:cubicBezTo>
                    <a:pt x="7486" y="47"/>
                    <a:pt x="7504" y="46"/>
                    <a:pt x="7520" y="46"/>
                  </a:cubicBezTo>
                  <a:cubicBezTo>
                    <a:pt x="9238" y="23"/>
                    <a:pt x="10960" y="2"/>
                    <a:pt x="12678" y="10"/>
                  </a:cubicBezTo>
                  <a:cubicBezTo>
                    <a:pt x="12766" y="10"/>
                    <a:pt x="14979" y="0"/>
                    <a:pt x="14979" y="127"/>
                  </a:cubicBezTo>
                  <a:cubicBezTo>
                    <a:pt x="14979" y="249"/>
                    <a:pt x="12768" y="263"/>
                    <a:pt x="12679" y="264"/>
                  </a:cubicBezTo>
                  <a:cubicBezTo>
                    <a:pt x="10961" y="298"/>
                    <a:pt x="9242" y="326"/>
                    <a:pt x="7523" y="347"/>
                  </a:cubicBezTo>
                  <a:lnTo>
                    <a:pt x="7473" y="347"/>
                  </a:lnTo>
                  <a:cubicBezTo>
                    <a:pt x="7456" y="347"/>
                    <a:pt x="7440" y="348"/>
                    <a:pt x="7425" y="348"/>
                  </a:cubicBezTo>
                  <a:cubicBezTo>
                    <a:pt x="5713" y="372"/>
                    <a:pt x="3996" y="393"/>
                    <a:pt x="2284" y="385"/>
                  </a:cubicBezTo>
                  <a:cubicBezTo>
                    <a:pt x="2196" y="385"/>
                    <a:pt x="0" y="394"/>
                    <a:pt x="0" y="267"/>
                  </a:cubicBezTo>
                  <a:cubicBezTo>
                    <a:pt x="0" y="146"/>
                    <a:pt x="2195" y="132"/>
                    <a:pt x="2283" y="13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8120808" y="4792898"/>
              <a:ext cx="2300931" cy="44358"/>
            </a:xfrm>
            <a:custGeom>
              <a:avLst/>
              <a:gdLst/>
              <a:ahLst/>
              <a:cxnLst/>
              <a:rect l="l" t="t" r="r" b="b"/>
              <a:pathLst>
                <a:path w="14576" h="281" extrusionOk="0">
                  <a:moveTo>
                    <a:pt x="2221" y="92"/>
                  </a:moveTo>
                  <a:cubicBezTo>
                    <a:pt x="3887" y="69"/>
                    <a:pt x="5555" y="49"/>
                    <a:pt x="7222" y="33"/>
                  </a:cubicBezTo>
                  <a:lnTo>
                    <a:pt x="7269" y="33"/>
                  </a:lnTo>
                  <a:cubicBezTo>
                    <a:pt x="7284" y="33"/>
                    <a:pt x="7301" y="33"/>
                    <a:pt x="7317" y="33"/>
                  </a:cubicBezTo>
                  <a:cubicBezTo>
                    <a:pt x="8988" y="17"/>
                    <a:pt x="10664" y="2"/>
                    <a:pt x="12336" y="8"/>
                  </a:cubicBezTo>
                  <a:cubicBezTo>
                    <a:pt x="12422" y="8"/>
                    <a:pt x="14575" y="1"/>
                    <a:pt x="14575" y="91"/>
                  </a:cubicBezTo>
                  <a:cubicBezTo>
                    <a:pt x="14575" y="177"/>
                    <a:pt x="12423" y="186"/>
                    <a:pt x="12337" y="187"/>
                  </a:cubicBezTo>
                  <a:cubicBezTo>
                    <a:pt x="10665" y="212"/>
                    <a:pt x="8993" y="232"/>
                    <a:pt x="7320" y="246"/>
                  </a:cubicBezTo>
                  <a:lnTo>
                    <a:pt x="7272" y="246"/>
                  </a:lnTo>
                  <a:cubicBezTo>
                    <a:pt x="7255" y="246"/>
                    <a:pt x="7240" y="247"/>
                    <a:pt x="7225" y="247"/>
                  </a:cubicBezTo>
                  <a:cubicBezTo>
                    <a:pt x="5558" y="264"/>
                    <a:pt x="3888" y="279"/>
                    <a:pt x="2222" y="273"/>
                  </a:cubicBezTo>
                  <a:cubicBezTo>
                    <a:pt x="2136" y="273"/>
                    <a:pt x="1" y="280"/>
                    <a:pt x="1" y="190"/>
                  </a:cubicBezTo>
                  <a:cubicBezTo>
                    <a:pt x="1" y="104"/>
                    <a:pt x="2135" y="95"/>
                    <a:pt x="2221" y="92"/>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8765344" y="4589103"/>
              <a:ext cx="2923994" cy="56355"/>
            </a:xfrm>
            <a:custGeom>
              <a:avLst/>
              <a:gdLst/>
              <a:ahLst/>
              <a:cxnLst/>
              <a:rect l="l" t="t" r="r" b="b"/>
              <a:pathLst>
                <a:path w="18523" h="357" extrusionOk="0">
                  <a:moveTo>
                    <a:pt x="2822" y="118"/>
                  </a:moveTo>
                  <a:cubicBezTo>
                    <a:pt x="4940" y="87"/>
                    <a:pt x="7059" y="62"/>
                    <a:pt x="9178" y="43"/>
                  </a:cubicBezTo>
                  <a:lnTo>
                    <a:pt x="9237" y="43"/>
                  </a:lnTo>
                  <a:cubicBezTo>
                    <a:pt x="9256" y="43"/>
                    <a:pt x="9278" y="42"/>
                    <a:pt x="9298" y="42"/>
                  </a:cubicBezTo>
                  <a:cubicBezTo>
                    <a:pt x="11423" y="20"/>
                    <a:pt x="13552" y="2"/>
                    <a:pt x="15677" y="10"/>
                  </a:cubicBezTo>
                  <a:cubicBezTo>
                    <a:pt x="15787" y="10"/>
                    <a:pt x="18523" y="0"/>
                    <a:pt x="18523" y="116"/>
                  </a:cubicBezTo>
                  <a:cubicBezTo>
                    <a:pt x="18523" y="225"/>
                    <a:pt x="15789" y="237"/>
                    <a:pt x="15678" y="239"/>
                  </a:cubicBezTo>
                  <a:cubicBezTo>
                    <a:pt x="13554" y="270"/>
                    <a:pt x="11427" y="294"/>
                    <a:pt x="9301" y="314"/>
                  </a:cubicBezTo>
                  <a:lnTo>
                    <a:pt x="9240" y="314"/>
                  </a:lnTo>
                  <a:cubicBezTo>
                    <a:pt x="9219" y="314"/>
                    <a:pt x="9200" y="316"/>
                    <a:pt x="9181" y="316"/>
                  </a:cubicBezTo>
                  <a:cubicBezTo>
                    <a:pt x="7065" y="337"/>
                    <a:pt x="4941" y="355"/>
                    <a:pt x="2823" y="347"/>
                  </a:cubicBezTo>
                  <a:cubicBezTo>
                    <a:pt x="2714" y="347"/>
                    <a:pt x="0" y="357"/>
                    <a:pt x="0" y="241"/>
                  </a:cubicBezTo>
                  <a:cubicBezTo>
                    <a:pt x="0" y="133"/>
                    <a:pt x="2713" y="120"/>
                    <a:pt x="2822" y="118"/>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a:off x="-9646667" y="4401251"/>
              <a:ext cx="1332317" cy="58565"/>
            </a:xfrm>
            <a:custGeom>
              <a:avLst/>
              <a:gdLst/>
              <a:ahLst/>
              <a:cxnLst/>
              <a:rect l="l" t="t" r="r" b="b"/>
              <a:pathLst>
                <a:path w="8440" h="371" extrusionOk="0">
                  <a:moveTo>
                    <a:pt x="1" y="261"/>
                  </a:moveTo>
                  <a:lnTo>
                    <a:pt x="1" y="0"/>
                  </a:lnTo>
                  <a:cubicBezTo>
                    <a:pt x="1019" y="2"/>
                    <a:pt x="2039" y="18"/>
                    <a:pt x="3056" y="37"/>
                  </a:cubicBezTo>
                  <a:cubicBezTo>
                    <a:pt x="3068" y="37"/>
                    <a:pt x="3079" y="37"/>
                    <a:pt x="3091" y="38"/>
                  </a:cubicBezTo>
                  <a:cubicBezTo>
                    <a:pt x="3103" y="39"/>
                    <a:pt x="3115" y="38"/>
                    <a:pt x="3125" y="38"/>
                  </a:cubicBezTo>
                  <a:cubicBezTo>
                    <a:pt x="4352" y="60"/>
                    <a:pt x="5578" y="86"/>
                    <a:pt x="6806" y="118"/>
                  </a:cubicBezTo>
                  <a:cubicBezTo>
                    <a:pt x="6868" y="119"/>
                    <a:pt x="8439" y="132"/>
                    <a:pt x="8439" y="248"/>
                  </a:cubicBezTo>
                  <a:cubicBezTo>
                    <a:pt x="8439" y="371"/>
                    <a:pt x="6868" y="360"/>
                    <a:pt x="6805" y="360"/>
                  </a:cubicBezTo>
                  <a:cubicBezTo>
                    <a:pt x="5579" y="368"/>
                    <a:pt x="4349" y="348"/>
                    <a:pt x="3124" y="326"/>
                  </a:cubicBezTo>
                  <a:cubicBezTo>
                    <a:pt x="3112" y="326"/>
                    <a:pt x="3101" y="326"/>
                    <a:pt x="3090" y="325"/>
                  </a:cubicBezTo>
                  <a:cubicBezTo>
                    <a:pt x="3078" y="324"/>
                    <a:pt x="3065" y="325"/>
                    <a:pt x="3054" y="325"/>
                  </a:cubicBezTo>
                  <a:cubicBezTo>
                    <a:pt x="2036" y="306"/>
                    <a:pt x="1018" y="285"/>
                    <a:pt x="1" y="26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2665697" y="3673998"/>
              <a:ext cx="1693022" cy="59670"/>
            </a:xfrm>
            <a:custGeom>
              <a:avLst/>
              <a:gdLst/>
              <a:ahLst/>
              <a:cxnLst/>
              <a:rect l="l" t="t" r="r" b="b"/>
              <a:pathLst>
                <a:path w="10725" h="378" extrusionOk="0">
                  <a:moveTo>
                    <a:pt x="9090" y="125"/>
                  </a:moveTo>
                  <a:cubicBezTo>
                    <a:pt x="7865" y="92"/>
                    <a:pt x="6638" y="66"/>
                    <a:pt x="5411" y="45"/>
                  </a:cubicBezTo>
                  <a:lnTo>
                    <a:pt x="5377" y="45"/>
                  </a:lnTo>
                  <a:cubicBezTo>
                    <a:pt x="5365" y="45"/>
                    <a:pt x="5353" y="44"/>
                    <a:pt x="5340" y="44"/>
                  </a:cubicBezTo>
                  <a:cubicBezTo>
                    <a:pt x="4111" y="21"/>
                    <a:pt x="2878" y="1"/>
                    <a:pt x="1648" y="10"/>
                  </a:cubicBezTo>
                  <a:cubicBezTo>
                    <a:pt x="1584" y="10"/>
                    <a:pt x="0" y="0"/>
                    <a:pt x="0" y="122"/>
                  </a:cubicBezTo>
                  <a:cubicBezTo>
                    <a:pt x="0" y="238"/>
                    <a:pt x="1583" y="251"/>
                    <a:pt x="1647" y="252"/>
                  </a:cubicBezTo>
                  <a:cubicBezTo>
                    <a:pt x="2877" y="285"/>
                    <a:pt x="4107" y="312"/>
                    <a:pt x="5338" y="332"/>
                  </a:cubicBezTo>
                  <a:lnTo>
                    <a:pt x="5374" y="332"/>
                  </a:lnTo>
                  <a:cubicBezTo>
                    <a:pt x="5386" y="332"/>
                    <a:pt x="5397" y="333"/>
                    <a:pt x="5408" y="334"/>
                  </a:cubicBezTo>
                  <a:cubicBezTo>
                    <a:pt x="6635" y="356"/>
                    <a:pt x="7864" y="375"/>
                    <a:pt x="9089" y="368"/>
                  </a:cubicBezTo>
                  <a:cubicBezTo>
                    <a:pt x="9152" y="368"/>
                    <a:pt x="10723" y="378"/>
                    <a:pt x="10723" y="255"/>
                  </a:cubicBezTo>
                  <a:cubicBezTo>
                    <a:pt x="10725" y="140"/>
                    <a:pt x="9154" y="127"/>
                    <a:pt x="9090"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9485020" y="4147415"/>
              <a:ext cx="1277383" cy="33782"/>
            </a:xfrm>
            <a:custGeom>
              <a:avLst/>
              <a:gdLst/>
              <a:ahLst/>
              <a:cxnLst/>
              <a:rect l="l" t="t" r="r" b="b"/>
              <a:pathLst>
                <a:path w="8092" h="214" extrusionOk="0">
                  <a:moveTo>
                    <a:pt x="6859" y="71"/>
                  </a:moveTo>
                  <a:cubicBezTo>
                    <a:pt x="5934" y="53"/>
                    <a:pt x="5008" y="37"/>
                    <a:pt x="4083" y="26"/>
                  </a:cubicBezTo>
                  <a:lnTo>
                    <a:pt x="4057" y="26"/>
                  </a:lnTo>
                  <a:lnTo>
                    <a:pt x="4030" y="26"/>
                  </a:lnTo>
                  <a:cubicBezTo>
                    <a:pt x="3102" y="13"/>
                    <a:pt x="2171" y="2"/>
                    <a:pt x="1243" y="6"/>
                  </a:cubicBezTo>
                  <a:cubicBezTo>
                    <a:pt x="1195" y="6"/>
                    <a:pt x="0" y="1"/>
                    <a:pt x="0" y="69"/>
                  </a:cubicBezTo>
                  <a:cubicBezTo>
                    <a:pt x="0" y="135"/>
                    <a:pt x="1195" y="142"/>
                    <a:pt x="1242" y="143"/>
                  </a:cubicBezTo>
                  <a:cubicBezTo>
                    <a:pt x="2171" y="161"/>
                    <a:pt x="3100" y="176"/>
                    <a:pt x="4029" y="188"/>
                  </a:cubicBezTo>
                  <a:lnTo>
                    <a:pt x="4056" y="188"/>
                  </a:lnTo>
                  <a:cubicBezTo>
                    <a:pt x="4064" y="188"/>
                    <a:pt x="4072" y="188"/>
                    <a:pt x="4082" y="189"/>
                  </a:cubicBezTo>
                  <a:cubicBezTo>
                    <a:pt x="5006" y="201"/>
                    <a:pt x="5934" y="213"/>
                    <a:pt x="6858" y="208"/>
                  </a:cubicBezTo>
                  <a:cubicBezTo>
                    <a:pt x="6906" y="208"/>
                    <a:pt x="8091" y="214"/>
                    <a:pt x="8091" y="144"/>
                  </a:cubicBezTo>
                  <a:cubicBezTo>
                    <a:pt x="8091" y="80"/>
                    <a:pt x="6907" y="73"/>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8880107" y="3996187"/>
              <a:ext cx="1277541" cy="33782"/>
            </a:xfrm>
            <a:custGeom>
              <a:avLst/>
              <a:gdLst/>
              <a:ahLst/>
              <a:cxnLst/>
              <a:rect l="l" t="t" r="r" b="b"/>
              <a:pathLst>
                <a:path w="8093" h="214" extrusionOk="0">
                  <a:moveTo>
                    <a:pt x="6859" y="71"/>
                  </a:moveTo>
                  <a:cubicBezTo>
                    <a:pt x="5934" y="52"/>
                    <a:pt x="5008" y="37"/>
                    <a:pt x="4083" y="25"/>
                  </a:cubicBezTo>
                  <a:lnTo>
                    <a:pt x="4057" y="25"/>
                  </a:lnTo>
                  <a:cubicBezTo>
                    <a:pt x="4048" y="25"/>
                    <a:pt x="4040" y="25"/>
                    <a:pt x="4030" y="25"/>
                  </a:cubicBezTo>
                  <a:cubicBezTo>
                    <a:pt x="3102" y="12"/>
                    <a:pt x="2171" y="2"/>
                    <a:pt x="1243" y="5"/>
                  </a:cubicBezTo>
                  <a:cubicBezTo>
                    <a:pt x="1195" y="5"/>
                    <a:pt x="0" y="0"/>
                    <a:pt x="0" y="69"/>
                  </a:cubicBezTo>
                  <a:cubicBezTo>
                    <a:pt x="0" y="135"/>
                    <a:pt x="1195" y="142"/>
                    <a:pt x="1243" y="143"/>
                  </a:cubicBezTo>
                  <a:cubicBezTo>
                    <a:pt x="2171" y="162"/>
                    <a:pt x="3100" y="176"/>
                    <a:pt x="4029" y="187"/>
                  </a:cubicBezTo>
                  <a:lnTo>
                    <a:pt x="4056" y="187"/>
                  </a:lnTo>
                  <a:lnTo>
                    <a:pt x="4082" y="189"/>
                  </a:lnTo>
                  <a:cubicBezTo>
                    <a:pt x="5006" y="202"/>
                    <a:pt x="5934" y="212"/>
                    <a:pt x="6859" y="207"/>
                  </a:cubicBezTo>
                  <a:cubicBezTo>
                    <a:pt x="6906" y="207"/>
                    <a:pt x="8093" y="213"/>
                    <a:pt x="8093" y="144"/>
                  </a:cubicBezTo>
                  <a:cubicBezTo>
                    <a:pt x="8093" y="79"/>
                    <a:pt x="6908" y="72"/>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5052357" y="2809407"/>
              <a:ext cx="209793" cy="395749"/>
            </a:xfrm>
            <a:custGeom>
              <a:avLst/>
              <a:gdLst/>
              <a:ahLst/>
              <a:cxnLst/>
              <a:rect l="l" t="t" r="r" b="b"/>
              <a:pathLst>
                <a:path w="1329" h="2507" extrusionOk="0">
                  <a:moveTo>
                    <a:pt x="627" y="40"/>
                  </a:moveTo>
                  <a:lnTo>
                    <a:pt x="1" y="2507"/>
                  </a:lnTo>
                  <a:lnTo>
                    <a:pt x="1328" y="2507"/>
                  </a:lnTo>
                  <a:lnTo>
                    <a:pt x="702" y="40"/>
                  </a:lnTo>
                  <a:cubicBezTo>
                    <a:pt x="692" y="1"/>
                    <a:pt x="637" y="1"/>
                    <a:pt x="627"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5021259" y="2909489"/>
              <a:ext cx="116499" cy="295667"/>
            </a:xfrm>
            <a:custGeom>
              <a:avLst/>
              <a:gdLst/>
              <a:ahLst/>
              <a:cxnLst/>
              <a:rect l="l" t="t" r="r" b="b"/>
              <a:pathLst>
                <a:path w="738" h="1873" extrusionOk="0">
                  <a:moveTo>
                    <a:pt x="496" y="40"/>
                  </a:moveTo>
                  <a:cubicBezTo>
                    <a:pt x="496" y="1"/>
                    <a:pt x="437" y="1"/>
                    <a:pt x="437" y="40"/>
                  </a:cubicBezTo>
                  <a:lnTo>
                    <a:pt x="437" y="709"/>
                  </a:lnTo>
                  <a:lnTo>
                    <a:pt x="300" y="630"/>
                  </a:lnTo>
                  <a:cubicBezTo>
                    <a:pt x="280" y="619"/>
                    <a:pt x="263" y="647"/>
                    <a:pt x="282" y="660"/>
                  </a:cubicBezTo>
                  <a:lnTo>
                    <a:pt x="437" y="750"/>
                  </a:lnTo>
                  <a:lnTo>
                    <a:pt x="437" y="1707"/>
                  </a:lnTo>
                  <a:lnTo>
                    <a:pt x="29" y="1472"/>
                  </a:lnTo>
                  <a:cubicBezTo>
                    <a:pt x="21" y="1467"/>
                    <a:pt x="11" y="1471"/>
                    <a:pt x="6" y="1479"/>
                  </a:cubicBezTo>
                  <a:cubicBezTo>
                    <a:pt x="0" y="1487"/>
                    <a:pt x="4" y="1498"/>
                    <a:pt x="12" y="1502"/>
                  </a:cubicBezTo>
                  <a:lnTo>
                    <a:pt x="439" y="1748"/>
                  </a:lnTo>
                  <a:lnTo>
                    <a:pt x="439" y="1873"/>
                  </a:lnTo>
                  <a:lnTo>
                    <a:pt x="497" y="1873"/>
                  </a:lnTo>
                  <a:lnTo>
                    <a:pt x="497" y="1335"/>
                  </a:lnTo>
                  <a:lnTo>
                    <a:pt x="717" y="1208"/>
                  </a:lnTo>
                  <a:cubicBezTo>
                    <a:pt x="737" y="1197"/>
                    <a:pt x="721" y="1166"/>
                    <a:pt x="700" y="1178"/>
                  </a:cubicBezTo>
                  <a:lnTo>
                    <a:pt x="497" y="1294"/>
                  </a:lnTo>
                  <a:lnTo>
                    <a:pt x="497" y="528"/>
                  </a:lnTo>
                  <a:lnTo>
                    <a:pt x="629" y="451"/>
                  </a:lnTo>
                  <a:cubicBezTo>
                    <a:pt x="637" y="446"/>
                    <a:pt x="641" y="436"/>
                    <a:pt x="636" y="428"/>
                  </a:cubicBezTo>
                  <a:cubicBezTo>
                    <a:pt x="630" y="419"/>
                    <a:pt x="620" y="416"/>
                    <a:pt x="612" y="420"/>
                  </a:cubicBezTo>
                  <a:lnTo>
                    <a:pt x="49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6657619" y="2349407"/>
              <a:ext cx="277040" cy="600806"/>
            </a:xfrm>
            <a:custGeom>
              <a:avLst/>
              <a:gdLst/>
              <a:ahLst/>
              <a:cxnLst/>
              <a:rect l="l" t="t" r="r" b="b"/>
              <a:pathLst>
                <a:path w="1755" h="3806" extrusionOk="0">
                  <a:moveTo>
                    <a:pt x="840" y="40"/>
                  </a:moveTo>
                  <a:lnTo>
                    <a:pt x="10" y="3309"/>
                  </a:lnTo>
                  <a:cubicBezTo>
                    <a:pt x="9" y="3311"/>
                    <a:pt x="9" y="3312"/>
                    <a:pt x="9" y="3315"/>
                  </a:cubicBezTo>
                  <a:cubicBezTo>
                    <a:pt x="0" y="3396"/>
                    <a:pt x="11" y="3479"/>
                    <a:pt x="38" y="3557"/>
                  </a:cubicBezTo>
                  <a:cubicBezTo>
                    <a:pt x="100" y="3729"/>
                    <a:pt x="243" y="3805"/>
                    <a:pt x="421" y="3805"/>
                  </a:cubicBezTo>
                  <a:lnTo>
                    <a:pt x="1334" y="3805"/>
                  </a:lnTo>
                  <a:cubicBezTo>
                    <a:pt x="1513" y="3805"/>
                    <a:pt x="1655" y="3729"/>
                    <a:pt x="1717" y="3557"/>
                  </a:cubicBezTo>
                  <a:cubicBezTo>
                    <a:pt x="1744" y="3479"/>
                    <a:pt x="1755" y="3396"/>
                    <a:pt x="1747" y="3315"/>
                  </a:cubicBezTo>
                  <a:cubicBezTo>
                    <a:pt x="1747" y="3312"/>
                    <a:pt x="1747" y="3311"/>
                    <a:pt x="1745" y="3309"/>
                  </a:cubicBezTo>
                  <a:lnTo>
                    <a:pt x="915" y="40"/>
                  </a:lnTo>
                  <a:cubicBezTo>
                    <a:pt x="905" y="1"/>
                    <a:pt x="851" y="1"/>
                    <a:pt x="84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6594160" y="2449490"/>
              <a:ext cx="138125" cy="600174"/>
            </a:xfrm>
            <a:custGeom>
              <a:avLst/>
              <a:gdLst/>
              <a:ahLst/>
              <a:cxnLst/>
              <a:rect l="l" t="t" r="r" b="b"/>
              <a:pathLst>
                <a:path w="875" h="3802" extrusionOk="0">
                  <a:moveTo>
                    <a:pt x="505" y="40"/>
                  </a:moveTo>
                  <a:cubicBezTo>
                    <a:pt x="505" y="1"/>
                    <a:pt x="446" y="1"/>
                    <a:pt x="446" y="40"/>
                  </a:cubicBezTo>
                  <a:lnTo>
                    <a:pt x="446" y="710"/>
                  </a:lnTo>
                  <a:lnTo>
                    <a:pt x="308" y="630"/>
                  </a:lnTo>
                  <a:cubicBezTo>
                    <a:pt x="288" y="617"/>
                    <a:pt x="270" y="649"/>
                    <a:pt x="291" y="660"/>
                  </a:cubicBezTo>
                  <a:lnTo>
                    <a:pt x="446" y="750"/>
                  </a:lnTo>
                  <a:lnTo>
                    <a:pt x="446" y="1707"/>
                  </a:lnTo>
                  <a:lnTo>
                    <a:pt x="37" y="1472"/>
                  </a:lnTo>
                  <a:cubicBezTo>
                    <a:pt x="29" y="1467"/>
                    <a:pt x="18" y="1471"/>
                    <a:pt x="14" y="1479"/>
                  </a:cubicBezTo>
                  <a:cubicBezTo>
                    <a:pt x="9" y="1487"/>
                    <a:pt x="12" y="1498"/>
                    <a:pt x="21" y="1502"/>
                  </a:cubicBezTo>
                  <a:lnTo>
                    <a:pt x="446" y="1748"/>
                  </a:lnTo>
                  <a:lnTo>
                    <a:pt x="446" y="2667"/>
                  </a:lnTo>
                  <a:lnTo>
                    <a:pt x="38" y="2431"/>
                  </a:lnTo>
                  <a:cubicBezTo>
                    <a:pt x="18" y="2420"/>
                    <a:pt x="1" y="2450"/>
                    <a:pt x="21" y="2462"/>
                  </a:cubicBezTo>
                  <a:lnTo>
                    <a:pt x="446" y="2708"/>
                  </a:lnTo>
                  <a:lnTo>
                    <a:pt x="446" y="3763"/>
                  </a:lnTo>
                  <a:cubicBezTo>
                    <a:pt x="446" y="3801"/>
                    <a:pt x="505" y="3801"/>
                    <a:pt x="505" y="3763"/>
                  </a:cubicBezTo>
                  <a:lnTo>
                    <a:pt x="505" y="2951"/>
                  </a:lnTo>
                  <a:lnTo>
                    <a:pt x="855" y="2749"/>
                  </a:lnTo>
                  <a:cubicBezTo>
                    <a:pt x="874" y="2737"/>
                    <a:pt x="858" y="2709"/>
                    <a:pt x="838" y="2718"/>
                  </a:cubicBezTo>
                  <a:lnTo>
                    <a:pt x="505" y="2910"/>
                  </a:lnTo>
                  <a:lnTo>
                    <a:pt x="505" y="2143"/>
                  </a:lnTo>
                  <a:lnTo>
                    <a:pt x="855" y="1941"/>
                  </a:lnTo>
                  <a:cubicBezTo>
                    <a:pt x="864" y="1936"/>
                    <a:pt x="866" y="1926"/>
                    <a:pt x="861" y="1918"/>
                  </a:cubicBezTo>
                  <a:cubicBezTo>
                    <a:pt x="857" y="1908"/>
                    <a:pt x="846" y="1906"/>
                    <a:pt x="838" y="1910"/>
                  </a:cubicBezTo>
                  <a:lnTo>
                    <a:pt x="505" y="2102"/>
                  </a:lnTo>
                  <a:lnTo>
                    <a:pt x="505" y="1334"/>
                  </a:lnTo>
                  <a:lnTo>
                    <a:pt x="726" y="1207"/>
                  </a:lnTo>
                  <a:cubicBezTo>
                    <a:pt x="734" y="1203"/>
                    <a:pt x="738" y="1192"/>
                    <a:pt x="733" y="1184"/>
                  </a:cubicBezTo>
                  <a:cubicBezTo>
                    <a:pt x="727" y="1176"/>
                    <a:pt x="717" y="1173"/>
                    <a:pt x="708" y="1178"/>
                  </a:cubicBezTo>
                  <a:lnTo>
                    <a:pt x="506" y="1294"/>
                  </a:lnTo>
                  <a:lnTo>
                    <a:pt x="506" y="526"/>
                  </a:lnTo>
                  <a:lnTo>
                    <a:pt x="639" y="451"/>
                  </a:lnTo>
                  <a:cubicBezTo>
                    <a:pt x="647" y="446"/>
                    <a:pt x="650" y="435"/>
                    <a:pt x="645" y="426"/>
                  </a:cubicBezTo>
                  <a:cubicBezTo>
                    <a:pt x="640" y="418"/>
                    <a:pt x="630" y="416"/>
                    <a:pt x="621" y="421"/>
                  </a:cubicBezTo>
                  <a:lnTo>
                    <a:pt x="50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5797922" y="2705536"/>
              <a:ext cx="262517" cy="499619"/>
            </a:xfrm>
            <a:custGeom>
              <a:avLst/>
              <a:gdLst/>
              <a:ahLst/>
              <a:cxnLst/>
              <a:rect l="l" t="t" r="r" b="b"/>
              <a:pathLst>
                <a:path w="1663" h="3165" extrusionOk="0">
                  <a:moveTo>
                    <a:pt x="794" y="39"/>
                  </a:moveTo>
                  <a:lnTo>
                    <a:pt x="0" y="3165"/>
                  </a:lnTo>
                  <a:lnTo>
                    <a:pt x="1663" y="3165"/>
                  </a:lnTo>
                  <a:lnTo>
                    <a:pt x="869" y="39"/>
                  </a:lnTo>
                  <a:cubicBezTo>
                    <a:pt x="860" y="0"/>
                    <a:pt x="806" y="0"/>
                    <a:pt x="795"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5741725" y="2805618"/>
              <a:ext cx="137810" cy="399537"/>
            </a:xfrm>
            <a:custGeom>
              <a:avLst/>
              <a:gdLst/>
              <a:ahLst/>
              <a:cxnLst/>
              <a:rect l="l" t="t" r="r" b="b"/>
              <a:pathLst>
                <a:path w="873" h="2531" extrusionOk="0">
                  <a:moveTo>
                    <a:pt x="505" y="39"/>
                  </a:moveTo>
                  <a:cubicBezTo>
                    <a:pt x="505" y="0"/>
                    <a:pt x="446" y="0"/>
                    <a:pt x="446" y="39"/>
                  </a:cubicBezTo>
                  <a:lnTo>
                    <a:pt x="446" y="708"/>
                  </a:lnTo>
                  <a:lnTo>
                    <a:pt x="307" y="629"/>
                  </a:lnTo>
                  <a:cubicBezTo>
                    <a:pt x="299" y="625"/>
                    <a:pt x="288" y="627"/>
                    <a:pt x="284" y="635"/>
                  </a:cubicBezTo>
                  <a:cubicBezTo>
                    <a:pt x="279" y="643"/>
                    <a:pt x="281" y="654"/>
                    <a:pt x="291" y="659"/>
                  </a:cubicBezTo>
                  <a:lnTo>
                    <a:pt x="446" y="749"/>
                  </a:lnTo>
                  <a:lnTo>
                    <a:pt x="446" y="1706"/>
                  </a:lnTo>
                  <a:lnTo>
                    <a:pt x="37" y="1471"/>
                  </a:lnTo>
                  <a:cubicBezTo>
                    <a:pt x="29" y="1467"/>
                    <a:pt x="18" y="1469"/>
                    <a:pt x="13" y="1478"/>
                  </a:cubicBezTo>
                  <a:cubicBezTo>
                    <a:pt x="9" y="1487"/>
                    <a:pt x="11" y="1497"/>
                    <a:pt x="20" y="1502"/>
                  </a:cubicBezTo>
                  <a:lnTo>
                    <a:pt x="446" y="1748"/>
                  </a:lnTo>
                  <a:lnTo>
                    <a:pt x="446" y="2531"/>
                  </a:lnTo>
                  <a:lnTo>
                    <a:pt x="505" y="2531"/>
                  </a:lnTo>
                  <a:lnTo>
                    <a:pt x="505" y="2143"/>
                  </a:lnTo>
                  <a:lnTo>
                    <a:pt x="854" y="1940"/>
                  </a:lnTo>
                  <a:cubicBezTo>
                    <a:pt x="873" y="1929"/>
                    <a:pt x="856" y="1900"/>
                    <a:pt x="838" y="1910"/>
                  </a:cubicBezTo>
                  <a:lnTo>
                    <a:pt x="505" y="2103"/>
                  </a:lnTo>
                  <a:lnTo>
                    <a:pt x="505" y="1335"/>
                  </a:lnTo>
                  <a:lnTo>
                    <a:pt x="726" y="1208"/>
                  </a:lnTo>
                  <a:cubicBezTo>
                    <a:pt x="734" y="1203"/>
                    <a:pt x="736" y="1193"/>
                    <a:pt x="732" y="1183"/>
                  </a:cubicBezTo>
                  <a:cubicBezTo>
                    <a:pt x="727" y="1175"/>
                    <a:pt x="716" y="1173"/>
                    <a:pt x="708" y="1177"/>
                  </a:cubicBezTo>
                  <a:lnTo>
                    <a:pt x="506" y="1294"/>
                  </a:lnTo>
                  <a:lnTo>
                    <a:pt x="506" y="527"/>
                  </a:lnTo>
                  <a:lnTo>
                    <a:pt x="638" y="451"/>
                  </a:lnTo>
                  <a:cubicBezTo>
                    <a:pt x="646" y="446"/>
                    <a:pt x="649" y="435"/>
                    <a:pt x="645" y="427"/>
                  </a:cubicBezTo>
                  <a:cubicBezTo>
                    <a:pt x="640" y="419"/>
                    <a:pt x="629" y="415"/>
                    <a:pt x="620" y="420"/>
                  </a:cubicBezTo>
                  <a:lnTo>
                    <a:pt x="506" y="486"/>
                  </a:lnTo>
                  <a:lnTo>
                    <a:pt x="506" y="39"/>
                  </a:lnTo>
                  <a:close/>
                  <a:moveTo>
                    <a:pt x="212" y="2531"/>
                  </a:moveTo>
                  <a:lnTo>
                    <a:pt x="143" y="2531"/>
                  </a:lnTo>
                  <a:lnTo>
                    <a:pt x="20" y="2460"/>
                  </a:lnTo>
                  <a:cubicBezTo>
                    <a:pt x="0" y="2448"/>
                    <a:pt x="17" y="2418"/>
                    <a:pt x="38"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6862045" y="2430231"/>
              <a:ext cx="339078" cy="735300"/>
            </a:xfrm>
            <a:custGeom>
              <a:avLst/>
              <a:gdLst/>
              <a:ahLst/>
              <a:cxnLst/>
              <a:rect l="l" t="t" r="r" b="b"/>
              <a:pathLst>
                <a:path w="2148" h="4658" extrusionOk="0">
                  <a:moveTo>
                    <a:pt x="1028" y="48"/>
                  </a:moveTo>
                  <a:lnTo>
                    <a:pt x="10" y="4050"/>
                  </a:lnTo>
                  <a:cubicBezTo>
                    <a:pt x="10" y="4053"/>
                    <a:pt x="10" y="4055"/>
                    <a:pt x="9" y="4056"/>
                  </a:cubicBezTo>
                  <a:cubicBezTo>
                    <a:pt x="1" y="4157"/>
                    <a:pt x="13" y="4258"/>
                    <a:pt x="45" y="4354"/>
                  </a:cubicBezTo>
                  <a:cubicBezTo>
                    <a:pt x="122" y="4564"/>
                    <a:pt x="295" y="4657"/>
                    <a:pt x="516" y="4657"/>
                  </a:cubicBezTo>
                  <a:lnTo>
                    <a:pt x="1633" y="4657"/>
                  </a:lnTo>
                  <a:cubicBezTo>
                    <a:pt x="1852" y="4657"/>
                    <a:pt x="2027" y="4564"/>
                    <a:pt x="2103" y="4354"/>
                  </a:cubicBezTo>
                  <a:cubicBezTo>
                    <a:pt x="2136" y="4258"/>
                    <a:pt x="2148" y="4157"/>
                    <a:pt x="2139" y="4056"/>
                  </a:cubicBezTo>
                  <a:cubicBezTo>
                    <a:pt x="2139" y="4055"/>
                    <a:pt x="2139" y="4053"/>
                    <a:pt x="2137" y="4050"/>
                  </a:cubicBezTo>
                  <a:lnTo>
                    <a:pt x="1120" y="48"/>
                  </a:lnTo>
                  <a:cubicBezTo>
                    <a:pt x="1107" y="0"/>
                    <a:pt x="1040" y="0"/>
                    <a:pt x="102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6784537" y="2552255"/>
              <a:ext cx="169223" cy="652899"/>
            </a:xfrm>
            <a:custGeom>
              <a:avLst/>
              <a:gdLst/>
              <a:ahLst/>
              <a:cxnLst/>
              <a:rect l="l" t="t" r="r" b="b"/>
              <a:pathLst>
                <a:path w="1072" h="4136" extrusionOk="0">
                  <a:moveTo>
                    <a:pt x="619" y="51"/>
                  </a:moveTo>
                  <a:cubicBezTo>
                    <a:pt x="622" y="0"/>
                    <a:pt x="545" y="0"/>
                    <a:pt x="547" y="51"/>
                  </a:cubicBezTo>
                  <a:lnTo>
                    <a:pt x="547" y="871"/>
                  </a:lnTo>
                  <a:lnTo>
                    <a:pt x="379" y="774"/>
                  </a:lnTo>
                  <a:cubicBezTo>
                    <a:pt x="353" y="757"/>
                    <a:pt x="331" y="797"/>
                    <a:pt x="358" y="810"/>
                  </a:cubicBezTo>
                  <a:lnTo>
                    <a:pt x="547" y="920"/>
                  </a:lnTo>
                  <a:lnTo>
                    <a:pt x="547" y="2093"/>
                  </a:lnTo>
                  <a:lnTo>
                    <a:pt x="47" y="1804"/>
                  </a:lnTo>
                  <a:cubicBezTo>
                    <a:pt x="38" y="1798"/>
                    <a:pt x="24" y="1802"/>
                    <a:pt x="18" y="1812"/>
                  </a:cubicBezTo>
                  <a:cubicBezTo>
                    <a:pt x="12" y="1823"/>
                    <a:pt x="15" y="1836"/>
                    <a:pt x="26" y="1842"/>
                  </a:cubicBezTo>
                  <a:lnTo>
                    <a:pt x="548" y="2143"/>
                  </a:lnTo>
                  <a:lnTo>
                    <a:pt x="548" y="3267"/>
                  </a:lnTo>
                  <a:lnTo>
                    <a:pt x="48" y="2979"/>
                  </a:lnTo>
                  <a:cubicBezTo>
                    <a:pt x="22" y="2962"/>
                    <a:pt x="0" y="3002"/>
                    <a:pt x="26" y="3015"/>
                  </a:cubicBezTo>
                  <a:lnTo>
                    <a:pt x="547" y="3317"/>
                  </a:lnTo>
                  <a:lnTo>
                    <a:pt x="547" y="4136"/>
                  </a:lnTo>
                  <a:lnTo>
                    <a:pt x="619" y="4136"/>
                  </a:lnTo>
                  <a:lnTo>
                    <a:pt x="619" y="3616"/>
                  </a:lnTo>
                  <a:lnTo>
                    <a:pt x="1047" y="3369"/>
                  </a:lnTo>
                  <a:cubicBezTo>
                    <a:pt x="1069" y="3354"/>
                    <a:pt x="1049" y="3320"/>
                    <a:pt x="1026" y="3331"/>
                  </a:cubicBezTo>
                  <a:lnTo>
                    <a:pt x="619" y="3567"/>
                  </a:lnTo>
                  <a:lnTo>
                    <a:pt x="619" y="2626"/>
                  </a:lnTo>
                  <a:lnTo>
                    <a:pt x="1047" y="2379"/>
                  </a:lnTo>
                  <a:cubicBezTo>
                    <a:pt x="1071" y="2365"/>
                    <a:pt x="1050" y="2327"/>
                    <a:pt x="1026" y="2341"/>
                  </a:cubicBezTo>
                  <a:lnTo>
                    <a:pt x="619" y="2576"/>
                  </a:lnTo>
                  <a:lnTo>
                    <a:pt x="619" y="1637"/>
                  </a:lnTo>
                  <a:lnTo>
                    <a:pt x="888" y="1482"/>
                  </a:lnTo>
                  <a:cubicBezTo>
                    <a:pt x="913" y="1468"/>
                    <a:pt x="891" y="1430"/>
                    <a:pt x="867" y="1444"/>
                  </a:cubicBezTo>
                  <a:lnTo>
                    <a:pt x="619" y="1588"/>
                  </a:lnTo>
                  <a:lnTo>
                    <a:pt x="619" y="647"/>
                  </a:lnTo>
                  <a:lnTo>
                    <a:pt x="781" y="554"/>
                  </a:lnTo>
                  <a:cubicBezTo>
                    <a:pt x="803" y="540"/>
                    <a:pt x="783" y="505"/>
                    <a:pt x="760" y="517"/>
                  </a:cubicBezTo>
                  <a:lnTo>
                    <a:pt x="620" y="59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6621311" y="2673017"/>
              <a:ext cx="281302" cy="531980"/>
            </a:xfrm>
            <a:custGeom>
              <a:avLst/>
              <a:gdLst/>
              <a:ahLst/>
              <a:cxnLst/>
              <a:rect l="l" t="t" r="r" b="b"/>
              <a:pathLst>
                <a:path w="1782" h="3370" extrusionOk="0">
                  <a:moveTo>
                    <a:pt x="845" y="48"/>
                  </a:moveTo>
                  <a:lnTo>
                    <a:pt x="1" y="3370"/>
                  </a:lnTo>
                  <a:lnTo>
                    <a:pt x="1781" y="3370"/>
                  </a:lnTo>
                  <a:lnTo>
                    <a:pt x="937" y="48"/>
                  </a:lnTo>
                  <a:cubicBezTo>
                    <a:pt x="925" y="1"/>
                    <a:pt x="858" y="1"/>
                    <a:pt x="846"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6572217" y="2795515"/>
              <a:ext cx="169223" cy="409640"/>
            </a:xfrm>
            <a:custGeom>
              <a:avLst/>
              <a:gdLst/>
              <a:ahLst/>
              <a:cxnLst/>
              <a:rect l="l" t="t" r="r" b="b"/>
              <a:pathLst>
                <a:path w="1072" h="2595" extrusionOk="0">
                  <a:moveTo>
                    <a:pt x="615" y="48"/>
                  </a:moveTo>
                  <a:cubicBezTo>
                    <a:pt x="615" y="1"/>
                    <a:pt x="544" y="1"/>
                    <a:pt x="544" y="48"/>
                  </a:cubicBezTo>
                  <a:lnTo>
                    <a:pt x="544" y="869"/>
                  </a:lnTo>
                  <a:lnTo>
                    <a:pt x="375" y="771"/>
                  </a:lnTo>
                  <a:cubicBezTo>
                    <a:pt x="365" y="765"/>
                    <a:pt x="352" y="769"/>
                    <a:pt x="346" y="779"/>
                  </a:cubicBezTo>
                  <a:cubicBezTo>
                    <a:pt x="340" y="789"/>
                    <a:pt x="344" y="803"/>
                    <a:pt x="354" y="809"/>
                  </a:cubicBezTo>
                  <a:lnTo>
                    <a:pt x="544" y="918"/>
                  </a:lnTo>
                  <a:lnTo>
                    <a:pt x="544" y="2090"/>
                  </a:lnTo>
                  <a:lnTo>
                    <a:pt x="44" y="1802"/>
                  </a:lnTo>
                  <a:cubicBezTo>
                    <a:pt x="20" y="1790"/>
                    <a:pt x="0" y="1825"/>
                    <a:pt x="23" y="1839"/>
                  </a:cubicBezTo>
                  <a:lnTo>
                    <a:pt x="544" y="2140"/>
                  </a:lnTo>
                  <a:lnTo>
                    <a:pt x="544" y="2595"/>
                  </a:lnTo>
                  <a:lnTo>
                    <a:pt x="666" y="2595"/>
                  </a:lnTo>
                  <a:lnTo>
                    <a:pt x="1043" y="2376"/>
                  </a:lnTo>
                  <a:cubicBezTo>
                    <a:pt x="1072" y="2363"/>
                    <a:pt x="1048" y="2322"/>
                    <a:pt x="1022" y="2340"/>
                  </a:cubicBezTo>
                  <a:lnTo>
                    <a:pt x="615" y="2575"/>
                  </a:lnTo>
                  <a:lnTo>
                    <a:pt x="615" y="1635"/>
                  </a:lnTo>
                  <a:lnTo>
                    <a:pt x="885" y="1479"/>
                  </a:lnTo>
                  <a:cubicBezTo>
                    <a:pt x="909" y="1465"/>
                    <a:pt x="888" y="1428"/>
                    <a:pt x="863" y="1442"/>
                  </a:cubicBezTo>
                  <a:lnTo>
                    <a:pt x="615" y="1585"/>
                  </a:lnTo>
                  <a:lnTo>
                    <a:pt x="615" y="645"/>
                  </a:lnTo>
                  <a:lnTo>
                    <a:pt x="778" y="552"/>
                  </a:lnTo>
                  <a:cubicBezTo>
                    <a:pt x="800" y="537"/>
                    <a:pt x="780" y="504"/>
                    <a:pt x="756" y="516"/>
                  </a:cubicBezTo>
                  <a:lnTo>
                    <a:pt x="617"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6388470" y="2804987"/>
              <a:ext cx="214055" cy="400169"/>
            </a:xfrm>
            <a:custGeom>
              <a:avLst/>
              <a:gdLst/>
              <a:ahLst/>
              <a:cxnLst/>
              <a:rect l="l" t="t" r="r" b="b"/>
              <a:pathLst>
                <a:path w="1356" h="2535" extrusionOk="0">
                  <a:moveTo>
                    <a:pt x="633" y="48"/>
                  </a:moveTo>
                  <a:lnTo>
                    <a:pt x="0" y="2535"/>
                  </a:lnTo>
                  <a:lnTo>
                    <a:pt x="1355" y="2535"/>
                  </a:lnTo>
                  <a:lnTo>
                    <a:pt x="724" y="48"/>
                  </a:lnTo>
                  <a:cubicBezTo>
                    <a:pt x="711" y="1"/>
                    <a:pt x="645" y="1"/>
                    <a:pt x="63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6321538" y="2927959"/>
              <a:ext cx="92347" cy="277198"/>
            </a:xfrm>
            <a:custGeom>
              <a:avLst/>
              <a:gdLst/>
              <a:ahLst/>
              <a:cxnLst/>
              <a:rect l="l" t="t" r="r" b="b"/>
              <a:pathLst>
                <a:path w="585" h="1756" extrusionOk="0">
                  <a:moveTo>
                    <a:pt x="290" y="45"/>
                  </a:moveTo>
                  <a:cubicBezTo>
                    <a:pt x="287" y="0"/>
                    <a:pt x="221" y="0"/>
                    <a:pt x="219" y="45"/>
                  </a:cubicBezTo>
                  <a:lnTo>
                    <a:pt x="219" y="866"/>
                  </a:lnTo>
                  <a:lnTo>
                    <a:pt x="49" y="768"/>
                  </a:lnTo>
                  <a:cubicBezTo>
                    <a:pt x="25" y="750"/>
                    <a:pt x="1" y="792"/>
                    <a:pt x="28" y="804"/>
                  </a:cubicBezTo>
                  <a:lnTo>
                    <a:pt x="219" y="915"/>
                  </a:lnTo>
                  <a:lnTo>
                    <a:pt x="219" y="1756"/>
                  </a:lnTo>
                  <a:lnTo>
                    <a:pt x="290" y="1756"/>
                  </a:lnTo>
                  <a:lnTo>
                    <a:pt x="290" y="1631"/>
                  </a:lnTo>
                  <a:lnTo>
                    <a:pt x="560" y="1476"/>
                  </a:lnTo>
                  <a:cubicBezTo>
                    <a:pt x="584" y="1461"/>
                    <a:pt x="563" y="1424"/>
                    <a:pt x="538" y="1438"/>
                  </a:cubicBezTo>
                  <a:lnTo>
                    <a:pt x="290" y="1582"/>
                  </a:lnTo>
                  <a:lnTo>
                    <a:pt x="290" y="641"/>
                  </a:lnTo>
                  <a:lnTo>
                    <a:pt x="451" y="548"/>
                  </a:lnTo>
                  <a:cubicBezTo>
                    <a:pt x="476" y="534"/>
                    <a:pt x="455" y="496"/>
                    <a:pt x="430" y="510"/>
                  </a:cubicBezTo>
                  <a:lnTo>
                    <a:pt x="290"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6147894" y="2728583"/>
              <a:ext cx="253203" cy="476572"/>
            </a:xfrm>
            <a:custGeom>
              <a:avLst/>
              <a:gdLst/>
              <a:ahLst/>
              <a:cxnLst/>
              <a:rect l="l" t="t" r="r" b="b"/>
              <a:pathLst>
                <a:path w="1604" h="3019" extrusionOk="0">
                  <a:moveTo>
                    <a:pt x="755" y="47"/>
                  </a:moveTo>
                  <a:lnTo>
                    <a:pt x="0" y="3019"/>
                  </a:lnTo>
                  <a:lnTo>
                    <a:pt x="1603" y="3019"/>
                  </a:lnTo>
                  <a:lnTo>
                    <a:pt x="847" y="47"/>
                  </a:lnTo>
                  <a:cubicBezTo>
                    <a:pt x="835" y="0"/>
                    <a:pt x="768" y="0"/>
                    <a:pt x="75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6113797" y="2850924"/>
              <a:ext cx="144440" cy="354232"/>
            </a:xfrm>
            <a:custGeom>
              <a:avLst/>
              <a:gdLst/>
              <a:ahLst/>
              <a:cxnLst/>
              <a:rect l="l" t="t" r="r" b="b"/>
              <a:pathLst>
                <a:path w="915" h="2244" extrusionOk="0">
                  <a:moveTo>
                    <a:pt x="622" y="48"/>
                  </a:moveTo>
                  <a:cubicBezTo>
                    <a:pt x="622" y="0"/>
                    <a:pt x="549" y="0"/>
                    <a:pt x="549" y="48"/>
                  </a:cubicBezTo>
                  <a:lnTo>
                    <a:pt x="549" y="868"/>
                  </a:lnTo>
                  <a:lnTo>
                    <a:pt x="381" y="770"/>
                  </a:lnTo>
                  <a:cubicBezTo>
                    <a:pt x="370" y="764"/>
                    <a:pt x="357" y="768"/>
                    <a:pt x="351" y="779"/>
                  </a:cubicBezTo>
                  <a:cubicBezTo>
                    <a:pt x="345" y="789"/>
                    <a:pt x="349" y="802"/>
                    <a:pt x="359" y="808"/>
                  </a:cubicBezTo>
                  <a:lnTo>
                    <a:pt x="549" y="917"/>
                  </a:lnTo>
                  <a:lnTo>
                    <a:pt x="549" y="2091"/>
                  </a:lnTo>
                  <a:lnTo>
                    <a:pt x="49" y="1802"/>
                  </a:lnTo>
                  <a:cubicBezTo>
                    <a:pt x="24" y="1784"/>
                    <a:pt x="1" y="1826"/>
                    <a:pt x="28" y="1839"/>
                  </a:cubicBezTo>
                  <a:lnTo>
                    <a:pt x="550" y="2140"/>
                  </a:lnTo>
                  <a:lnTo>
                    <a:pt x="550" y="2244"/>
                  </a:lnTo>
                  <a:lnTo>
                    <a:pt x="622" y="2244"/>
                  </a:lnTo>
                  <a:lnTo>
                    <a:pt x="622" y="1635"/>
                  </a:lnTo>
                  <a:lnTo>
                    <a:pt x="891" y="1479"/>
                  </a:lnTo>
                  <a:cubicBezTo>
                    <a:pt x="915" y="1464"/>
                    <a:pt x="893" y="1428"/>
                    <a:pt x="869" y="1442"/>
                  </a:cubicBezTo>
                  <a:lnTo>
                    <a:pt x="622" y="1585"/>
                  </a:lnTo>
                  <a:lnTo>
                    <a:pt x="622" y="645"/>
                  </a:lnTo>
                  <a:lnTo>
                    <a:pt x="783" y="552"/>
                  </a:lnTo>
                  <a:cubicBezTo>
                    <a:pt x="806" y="538"/>
                    <a:pt x="785" y="501"/>
                    <a:pt x="760" y="515"/>
                  </a:cubicBezTo>
                  <a:lnTo>
                    <a:pt x="62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5856330" y="2881864"/>
              <a:ext cx="175064" cy="323292"/>
            </a:xfrm>
            <a:custGeom>
              <a:avLst/>
              <a:gdLst/>
              <a:ahLst/>
              <a:cxnLst/>
              <a:rect l="l" t="t" r="r" b="b"/>
              <a:pathLst>
                <a:path w="1109" h="2048" extrusionOk="0">
                  <a:moveTo>
                    <a:pt x="509" y="48"/>
                  </a:moveTo>
                  <a:lnTo>
                    <a:pt x="1" y="2048"/>
                  </a:lnTo>
                  <a:lnTo>
                    <a:pt x="1109" y="2048"/>
                  </a:lnTo>
                  <a:lnTo>
                    <a:pt x="599" y="48"/>
                  </a:lnTo>
                  <a:cubicBezTo>
                    <a:pt x="588" y="0"/>
                    <a:pt x="521" y="0"/>
                    <a:pt x="50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5808499" y="3004204"/>
              <a:ext cx="75298" cy="200953"/>
            </a:xfrm>
            <a:custGeom>
              <a:avLst/>
              <a:gdLst/>
              <a:ahLst/>
              <a:cxnLst/>
              <a:rect l="l" t="t" r="r" b="b"/>
              <a:pathLst>
                <a:path w="477" h="1273" extrusionOk="0">
                  <a:moveTo>
                    <a:pt x="287" y="49"/>
                  </a:moveTo>
                  <a:cubicBezTo>
                    <a:pt x="287" y="0"/>
                    <a:pt x="215" y="0"/>
                    <a:pt x="215" y="49"/>
                  </a:cubicBezTo>
                  <a:lnTo>
                    <a:pt x="215" y="868"/>
                  </a:lnTo>
                  <a:lnTo>
                    <a:pt x="47" y="772"/>
                  </a:lnTo>
                  <a:cubicBezTo>
                    <a:pt x="22" y="757"/>
                    <a:pt x="0" y="794"/>
                    <a:pt x="25" y="808"/>
                  </a:cubicBezTo>
                  <a:lnTo>
                    <a:pt x="215" y="918"/>
                  </a:lnTo>
                  <a:lnTo>
                    <a:pt x="215" y="1273"/>
                  </a:lnTo>
                  <a:lnTo>
                    <a:pt x="287" y="1273"/>
                  </a:lnTo>
                  <a:lnTo>
                    <a:pt x="287" y="645"/>
                  </a:lnTo>
                  <a:lnTo>
                    <a:pt x="449" y="552"/>
                  </a:lnTo>
                  <a:cubicBezTo>
                    <a:pt x="476" y="539"/>
                    <a:pt x="453" y="498"/>
                    <a:pt x="427" y="515"/>
                  </a:cubicBezTo>
                  <a:lnTo>
                    <a:pt x="288"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5649693" y="2720217"/>
              <a:ext cx="257150" cy="484780"/>
            </a:xfrm>
            <a:custGeom>
              <a:avLst/>
              <a:gdLst/>
              <a:ahLst/>
              <a:cxnLst/>
              <a:rect l="l" t="t" r="r" b="b"/>
              <a:pathLst>
                <a:path w="1629" h="3071" extrusionOk="0">
                  <a:moveTo>
                    <a:pt x="768" y="48"/>
                  </a:moveTo>
                  <a:lnTo>
                    <a:pt x="1" y="3071"/>
                  </a:lnTo>
                  <a:lnTo>
                    <a:pt x="1628" y="3071"/>
                  </a:lnTo>
                  <a:lnTo>
                    <a:pt x="860" y="48"/>
                  </a:lnTo>
                  <a:cubicBezTo>
                    <a:pt x="848" y="0"/>
                    <a:pt x="781" y="0"/>
                    <a:pt x="76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5613070" y="2843189"/>
              <a:ext cx="143808" cy="361967"/>
            </a:xfrm>
            <a:custGeom>
              <a:avLst/>
              <a:gdLst/>
              <a:ahLst/>
              <a:cxnLst/>
              <a:rect l="l" t="t" r="r" b="b"/>
              <a:pathLst>
                <a:path w="911" h="2293" extrusionOk="0">
                  <a:moveTo>
                    <a:pt x="619" y="46"/>
                  </a:moveTo>
                  <a:cubicBezTo>
                    <a:pt x="615" y="1"/>
                    <a:pt x="549" y="1"/>
                    <a:pt x="547" y="46"/>
                  </a:cubicBezTo>
                  <a:lnTo>
                    <a:pt x="547" y="865"/>
                  </a:lnTo>
                  <a:lnTo>
                    <a:pt x="378" y="769"/>
                  </a:lnTo>
                  <a:cubicBezTo>
                    <a:pt x="353" y="753"/>
                    <a:pt x="332" y="791"/>
                    <a:pt x="357" y="805"/>
                  </a:cubicBezTo>
                  <a:lnTo>
                    <a:pt x="546" y="916"/>
                  </a:lnTo>
                  <a:lnTo>
                    <a:pt x="546" y="2088"/>
                  </a:lnTo>
                  <a:lnTo>
                    <a:pt x="46" y="1799"/>
                  </a:lnTo>
                  <a:cubicBezTo>
                    <a:pt x="21" y="1785"/>
                    <a:pt x="0" y="1822"/>
                    <a:pt x="25" y="1836"/>
                  </a:cubicBezTo>
                  <a:lnTo>
                    <a:pt x="546" y="2138"/>
                  </a:lnTo>
                  <a:lnTo>
                    <a:pt x="546" y="2293"/>
                  </a:lnTo>
                  <a:lnTo>
                    <a:pt x="618" y="2293"/>
                  </a:lnTo>
                  <a:lnTo>
                    <a:pt x="618" y="1632"/>
                  </a:lnTo>
                  <a:lnTo>
                    <a:pt x="887" y="1475"/>
                  </a:lnTo>
                  <a:cubicBezTo>
                    <a:pt x="910" y="1461"/>
                    <a:pt x="890" y="1426"/>
                    <a:pt x="866" y="1439"/>
                  </a:cubicBezTo>
                  <a:lnTo>
                    <a:pt x="618" y="1581"/>
                  </a:lnTo>
                  <a:lnTo>
                    <a:pt x="618" y="642"/>
                  </a:lnTo>
                  <a:lnTo>
                    <a:pt x="780" y="549"/>
                  </a:lnTo>
                  <a:cubicBezTo>
                    <a:pt x="805" y="535"/>
                    <a:pt x="783" y="497"/>
                    <a:pt x="758" y="511"/>
                  </a:cubicBezTo>
                  <a:lnTo>
                    <a:pt x="619"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5339186" y="2827718"/>
              <a:ext cx="202689" cy="377437"/>
            </a:xfrm>
            <a:custGeom>
              <a:avLst/>
              <a:gdLst/>
              <a:ahLst/>
              <a:cxnLst/>
              <a:rect l="l" t="t" r="r" b="b"/>
              <a:pathLst>
                <a:path w="1284" h="2391" extrusionOk="0">
                  <a:moveTo>
                    <a:pt x="597" y="47"/>
                  </a:moveTo>
                  <a:lnTo>
                    <a:pt x="1" y="2391"/>
                  </a:lnTo>
                  <a:lnTo>
                    <a:pt x="1284" y="2391"/>
                  </a:lnTo>
                  <a:lnTo>
                    <a:pt x="689" y="47"/>
                  </a:lnTo>
                  <a:cubicBezTo>
                    <a:pt x="676" y="0"/>
                    <a:pt x="609" y="0"/>
                    <a:pt x="59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5277305" y="2950059"/>
              <a:ext cx="91715" cy="255098"/>
            </a:xfrm>
            <a:custGeom>
              <a:avLst/>
              <a:gdLst/>
              <a:ahLst/>
              <a:cxnLst/>
              <a:rect l="l" t="t" r="r" b="b"/>
              <a:pathLst>
                <a:path w="581" h="1616" extrusionOk="0">
                  <a:moveTo>
                    <a:pt x="287" y="48"/>
                  </a:moveTo>
                  <a:cubicBezTo>
                    <a:pt x="287" y="0"/>
                    <a:pt x="216" y="0"/>
                    <a:pt x="216" y="48"/>
                  </a:cubicBezTo>
                  <a:lnTo>
                    <a:pt x="216" y="868"/>
                  </a:lnTo>
                  <a:lnTo>
                    <a:pt x="46" y="770"/>
                  </a:lnTo>
                  <a:cubicBezTo>
                    <a:pt x="22" y="756"/>
                    <a:pt x="0" y="793"/>
                    <a:pt x="25" y="808"/>
                  </a:cubicBezTo>
                  <a:lnTo>
                    <a:pt x="216" y="917"/>
                  </a:lnTo>
                  <a:lnTo>
                    <a:pt x="216" y="1616"/>
                  </a:lnTo>
                  <a:lnTo>
                    <a:pt x="318" y="1616"/>
                  </a:lnTo>
                  <a:lnTo>
                    <a:pt x="556" y="1478"/>
                  </a:lnTo>
                  <a:cubicBezTo>
                    <a:pt x="580" y="1464"/>
                    <a:pt x="559" y="1426"/>
                    <a:pt x="534" y="1441"/>
                  </a:cubicBezTo>
                  <a:lnTo>
                    <a:pt x="286" y="1584"/>
                  </a:lnTo>
                  <a:lnTo>
                    <a:pt x="286" y="644"/>
                  </a:lnTo>
                  <a:lnTo>
                    <a:pt x="448" y="552"/>
                  </a:lnTo>
                  <a:cubicBezTo>
                    <a:pt x="473" y="537"/>
                    <a:pt x="452" y="500"/>
                    <a:pt x="427" y="514"/>
                  </a:cubicBezTo>
                  <a:lnTo>
                    <a:pt x="287"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5265624" y="2816510"/>
              <a:ext cx="203794" cy="388645"/>
            </a:xfrm>
            <a:custGeom>
              <a:avLst/>
              <a:gdLst/>
              <a:ahLst/>
              <a:cxnLst/>
              <a:rect l="l" t="t" r="r" b="b"/>
              <a:pathLst>
                <a:path w="1291" h="2462" extrusionOk="0">
                  <a:moveTo>
                    <a:pt x="618" y="30"/>
                  </a:moveTo>
                  <a:lnTo>
                    <a:pt x="1" y="2455"/>
                  </a:lnTo>
                  <a:cubicBezTo>
                    <a:pt x="1" y="2456"/>
                    <a:pt x="1" y="2457"/>
                    <a:pt x="1" y="2458"/>
                  </a:cubicBezTo>
                  <a:lnTo>
                    <a:pt x="1" y="2462"/>
                  </a:lnTo>
                  <a:lnTo>
                    <a:pt x="1291" y="2462"/>
                  </a:lnTo>
                  <a:lnTo>
                    <a:pt x="1291" y="2458"/>
                  </a:lnTo>
                  <a:cubicBezTo>
                    <a:pt x="1291" y="2457"/>
                    <a:pt x="1291" y="2456"/>
                    <a:pt x="1291" y="2455"/>
                  </a:cubicBezTo>
                  <a:lnTo>
                    <a:pt x="674" y="30"/>
                  </a:lnTo>
                  <a:cubicBezTo>
                    <a:pt x="667" y="1"/>
                    <a:pt x="626" y="1"/>
                    <a:pt x="619"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5219687" y="2890704"/>
              <a:ext cx="101660" cy="314294"/>
            </a:xfrm>
            <a:custGeom>
              <a:avLst/>
              <a:gdLst/>
              <a:ahLst/>
              <a:cxnLst/>
              <a:rect l="l" t="t" r="r" b="b"/>
              <a:pathLst>
                <a:path w="644" h="1991" extrusionOk="0">
                  <a:moveTo>
                    <a:pt x="375" y="30"/>
                  </a:moveTo>
                  <a:cubicBezTo>
                    <a:pt x="375" y="1"/>
                    <a:pt x="332" y="1"/>
                    <a:pt x="332" y="30"/>
                  </a:cubicBezTo>
                  <a:lnTo>
                    <a:pt x="332" y="527"/>
                  </a:lnTo>
                  <a:lnTo>
                    <a:pt x="228" y="468"/>
                  </a:lnTo>
                  <a:cubicBezTo>
                    <a:pt x="214" y="458"/>
                    <a:pt x="201" y="481"/>
                    <a:pt x="215" y="490"/>
                  </a:cubicBezTo>
                  <a:lnTo>
                    <a:pt x="332" y="556"/>
                  </a:lnTo>
                  <a:lnTo>
                    <a:pt x="332" y="1266"/>
                  </a:lnTo>
                  <a:lnTo>
                    <a:pt x="28" y="1092"/>
                  </a:lnTo>
                  <a:cubicBezTo>
                    <a:pt x="13" y="1083"/>
                    <a:pt x="0" y="1106"/>
                    <a:pt x="15" y="1115"/>
                  </a:cubicBezTo>
                  <a:lnTo>
                    <a:pt x="332" y="1297"/>
                  </a:lnTo>
                  <a:lnTo>
                    <a:pt x="332" y="1978"/>
                  </a:lnTo>
                  <a:lnTo>
                    <a:pt x="28" y="1802"/>
                  </a:lnTo>
                  <a:cubicBezTo>
                    <a:pt x="22" y="1799"/>
                    <a:pt x="14" y="1801"/>
                    <a:pt x="11" y="1808"/>
                  </a:cubicBezTo>
                  <a:cubicBezTo>
                    <a:pt x="7" y="1814"/>
                    <a:pt x="9" y="1822"/>
                    <a:pt x="15" y="1826"/>
                  </a:cubicBezTo>
                  <a:lnTo>
                    <a:pt x="302" y="1991"/>
                  </a:lnTo>
                  <a:lnTo>
                    <a:pt x="375" y="1991"/>
                  </a:lnTo>
                  <a:lnTo>
                    <a:pt x="375" y="1591"/>
                  </a:lnTo>
                  <a:lnTo>
                    <a:pt x="634" y="1440"/>
                  </a:lnTo>
                  <a:cubicBezTo>
                    <a:pt x="641" y="1437"/>
                    <a:pt x="643" y="1428"/>
                    <a:pt x="640" y="1423"/>
                  </a:cubicBezTo>
                  <a:cubicBezTo>
                    <a:pt x="636" y="1417"/>
                    <a:pt x="628" y="1414"/>
                    <a:pt x="621" y="1418"/>
                  </a:cubicBezTo>
                  <a:lnTo>
                    <a:pt x="375" y="1560"/>
                  </a:lnTo>
                  <a:lnTo>
                    <a:pt x="375" y="991"/>
                  </a:lnTo>
                  <a:lnTo>
                    <a:pt x="539" y="897"/>
                  </a:lnTo>
                  <a:cubicBezTo>
                    <a:pt x="553" y="888"/>
                    <a:pt x="540" y="865"/>
                    <a:pt x="526" y="873"/>
                  </a:cubicBezTo>
                  <a:lnTo>
                    <a:pt x="375" y="960"/>
                  </a:lnTo>
                  <a:lnTo>
                    <a:pt x="375" y="391"/>
                  </a:lnTo>
                  <a:lnTo>
                    <a:pt x="473" y="335"/>
                  </a:lnTo>
                  <a:cubicBezTo>
                    <a:pt x="488" y="327"/>
                    <a:pt x="475" y="304"/>
                    <a:pt x="460" y="313"/>
                  </a:cubicBezTo>
                  <a:lnTo>
                    <a:pt x="375"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4947223" y="2886915"/>
              <a:ext cx="168276" cy="318241"/>
            </a:xfrm>
            <a:custGeom>
              <a:avLst/>
              <a:gdLst/>
              <a:ahLst/>
              <a:cxnLst/>
              <a:rect l="l" t="t" r="r" b="b"/>
              <a:pathLst>
                <a:path w="1066" h="2016" extrusionOk="0">
                  <a:moveTo>
                    <a:pt x="506" y="28"/>
                  </a:moveTo>
                  <a:lnTo>
                    <a:pt x="0" y="2016"/>
                  </a:lnTo>
                  <a:lnTo>
                    <a:pt x="1066" y="2016"/>
                  </a:lnTo>
                  <a:lnTo>
                    <a:pt x="561" y="28"/>
                  </a:lnTo>
                  <a:cubicBezTo>
                    <a:pt x="553" y="0"/>
                    <a:pt x="513" y="0"/>
                    <a:pt x="506"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4919125" y="2960635"/>
              <a:ext cx="101818" cy="244521"/>
            </a:xfrm>
            <a:custGeom>
              <a:avLst/>
              <a:gdLst/>
              <a:ahLst/>
              <a:cxnLst/>
              <a:rect l="l" t="t" r="r" b="b"/>
              <a:pathLst>
                <a:path w="645" h="1549" extrusionOk="0">
                  <a:moveTo>
                    <a:pt x="376" y="32"/>
                  </a:moveTo>
                  <a:cubicBezTo>
                    <a:pt x="378" y="0"/>
                    <a:pt x="330" y="0"/>
                    <a:pt x="333" y="32"/>
                  </a:cubicBezTo>
                  <a:lnTo>
                    <a:pt x="333" y="528"/>
                  </a:lnTo>
                  <a:lnTo>
                    <a:pt x="230" y="469"/>
                  </a:lnTo>
                  <a:cubicBezTo>
                    <a:pt x="223" y="466"/>
                    <a:pt x="216" y="468"/>
                    <a:pt x="213" y="474"/>
                  </a:cubicBezTo>
                  <a:cubicBezTo>
                    <a:pt x="209" y="481"/>
                    <a:pt x="210" y="488"/>
                    <a:pt x="217" y="493"/>
                  </a:cubicBezTo>
                  <a:lnTo>
                    <a:pt x="333" y="559"/>
                  </a:lnTo>
                  <a:lnTo>
                    <a:pt x="333" y="1269"/>
                  </a:lnTo>
                  <a:lnTo>
                    <a:pt x="29" y="1094"/>
                  </a:lnTo>
                  <a:cubicBezTo>
                    <a:pt x="14" y="1085"/>
                    <a:pt x="1" y="1108"/>
                    <a:pt x="16" y="1117"/>
                  </a:cubicBezTo>
                  <a:lnTo>
                    <a:pt x="333" y="1299"/>
                  </a:lnTo>
                  <a:lnTo>
                    <a:pt x="333" y="1549"/>
                  </a:lnTo>
                  <a:lnTo>
                    <a:pt x="376" y="1549"/>
                  </a:lnTo>
                  <a:lnTo>
                    <a:pt x="376" y="993"/>
                  </a:lnTo>
                  <a:lnTo>
                    <a:pt x="540" y="898"/>
                  </a:lnTo>
                  <a:cubicBezTo>
                    <a:pt x="555" y="890"/>
                    <a:pt x="542" y="868"/>
                    <a:pt x="527" y="876"/>
                  </a:cubicBezTo>
                  <a:lnTo>
                    <a:pt x="376" y="963"/>
                  </a:lnTo>
                  <a:lnTo>
                    <a:pt x="376" y="393"/>
                  </a:lnTo>
                  <a:lnTo>
                    <a:pt x="474" y="336"/>
                  </a:lnTo>
                  <a:cubicBezTo>
                    <a:pt x="480" y="333"/>
                    <a:pt x="482" y="325"/>
                    <a:pt x="478" y="319"/>
                  </a:cubicBezTo>
                  <a:cubicBezTo>
                    <a:pt x="475" y="313"/>
                    <a:pt x="467" y="311"/>
                    <a:pt x="461" y="314"/>
                  </a:cubicBezTo>
                  <a:lnTo>
                    <a:pt x="376" y="363"/>
                  </a:lnTo>
                  <a:close/>
                  <a:moveTo>
                    <a:pt x="451" y="1549"/>
                  </a:moveTo>
                  <a:lnTo>
                    <a:pt x="400" y="1549"/>
                  </a:lnTo>
                  <a:lnTo>
                    <a:pt x="623" y="1419"/>
                  </a:lnTo>
                  <a:cubicBezTo>
                    <a:pt x="629" y="1416"/>
                    <a:pt x="637" y="1418"/>
                    <a:pt x="641" y="1424"/>
                  </a:cubicBezTo>
                  <a:cubicBezTo>
                    <a:pt x="644" y="1431"/>
                    <a:pt x="642" y="1438"/>
                    <a:pt x="636" y="144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4661973" y="2987629"/>
              <a:ext cx="117130" cy="217528"/>
            </a:xfrm>
            <a:custGeom>
              <a:avLst/>
              <a:gdLst/>
              <a:ahLst/>
              <a:cxnLst/>
              <a:rect l="l" t="t" r="r" b="b"/>
              <a:pathLst>
                <a:path w="742" h="1378" extrusionOk="0">
                  <a:moveTo>
                    <a:pt x="343" y="30"/>
                  </a:moveTo>
                  <a:lnTo>
                    <a:pt x="1" y="1378"/>
                  </a:lnTo>
                  <a:lnTo>
                    <a:pt x="741" y="1378"/>
                  </a:lnTo>
                  <a:lnTo>
                    <a:pt x="398" y="30"/>
                  </a:lnTo>
                  <a:cubicBezTo>
                    <a:pt x="391" y="1"/>
                    <a:pt x="350" y="1"/>
                    <a:pt x="34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4626455" y="3061980"/>
              <a:ext cx="55092" cy="143177"/>
            </a:xfrm>
            <a:custGeom>
              <a:avLst/>
              <a:gdLst/>
              <a:ahLst/>
              <a:cxnLst/>
              <a:rect l="l" t="t" r="r" b="b"/>
              <a:pathLst>
                <a:path w="349" h="907" extrusionOk="0">
                  <a:moveTo>
                    <a:pt x="167" y="30"/>
                  </a:moveTo>
                  <a:cubicBezTo>
                    <a:pt x="167" y="0"/>
                    <a:pt x="125" y="0"/>
                    <a:pt x="124" y="30"/>
                  </a:cubicBezTo>
                  <a:lnTo>
                    <a:pt x="124" y="526"/>
                  </a:lnTo>
                  <a:lnTo>
                    <a:pt x="21" y="467"/>
                  </a:lnTo>
                  <a:cubicBezTo>
                    <a:pt x="15" y="463"/>
                    <a:pt x="7" y="465"/>
                    <a:pt x="4" y="472"/>
                  </a:cubicBezTo>
                  <a:cubicBezTo>
                    <a:pt x="0" y="478"/>
                    <a:pt x="3" y="486"/>
                    <a:pt x="8" y="489"/>
                  </a:cubicBezTo>
                  <a:lnTo>
                    <a:pt x="124" y="556"/>
                  </a:lnTo>
                  <a:lnTo>
                    <a:pt x="124" y="907"/>
                  </a:lnTo>
                  <a:lnTo>
                    <a:pt x="167" y="907"/>
                  </a:lnTo>
                  <a:lnTo>
                    <a:pt x="167" y="391"/>
                  </a:lnTo>
                  <a:lnTo>
                    <a:pt x="265" y="334"/>
                  </a:lnTo>
                  <a:cubicBezTo>
                    <a:pt x="271" y="331"/>
                    <a:pt x="273" y="322"/>
                    <a:pt x="269" y="316"/>
                  </a:cubicBezTo>
                  <a:cubicBezTo>
                    <a:pt x="266" y="311"/>
                    <a:pt x="258" y="308"/>
                    <a:pt x="252" y="312"/>
                  </a:cubicBezTo>
                  <a:lnTo>
                    <a:pt x="167" y="360"/>
                  </a:lnTo>
                  <a:lnTo>
                    <a:pt x="167" y="30"/>
                  </a:lnTo>
                  <a:close/>
                  <a:moveTo>
                    <a:pt x="311" y="907"/>
                  </a:moveTo>
                  <a:lnTo>
                    <a:pt x="259" y="907"/>
                  </a:lnTo>
                  <a:lnTo>
                    <a:pt x="318" y="873"/>
                  </a:lnTo>
                  <a:cubicBezTo>
                    <a:pt x="333" y="862"/>
                    <a:pt x="348" y="888"/>
                    <a:pt x="331"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4831987" y="2931589"/>
              <a:ext cx="145702" cy="273567"/>
            </a:xfrm>
            <a:custGeom>
              <a:avLst/>
              <a:gdLst/>
              <a:ahLst/>
              <a:cxnLst/>
              <a:rect l="l" t="t" r="r" b="b"/>
              <a:pathLst>
                <a:path w="923" h="1733" extrusionOk="0">
                  <a:moveTo>
                    <a:pt x="433" y="29"/>
                  </a:moveTo>
                  <a:lnTo>
                    <a:pt x="0" y="1733"/>
                  </a:lnTo>
                  <a:lnTo>
                    <a:pt x="922" y="1733"/>
                  </a:lnTo>
                  <a:lnTo>
                    <a:pt x="488" y="29"/>
                  </a:lnTo>
                  <a:cubicBezTo>
                    <a:pt x="481" y="1"/>
                    <a:pt x="440" y="1"/>
                    <a:pt x="43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4813991" y="3005625"/>
              <a:ext cx="85243" cy="199532"/>
            </a:xfrm>
            <a:custGeom>
              <a:avLst/>
              <a:gdLst/>
              <a:ahLst/>
              <a:cxnLst/>
              <a:rect l="l" t="t" r="r" b="b"/>
              <a:pathLst>
                <a:path w="540" h="1264" extrusionOk="0">
                  <a:moveTo>
                    <a:pt x="369" y="30"/>
                  </a:moveTo>
                  <a:cubicBezTo>
                    <a:pt x="369" y="1"/>
                    <a:pt x="324" y="1"/>
                    <a:pt x="324" y="30"/>
                  </a:cubicBezTo>
                  <a:lnTo>
                    <a:pt x="324" y="526"/>
                  </a:lnTo>
                  <a:lnTo>
                    <a:pt x="222" y="468"/>
                  </a:lnTo>
                  <a:cubicBezTo>
                    <a:pt x="208" y="462"/>
                    <a:pt x="196" y="482"/>
                    <a:pt x="209" y="491"/>
                  </a:cubicBezTo>
                  <a:lnTo>
                    <a:pt x="324" y="557"/>
                  </a:lnTo>
                  <a:lnTo>
                    <a:pt x="324" y="1264"/>
                  </a:lnTo>
                  <a:lnTo>
                    <a:pt x="367" y="1264"/>
                  </a:lnTo>
                  <a:lnTo>
                    <a:pt x="367" y="991"/>
                  </a:lnTo>
                  <a:lnTo>
                    <a:pt x="531" y="897"/>
                  </a:lnTo>
                  <a:cubicBezTo>
                    <a:pt x="537" y="893"/>
                    <a:pt x="539" y="885"/>
                    <a:pt x="536" y="879"/>
                  </a:cubicBezTo>
                  <a:cubicBezTo>
                    <a:pt x="532" y="873"/>
                    <a:pt x="524" y="871"/>
                    <a:pt x="518" y="875"/>
                  </a:cubicBezTo>
                  <a:lnTo>
                    <a:pt x="367" y="962"/>
                  </a:lnTo>
                  <a:lnTo>
                    <a:pt x="367" y="391"/>
                  </a:lnTo>
                  <a:lnTo>
                    <a:pt x="465" y="336"/>
                  </a:lnTo>
                  <a:cubicBezTo>
                    <a:pt x="472" y="332"/>
                    <a:pt x="473" y="324"/>
                    <a:pt x="470" y="318"/>
                  </a:cubicBezTo>
                  <a:cubicBezTo>
                    <a:pt x="466" y="311"/>
                    <a:pt x="459" y="309"/>
                    <a:pt x="452" y="312"/>
                  </a:cubicBezTo>
                  <a:lnTo>
                    <a:pt x="367" y="362"/>
                  </a:lnTo>
                  <a:lnTo>
                    <a:pt x="367" y="30"/>
                  </a:lnTo>
                  <a:close/>
                  <a:moveTo>
                    <a:pt x="318" y="1264"/>
                  </a:moveTo>
                  <a:lnTo>
                    <a:pt x="266" y="1264"/>
                  </a:lnTo>
                  <a:lnTo>
                    <a:pt x="9" y="1114"/>
                  </a:lnTo>
                  <a:cubicBezTo>
                    <a:pt x="3" y="1111"/>
                    <a:pt x="1" y="1104"/>
                    <a:pt x="4" y="1097"/>
                  </a:cubicBezTo>
                  <a:cubicBezTo>
                    <a:pt x="8" y="1091"/>
                    <a:pt x="16" y="1089"/>
                    <a:pt x="22" y="109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5108555" y="2860395"/>
              <a:ext cx="183273" cy="344761"/>
            </a:xfrm>
            <a:custGeom>
              <a:avLst/>
              <a:gdLst/>
              <a:ahLst/>
              <a:cxnLst/>
              <a:rect l="l" t="t" r="r" b="b"/>
              <a:pathLst>
                <a:path w="1161" h="2184" extrusionOk="0">
                  <a:moveTo>
                    <a:pt x="546" y="37"/>
                  </a:moveTo>
                  <a:lnTo>
                    <a:pt x="0" y="2184"/>
                  </a:lnTo>
                  <a:lnTo>
                    <a:pt x="1161" y="2184"/>
                  </a:lnTo>
                  <a:lnTo>
                    <a:pt x="615" y="37"/>
                  </a:lnTo>
                  <a:cubicBezTo>
                    <a:pt x="606" y="0"/>
                    <a:pt x="554" y="0"/>
                    <a:pt x="545"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5086139" y="2954321"/>
              <a:ext cx="109395" cy="250836"/>
            </a:xfrm>
            <a:custGeom>
              <a:avLst/>
              <a:gdLst/>
              <a:ahLst/>
              <a:cxnLst/>
              <a:rect l="l" t="t" r="r" b="b"/>
              <a:pathLst>
                <a:path w="693" h="1589" extrusionOk="0">
                  <a:moveTo>
                    <a:pt x="466" y="37"/>
                  </a:moveTo>
                  <a:cubicBezTo>
                    <a:pt x="466" y="0"/>
                    <a:pt x="411" y="0"/>
                    <a:pt x="411" y="37"/>
                  </a:cubicBezTo>
                  <a:lnTo>
                    <a:pt x="411" y="667"/>
                  </a:lnTo>
                  <a:lnTo>
                    <a:pt x="282" y="592"/>
                  </a:lnTo>
                  <a:cubicBezTo>
                    <a:pt x="263" y="581"/>
                    <a:pt x="246" y="609"/>
                    <a:pt x="265" y="621"/>
                  </a:cubicBezTo>
                  <a:lnTo>
                    <a:pt x="411" y="704"/>
                  </a:lnTo>
                  <a:lnTo>
                    <a:pt x="411" y="1589"/>
                  </a:lnTo>
                  <a:lnTo>
                    <a:pt x="466" y="1589"/>
                  </a:lnTo>
                  <a:lnTo>
                    <a:pt x="466" y="1255"/>
                  </a:lnTo>
                  <a:lnTo>
                    <a:pt x="673" y="1135"/>
                  </a:lnTo>
                  <a:cubicBezTo>
                    <a:pt x="692" y="1124"/>
                    <a:pt x="676" y="1096"/>
                    <a:pt x="657" y="1107"/>
                  </a:cubicBezTo>
                  <a:lnTo>
                    <a:pt x="466" y="1216"/>
                  </a:lnTo>
                  <a:lnTo>
                    <a:pt x="466" y="495"/>
                  </a:lnTo>
                  <a:lnTo>
                    <a:pt x="590" y="423"/>
                  </a:lnTo>
                  <a:cubicBezTo>
                    <a:pt x="606" y="413"/>
                    <a:pt x="592" y="387"/>
                    <a:pt x="573" y="395"/>
                  </a:cubicBezTo>
                  <a:lnTo>
                    <a:pt x="466" y="458"/>
                  </a:lnTo>
                  <a:lnTo>
                    <a:pt x="466" y="38"/>
                  </a:lnTo>
                  <a:close/>
                  <a:moveTo>
                    <a:pt x="384" y="1589"/>
                  </a:moveTo>
                  <a:lnTo>
                    <a:pt x="318" y="1589"/>
                  </a:lnTo>
                  <a:lnTo>
                    <a:pt x="11" y="1411"/>
                  </a:lnTo>
                  <a:cubicBezTo>
                    <a:pt x="3" y="1406"/>
                    <a:pt x="1" y="1396"/>
                    <a:pt x="5" y="1389"/>
                  </a:cubicBezTo>
                  <a:cubicBezTo>
                    <a:pt x="9" y="1381"/>
                    <a:pt x="19" y="1377"/>
                    <a:pt x="28"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6288388" y="2616030"/>
              <a:ext cx="276882" cy="589124"/>
            </a:xfrm>
            <a:custGeom>
              <a:avLst/>
              <a:gdLst/>
              <a:ahLst/>
              <a:cxnLst/>
              <a:rect l="l" t="t" r="r" b="b"/>
              <a:pathLst>
                <a:path w="1754" h="3732" extrusionOk="0">
                  <a:moveTo>
                    <a:pt x="840" y="39"/>
                  </a:moveTo>
                  <a:lnTo>
                    <a:pt x="9" y="3308"/>
                  </a:lnTo>
                  <a:cubicBezTo>
                    <a:pt x="9" y="3310"/>
                    <a:pt x="9" y="3312"/>
                    <a:pt x="7" y="3313"/>
                  </a:cubicBezTo>
                  <a:cubicBezTo>
                    <a:pt x="0" y="3395"/>
                    <a:pt x="10" y="3478"/>
                    <a:pt x="37" y="3555"/>
                  </a:cubicBezTo>
                  <a:cubicBezTo>
                    <a:pt x="60" y="3626"/>
                    <a:pt x="105" y="3688"/>
                    <a:pt x="165" y="3732"/>
                  </a:cubicBezTo>
                  <a:lnTo>
                    <a:pt x="1589" y="3732"/>
                  </a:lnTo>
                  <a:cubicBezTo>
                    <a:pt x="1649" y="3688"/>
                    <a:pt x="1694" y="3626"/>
                    <a:pt x="1717" y="3555"/>
                  </a:cubicBezTo>
                  <a:cubicBezTo>
                    <a:pt x="1744" y="3478"/>
                    <a:pt x="1754" y="3395"/>
                    <a:pt x="1747" y="3313"/>
                  </a:cubicBezTo>
                  <a:cubicBezTo>
                    <a:pt x="1747" y="3312"/>
                    <a:pt x="1747" y="3310"/>
                    <a:pt x="1745" y="3308"/>
                  </a:cubicBezTo>
                  <a:lnTo>
                    <a:pt x="914" y="39"/>
                  </a:lnTo>
                  <a:cubicBezTo>
                    <a:pt x="905" y="1"/>
                    <a:pt x="849" y="1"/>
                    <a:pt x="840"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6225245" y="2716113"/>
              <a:ext cx="138757" cy="489043"/>
            </a:xfrm>
            <a:custGeom>
              <a:avLst/>
              <a:gdLst/>
              <a:ahLst/>
              <a:cxnLst/>
              <a:rect l="l" t="t" r="r" b="b"/>
              <a:pathLst>
                <a:path w="879" h="3098" extrusionOk="0">
                  <a:moveTo>
                    <a:pt x="506" y="39"/>
                  </a:moveTo>
                  <a:cubicBezTo>
                    <a:pt x="506" y="0"/>
                    <a:pt x="447" y="0"/>
                    <a:pt x="447" y="39"/>
                  </a:cubicBezTo>
                  <a:lnTo>
                    <a:pt x="447" y="708"/>
                  </a:lnTo>
                  <a:lnTo>
                    <a:pt x="309" y="630"/>
                  </a:lnTo>
                  <a:cubicBezTo>
                    <a:pt x="289" y="618"/>
                    <a:pt x="272" y="647"/>
                    <a:pt x="292" y="659"/>
                  </a:cubicBezTo>
                  <a:lnTo>
                    <a:pt x="447" y="749"/>
                  </a:lnTo>
                  <a:lnTo>
                    <a:pt x="447" y="1707"/>
                  </a:lnTo>
                  <a:lnTo>
                    <a:pt x="39" y="1471"/>
                  </a:lnTo>
                  <a:cubicBezTo>
                    <a:pt x="19" y="1459"/>
                    <a:pt x="0" y="1490"/>
                    <a:pt x="21" y="1502"/>
                  </a:cubicBezTo>
                  <a:lnTo>
                    <a:pt x="448" y="1748"/>
                  </a:lnTo>
                  <a:lnTo>
                    <a:pt x="448" y="2666"/>
                  </a:lnTo>
                  <a:lnTo>
                    <a:pt x="39" y="2431"/>
                  </a:lnTo>
                  <a:cubicBezTo>
                    <a:pt x="19" y="2418"/>
                    <a:pt x="1" y="2450"/>
                    <a:pt x="21" y="2460"/>
                  </a:cubicBezTo>
                  <a:lnTo>
                    <a:pt x="448" y="2707"/>
                  </a:lnTo>
                  <a:lnTo>
                    <a:pt x="448" y="3098"/>
                  </a:lnTo>
                  <a:lnTo>
                    <a:pt x="507" y="3098"/>
                  </a:lnTo>
                  <a:lnTo>
                    <a:pt x="507" y="2951"/>
                  </a:lnTo>
                  <a:lnTo>
                    <a:pt x="856" y="2750"/>
                  </a:lnTo>
                  <a:cubicBezTo>
                    <a:pt x="879" y="2739"/>
                    <a:pt x="860" y="2705"/>
                    <a:pt x="839" y="2719"/>
                  </a:cubicBezTo>
                  <a:lnTo>
                    <a:pt x="507" y="2911"/>
                  </a:lnTo>
                  <a:lnTo>
                    <a:pt x="507" y="2142"/>
                  </a:lnTo>
                  <a:lnTo>
                    <a:pt x="856" y="1941"/>
                  </a:lnTo>
                  <a:cubicBezTo>
                    <a:pt x="864" y="1936"/>
                    <a:pt x="868" y="1925"/>
                    <a:pt x="863" y="1916"/>
                  </a:cubicBezTo>
                  <a:cubicBezTo>
                    <a:pt x="859" y="1908"/>
                    <a:pt x="848" y="1905"/>
                    <a:pt x="839" y="1910"/>
                  </a:cubicBezTo>
                  <a:lnTo>
                    <a:pt x="507" y="2101"/>
                  </a:lnTo>
                  <a:lnTo>
                    <a:pt x="507" y="1334"/>
                  </a:lnTo>
                  <a:lnTo>
                    <a:pt x="727" y="1207"/>
                  </a:lnTo>
                  <a:cubicBezTo>
                    <a:pt x="748" y="1195"/>
                    <a:pt x="730" y="1165"/>
                    <a:pt x="710" y="1176"/>
                  </a:cubicBezTo>
                  <a:lnTo>
                    <a:pt x="507" y="1293"/>
                  </a:lnTo>
                  <a:lnTo>
                    <a:pt x="507" y="525"/>
                  </a:lnTo>
                  <a:lnTo>
                    <a:pt x="640" y="450"/>
                  </a:lnTo>
                  <a:cubicBezTo>
                    <a:pt x="648" y="445"/>
                    <a:pt x="652" y="434"/>
                    <a:pt x="646" y="426"/>
                  </a:cubicBezTo>
                  <a:cubicBezTo>
                    <a:pt x="641" y="418"/>
                    <a:pt x="630" y="414"/>
                    <a:pt x="622" y="419"/>
                  </a:cubicBezTo>
                  <a:lnTo>
                    <a:pt x="508" y="48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6228718" y="2972790"/>
              <a:ext cx="125023" cy="232366"/>
            </a:xfrm>
            <a:custGeom>
              <a:avLst/>
              <a:gdLst/>
              <a:ahLst/>
              <a:cxnLst/>
              <a:rect l="l" t="t" r="r" b="b"/>
              <a:pathLst>
                <a:path w="792" h="1472" extrusionOk="0">
                  <a:moveTo>
                    <a:pt x="368" y="27"/>
                  </a:moveTo>
                  <a:lnTo>
                    <a:pt x="1" y="1472"/>
                  </a:lnTo>
                  <a:lnTo>
                    <a:pt x="791" y="1472"/>
                  </a:lnTo>
                  <a:lnTo>
                    <a:pt x="423" y="27"/>
                  </a:lnTo>
                  <a:cubicBezTo>
                    <a:pt x="414" y="1"/>
                    <a:pt x="377" y="1"/>
                    <a:pt x="368" y="2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6190516" y="3046826"/>
              <a:ext cx="55092" cy="158331"/>
            </a:xfrm>
            <a:custGeom>
              <a:avLst/>
              <a:gdLst/>
              <a:ahLst/>
              <a:cxnLst/>
              <a:rect l="l" t="t" r="r" b="b"/>
              <a:pathLst>
                <a:path w="349" h="1003" extrusionOk="0">
                  <a:moveTo>
                    <a:pt x="176" y="30"/>
                  </a:moveTo>
                  <a:cubicBezTo>
                    <a:pt x="176" y="1"/>
                    <a:pt x="132" y="1"/>
                    <a:pt x="132" y="30"/>
                  </a:cubicBezTo>
                  <a:lnTo>
                    <a:pt x="132" y="530"/>
                  </a:lnTo>
                  <a:lnTo>
                    <a:pt x="29" y="471"/>
                  </a:lnTo>
                  <a:cubicBezTo>
                    <a:pt x="14" y="462"/>
                    <a:pt x="0" y="485"/>
                    <a:pt x="16" y="495"/>
                  </a:cubicBezTo>
                  <a:lnTo>
                    <a:pt x="132" y="562"/>
                  </a:lnTo>
                  <a:lnTo>
                    <a:pt x="132" y="1003"/>
                  </a:lnTo>
                  <a:lnTo>
                    <a:pt x="176" y="1003"/>
                  </a:lnTo>
                  <a:lnTo>
                    <a:pt x="176" y="998"/>
                  </a:lnTo>
                  <a:lnTo>
                    <a:pt x="340" y="903"/>
                  </a:lnTo>
                  <a:cubicBezTo>
                    <a:pt x="346" y="899"/>
                    <a:pt x="348" y="891"/>
                    <a:pt x="345" y="885"/>
                  </a:cubicBezTo>
                  <a:cubicBezTo>
                    <a:pt x="341" y="879"/>
                    <a:pt x="333" y="877"/>
                    <a:pt x="327" y="880"/>
                  </a:cubicBezTo>
                  <a:lnTo>
                    <a:pt x="175" y="967"/>
                  </a:lnTo>
                  <a:lnTo>
                    <a:pt x="175" y="395"/>
                  </a:lnTo>
                  <a:lnTo>
                    <a:pt x="274" y="337"/>
                  </a:lnTo>
                  <a:cubicBezTo>
                    <a:pt x="292" y="330"/>
                    <a:pt x="276" y="303"/>
                    <a:pt x="261" y="315"/>
                  </a:cubicBezTo>
                  <a:lnTo>
                    <a:pt x="175"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4720223" y="2946270"/>
              <a:ext cx="137494" cy="258886"/>
            </a:xfrm>
            <a:custGeom>
              <a:avLst/>
              <a:gdLst/>
              <a:ahLst/>
              <a:cxnLst/>
              <a:rect l="l" t="t" r="r" b="b"/>
              <a:pathLst>
                <a:path w="871" h="1640" extrusionOk="0">
                  <a:moveTo>
                    <a:pt x="406" y="41"/>
                  </a:moveTo>
                  <a:lnTo>
                    <a:pt x="0" y="1640"/>
                  </a:lnTo>
                  <a:lnTo>
                    <a:pt x="871" y="1640"/>
                  </a:lnTo>
                  <a:lnTo>
                    <a:pt x="465" y="41"/>
                  </a:lnTo>
                  <a:cubicBezTo>
                    <a:pt x="465" y="1"/>
                    <a:pt x="406" y="1"/>
                    <a:pt x="406"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4676970" y="3025831"/>
              <a:ext cx="57618" cy="179326"/>
            </a:xfrm>
            <a:custGeom>
              <a:avLst/>
              <a:gdLst/>
              <a:ahLst/>
              <a:cxnLst/>
              <a:rect l="l" t="t" r="r" b="b"/>
              <a:pathLst>
                <a:path w="365" h="1136" extrusionOk="0">
                  <a:moveTo>
                    <a:pt x="185" y="32"/>
                  </a:moveTo>
                  <a:cubicBezTo>
                    <a:pt x="185" y="1"/>
                    <a:pt x="139" y="1"/>
                    <a:pt x="139" y="32"/>
                  </a:cubicBezTo>
                  <a:lnTo>
                    <a:pt x="139" y="555"/>
                  </a:lnTo>
                  <a:lnTo>
                    <a:pt x="31" y="493"/>
                  </a:lnTo>
                  <a:cubicBezTo>
                    <a:pt x="14" y="483"/>
                    <a:pt x="0" y="508"/>
                    <a:pt x="17" y="517"/>
                  </a:cubicBezTo>
                  <a:lnTo>
                    <a:pt x="139" y="587"/>
                  </a:lnTo>
                  <a:lnTo>
                    <a:pt x="139" y="1136"/>
                  </a:lnTo>
                  <a:lnTo>
                    <a:pt x="185" y="1136"/>
                  </a:lnTo>
                  <a:lnTo>
                    <a:pt x="185" y="1044"/>
                  </a:lnTo>
                  <a:lnTo>
                    <a:pt x="357" y="945"/>
                  </a:lnTo>
                  <a:cubicBezTo>
                    <a:pt x="363" y="941"/>
                    <a:pt x="365" y="932"/>
                    <a:pt x="361" y="926"/>
                  </a:cubicBezTo>
                  <a:cubicBezTo>
                    <a:pt x="358" y="919"/>
                    <a:pt x="350" y="917"/>
                    <a:pt x="343" y="922"/>
                  </a:cubicBezTo>
                  <a:lnTo>
                    <a:pt x="185" y="1012"/>
                  </a:lnTo>
                  <a:lnTo>
                    <a:pt x="185" y="413"/>
                  </a:lnTo>
                  <a:lnTo>
                    <a:pt x="287" y="354"/>
                  </a:lnTo>
                  <a:cubicBezTo>
                    <a:pt x="294" y="350"/>
                    <a:pt x="297" y="342"/>
                    <a:pt x="292" y="335"/>
                  </a:cubicBezTo>
                  <a:cubicBezTo>
                    <a:pt x="288" y="329"/>
                    <a:pt x="280" y="327"/>
                    <a:pt x="274" y="330"/>
                  </a:cubicBezTo>
                  <a:lnTo>
                    <a:pt x="185" y="3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4592200" y="3030882"/>
              <a:ext cx="94714" cy="174275"/>
            </a:xfrm>
            <a:custGeom>
              <a:avLst/>
              <a:gdLst/>
              <a:ahLst/>
              <a:cxnLst/>
              <a:rect l="l" t="t" r="r" b="b"/>
              <a:pathLst>
                <a:path w="600" h="1104" extrusionOk="0">
                  <a:moveTo>
                    <a:pt x="271" y="40"/>
                  </a:moveTo>
                  <a:lnTo>
                    <a:pt x="1" y="1104"/>
                  </a:lnTo>
                  <a:lnTo>
                    <a:pt x="599" y="1104"/>
                  </a:lnTo>
                  <a:lnTo>
                    <a:pt x="330" y="40"/>
                  </a:lnTo>
                  <a:cubicBezTo>
                    <a:pt x="330" y="1"/>
                    <a:pt x="271" y="1"/>
                    <a:pt x="27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4568995" y="3110601"/>
              <a:ext cx="46568" cy="94557"/>
            </a:xfrm>
            <a:custGeom>
              <a:avLst/>
              <a:gdLst/>
              <a:ahLst/>
              <a:cxnLst/>
              <a:rect l="l" t="t" r="r" b="b"/>
              <a:pathLst>
                <a:path w="295" h="599" extrusionOk="0">
                  <a:moveTo>
                    <a:pt x="176" y="31"/>
                  </a:moveTo>
                  <a:cubicBezTo>
                    <a:pt x="176" y="0"/>
                    <a:pt x="130" y="0"/>
                    <a:pt x="130" y="31"/>
                  </a:cubicBezTo>
                  <a:lnTo>
                    <a:pt x="130" y="554"/>
                  </a:lnTo>
                  <a:lnTo>
                    <a:pt x="23" y="492"/>
                  </a:lnTo>
                  <a:cubicBezTo>
                    <a:pt x="16" y="488"/>
                    <a:pt x="8" y="491"/>
                    <a:pt x="4" y="496"/>
                  </a:cubicBezTo>
                  <a:cubicBezTo>
                    <a:pt x="1" y="504"/>
                    <a:pt x="2" y="512"/>
                    <a:pt x="9" y="515"/>
                  </a:cubicBezTo>
                  <a:lnTo>
                    <a:pt x="130" y="586"/>
                  </a:lnTo>
                  <a:lnTo>
                    <a:pt x="130" y="599"/>
                  </a:lnTo>
                  <a:lnTo>
                    <a:pt x="176" y="599"/>
                  </a:lnTo>
                  <a:lnTo>
                    <a:pt x="176" y="412"/>
                  </a:lnTo>
                  <a:lnTo>
                    <a:pt x="279" y="353"/>
                  </a:lnTo>
                  <a:cubicBezTo>
                    <a:pt x="295" y="344"/>
                    <a:pt x="282" y="320"/>
                    <a:pt x="265" y="329"/>
                  </a:cubicBezTo>
                  <a:lnTo>
                    <a:pt x="176"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5502253" y="2784150"/>
              <a:ext cx="224000" cy="421006"/>
            </a:xfrm>
            <a:custGeom>
              <a:avLst/>
              <a:gdLst/>
              <a:ahLst/>
              <a:cxnLst/>
              <a:rect l="l" t="t" r="r" b="b"/>
              <a:pathLst>
                <a:path w="1419" h="2667" extrusionOk="0">
                  <a:moveTo>
                    <a:pt x="666" y="44"/>
                  </a:moveTo>
                  <a:lnTo>
                    <a:pt x="0" y="2667"/>
                  </a:lnTo>
                  <a:lnTo>
                    <a:pt x="1418" y="2667"/>
                  </a:lnTo>
                  <a:lnTo>
                    <a:pt x="752" y="44"/>
                  </a:lnTo>
                  <a:cubicBezTo>
                    <a:pt x="740" y="1"/>
                    <a:pt x="679" y="1"/>
                    <a:pt x="666"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6505443" y="2748000"/>
              <a:ext cx="240733" cy="457155"/>
            </a:xfrm>
            <a:custGeom>
              <a:avLst/>
              <a:gdLst/>
              <a:ahLst/>
              <a:cxnLst/>
              <a:rect l="l" t="t" r="r" b="b"/>
              <a:pathLst>
                <a:path w="1525" h="2896" extrusionOk="0">
                  <a:moveTo>
                    <a:pt x="727" y="38"/>
                  </a:moveTo>
                  <a:lnTo>
                    <a:pt x="1" y="2896"/>
                  </a:lnTo>
                  <a:lnTo>
                    <a:pt x="1525" y="2896"/>
                  </a:lnTo>
                  <a:lnTo>
                    <a:pt x="798" y="38"/>
                  </a:lnTo>
                  <a:cubicBezTo>
                    <a:pt x="790" y="1"/>
                    <a:pt x="737" y="1"/>
                    <a:pt x="727" y="3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6456981" y="2844294"/>
              <a:ext cx="131022" cy="360862"/>
            </a:xfrm>
            <a:custGeom>
              <a:avLst/>
              <a:gdLst/>
              <a:ahLst/>
              <a:cxnLst/>
              <a:rect l="l" t="t" r="r" b="b"/>
              <a:pathLst>
                <a:path w="830" h="2286" extrusionOk="0">
                  <a:moveTo>
                    <a:pt x="484" y="35"/>
                  </a:moveTo>
                  <a:cubicBezTo>
                    <a:pt x="482" y="1"/>
                    <a:pt x="431" y="1"/>
                    <a:pt x="427" y="35"/>
                  </a:cubicBezTo>
                  <a:lnTo>
                    <a:pt x="427" y="677"/>
                  </a:lnTo>
                  <a:lnTo>
                    <a:pt x="296" y="601"/>
                  </a:lnTo>
                  <a:cubicBezTo>
                    <a:pt x="276" y="590"/>
                    <a:pt x="259" y="619"/>
                    <a:pt x="279" y="630"/>
                  </a:cubicBezTo>
                  <a:lnTo>
                    <a:pt x="427" y="716"/>
                  </a:lnTo>
                  <a:lnTo>
                    <a:pt x="427" y="1633"/>
                  </a:lnTo>
                  <a:lnTo>
                    <a:pt x="37" y="1409"/>
                  </a:lnTo>
                  <a:cubicBezTo>
                    <a:pt x="17" y="1397"/>
                    <a:pt x="1" y="1426"/>
                    <a:pt x="21" y="1438"/>
                  </a:cubicBezTo>
                  <a:lnTo>
                    <a:pt x="427" y="1673"/>
                  </a:lnTo>
                  <a:lnTo>
                    <a:pt x="427" y="2286"/>
                  </a:lnTo>
                  <a:lnTo>
                    <a:pt x="484" y="2286"/>
                  </a:lnTo>
                  <a:lnTo>
                    <a:pt x="484" y="2051"/>
                  </a:lnTo>
                  <a:lnTo>
                    <a:pt x="819" y="1858"/>
                  </a:lnTo>
                  <a:cubicBezTo>
                    <a:pt x="827" y="1853"/>
                    <a:pt x="830" y="1842"/>
                    <a:pt x="825" y="1835"/>
                  </a:cubicBezTo>
                  <a:cubicBezTo>
                    <a:pt x="820" y="1827"/>
                    <a:pt x="810" y="1824"/>
                    <a:pt x="803" y="1828"/>
                  </a:cubicBezTo>
                  <a:lnTo>
                    <a:pt x="484" y="2013"/>
                  </a:lnTo>
                  <a:lnTo>
                    <a:pt x="484" y="1278"/>
                  </a:lnTo>
                  <a:lnTo>
                    <a:pt x="694" y="1156"/>
                  </a:lnTo>
                  <a:cubicBezTo>
                    <a:pt x="714" y="1145"/>
                    <a:pt x="698" y="1116"/>
                    <a:pt x="678" y="1126"/>
                  </a:cubicBezTo>
                  <a:lnTo>
                    <a:pt x="484" y="1238"/>
                  </a:lnTo>
                  <a:lnTo>
                    <a:pt x="484" y="503"/>
                  </a:lnTo>
                  <a:lnTo>
                    <a:pt x="610" y="431"/>
                  </a:lnTo>
                  <a:cubicBezTo>
                    <a:pt x="618" y="427"/>
                    <a:pt x="620" y="416"/>
                    <a:pt x="616" y="408"/>
                  </a:cubicBezTo>
                  <a:cubicBezTo>
                    <a:pt x="612" y="400"/>
                    <a:pt x="601" y="397"/>
                    <a:pt x="593" y="402"/>
                  </a:cubicBezTo>
                  <a:lnTo>
                    <a:pt x="484"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5475891" y="2899070"/>
              <a:ext cx="134652" cy="306086"/>
            </a:xfrm>
            <a:custGeom>
              <a:avLst/>
              <a:gdLst/>
              <a:ahLst/>
              <a:cxnLst/>
              <a:rect l="l" t="t" r="r" b="b"/>
              <a:pathLst>
                <a:path w="853" h="1939" extrusionOk="0">
                  <a:moveTo>
                    <a:pt x="575" y="42"/>
                  </a:moveTo>
                  <a:cubicBezTo>
                    <a:pt x="573" y="1"/>
                    <a:pt x="511" y="1"/>
                    <a:pt x="508" y="42"/>
                  </a:cubicBezTo>
                  <a:lnTo>
                    <a:pt x="508" y="809"/>
                  </a:lnTo>
                  <a:lnTo>
                    <a:pt x="351" y="718"/>
                  </a:lnTo>
                  <a:cubicBezTo>
                    <a:pt x="341" y="712"/>
                    <a:pt x="328" y="716"/>
                    <a:pt x="324" y="725"/>
                  </a:cubicBezTo>
                  <a:cubicBezTo>
                    <a:pt x="318" y="735"/>
                    <a:pt x="321" y="748"/>
                    <a:pt x="331" y="752"/>
                  </a:cubicBezTo>
                  <a:lnTo>
                    <a:pt x="508" y="856"/>
                  </a:lnTo>
                  <a:lnTo>
                    <a:pt x="508" y="1939"/>
                  </a:lnTo>
                  <a:lnTo>
                    <a:pt x="575" y="1939"/>
                  </a:lnTo>
                  <a:lnTo>
                    <a:pt x="575" y="1526"/>
                  </a:lnTo>
                  <a:lnTo>
                    <a:pt x="828" y="1380"/>
                  </a:lnTo>
                  <a:cubicBezTo>
                    <a:pt x="853" y="1367"/>
                    <a:pt x="830" y="1331"/>
                    <a:pt x="807" y="1345"/>
                  </a:cubicBezTo>
                  <a:lnTo>
                    <a:pt x="575" y="1479"/>
                  </a:lnTo>
                  <a:lnTo>
                    <a:pt x="575" y="601"/>
                  </a:lnTo>
                  <a:lnTo>
                    <a:pt x="726" y="514"/>
                  </a:lnTo>
                  <a:cubicBezTo>
                    <a:pt x="747" y="499"/>
                    <a:pt x="728" y="468"/>
                    <a:pt x="706" y="478"/>
                  </a:cubicBezTo>
                  <a:lnTo>
                    <a:pt x="575" y="554"/>
                  </a:lnTo>
                  <a:close/>
                  <a:moveTo>
                    <a:pt x="485" y="1939"/>
                  </a:moveTo>
                  <a:lnTo>
                    <a:pt x="405" y="1939"/>
                  </a:lnTo>
                  <a:lnTo>
                    <a:pt x="21" y="1718"/>
                  </a:lnTo>
                  <a:cubicBezTo>
                    <a:pt x="0" y="1704"/>
                    <a:pt x="19" y="1671"/>
                    <a:pt x="41" y="168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5968093" y="2866078"/>
              <a:ext cx="181536" cy="339078"/>
            </a:xfrm>
            <a:custGeom>
              <a:avLst/>
              <a:gdLst/>
              <a:ahLst/>
              <a:cxnLst/>
              <a:rect l="l" t="t" r="r" b="b"/>
              <a:pathLst>
                <a:path w="1150" h="2148" extrusionOk="0">
                  <a:moveTo>
                    <a:pt x="537" y="41"/>
                  </a:moveTo>
                  <a:lnTo>
                    <a:pt x="1" y="2148"/>
                  </a:lnTo>
                  <a:lnTo>
                    <a:pt x="1150" y="2148"/>
                  </a:lnTo>
                  <a:lnTo>
                    <a:pt x="614" y="41"/>
                  </a:lnTo>
                  <a:cubicBezTo>
                    <a:pt x="604" y="1"/>
                    <a:pt x="547" y="1"/>
                    <a:pt x="537"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5911264" y="2969791"/>
              <a:ext cx="78297" cy="235366"/>
            </a:xfrm>
            <a:custGeom>
              <a:avLst/>
              <a:gdLst/>
              <a:ahLst/>
              <a:cxnLst/>
              <a:rect l="l" t="t" r="r" b="b"/>
              <a:pathLst>
                <a:path w="496" h="1491" extrusionOk="0">
                  <a:moveTo>
                    <a:pt x="247" y="44"/>
                  </a:moveTo>
                  <a:cubicBezTo>
                    <a:pt x="249" y="1"/>
                    <a:pt x="182" y="1"/>
                    <a:pt x="185" y="44"/>
                  </a:cubicBezTo>
                  <a:lnTo>
                    <a:pt x="185" y="741"/>
                  </a:lnTo>
                  <a:lnTo>
                    <a:pt x="42" y="658"/>
                  </a:lnTo>
                  <a:cubicBezTo>
                    <a:pt x="20" y="644"/>
                    <a:pt x="1" y="678"/>
                    <a:pt x="23" y="690"/>
                  </a:cubicBezTo>
                  <a:lnTo>
                    <a:pt x="185" y="783"/>
                  </a:lnTo>
                  <a:lnTo>
                    <a:pt x="185" y="1491"/>
                  </a:lnTo>
                  <a:lnTo>
                    <a:pt x="247" y="1491"/>
                  </a:lnTo>
                  <a:lnTo>
                    <a:pt x="247" y="1392"/>
                  </a:lnTo>
                  <a:lnTo>
                    <a:pt x="475" y="1260"/>
                  </a:lnTo>
                  <a:cubicBezTo>
                    <a:pt x="496" y="1247"/>
                    <a:pt x="478" y="1216"/>
                    <a:pt x="457" y="1229"/>
                  </a:cubicBezTo>
                  <a:lnTo>
                    <a:pt x="247" y="1350"/>
                  </a:lnTo>
                  <a:lnTo>
                    <a:pt x="247" y="550"/>
                  </a:lnTo>
                  <a:lnTo>
                    <a:pt x="383" y="471"/>
                  </a:lnTo>
                  <a:cubicBezTo>
                    <a:pt x="404" y="459"/>
                    <a:pt x="385" y="428"/>
                    <a:pt x="365" y="439"/>
                  </a:cubicBezTo>
                  <a:lnTo>
                    <a:pt x="247"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5717257" y="2985735"/>
              <a:ext cx="119182" cy="219422"/>
            </a:xfrm>
            <a:custGeom>
              <a:avLst/>
              <a:gdLst/>
              <a:ahLst/>
              <a:cxnLst/>
              <a:rect l="l" t="t" r="r" b="b"/>
              <a:pathLst>
                <a:path w="755" h="1390" extrusionOk="0">
                  <a:moveTo>
                    <a:pt x="345" y="34"/>
                  </a:moveTo>
                  <a:lnTo>
                    <a:pt x="1" y="1390"/>
                  </a:lnTo>
                  <a:lnTo>
                    <a:pt x="754" y="1390"/>
                  </a:lnTo>
                  <a:lnTo>
                    <a:pt x="410" y="34"/>
                  </a:lnTo>
                  <a:cubicBezTo>
                    <a:pt x="400" y="1"/>
                    <a:pt x="353" y="1"/>
                    <a:pt x="345"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5684738" y="3073188"/>
              <a:ext cx="50830" cy="131969"/>
            </a:xfrm>
            <a:custGeom>
              <a:avLst/>
              <a:gdLst/>
              <a:ahLst/>
              <a:cxnLst/>
              <a:rect l="l" t="t" r="r" b="b"/>
              <a:pathLst>
                <a:path w="322" h="836" extrusionOk="0">
                  <a:moveTo>
                    <a:pt x="197" y="33"/>
                  </a:moveTo>
                  <a:cubicBezTo>
                    <a:pt x="194" y="1"/>
                    <a:pt x="149" y="1"/>
                    <a:pt x="146" y="33"/>
                  </a:cubicBezTo>
                  <a:lnTo>
                    <a:pt x="146" y="617"/>
                  </a:lnTo>
                  <a:lnTo>
                    <a:pt x="25" y="548"/>
                  </a:lnTo>
                  <a:cubicBezTo>
                    <a:pt x="18" y="543"/>
                    <a:pt x="9" y="545"/>
                    <a:pt x="5" y="552"/>
                  </a:cubicBezTo>
                  <a:cubicBezTo>
                    <a:pt x="0" y="561"/>
                    <a:pt x="3" y="569"/>
                    <a:pt x="11" y="574"/>
                  </a:cubicBezTo>
                  <a:lnTo>
                    <a:pt x="146" y="652"/>
                  </a:lnTo>
                  <a:lnTo>
                    <a:pt x="146" y="836"/>
                  </a:lnTo>
                  <a:lnTo>
                    <a:pt x="197" y="836"/>
                  </a:lnTo>
                  <a:lnTo>
                    <a:pt x="197" y="458"/>
                  </a:lnTo>
                  <a:lnTo>
                    <a:pt x="312" y="391"/>
                  </a:lnTo>
                  <a:cubicBezTo>
                    <a:pt x="319" y="388"/>
                    <a:pt x="321" y="378"/>
                    <a:pt x="317" y="371"/>
                  </a:cubicBezTo>
                  <a:cubicBezTo>
                    <a:pt x="313" y="363"/>
                    <a:pt x="304" y="361"/>
                    <a:pt x="297" y="365"/>
                  </a:cubicBezTo>
                  <a:lnTo>
                    <a:pt x="197" y="42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6775539" y="2569778"/>
              <a:ext cx="333711" cy="635376"/>
            </a:xfrm>
            <a:custGeom>
              <a:avLst/>
              <a:gdLst/>
              <a:ahLst/>
              <a:cxnLst/>
              <a:rect l="l" t="t" r="r" b="b"/>
              <a:pathLst>
                <a:path w="2114" h="4025" extrusionOk="0">
                  <a:moveTo>
                    <a:pt x="1012" y="48"/>
                  </a:moveTo>
                  <a:lnTo>
                    <a:pt x="1" y="4025"/>
                  </a:lnTo>
                  <a:lnTo>
                    <a:pt x="2114" y="4025"/>
                  </a:lnTo>
                  <a:lnTo>
                    <a:pt x="1103" y="48"/>
                  </a:lnTo>
                  <a:cubicBezTo>
                    <a:pt x="1091" y="1"/>
                    <a:pt x="1024" y="1"/>
                    <a:pt x="101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6700556" y="2692276"/>
              <a:ext cx="169065" cy="512879"/>
            </a:xfrm>
            <a:custGeom>
              <a:avLst/>
              <a:gdLst/>
              <a:ahLst/>
              <a:cxnLst/>
              <a:rect l="l" t="t" r="r" b="b"/>
              <a:pathLst>
                <a:path w="1071" h="3249" extrusionOk="0">
                  <a:moveTo>
                    <a:pt x="618" y="49"/>
                  </a:moveTo>
                  <a:cubicBezTo>
                    <a:pt x="618" y="1"/>
                    <a:pt x="546" y="1"/>
                    <a:pt x="546" y="49"/>
                  </a:cubicBezTo>
                  <a:lnTo>
                    <a:pt x="546" y="869"/>
                  </a:lnTo>
                  <a:lnTo>
                    <a:pt x="377" y="771"/>
                  </a:lnTo>
                  <a:cubicBezTo>
                    <a:pt x="354" y="758"/>
                    <a:pt x="334" y="793"/>
                    <a:pt x="356" y="808"/>
                  </a:cubicBezTo>
                  <a:lnTo>
                    <a:pt x="546" y="918"/>
                  </a:lnTo>
                  <a:lnTo>
                    <a:pt x="546" y="2090"/>
                  </a:lnTo>
                  <a:lnTo>
                    <a:pt x="47" y="1801"/>
                  </a:lnTo>
                  <a:cubicBezTo>
                    <a:pt x="36" y="1795"/>
                    <a:pt x="23" y="1799"/>
                    <a:pt x="17" y="1809"/>
                  </a:cubicBezTo>
                  <a:cubicBezTo>
                    <a:pt x="11" y="1820"/>
                    <a:pt x="15" y="1833"/>
                    <a:pt x="25" y="1839"/>
                  </a:cubicBezTo>
                  <a:lnTo>
                    <a:pt x="546" y="2140"/>
                  </a:lnTo>
                  <a:lnTo>
                    <a:pt x="546" y="3249"/>
                  </a:lnTo>
                  <a:lnTo>
                    <a:pt x="618" y="3249"/>
                  </a:lnTo>
                  <a:lnTo>
                    <a:pt x="618" y="2623"/>
                  </a:lnTo>
                  <a:lnTo>
                    <a:pt x="1046" y="2376"/>
                  </a:lnTo>
                  <a:cubicBezTo>
                    <a:pt x="1071" y="2362"/>
                    <a:pt x="1050" y="2324"/>
                    <a:pt x="1025" y="2339"/>
                  </a:cubicBezTo>
                  <a:lnTo>
                    <a:pt x="618" y="2574"/>
                  </a:lnTo>
                  <a:lnTo>
                    <a:pt x="618" y="1634"/>
                  </a:lnTo>
                  <a:lnTo>
                    <a:pt x="887" y="1479"/>
                  </a:lnTo>
                  <a:cubicBezTo>
                    <a:pt x="912" y="1465"/>
                    <a:pt x="891" y="1427"/>
                    <a:pt x="866" y="1441"/>
                  </a:cubicBezTo>
                  <a:lnTo>
                    <a:pt x="618" y="1585"/>
                  </a:lnTo>
                  <a:lnTo>
                    <a:pt x="618" y="645"/>
                  </a:lnTo>
                  <a:lnTo>
                    <a:pt x="779" y="552"/>
                  </a:lnTo>
                  <a:cubicBezTo>
                    <a:pt x="790" y="547"/>
                    <a:pt x="793" y="534"/>
                    <a:pt x="787" y="523"/>
                  </a:cubicBezTo>
                  <a:cubicBezTo>
                    <a:pt x="782" y="512"/>
                    <a:pt x="769" y="509"/>
                    <a:pt x="758" y="515"/>
                  </a:cubicBezTo>
                  <a:lnTo>
                    <a:pt x="618" y="596"/>
                  </a:lnTo>
                  <a:lnTo>
                    <a:pt x="618" y="49"/>
                  </a:lnTo>
                  <a:close/>
                  <a:moveTo>
                    <a:pt x="519" y="3249"/>
                  </a:moveTo>
                  <a:lnTo>
                    <a:pt x="434" y="3249"/>
                  </a:lnTo>
                  <a:lnTo>
                    <a:pt x="25" y="3012"/>
                  </a:lnTo>
                  <a:cubicBezTo>
                    <a:pt x="1" y="2998"/>
                    <a:pt x="22" y="2962"/>
                    <a:pt x="47"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5717257" y="2985735"/>
              <a:ext cx="64722" cy="219422"/>
            </a:xfrm>
            <a:custGeom>
              <a:avLst/>
              <a:gdLst/>
              <a:ahLst/>
              <a:cxnLst/>
              <a:rect l="l" t="t" r="r" b="b"/>
              <a:pathLst>
                <a:path w="410" h="1390" extrusionOk="0">
                  <a:moveTo>
                    <a:pt x="409" y="34"/>
                  </a:moveTo>
                  <a:lnTo>
                    <a:pt x="64" y="1390"/>
                  </a:lnTo>
                  <a:lnTo>
                    <a:pt x="1" y="1390"/>
                  </a:lnTo>
                  <a:lnTo>
                    <a:pt x="345" y="34"/>
                  </a:lnTo>
                  <a:cubicBezTo>
                    <a:pt x="353" y="2"/>
                    <a:pt x="399" y="1"/>
                    <a:pt x="410" y="33"/>
                  </a:cubicBezTo>
                  <a:cubicBezTo>
                    <a:pt x="409" y="34"/>
                    <a:pt x="409" y="34"/>
                    <a:pt x="409"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5968093" y="2866078"/>
              <a:ext cx="97714" cy="339078"/>
            </a:xfrm>
            <a:custGeom>
              <a:avLst/>
              <a:gdLst/>
              <a:ahLst/>
              <a:cxnLst/>
              <a:rect l="l" t="t" r="r" b="b"/>
              <a:pathLst>
                <a:path w="619" h="2148" extrusionOk="0">
                  <a:moveTo>
                    <a:pt x="618" y="56"/>
                  </a:moveTo>
                  <a:lnTo>
                    <a:pt x="87" y="2148"/>
                  </a:lnTo>
                  <a:lnTo>
                    <a:pt x="1" y="2148"/>
                  </a:lnTo>
                  <a:lnTo>
                    <a:pt x="537" y="41"/>
                  </a:lnTo>
                  <a:cubicBezTo>
                    <a:pt x="547" y="1"/>
                    <a:pt x="604" y="1"/>
                    <a:pt x="61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5047937" y="2946902"/>
              <a:ext cx="141282" cy="258255"/>
            </a:xfrm>
            <a:custGeom>
              <a:avLst/>
              <a:gdLst/>
              <a:ahLst/>
              <a:cxnLst/>
              <a:rect l="l" t="t" r="r" b="b"/>
              <a:pathLst>
                <a:path w="895" h="1636" extrusionOk="0">
                  <a:moveTo>
                    <a:pt x="405" y="44"/>
                  </a:moveTo>
                  <a:lnTo>
                    <a:pt x="1" y="1636"/>
                  </a:lnTo>
                  <a:lnTo>
                    <a:pt x="895" y="1636"/>
                  </a:lnTo>
                  <a:lnTo>
                    <a:pt x="490" y="44"/>
                  </a:lnTo>
                  <a:cubicBezTo>
                    <a:pt x="478" y="0"/>
                    <a:pt x="417" y="0"/>
                    <a:pt x="405"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5014313" y="3061191"/>
              <a:ext cx="69773" cy="143966"/>
            </a:xfrm>
            <a:custGeom>
              <a:avLst/>
              <a:gdLst/>
              <a:ahLst/>
              <a:cxnLst/>
              <a:rect l="l" t="t" r="r" b="b"/>
              <a:pathLst>
                <a:path w="442" h="912" extrusionOk="0">
                  <a:moveTo>
                    <a:pt x="269" y="45"/>
                  </a:moveTo>
                  <a:cubicBezTo>
                    <a:pt x="269" y="0"/>
                    <a:pt x="202" y="0"/>
                    <a:pt x="202" y="45"/>
                  </a:cubicBezTo>
                  <a:lnTo>
                    <a:pt x="202" y="813"/>
                  </a:lnTo>
                  <a:lnTo>
                    <a:pt x="43" y="722"/>
                  </a:lnTo>
                  <a:cubicBezTo>
                    <a:pt x="21" y="708"/>
                    <a:pt x="1" y="744"/>
                    <a:pt x="23" y="757"/>
                  </a:cubicBezTo>
                  <a:lnTo>
                    <a:pt x="202" y="860"/>
                  </a:lnTo>
                  <a:lnTo>
                    <a:pt x="202" y="912"/>
                  </a:lnTo>
                  <a:lnTo>
                    <a:pt x="269" y="912"/>
                  </a:lnTo>
                  <a:lnTo>
                    <a:pt x="269" y="604"/>
                  </a:lnTo>
                  <a:lnTo>
                    <a:pt x="419" y="517"/>
                  </a:lnTo>
                  <a:cubicBezTo>
                    <a:pt x="442" y="504"/>
                    <a:pt x="422" y="470"/>
                    <a:pt x="399" y="483"/>
                  </a:cubicBezTo>
                  <a:lnTo>
                    <a:pt x="269"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2210591" y="2809407"/>
              <a:ext cx="209950" cy="395749"/>
            </a:xfrm>
            <a:custGeom>
              <a:avLst/>
              <a:gdLst/>
              <a:ahLst/>
              <a:cxnLst/>
              <a:rect l="l" t="t" r="r" b="b"/>
              <a:pathLst>
                <a:path w="1330" h="2507" extrusionOk="0">
                  <a:moveTo>
                    <a:pt x="703" y="40"/>
                  </a:moveTo>
                  <a:lnTo>
                    <a:pt x="1329" y="2507"/>
                  </a:lnTo>
                  <a:lnTo>
                    <a:pt x="1" y="2507"/>
                  </a:lnTo>
                  <a:lnTo>
                    <a:pt x="627" y="40"/>
                  </a:lnTo>
                  <a:cubicBezTo>
                    <a:pt x="638" y="1"/>
                    <a:pt x="692" y="1"/>
                    <a:pt x="703"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2147132" y="2909489"/>
              <a:ext cx="115236" cy="295667"/>
            </a:xfrm>
            <a:custGeom>
              <a:avLst/>
              <a:gdLst/>
              <a:ahLst/>
              <a:cxnLst/>
              <a:rect l="l" t="t" r="r" b="b"/>
              <a:pathLst>
                <a:path w="730" h="1873" extrusionOk="0">
                  <a:moveTo>
                    <a:pt x="234" y="40"/>
                  </a:moveTo>
                  <a:cubicBezTo>
                    <a:pt x="234" y="1"/>
                    <a:pt x="292" y="1"/>
                    <a:pt x="292" y="40"/>
                  </a:cubicBezTo>
                  <a:lnTo>
                    <a:pt x="292" y="709"/>
                  </a:lnTo>
                  <a:lnTo>
                    <a:pt x="430" y="630"/>
                  </a:lnTo>
                  <a:cubicBezTo>
                    <a:pt x="450" y="619"/>
                    <a:pt x="466" y="647"/>
                    <a:pt x="448" y="660"/>
                  </a:cubicBezTo>
                  <a:lnTo>
                    <a:pt x="292" y="750"/>
                  </a:lnTo>
                  <a:lnTo>
                    <a:pt x="292" y="1707"/>
                  </a:lnTo>
                  <a:lnTo>
                    <a:pt x="700" y="1472"/>
                  </a:lnTo>
                  <a:cubicBezTo>
                    <a:pt x="709" y="1467"/>
                    <a:pt x="719" y="1471"/>
                    <a:pt x="725" y="1479"/>
                  </a:cubicBezTo>
                  <a:cubicBezTo>
                    <a:pt x="730" y="1487"/>
                    <a:pt x="726" y="1498"/>
                    <a:pt x="718" y="1502"/>
                  </a:cubicBezTo>
                  <a:lnTo>
                    <a:pt x="291" y="1748"/>
                  </a:lnTo>
                  <a:lnTo>
                    <a:pt x="291" y="1873"/>
                  </a:lnTo>
                  <a:lnTo>
                    <a:pt x="232" y="1873"/>
                  </a:lnTo>
                  <a:lnTo>
                    <a:pt x="232" y="1335"/>
                  </a:lnTo>
                  <a:lnTo>
                    <a:pt x="13" y="1208"/>
                  </a:lnTo>
                  <a:cubicBezTo>
                    <a:pt x="4" y="1204"/>
                    <a:pt x="1" y="1193"/>
                    <a:pt x="7" y="1185"/>
                  </a:cubicBezTo>
                  <a:cubicBezTo>
                    <a:pt x="11" y="1175"/>
                    <a:pt x="22" y="1173"/>
                    <a:pt x="30" y="1178"/>
                  </a:cubicBezTo>
                  <a:lnTo>
                    <a:pt x="232" y="1294"/>
                  </a:lnTo>
                  <a:lnTo>
                    <a:pt x="232" y="528"/>
                  </a:lnTo>
                  <a:lnTo>
                    <a:pt x="102" y="451"/>
                  </a:lnTo>
                  <a:cubicBezTo>
                    <a:pt x="94" y="446"/>
                    <a:pt x="90" y="436"/>
                    <a:pt x="96" y="428"/>
                  </a:cubicBezTo>
                  <a:cubicBezTo>
                    <a:pt x="101" y="419"/>
                    <a:pt x="111" y="416"/>
                    <a:pt x="120" y="420"/>
                  </a:cubicBezTo>
                  <a:lnTo>
                    <a:pt x="234"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672419" y="2349407"/>
              <a:ext cx="276882" cy="600806"/>
            </a:xfrm>
            <a:custGeom>
              <a:avLst/>
              <a:gdLst/>
              <a:ahLst/>
              <a:cxnLst/>
              <a:rect l="l" t="t" r="r" b="b"/>
              <a:pathLst>
                <a:path w="1754" h="3806" extrusionOk="0">
                  <a:moveTo>
                    <a:pt x="914" y="40"/>
                  </a:moveTo>
                  <a:lnTo>
                    <a:pt x="1745" y="3309"/>
                  </a:lnTo>
                  <a:cubicBezTo>
                    <a:pt x="1745" y="3311"/>
                    <a:pt x="1745" y="3312"/>
                    <a:pt x="1746" y="3315"/>
                  </a:cubicBezTo>
                  <a:cubicBezTo>
                    <a:pt x="1753" y="3396"/>
                    <a:pt x="1743" y="3479"/>
                    <a:pt x="1717" y="3557"/>
                  </a:cubicBezTo>
                  <a:cubicBezTo>
                    <a:pt x="1654" y="3729"/>
                    <a:pt x="1511" y="3805"/>
                    <a:pt x="1333" y="3805"/>
                  </a:cubicBezTo>
                  <a:lnTo>
                    <a:pt x="420" y="3805"/>
                  </a:lnTo>
                  <a:cubicBezTo>
                    <a:pt x="241" y="3805"/>
                    <a:pt x="99" y="3729"/>
                    <a:pt x="37" y="3557"/>
                  </a:cubicBezTo>
                  <a:cubicBezTo>
                    <a:pt x="10" y="3479"/>
                    <a:pt x="0" y="3396"/>
                    <a:pt x="7" y="3315"/>
                  </a:cubicBezTo>
                  <a:cubicBezTo>
                    <a:pt x="7" y="3312"/>
                    <a:pt x="7" y="3311"/>
                    <a:pt x="8" y="3309"/>
                  </a:cubicBezTo>
                  <a:lnTo>
                    <a:pt x="839" y="40"/>
                  </a:lnTo>
                  <a:cubicBezTo>
                    <a:pt x="849" y="1"/>
                    <a:pt x="903" y="1"/>
                    <a:pt x="914"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595858" y="2449490"/>
              <a:ext cx="137020" cy="600174"/>
            </a:xfrm>
            <a:custGeom>
              <a:avLst/>
              <a:gdLst/>
              <a:ahLst/>
              <a:cxnLst/>
              <a:rect l="l" t="t" r="r" b="b"/>
              <a:pathLst>
                <a:path w="868" h="3802" extrusionOk="0">
                  <a:moveTo>
                    <a:pt x="363" y="40"/>
                  </a:moveTo>
                  <a:cubicBezTo>
                    <a:pt x="363" y="1"/>
                    <a:pt x="422" y="1"/>
                    <a:pt x="422" y="40"/>
                  </a:cubicBezTo>
                  <a:lnTo>
                    <a:pt x="422" y="710"/>
                  </a:lnTo>
                  <a:lnTo>
                    <a:pt x="559" y="630"/>
                  </a:lnTo>
                  <a:cubicBezTo>
                    <a:pt x="581" y="616"/>
                    <a:pt x="599" y="650"/>
                    <a:pt x="577" y="660"/>
                  </a:cubicBezTo>
                  <a:lnTo>
                    <a:pt x="422" y="750"/>
                  </a:lnTo>
                  <a:lnTo>
                    <a:pt x="422" y="1707"/>
                  </a:lnTo>
                  <a:lnTo>
                    <a:pt x="830" y="1472"/>
                  </a:lnTo>
                  <a:cubicBezTo>
                    <a:pt x="850" y="1460"/>
                    <a:pt x="868" y="1491"/>
                    <a:pt x="848" y="1502"/>
                  </a:cubicBezTo>
                  <a:lnTo>
                    <a:pt x="421" y="1748"/>
                  </a:lnTo>
                  <a:lnTo>
                    <a:pt x="421" y="2667"/>
                  </a:lnTo>
                  <a:lnTo>
                    <a:pt x="830" y="2431"/>
                  </a:lnTo>
                  <a:cubicBezTo>
                    <a:pt x="850" y="2420"/>
                    <a:pt x="868" y="2450"/>
                    <a:pt x="848" y="2462"/>
                  </a:cubicBezTo>
                  <a:lnTo>
                    <a:pt x="421" y="2708"/>
                  </a:lnTo>
                  <a:lnTo>
                    <a:pt x="421" y="3763"/>
                  </a:lnTo>
                  <a:cubicBezTo>
                    <a:pt x="421" y="3801"/>
                    <a:pt x="362" y="3801"/>
                    <a:pt x="362" y="3763"/>
                  </a:cubicBezTo>
                  <a:lnTo>
                    <a:pt x="362" y="2951"/>
                  </a:lnTo>
                  <a:lnTo>
                    <a:pt x="13" y="2749"/>
                  </a:lnTo>
                  <a:cubicBezTo>
                    <a:pt x="3" y="2744"/>
                    <a:pt x="1" y="2734"/>
                    <a:pt x="6" y="2725"/>
                  </a:cubicBezTo>
                  <a:cubicBezTo>
                    <a:pt x="10" y="2716"/>
                    <a:pt x="21" y="2714"/>
                    <a:pt x="30" y="2718"/>
                  </a:cubicBezTo>
                  <a:lnTo>
                    <a:pt x="362" y="2910"/>
                  </a:lnTo>
                  <a:lnTo>
                    <a:pt x="362" y="2143"/>
                  </a:lnTo>
                  <a:lnTo>
                    <a:pt x="13" y="1941"/>
                  </a:lnTo>
                  <a:cubicBezTo>
                    <a:pt x="3" y="1936"/>
                    <a:pt x="1" y="1926"/>
                    <a:pt x="6" y="1918"/>
                  </a:cubicBezTo>
                  <a:cubicBezTo>
                    <a:pt x="10" y="1908"/>
                    <a:pt x="21" y="1906"/>
                    <a:pt x="30" y="1910"/>
                  </a:cubicBezTo>
                  <a:lnTo>
                    <a:pt x="362" y="2102"/>
                  </a:lnTo>
                  <a:lnTo>
                    <a:pt x="362" y="1334"/>
                  </a:lnTo>
                  <a:lnTo>
                    <a:pt x="142" y="1207"/>
                  </a:lnTo>
                  <a:cubicBezTo>
                    <a:pt x="118" y="1197"/>
                    <a:pt x="138" y="1164"/>
                    <a:pt x="158" y="1178"/>
                  </a:cubicBezTo>
                  <a:lnTo>
                    <a:pt x="362" y="1294"/>
                  </a:lnTo>
                  <a:lnTo>
                    <a:pt x="362" y="526"/>
                  </a:lnTo>
                  <a:lnTo>
                    <a:pt x="229" y="451"/>
                  </a:lnTo>
                  <a:cubicBezTo>
                    <a:pt x="209" y="439"/>
                    <a:pt x="227" y="409"/>
                    <a:pt x="247" y="421"/>
                  </a:cubicBezTo>
                  <a:lnTo>
                    <a:pt x="361"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1517751" y="2705536"/>
              <a:ext cx="262517" cy="499619"/>
            </a:xfrm>
            <a:custGeom>
              <a:avLst/>
              <a:gdLst/>
              <a:ahLst/>
              <a:cxnLst/>
              <a:rect l="l" t="t" r="r" b="b"/>
              <a:pathLst>
                <a:path w="1663" h="3165" extrusionOk="0">
                  <a:moveTo>
                    <a:pt x="869" y="39"/>
                  </a:moveTo>
                  <a:lnTo>
                    <a:pt x="1663" y="3165"/>
                  </a:lnTo>
                  <a:lnTo>
                    <a:pt x="0" y="3165"/>
                  </a:lnTo>
                  <a:lnTo>
                    <a:pt x="795" y="39"/>
                  </a:lnTo>
                  <a:cubicBezTo>
                    <a:pt x="804" y="0"/>
                    <a:pt x="860" y="0"/>
                    <a:pt x="869"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7"/>
            <p:cNvSpPr/>
            <p:nvPr/>
          </p:nvSpPr>
          <p:spPr>
            <a:xfrm>
              <a:off x="-1449714" y="2805618"/>
              <a:ext cx="138441" cy="399537"/>
            </a:xfrm>
            <a:custGeom>
              <a:avLst/>
              <a:gdLst/>
              <a:ahLst/>
              <a:cxnLst/>
              <a:rect l="l" t="t" r="r" b="b"/>
              <a:pathLst>
                <a:path w="877" h="2531" extrusionOk="0">
                  <a:moveTo>
                    <a:pt x="372" y="39"/>
                  </a:moveTo>
                  <a:cubicBezTo>
                    <a:pt x="372" y="0"/>
                    <a:pt x="431" y="0"/>
                    <a:pt x="431" y="39"/>
                  </a:cubicBezTo>
                  <a:lnTo>
                    <a:pt x="431" y="708"/>
                  </a:lnTo>
                  <a:lnTo>
                    <a:pt x="569" y="629"/>
                  </a:lnTo>
                  <a:cubicBezTo>
                    <a:pt x="577" y="625"/>
                    <a:pt x="587" y="627"/>
                    <a:pt x="592" y="635"/>
                  </a:cubicBezTo>
                  <a:cubicBezTo>
                    <a:pt x="597" y="643"/>
                    <a:pt x="595" y="654"/>
                    <a:pt x="586" y="659"/>
                  </a:cubicBezTo>
                  <a:lnTo>
                    <a:pt x="431" y="749"/>
                  </a:lnTo>
                  <a:lnTo>
                    <a:pt x="431" y="1706"/>
                  </a:lnTo>
                  <a:lnTo>
                    <a:pt x="839" y="1471"/>
                  </a:lnTo>
                  <a:cubicBezTo>
                    <a:pt x="847" y="1467"/>
                    <a:pt x="858" y="1469"/>
                    <a:pt x="863" y="1478"/>
                  </a:cubicBezTo>
                  <a:cubicBezTo>
                    <a:pt x="867" y="1487"/>
                    <a:pt x="865" y="1497"/>
                    <a:pt x="857" y="1502"/>
                  </a:cubicBezTo>
                  <a:lnTo>
                    <a:pt x="430" y="1748"/>
                  </a:lnTo>
                  <a:lnTo>
                    <a:pt x="430" y="2531"/>
                  </a:lnTo>
                  <a:lnTo>
                    <a:pt x="371" y="2531"/>
                  </a:lnTo>
                  <a:lnTo>
                    <a:pt x="371" y="2143"/>
                  </a:lnTo>
                  <a:lnTo>
                    <a:pt x="22" y="1940"/>
                  </a:lnTo>
                  <a:cubicBezTo>
                    <a:pt x="1" y="1929"/>
                    <a:pt x="18" y="1898"/>
                    <a:pt x="39" y="1910"/>
                  </a:cubicBezTo>
                  <a:lnTo>
                    <a:pt x="371" y="2103"/>
                  </a:lnTo>
                  <a:lnTo>
                    <a:pt x="371" y="1335"/>
                  </a:lnTo>
                  <a:lnTo>
                    <a:pt x="151" y="1208"/>
                  </a:lnTo>
                  <a:cubicBezTo>
                    <a:pt x="142" y="1203"/>
                    <a:pt x="139" y="1191"/>
                    <a:pt x="144" y="1183"/>
                  </a:cubicBezTo>
                  <a:cubicBezTo>
                    <a:pt x="149" y="1175"/>
                    <a:pt x="159" y="1173"/>
                    <a:pt x="169" y="1177"/>
                  </a:cubicBezTo>
                  <a:lnTo>
                    <a:pt x="371" y="1294"/>
                  </a:lnTo>
                  <a:lnTo>
                    <a:pt x="371" y="527"/>
                  </a:lnTo>
                  <a:lnTo>
                    <a:pt x="238" y="451"/>
                  </a:lnTo>
                  <a:cubicBezTo>
                    <a:pt x="230" y="446"/>
                    <a:pt x="228" y="435"/>
                    <a:pt x="232" y="427"/>
                  </a:cubicBezTo>
                  <a:cubicBezTo>
                    <a:pt x="237" y="419"/>
                    <a:pt x="248" y="415"/>
                    <a:pt x="256" y="420"/>
                  </a:cubicBezTo>
                  <a:lnTo>
                    <a:pt x="370" y="486"/>
                  </a:lnTo>
                  <a:lnTo>
                    <a:pt x="370" y="39"/>
                  </a:lnTo>
                  <a:close/>
                  <a:moveTo>
                    <a:pt x="664" y="2531"/>
                  </a:moveTo>
                  <a:lnTo>
                    <a:pt x="734" y="2531"/>
                  </a:lnTo>
                  <a:lnTo>
                    <a:pt x="856" y="2460"/>
                  </a:lnTo>
                  <a:cubicBezTo>
                    <a:pt x="877" y="2448"/>
                    <a:pt x="859" y="2418"/>
                    <a:pt x="839"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530347" y="2430231"/>
              <a:ext cx="339236" cy="735458"/>
            </a:xfrm>
            <a:custGeom>
              <a:avLst/>
              <a:gdLst/>
              <a:ahLst/>
              <a:cxnLst/>
              <a:rect l="l" t="t" r="r" b="b"/>
              <a:pathLst>
                <a:path w="2149" h="4659" extrusionOk="0">
                  <a:moveTo>
                    <a:pt x="1120" y="48"/>
                  </a:moveTo>
                  <a:lnTo>
                    <a:pt x="2138" y="4050"/>
                  </a:lnTo>
                  <a:cubicBezTo>
                    <a:pt x="2139" y="4053"/>
                    <a:pt x="2139" y="4055"/>
                    <a:pt x="2139" y="4056"/>
                  </a:cubicBezTo>
                  <a:cubicBezTo>
                    <a:pt x="2148" y="4157"/>
                    <a:pt x="2136" y="4258"/>
                    <a:pt x="2105" y="4355"/>
                  </a:cubicBezTo>
                  <a:cubicBezTo>
                    <a:pt x="2028" y="4565"/>
                    <a:pt x="1853" y="4658"/>
                    <a:pt x="1634" y="4658"/>
                  </a:cubicBezTo>
                  <a:lnTo>
                    <a:pt x="517" y="4658"/>
                  </a:lnTo>
                  <a:cubicBezTo>
                    <a:pt x="297" y="4658"/>
                    <a:pt x="123" y="4565"/>
                    <a:pt x="47" y="4355"/>
                  </a:cubicBezTo>
                  <a:cubicBezTo>
                    <a:pt x="14" y="4258"/>
                    <a:pt x="1" y="4157"/>
                    <a:pt x="10" y="4057"/>
                  </a:cubicBezTo>
                  <a:cubicBezTo>
                    <a:pt x="10" y="4055"/>
                    <a:pt x="12" y="4053"/>
                    <a:pt x="12" y="4052"/>
                  </a:cubicBezTo>
                  <a:lnTo>
                    <a:pt x="1030" y="48"/>
                  </a:lnTo>
                  <a:cubicBezTo>
                    <a:pt x="1042" y="0"/>
                    <a:pt x="1109" y="0"/>
                    <a:pt x="112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437842" y="2552729"/>
              <a:ext cx="169381" cy="652425"/>
            </a:xfrm>
            <a:custGeom>
              <a:avLst/>
              <a:gdLst/>
              <a:ahLst/>
              <a:cxnLst/>
              <a:rect l="l" t="t" r="r" b="b"/>
              <a:pathLst>
                <a:path w="1073" h="4133" extrusionOk="0">
                  <a:moveTo>
                    <a:pt x="453" y="48"/>
                  </a:moveTo>
                  <a:cubicBezTo>
                    <a:pt x="453" y="1"/>
                    <a:pt x="525" y="1"/>
                    <a:pt x="525" y="48"/>
                  </a:cubicBezTo>
                  <a:lnTo>
                    <a:pt x="525" y="868"/>
                  </a:lnTo>
                  <a:lnTo>
                    <a:pt x="693" y="771"/>
                  </a:lnTo>
                  <a:cubicBezTo>
                    <a:pt x="718" y="756"/>
                    <a:pt x="740" y="793"/>
                    <a:pt x="716" y="807"/>
                  </a:cubicBezTo>
                  <a:lnTo>
                    <a:pt x="525" y="917"/>
                  </a:lnTo>
                  <a:lnTo>
                    <a:pt x="525" y="2090"/>
                  </a:lnTo>
                  <a:lnTo>
                    <a:pt x="1025" y="1801"/>
                  </a:lnTo>
                  <a:cubicBezTo>
                    <a:pt x="1035" y="1795"/>
                    <a:pt x="1048" y="1799"/>
                    <a:pt x="1054" y="1809"/>
                  </a:cubicBezTo>
                  <a:cubicBezTo>
                    <a:pt x="1060" y="1820"/>
                    <a:pt x="1057" y="1833"/>
                    <a:pt x="1046" y="1839"/>
                  </a:cubicBezTo>
                  <a:lnTo>
                    <a:pt x="525" y="2140"/>
                  </a:lnTo>
                  <a:lnTo>
                    <a:pt x="525" y="3264"/>
                  </a:lnTo>
                  <a:lnTo>
                    <a:pt x="1025" y="2976"/>
                  </a:lnTo>
                  <a:cubicBezTo>
                    <a:pt x="1049" y="2959"/>
                    <a:pt x="1073" y="2999"/>
                    <a:pt x="1046" y="3012"/>
                  </a:cubicBezTo>
                  <a:lnTo>
                    <a:pt x="525" y="3314"/>
                  </a:lnTo>
                  <a:lnTo>
                    <a:pt x="525" y="4133"/>
                  </a:lnTo>
                  <a:lnTo>
                    <a:pt x="453" y="4133"/>
                  </a:lnTo>
                  <a:lnTo>
                    <a:pt x="453" y="3613"/>
                  </a:lnTo>
                  <a:lnTo>
                    <a:pt x="25" y="3366"/>
                  </a:lnTo>
                  <a:cubicBezTo>
                    <a:pt x="3" y="3351"/>
                    <a:pt x="23" y="3317"/>
                    <a:pt x="46" y="3328"/>
                  </a:cubicBezTo>
                  <a:lnTo>
                    <a:pt x="453" y="3564"/>
                  </a:lnTo>
                  <a:lnTo>
                    <a:pt x="453" y="2623"/>
                  </a:lnTo>
                  <a:lnTo>
                    <a:pt x="25" y="2376"/>
                  </a:lnTo>
                  <a:cubicBezTo>
                    <a:pt x="1" y="2362"/>
                    <a:pt x="22" y="2324"/>
                    <a:pt x="46" y="2338"/>
                  </a:cubicBezTo>
                  <a:lnTo>
                    <a:pt x="453" y="2573"/>
                  </a:lnTo>
                  <a:lnTo>
                    <a:pt x="453" y="1634"/>
                  </a:lnTo>
                  <a:lnTo>
                    <a:pt x="184" y="1479"/>
                  </a:lnTo>
                  <a:cubicBezTo>
                    <a:pt x="159" y="1465"/>
                    <a:pt x="180" y="1427"/>
                    <a:pt x="205" y="1441"/>
                  </a:cubicBezTo>
                  <a:lnTo>
                    <a:pt x="453" y="1585"/>
                  </a:lnTo>
                  <a:lnTo>
                    <a:pt x="453" y="644"/>
                  </a:lnTo>
                  <a:lnTo>
                    <a:pt x="291" y="551"/>
                  </a:lnTo>
                  <a:cubicBezTo>
                    <a:pt x="265" y="538"/>
                    <a:pt x="287" y="498"/>
                    <a:pt x="312" y="514"/>
                  </a:cubicBezTo>
                  <a:lnTo>
                    <a:pt x="452" y="5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a:off x="-713147" y="2673017"/>
              <a:ext cx="281302" cy="531980"/>
            </a:xfrm>
            <a:custGeom>
              <a:avLst/>
              <a:gdLst/>
              <a:ahLst/>
              <a:cxnLst/>
              <a:rect l="l" t="t" r="r" b="b"/>
              <a:pathLst>
                <a:path w="1782" h="3370" extrusionOk="0">
                  <a:moveTo>
                    <a:pt x="937" y="48"/>
                  </a:moveTo>
                  <a:lnTo>
                    <a:pt x="1781" y="3370"/>
                  </a:lnTo>
                  <a:lnTo>
                    <a:pt x="1" y="3370"/>
                  </a:lnTo>
                  <a:lnTo>
                    <a:pt x="846" y="48"/>
                  </a:lnTo>
                  <a:cubicBezTo>
                    <a:pt x="858" y="1"/>
                    <a:pt x="925" y="1"/>
                    <a:pt x="937"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7"/>
            <p:cNvSpPr/>
            <p:nvPr/>
          </p:nvSpPr>
          <p:spPr>
            <a:xfrm>
              <a:off x="-649688" y="2795515"/>
              <a:ext cx="168750" cy="409640"/>
            </a:xfrm>
            <a:custGeom>
              <a:avLst/>
              <a:gdLst/>
              <a:ahLst/>
              <a:cxnLst/>
              <a:rect l="l" t="t" r="r" b="b"/>
              <a:pathLst>
                <a:path w="1069" h="2595" extrusionOk="0">
                  <a:moveTo>
                    <a:pt x="454" y="48"/>
                  </a:moveTo>
                  <a:cubicBezTo>
                    <a:pt x="454" y="1"/>
                    <a:pt x="525" y="1"/>
                    <a:pt x="525" y="48"/>
                  </a:cubicBezTo>
                  <a:lnTo>
                    <a:pt x="525" y="869"/>
                  </a:lnTo>
                  <a:lnTo>
                    <a:pt x="693" y="771"/>
                  </a:lnTo>
                  <a:cubicBezTo>
                    <a:pt x="718" y="757"/>
                    <a:pt x="739" y="793"/>
                    <a:pt x="716" y="807"/>
                  </a:cubicBezTo>
                  <a:lnTo>
                    <a:pt x="525" y="918"/>
                  </a:lnTo>
                  <a:lnTo>
                    <a:pt x="525" y="2090"/>
                  </a:lnTo>
                  <a:lnTo>
                    <a:pt x="1025" y="1801"/>
                  </a:lnTo>
                  <a:cubicBezTo>
                    <a:pt x="1049" y="1790"/>
                    <a:pt x="1069" y="1823"/>
                    <a:pt x="1046" y="1839"/>
                  </a:cubicBezTo>
                  <a:lnTo>
                    <a:pt x="525" y="2140"/>
                  </a:lnTo>
                  <a:lnTo>
                    <a:pt x="525" y="2595"/>
                  </a:lnTo>
                  <a:lnTo>
                    <a:pt x="403" y="2595"/>
                  </a:lnTo>
                  <a:lnTo>
                    <a:pt x="26" y="2376"/>
                  </a:lnTo>
                  <a:cubicBezTo>
                    <a:pt x="1" y="2362"/>
                    <a:pt x="22" y="2325"/>
                    <a:pt x="47" y="2340"/>
                  </a:cubicBezTo>
                  <a:lnTo>
                    <a:pt x="454" y="2575"/>
                  </a:lnTo>
                  <a:lnTo>
                    <a:pt x="454" y="1634"/>
                  </a:lnTo>
                  <a:lnTo>
                    <a:pt x="184" y="1479"/>
                  </a:lnTo>
                  <a:cubicBezTo>
                    <a:pt x="160" y="1465"/>
                    <a:pt x="181" y="1428"/>
                    <a:pt x="205" y="1442"/>
                  </a:cubicBezTo>
                  <a:lnTo>
                    <a:pt x="454" y="1585"/>
                  </a:lnTo>
                  <a:lnTo>
                    <a:pt x="454" y="645"/>
                  </a:lnTo>
                  <a:lnTo>
                    <a:pt x="291" y="552"/>
                  </a:lnTo>
                  <a:cubicBezTo>
                    <a:pt x="270" y="537"/>
                    <a:pt x="289" y="503"/>
                    <a:pt x="314" y="515"/>
                  </a:cubicBezTo>
                  <a:lnTo>
                    <a:pt x="454"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7"/>
            <p:cNvSpPr/>
            <p:nvPr/>
          </p:nvSpPr>
          <p:spPr>
            <a:xfrm>
              <a:off x="-878740" y="2804987"/>
              <a:ext cx="214055" cy="400169"/>
            </a:xfrm>
            <a:custGeom>
              <a:avLst/>
              <a:gdLst/>
              <a:ahLst/>
              <a:cxnLst/>
              <a:rect l="l" t="t" r="r" b="b"/>
              <a:pathLst>
                <a:path w="1356" h="2535" extrusionOk="0">
                  <a:moveTo>
                    <a:pt x="724" y="48"/>
                  </a:moveTo>
                  <a:lnTo>
                    <a:pt x="1355" y="2535"/>
                  </a:lnTo>
                  <a:lnTo>
                    <a:pt x="1" y="2535"/>
                  </a:lnTo>
                  <a:lnTo>
                    <a:pt x="632" y="48"/>
                  </a:lnTo>
                  <a:cubicBezTo>
                    <a:pt x="645" y="1"/>
                    <a:pt x="711" y="1"/>
                    <a:pt x="724"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7"/>
            <p:cNvSpPr/>
            <p:nvPr/>
          </p:nvSpPr>
          <p:spPr>
            <a:xfrm>
              <a:off x="-823490" y="2927485"/>
              <a:ext cx="91399" cy="277671"/>
            </a:xfrm>
            <a:custGeom>
              <a:avLst/>
              <a:gdLst/>
              <a:ahLst/>
              <a:cxnLst/>
              <a:rect l="l" t="t" r="r" b="b"/>
              <a:pathLst>
                <a:path w="579" h="1759" extrusionOk="0">
                  <a:moveTo>
                    <a:pt x="292" y="48"/>
                  </a:moveTo>
                  <a:cubicBezTo>
                    <a:pt x="292" y="1"/>
                    <a:pt x="363" y="1"/>
                    <a:pt x="363" y="48"/>
                  </a:cubicBezTo>
                  <a:lnTo>
                    <a:pt x="363" y="869"/>
                  </a:lnTo>
                  <a:lnTo>
                    <a:pt x="533" y="771"/>
                  </a:lnTo>
                  <a:cubicBezTo>
                    <a:pt x="557" y="757"/>
                    <a:pt x="579" y="793"/>
                    <a:pt x="554" y="807"/>
                  </a:cubicBezTo>
                  <a:lnTo>
                    <a:pt x="363" y="918"/>
                  </a:lnTo>
                  <a:lnTo>
                    <a:pt x="363" y="1759"/>
                  </a:lnTo>
                  <a:lnTo>
                    <a:pt x="292" y="1759"/>
                  </a:lnTo>
                  <a:lnTo>
                    <a:pt x="292" y="1634"/>
                  </a:lnTo>
                  <a:lnTo>
                    <a:pt x="22" y="1479"/>
                  </a:lnTo>
                  <a:cubicBezTo>
                    <a:pt x="0" y="1464"/>
                    <a:pt x="20" y="1429"/>
                    <a:pt x="45" y="1441"/>
                  </a:cubicBezTo>
                  <a:lnTo>
                    <a:pt x="292" y="1585"/>
                  </a:lnTo>
                  <a:lnTo>
                    <a:pt x="292" y="644"/>
                  </a:lnTo>
                  <a:lnTo>
                    <a:pt x="132" y="551"/>
                  </a:lnTo>
                  <a:cubicBezTo>
                    <a:pt x="104" y="538"/>
                    <a:pt x="127" y="496"/>
                    <a:pt x="152" y="513"/>
                  </a:cubicBezTo>
                  <a:lnTo>
                    <a:pt x="29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7"/>
            <p:cNvSpPr/>
            <p:nvPr/>
          </p:nvSpPr>
          <p:spPr>
            <a:xfrm>
              <a:off x="-1158307" y="2728583"/>
              <a:ext cx="253046" cy="476572"/>
            </a:xfrm>
            <a:custGeom>
              <a:avLst/>
              <a:gdLst/>
              <a:ahLst/>
              <a:cxnLst/>
              <a:rect l="l" t="t" r="r" b="b"/>
              <a:pathLst>
                <a:path w="1603" h="3019" extrusionOk="0">
                  <a:moveTo>
                    <a:pt x="848" y="47"/>
                  </a:moveTo>
                  <a:lnTo>
                    <a:pt x="1602" y="3019"/>
                  </a:lnTo>
                  <a:lnTo>
                    <a:pt x="1" y="3019"/>
                  </a:lnTo>
                  <a:lnTo>
                    <a:pt x="756" y="47"/>
                  </a:lnTo>
                  <a:cubicBezTo>
                    <a:pt x="769" y="0"/>
                    <a:pt x="836" y="0"/>
                    <a:pt x="848"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7"/>
            <p:cNvSpPr/>
            <p:nvPr/>
          </p:nvSpPr>
          <p:spPr>
            <a:xfrm>
              <a:off x="-1083798" y="2850450"/>
              <a:ext cx="143650" cy="354706"/>
            </a:xfrm>
            <a:custGeom>
              <a:avLst/>
              <a:gdLst/>
              <a:ahLst/>
              <a:cxnLst/>
              <a:rect l="l" t="t" r="r" b="b"/>
              <a:pathLst>
                <a:path w="910" h="2247" extrusionOk="0">
                  <a:moveTo>
                    <a:pt x="294" y="51"/>
                  </a:moveTo>
                  <a:cubicBezTo>
                    <a:pt x="291" y="1"/>
                    <a:pt x="368" y="1"/>
                    <a:pt x="366" y="51"/>
                  </a:cubicBezTo>
                  <a:lnTo>
                    <a:pt x="366" y="871"/>
                  </a:lnTo>
                  <a:lnTo>
                    <a:pt x="534" y="773"/>
                  </a:lnTo>
                  <a:cubicBezTo>
                    <a:pt x="545" y="767"/>
                    <a:pt x="558" y="771"/>
                    <a:pt x="564" y="782"/>
                  </a:cubicBezTo>
                  <a:cubicBezTo>
                    <a:pt x="570" y="792"/>
                    <a:pt x="566" y="805"/>
                    <a:pt x="557" y="811"/>
                  </a:cubicBezTo>
                  <a:lnTo>
                    <a:pt x="366" y="920"/>
                  </a:lnTo>
                  <a:lnTo>
                    <a:pt x="366" y="2094"/>
                  </a:lnTo>
                  <a:lnTo>
                    <a:pt x="866" y="1805"/>
                  </a:lnTo>
                  <a:cubicBezTo>
                    <a:pt x="889" y="1793"/>
                    <a:pt x="909" y="1827"/>
                    <a:pt x="887" y="1842"/>
                  </a:cubicBezTo>
                  <a:lnTo>
                    <a:pt x="366" y="2143"/>
                  </a:lnTo>
                  <a:lnTo>
                    <a:pt x="366" y="2247"/>
                  </a:lnTo>
                  <a:lnTo>
                    <a:pt x="294" y="2247"/>
                  </a:lnTo>
                  <a:lnTo>
                    <a:pt x="294" y="1638"/>
                  </a:lnTo>
                  <a:lnTo>
                    <a:pt x="25" y="1481"/>
                  </a:lnTo>
                  <a:cubicBezTo>
                    <a:pt x="0" y="1467"/>
                    <a:pt x="22" y="1431"/>
                    <a:pt x="46" y="1445"/>
                  </a:cubicBezTo>
                  <a:lnTo>
                    <a:pt x="294" y="1588"/>
                  </a:lnTo>
                  <a:lnTo>
                    <a:pt x="294" y="648"/>
                  </a:lnTo>
                  <a:lnTo>
                    <a:pt x="132" y="555"/>
                  </a:lnTo>
                  <a:cubicBezTo>
                    <a:pt x="107" y="541"/>
                    <a:pt x="129" y="504"/>
                    <a:pt x="153" y="518"/>
                  </a:cubicBezTo>
                  <a:lnTo>
                    <a:pt x="293" y="59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a:off x="-1371890" y="2881864"/>
              <a:ext cx="175064" cy="323292"/>
            </a:xfrm>
            <a:custGeom>
              <a:avLst/>
              <a:gdLst/>
              <a:ahLst/>
              <a:cxnLst/>
              <a:rect l="l" t="t" r="r" b="b"/>
              <a:pathLst>
                <a:path w="1109" h="2048" extrusionOk="0">
                  <a:moveTo>
                    <a:pt x="600" y="48"/>
                  </a:moveTo>
                  <a:lnTo>
                    <a:pt x="1108" y="2048"/>
                  </a:lnTo>
                  <a:lnTo>
                    <a:pt x="0" y="2048"/>
                  </a:lnTo>
                  <a:lnTo>
                    <a:pt x="508" y="48"/>
                  </a:lnTo>
                  <a:cubicBezTo>
                    <a:pt x="521" y="0"/>
                    <a:pt x="588" y="0"/>
                    <a:pt x="60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a:off x="-1317744" y="3004204"/>
              <a:ext cx="73088" cy="200953"/>
            </a:xfrm>
            <a:custGeom>
              <a:avLst/>
              <a:gdLst/>
              <a:ahLst/>
              <a:cxnLst/>
              <a:rect l="l" t="t" r="r" b="b"/>
              <a:pathLst>
                <a:path w="463" h="1273" extrusionOk="0">
                  <a:moveTo>
                    <a:pt x="176" y="49"/>
                  </a:moveTo>
                  <a:cubicBezTo>
                    <a:pt x="176" y="0"/>
                    <a:pt x="248" y="0"/>
                    <a:pt x="248" y="49"/>
                  </a:cubicBezTo>
                  <a:lnTo>
                    <a:pt x="248" y="868"/>
                  </a:lnTo>
                  <a:lnTo>
                    <a:pt x="417" y="772"/>
                  </a:lnTo>
                  <a:cubicBezTo>
                    <a:pt x="442" y="757"/>
                    <a:pt x="463" y="794"/>
                    <a:pt x="438" y="808"/>
                  </a:cubicBezTo>
                  <a:lnTo>
                    <a:pt x="248" y="918"/>
                  </a:lnTo>
                  <a:lnTo>
                    <a:pt x="248" y="1273"/>
                  </a:lnTo>
                  <a:lnTo>
                    <a:pt x="176" y="1273"/>
                  </a:lnTo>
                  <a:lnTo>
                    <a:pt x="176" y="645"/>
                  </a:lnTo>
                  <a:lnTo>
                    <a:pt x="15" y="552"/>
                  </a:lnTo>
                  <a:cubicBezTo>
                    <a:pt x="4" y="546"/>
                    <a:pt x="1" y="533"/>
                    <a:pt x="7" y="523"/>
                  </a:cubicBezTo>
                  <a:cubicBezTo>
                    <a:pt x="13" y="512"/>
                    <a:pt x="27" y="508"/>
                    <a:pt x="36" y="515"/>
                  </a:cubicBezTo>
                  <a:lnTo>
                    <a:pt x="176"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a:off x="-1660612" y="2720217"/>
              <a:ext cx="257150" cy="484780"/>
            </a:xfrm>
            <a:custGeom>
              <a:avLst/>
              <a:gdLst/>
              <a:ahLst/>
              <a:cxnLst/>
              <a:rect l="l" t="t" r="r" b="b"/>
              <a:pathLst>
                <a:path w="1629" h="3071" extrusionOk="0">
                  <a:moveTo>
                    <a:pt x="860" y="48"/>
                  </a:moveTo>
                  <a:lnTo>
                    <a:pt x="1628" y="3071"/>
                  </a:lnTo>
                  <a:lnTo>
                    <a:pt x="1" y="3071"/>
                  </a:lnTo>
                  <a:lnTo>
                    <a:pt x="769" y="48"/>
                  </a:lnTo>
                  <a:cubicBezTo>
                    <a:pt x="780" y="0"/>
                    <a:pt x="848" y="0"/>
                    <a:pt x="85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1584209" y="2842715"/>
              <a:ext cx="143808" cy="362441"/>
            </a:xfrm>
            <a:custGeom>
              <a:avLst/>
              <a:gdLst/>
              <a:ahLst/>
              <a:cxnLst/>
              <a:rect l="l" t="t" r="r" b="b"/>
              <a:pathLst>
                <a:path w="911" h="2296" extrusionOk="0">
                  <a:moveTo>
                    <a:pt x="295" y="49"/>
                  </a:moveTo>
                  <a:cubicBezTo>
                    <a:pt x="295" y="0"/>
                    <a:pt x="367" y="0"/>
                    <a:pt x="367" y="49"/>
                  </a:cubicBezTo>
                  <a:lnTo>
                    <a:pt x="367" y="868"/>
                  </a:lnTo>
                  <a:lnTo>
                    <a:pt x="535" y="771"/>
                  </a:lnTo>
                  <a:cubicBezTo>
                    <a:pt x="560" y="756"/>
                    <a:pt x="581" y="794"/>
                    <a:pt x="556" y="808"/>
                  </a:cubicBezTo>
                  <a:lnTo>
                    <a:pt x="366" y="918"/>
                  </a:lnTo>
                  <a:lnTo>
                    <a:pt x="366" y="2090"/>
                  </a:lnTo>
                  <a:lnTo>
                    <a:pt x="866" y="1802"/>
                  </a:lnTo>
                  <a:cubicBezTo>
                    <a:pt x="890" y="1789"/>
                    <a:pt x="910" y="1824"/>
                    <a:pt x="888" y="1838"/>
                  </a:cubicBezTo>
                  <a:lnTo>
                    <a:pt x="366" y="2139"/>
                  </a:lnTo>
                  <a:lnTo>
                    <a:pt x="366" y="2296"/>
                  </a:lnTo>
                  <a:lnTo>
                    <a:pt x="294" y="2296"/>
                  </a:lnTo>
                  <a:lnTo>
                    <a:pt x="294" y="1634"/>
                  </a:lnTo>
                  <a:lnTo>
                    <a:pt x="25" y="1478"/>
                  </a:lnTo>
                  <a:cubicBezTo>
                    <a:pt x="0" y="1464"/>
                    <a:pt x="23" y="1427"/>
                    <a:pt x="47" y="1441"/>
                  </a:cubicBezTo>
                  <a:lnTo>
                    <a:pt x="294" y="1584"/>
                  </a:lnTo>
                  <a:lnTo>
                    <a:pt x="294" y="645"/>
                  </a:lnTo>
                  <a:lnTo>
                    <a:pt x="133" y="552"/>
                  </a:lnTo>
                  <a:cubicBezTo>
                    <a:pt x="106" y="538"/>
                    <a:pt x="128" y="498"/>
                    <a:pt x="154" y="514"/>
                  </a:cubicBezTo>
                  <a:lnTo>
                    <a:pt x="294"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1916974" y="2827403"/>
              <a:ext cx="202689" cy="377753"/>
            </a:xfrm>
            <a:custGeom>
              <a:avLst/>
              <a:gdLst/>
              <a:ahLst/>
              <a:cxnLst/>
              <a:rect l="l" t="t" r="r" b="b"/>
              <a:pathLst>
                <a:path w="1284" h="2393" extrusionOk="0">
                  <a:moveTo>
                    <a:pt x="689" y="49"/>
                  </a:moveTo>
                  <a:lnTo>
                    <a:pt x="1284" y="2393"/>
                  </a:lnTo>
                  <a:lnTo>
                    <a:pt x="1" y="2393"/>
                  </a:lnTo>
                  <a:lnTo>
                    <a:pt x="597" y="49"/>
                  </a:lnTo>
                  <a:cubicBezTo>
                    <a:pt x="609" y="1"/>
                    <a:pt x="676" y="1"/>
                    <a:pt x="689" y="4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1867723" y="2950059"/>
              <a:ext cx="90137" cy="255098"/>
            </a:xfrm>
            <a:custGeom>
              <a:avLst/>
              <a:gdLst/>
              <a:ahLst/>
              <a:cxnLst/>
              <a:rect l="l" t="t" r="r" b="b"/>
              <a:pathLst>
                <a:path w="571" h="1616" extrusionOk="0">
                  <a:moveTo>
                    <a:pt x="295" y="48"/>
                  </a:moveTo>
                  <a:cubicBezTo>
                    <a:pt x="295" y="0"/>
                    <a:pt x="366" y="0"/>
                    <a:pt x="366" y="48"/>
                  </a:cubicBezTo>
                  <a:lnTo>
                    <a:pt x="366" y="868"/>
                  </a:lnTo>
                  <a:lnTo>
                    <a:pt x="536" y="770"/>
                  </a:lnTo>
                  <a:cubicBezTo>
                    <a:pt x="546" y="764"/>
                    <a:pt x="559" y="768"/>
                    <a:pt x="565" y="779"/>
                  </a:cubicBezTo>
                  <a:cubicBezTo>
                    <a:pt x="571" y="788"/>
                    <a:pt x="567" y="802"/>
                    <a:pt x="557" y="808"/>
                  </a:cubicBezTo>
                  <a:lnTo>
                    <a:pt x="366" y="917"/>
                  </a:lnTo>
                  <a:lnTo>
                    <a:pt x="366" y="1616"/>
                  </a:lnTo>
                  <a:lnTo>
                    <a:pt x="263" y="1616"/>
                  </a:lnTo>
                  <a:lnTo>
                    <a:pt x="25" y="1478"/>
                  </a:lnTo>
                  <a:cubicBezTo>
                    <a:pt x="1" y="1464"/>
                    <a:pt x="23" y="1428"/>
                    <a:pt x="48" y="1442"/>
                  </a:cubicBezTo>
                  <a:lnTo>
                    <a:pt x="295" y="1584"/>
                  </a:lnTo>
                  <a:lnTo>
                    <a:pt x="295" y="644"/>
                  </a:lnTo>
                  <a:lnTo>
                    <a:pt x="133" y="552"/>
                  </a:lnTo>
                  <a:cubicBezTo>
                    <a:pt x="111" y="536"/>
                    <a:pt x="131" y="503"/>
                    <a:pt x="155" y="514"/>
                  </a:cubicBezTo>
                  <a:lnTo>
                    <a:pt x="295"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a:off x="-1991326" y="2816510"/>
              <a:ext cx="203952" cy="388645"/>
            </a:xfrm>
            <a:custGeom>
              <a:avLst/>
              <a:gdLst/>
              <a:ahLst/>
              <a:cxnLst/>
              <a:rect l="l" t="t" r="r" b="b"/>
              <a:pathLst>
                <a:path w="1292" h="2462" extrusionOk="0">
                  <a:moveTo>
                    <a:pt x="674" y="30"/>
                  </a:moveTo>
                  <a:lnTo>
                    <a:pt x="1290" y="2455"/>
                  </a:lnTo>
                  <a:cubicBezTo>
                    <a:pt x="1290" y="2456"/>
                    <a:pt x="1290" y="2457"/>
                    <a:pt x="1292" y="2458"/>
                  </a:cubicBezTo>
                  <a:lnTo>
                    <a:pt x="1292" y="2462"/>
                  </a:lnTo>
                  <a:lnTo>
                    <a:pt x="2" y="2462"/>
                  </a:lnTo>
                  <a:lnTo>
                    <a:pt x="2" y="2458"/>
                  </a:lnTo>
                  <a:cubicBezTo>
                    <a:pt x="0" y="2457"/>
                    <a:pt x="0" y="2456"/>
                    <a:pt x="2" y="2455"/>
                  </a:cubicBezTo>
                  <a:lnTo>
                    <a:pt x="618" y="30"/>
                  </a:lnTo>
                  <a:cubicBezTo>
                    <a:pt x="625" y="1"/>
                    <a:pt x="666" y="1"/>
                    <a:pt x="67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1934970" y="2890704"/>
              <a:ext cx="101502" cy="314294"/>
            </a:xfrm>
            <a:custGeom>
              <a:avLst/>
              <a:gdLst/>
              <a:ahLst/>
              <a:cxnLst/>
              <a:rect l="l" t="t" r="r" b="b"/>
              <a:pathLst>
                <a:path w="643" h="1991" extrusionOk="0">
                  <a:moveTo>
                    <a:pt x="268" y="30"/>
                  </a:moveTo>
                  <a:cubicBezTo>
                    <a:pt x="268" y="1"/>
                    <a:pt x="311" y="1"/>
                    <a:pt x="311" y="30"/>
                  </a:cubicBezTo>
                  <a:lnTo>
                    <a:pt x="311" y="527"/>
                  </a:lnTo>
                  <a:lnTo>
                    <a:pt x="415" y="468"/>
                  </a:lnTo>
                  <a:cubicBezTo>
                    <a:pt x="429" y="458"/>
                    <a:pt x="442" y="481"/>
                    <a:pt x="428" y="490"/>
                  </a:cubicBezTo>
                  <a:lnTo>
                    <a:pt x="312" y="556"/>
                  </a:lnTo>
                  <a:lnTo>
                    <a:pt x="312" y="1266"/>
                  </a:lnTo>
                  <a:lnTo>
                    <a:pt x="616" y="1092"/>
                  </a:lnTo>
                  <a:cubicBezTo>
                    <a:pt x="622" y="1087"/>
                    <a:pt x="630" y="1090"/>
                    <a:pt x="632" y="1097"/>
                  </a:cubicBezTo>
                  <a:cubicBezTo>
                    <a:pt x="637" y="1103"/>
                    <a:pt x="635" y="1111"/>
                    <a:pt x="628" y="1115"/>
                  </a:cubicBezTo>
                  <a:lnTo>
                    <a:pt x="312" y="1297"/>
                  </a:lnTo>
                  <a:lnTo>
                    <a:pt x="312" y="1978"/>
                  </a:lnTo>
                  <a:lnTo>
                    <a:pt x="616" y="1802"/>
                  </a:lnTo>
                  <a:cubicBezTo>
                    <a:pt x="630" y="1794"/>
                    <a:pt x="643" y="1817"/>
                    <a:pt x="628" y="1826"/>
                  </a:cubicBezTo>
                  <a:lnTo>
                    <a:pt x="342" y="1991"/>
                  </a:lnTo>
                  <a:lnTo>
                    <a:pt x="268" y="1991"/>
                  </a:lnTo>
                  <a:lnTo>
                    <a:pt x="268" y="1591"/>
                  </a:lnTo>
                  <a:lnTo>
                    <a:pt x="9" y="1440"/>
                  </a:lnTo>
                  <a:cubicBezTo>
                    <a:pt x="2" y="1437"/>
                    <a:pt x="1" y="1428"/>
                    <a:pt x="4" y="1423"/>
                  </a:cubicBezTo>
                  <a:cubicBezTo>
                    <a:pt x="8" y="1417"/>
                    <a:pt x="15" y="1414"/>
                    <a:pt x="22" y="1418"/>
                  </a:cubicBezTo>
                  <a:lnTo>
                    <a:pt x="268" y="1560"/>
                  </a:lnTo>
                  <a:lnTo>
                    <a:pt x="268" y="991"/>
                  </a:lnTo>
                  <a:lnTo>
                    <a:pt x="106" y="897"/>
                  </a:lnTo>
                  <a:cubicBezTo>
                    <a:pt x="90" y="888"/>
                    <a:pt x="103" y="865"/>
                    <a:pt x="117" y="873"/>
                  </a:cubicBezTo>
                  <a:lnTo>
                    <a:pt x="268" y="960"/>
                  </a:lnTo>
                  <a:lnTo>
                    <a:pt x="268" y="391"/>
                  </a:lnTo>
                  <a:lnTo>
                    <a:pt x="170" y="335"/>
                  </a:lnTo>
                  <a:cubicBezTo>
                    <a:pt x="164" y="331"/>
                    <a:pt x="162" y="323"/>
                    <a:pt x="165" y="317"/>
                  </a:cubicBezTo>
                  <a:cubicBezTo>
                    <a:pt x="169" y="311"/>
                    <a:pt x="177" y="309"/>
                    <a:pt x="183" y="313"/>
                  </a:cubicBezTo>
                  <a:lnTo>
                    <a:pt x="268"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a:off x="-2274208" y="2886915"/>
              <a:ext cx="168276" cy="318241"/>
            </a:xfrm>
            <a:custGeom>
              <a:avLst/>
              <a:gdLst/>
              <a:ahLst/>
              <a:cxnLst/>
              <a:rect l="l" t="t" r="r" b="b"/>
              <a:pathLst>
                <a:path w="1066" h="2016" extrusionOk="0">
                  <a:moveTo>
                    <a:pt x="561" y="28"/>
                  </a:moveTo>
                  <a:lnTo>
                    <a:pt x="1066" y="2016"/>
                  </a:lnTo>
                  <a:lnTo>
                    <a:pt x="0" y="2016"/>
                  </a:lnTo>
                  <a:lnTo>
                    <a:pt x="506" y="28"/>
                  </a:lnTo>
                  <a:cubicBezTo>
                    <a:pt x="513" y="0"/>
                    <a:pt x="553" y="0"/>
                    <a:pt x="561"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a:off x="-2235848" y="2960951"/>
              <a:ext cx="101345" cy="244206"/>
            </a:xfrm>
            <a:custGeom>
              <a:avLst/>
              <a:gdLst/>
              <a:ahLst/>
              <a:cxnLst/>
              <a:rect l="l" t="t" r="r" b="b"/>
              <a:pathLst>
                <a:path w="642" h="1547" extrusionOk="0">
                  <a:moveTo>
                    <a:pt x="269" y="30"/>
                  </a:moveTo>
                  <a:cubicBezTo>
                    <a:pt x="269" y="0"/>
                    <a:pt x="312" y="0"/>
                    <a:pt x="312" y="30"/>
                  </a:cubicBezTo>
                  <a:lnTo>
                    <a:pt x="312" y="526"/>
                  </a:lnTo>
                  <a:lnTo>
                    <a:pt x="416" y="467"/>
                  </a:lnTo>
                  <a:cubicBezTo>
                    <a:pt x="422" y="464"/>
                    <a:pt x="429" y="466"/>
                    <a:pt x="433" y="472"/>
                  </a:cubicBezTo>
                  <a:cubicBezTo>
                    <a:pt x="436" y="479"/>
                    <a:pt x="435" y="486"/>
                    <a:pt x="428" y="491"/>
                  </a:cubicBezTo>
                  <a:lnTo>
                    <a:pt x="314" y="557"/>
                  </a:lnTo>
                  <a:lnTo>
                    <a:pt x="314" y="1267"/>
                  </a:lnTo>
                  <a:lnTo>
                    <a:pt x="616" y="1092"/>
                  </a:lnTo>
                  <a:cubicBezTo>
                    <a:pt x="630" y="1086"/>
                    <a:pt x="642" y="1106"/>
                    <a:pt x="629" y="1115"/>
                  </a:cubicBezTo>
                  <a:lnTo>
                    <a:pt x="314" y="1297"/>
                  </a:lnTo>
                  <a:lnTo>
                    <a:pt x="314" y="1547"/>
                  </a:lnTo>
                  <a:lnTo>
                    <a:pt x="269" y="1547"/>
                  </a:lnTo>
                  <a:lnTo>
                    <a:pt x="269" y="991"/>
                  </a:lnTo>
                  <a:lnTo>
                    <a:pt x="105" y="896"/>
                  </a:lnTo>
                  <a:cubicBezTo>
                    <a:pt x="91" y="888"/>
                    <a:pt x="104" y="866"/>
                    <a:pt x="118" y="874"/>
                  </a:cubicBezTo>
                  <a:lnTo>
                    <a:pt x="269" y="961"/>
                  </a:lnTo>
                  <a:lnTo>
                    <a:pt x="269" y="391"/>
                  </a:lnTo>
                  <a:lnTo>
                    <a:pt x="171" y="334"/>
                  </a:lnTo>
                  <a:cubicBezTo>
                    <a:pt x="165" y="331"/>
                    <a:pt x="163" y="323"/>
                    <a:pt x="167" y="317"/>
                  </a:cubicBezTo>
                  <a:cubicBezTo>
                    <a:pt x="170" y="311"/>
                    <a:pt x="178" y="309"/>
                    <a:pt x="184" y="312"/>
                  </a:cubicBezTo>
                  <a:lnTo>
                    <a:pt x="269" y="361"/>
                  </a:lnTo>
                  <a:lnTo>
                    <a:pt x="269" y="30"/>
                  </a:lnTo>
                  <a:close/>
                  <a:moveTo>
                    <a:pt x="192" y="1547"/>
                  </a:moveTo>
                  <a:lnTo>
                    <a:pt x="244" y="1547"/>
                  </a:lnTo>
                  <a:lnTo>
                    <a:pt x="22" y="1417"/>
                  </a:lnTo>
                  <a:cubicBezTo>
                    <a:pt x="16" y="1414"/>
                    <a:pt x="8" y="1416"/>
                    <a:pt x="4" y="1422"/>
                  </a:cubicBezTo>
                  <a:cubicBezTo>
                    <a:pt x="1" y="1429"/>
                    <a:pt x="3" y="1436"/>
                    <a:pt x="9" y="14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a:off x="-2508154" y="2987629"/>
              <a:ext cx="116972" cy="217528"/>
            </a:xfrm>
            <a:custGeom>
              <a:avLst/>
              <a:gdLst/>
              <a:ahLst/>
              <a:cxnLst/>
              <a:rect l="l" t="t" r="r" b="b"/>
              <a:pathLst>
                <a:path w="741" h="1378" extrusionOk="0">
                  <a:moveTo>
                    <a:pt x="398" y="30"/>
                  </a:moveTo>
                  <a:lnTo>
                    <a:pt x="740" y="1378"/>
                  </a:lnTo>
                  <a:lnTo>
                    <a:pt x="1" y="1378"/>
                  </a:lnTo>
                  <a:lnTo>
                    <a:pt x="343" y="30"/>
                  </a:lnTo>
                  <a:cubicBezTo>
                    <a:pt x="350" y="1"/>
                    <a:pt x="391" y="1"/>
                    <a:pt x="398"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a:off x="-2480213" y="3061980"/>
              <a:ext cx="54619" cy="143177"/>
            </a:xfrm>
            <a:custGeom>
              <a:avLst/>
              <a:gdLst/>
              <a:ahLst/>
              <a:cxnLst/>
              <a:rect l="l" t="t" r="r" b="b"/>
              <a:pathLst>
                <a:path w="346" h="907" extrusionOk="0">
                  <a:moveTo>
                    <a:pt x="172" y="30"/>
                  </a:moveTo>
                  <a:cubicBezTo>
                    <a:pt x="172" y="0"/>
                    <a:pt x="215" y="0"/>
                    <a:pt x="215" y="30"/>
                  </a:cubicBezTo>
                  <a:lnTo>
                    <a:pt x="215" y="526"/>
                  </a:lnTo>
                  <a:lnTo>
                    <a:pt x="318" y="467"/>
                  </a:lnTo>
                  <a:cubicBezTo>
                    <a:pt x="333" y="458"/>
                    <a:pt x="346" y="481"/>
                    <a:pt x="330" y="489"/>
                  </a:cubicBezTo>
                  <a:lnTo>
                    <a:pt x="215" y="556"/>
                  </a:lnTo>
                  <a:lnTo>
                    <a:pt x="215" y="907"/>
                  </a:lnTo>
                  <a:lnTo>
                    <a:pt x="172" y="907"/>
                  </a:lnTo>
                  <a:lnTo>
                    <a:pt x="172" y="391"/>
                  </a:lnTo>
                  <a:lnTo>
                    <a:pt x="74" y="334"/>
                  </a:lnTo>
                  <a:cubicBezTo>
                    <a:pt x="68" y="331"/>
                    <a:pt x="66" y="322"/>
                    <a:pt x="69" y="316"/>
                  </a:cubicBezTo>
                  <a:cubicBezTo>
                    <a:pt x="73" y="311"/>
                    <a:pt x="81" y="308"/>
                    <a:pt x="87" y="312"/>
                  </a:cubicBezTo>
                  <a:lnTo>
                    <a:pt x="172" y="360"/>
                  </a:lnTo>
                  <a:close/>
                  <a:moveTo>
                    <a:pt x="28" y="907"/>
                  </a:moveTo>
                  <a:lnTo>
                    <a:pt x="81" y="907"/>
                  </a:lnTo>
                  <a:lnTo>
                    <a:pt x="22" y="873"/>
                  </a:lnTo>
                  <a:cubicBezTo>
                    <a:pt x="15" y="869"/>
                    <a:pt x="8" y="871"/>
                    <a:pt x="5" y="877"/>
                  </a:cubicBezTo>
                  <a:cubicBezTo>
                    <a:pt x="0" y="884"/>
                    <a:pt x="2" y="891"/>
                    <a:pt x="9"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2366713" y="2931589"/>
              <a:ext cx="145702" cy="273567"/>
            </a:xfrm>
            <a:custGeom>
              <a:avLst/>
              <a:gdLst/>
              <a:ahLst/>
              <a:cxnLst/>
              <a:rect l="l" t="t" r="r" b="b"/>
              <a:pathLst>
                <a:path w="923" h="1733" extrusionOk="0">
                  <a:moveTo>
                    <a:pt x="489" y="29"/>
                  </a:moveTo>
                  <a:lnTo>
                    <a:pt x="923" y="1733"/>
                  </a:lnTo>
                  <a:lnTo>
                    <a:pt x="1" y="1733"/>
                  </a:lnTo>
                  <a:lnTo>
                    <a:pt x="433" y="29"/>
                  </a:lnTo>
                  <a:cubicBezTo>
                    <a:pt x="442" y="1"/>
                    <a:pt x="482" y="1"/>
                    <a:pt x="489"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2324407" y="3006730"/>
              <a:ext cx="86348" cy="198427"/>
            </a:xfrm>
            <a:custGeom>
              <a:avLst/>
              <a:gdLst/>
              <a:ahLst/>
              <a:cxnLst/>
              <a:rect l="l" t="t" r="r" b="b"/>
              <a:pathLst>
                <a:path w="547" h="1257" extrusionOk="0">
                  <a:moveTo>
                    <a:pt x="172" y="23"/>
                  </a:moveTo>
                  <a:cubicBezTo>
                    <a:pt x="171" y="11"/>
                    <a:pt x="182" y="1"/>
                    <a:pt x="194" y="2"/>
                  </a:cubicBezTo>
                  <a:cubicBezTo>
                    <a:pt x="205" y="2"/>
                    <a:pt x="215" y="11"/>
                    <a:pt x="215" y="23"/>
                  </a:cubicBezTo>
                  <a:lnTo>
                    <a:pt x="215" y="519"/>
                  </a:lnTo>
                  <a:lnTo>
                    <a:pt x="318" y="461"/>
                  </a:lnTo>
                  <a:cubicBezTo>
                    <a:pt x="324" y="457"/>
                    <a:pt x="332" y="459"/>
                    <a:pt x="336" y="467"/>
                  </a:cubicBezTo>
                  <a:cubicBezTo>
                    <a:pt x="339" y="472"/>
                    <a:pt x="337" y="479"/>
                    <a:pt x="331" y="484"/>
                  </a:cubicBezTo>
                  <a:lnTo>
                    <a:pt x="216" y="550"/>
                  </a:lnTo>
                  <a:lnTo>
                    <a:pt x="216" y="1257"/>
                  </a:lnTo>
                  <a:lnTo>
                    <a:pt x="172" y="1257"/>
                  </a:lnTo>
                  <a:lnTo>
                    <a:pt x="172" y="984"/>
                  </a:lnTo>
                  <a:lnTo>
                    <a:pt x="9" y="890"/>
                  </a:lnTo>
                  <a:cubicBezTo>
                    <a:pt x="3" y="886"/>
                    <a:pt x="1" y="878"/>
                    <a:pt x="4" y="872"/>
                  </a:cubicBezTo>
                  <a:cubicBezTo>
                    <a:pt x="8" y="866"/>
                    <a:pt x="16" y="864"/>
                    <a:pt x="22" y="868"/>
                  </a:cubicBezTo>
                  <a:lnTo>
                    <a:pt x="172" y="955"/>
                  </a:lnTo>
                  <a:lnTo>
                    <a:pt x="172" y="384"/>
                  </a:lnTo>
                  <a:lnTo>
                    <a:pt x="75" y="329"/>
                  </a:lnTo>
                  <a:cubicBezTo>
                    <a:pt x="69" y="325"/>
                    <a:pt x="67" y="317"/>
                    <a:pt x="70" y="311"/>
                  </a:cubicBezTo>
                  <a:cubicBezTo>
                    <a:pt x="74" y="304"/>
                    <a:pt x="82" y="302"/>
                    <a:pt x="88" y="305"/>
                  </a:cubicBezTo>
                  <a:lnTo>
                    <a:pt x="172" y="355"/>
                  </a:lnTo>
                  <a:lnTo>
                    <a:pt x="172" y="23"/>
                  </a:lnTo>
                  <a:close/>
                  <a:moveTo>
                    <a:pt x="222" y="1257"/>
                  </a:moveTo>
                  <a:lnTo>
                    <a:pt x="274" y="1257"/>
                  </a:lnTo>
                  <a:lnTo>
                    <a:pt x="531" y="1107"/>
                  </a:lnTo>
                  <a:cubicBezTo>
                    <a:pt x="546" y="1099"/>
                    <a:pt x="534" y="1077"/>
                    <a:pt x="518" y="10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2128031" y="2860395"/>
              <a:ext cx="183588" cy="344761"/>
            </a:xfrm>
            <a:custGeom>
              <a:avLst/>
              <a:gdLst/>
              <a:ahLst/>
              <a:cxnLst/>
              <a:rect l="l" t="t" r="r" b="b"/>
              <a:pathLst>
                <a:path w="1163" h="2184" extrusionOk="0">
                  <a:moveTo>
                    <a:pt x="617" y="37"/>
                  </a:moveTo>
                  <a:lnTo>
                    <a:pt x="1163" y="2184"/>
                  </a:lnTo>
                  <a:lnTo>
                    <a:pt x="1" y="2184"/>
                  </a:lnTo>
                  <a:lnTo>
                    <a:pt x="547" y="37"/>
                  </a:lnTo>
                  <a:cubicBezTo>
                    <a:pt x="556" y="0"/>
                    <a:pt x="608" y="0"/>
                    <a:pt x="617"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2076411" y="2954321"/>
              <a:ext cx="109395" cy="250836"/>
            </a:xfrm>
            <a:custGeom>
              <a:avLst/>
              <a:gdLst/>
              <a:ahLst/>
              <a:cxnLst/>
              <a:rect l="l" t="t" r="r" b="b"/>
              <a:pathLst>
                <a:path w="693" h="1589" extrusionOk="0">
                  <a:moveTo>
                    <a:pt x="228" y="37"/>
                  </a:moveTo>
                  <a:cubicBezTo>
                    <a:pt x="228" y="0"/>
                    <a:pt x="282" y="0"/>
                    <a:pt x="282" y="37"/>
                  </a:cubicBezTo>
                  <a:lnTo>
                    <a:pt x="282" y="667"/>
                  </a:lnTo>
                  <a:lnTo>
                    <a:pt x="412" y="592"/>
                  </a:lnTo>
                  <a:cubicBezTo>
                    <a:pt x="430" y="583"/>
                    <a:pt x="445" y="609"/>
                    <a:pt x="428" y="621"/>
                  </a:cubicBezTo>
                  <a:lnTo>
                    <a:pt x="282" y="704"/>
                  </a:lnTo>
                  <a:lnTo>
                    <a:pt x="282" y="1589"/>
                  </a:lnTo>
                  <a:lnTo>
                    <a:pt x="228" y="1589"/>
                  </a:lnTo>
                  <a:lnTo>
                    <a:pt x="228" y="1255"/>
                  </a:lnTo>
                  <a:lnTo>
                    <a:pt x="22" y="1135"/>
                  </a:lnTo>
                  <a:cubicBezTo>
                    <a:pt x="1" y="1125"/>
                    <a:pt x="18" y="1094"/>
                    <a:pt x="38" y="1107"/>
                  </a:cubicBezTo>
                  <a:lnTo>
                    <a:pt x="228" y="1216"/>
                  </a:lnTo>
                  <a:lnTo>
                    <a:pt x="228" y="495"/>
                  </a:lnTo>
                  <a:lnTo>
                    <a:pt x="104" y="423"/>
                  </a:lnTo>
                  <a:cubicBezTo>
                    <a:pt x="85" y="413"/>
                    <a:pt x="102" y="385"/>
                    <a:pt x="121" y="395"/>
                  </a:cubicBezTo>
                  <a:lnTo>
                    <a:pt x="228" y="458"/>
                  </a:lnTo>
                  <a:lnTo>
                    <a:pt x="228" y="38"/>
                  </a:lnTo>
                  <a:close/>
                  <a:moveTo>
                    <a:pt x="309" y="1589"/>
                  </a:moveTo>
                  <a:lnTo>
                    <a:pt x="375" y="1589"/>
                  </a:lnTo>
                  <a:lnTo>
                    <a:pt x="682" y="1411"/>
                  </a:lnTo>
                  <a:cubicBezTo>
                    <a:pt x="690" y="1406"/>
                    <a:pt x="692" y="1396"/>
                    <a:pt x="688" y="1389"/>
                  </a:cubicBezTo>
                  <a:cubicBezTo>
                    <a:pt x="683" y="1381"/>
                    <a:pt x="673" y="1377"/>
                    <a:pt x="665"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1041650" y="2616030"/>
              <a:ext cx="276882" cy="589124"/>
            </a:xfrm>
            <a:custGeom>
              <a:avLst/>
              <a:gdLst/>
              <a:ahLst/>
              <a:cxnLst/>
              <a:rect l="l" t="t" r="r" b="b"/>
              <a:pathLst>
                <a:path w="1754" h="3732" extrusionOk="0">
                  <a:moveTo>
                    <a:pt x="915" y="39"/>
                  </a:moveTo>
                  <a:lnTo>
                    <a:pt x="1745" y="3308"/>
                  </a:lnTo>
                  <a:cubicBezTo>
                    <a:pt x="1745" y="3310"/>
                    <a:pt x="1747" y="3312"/>
                    <a:pt x="1747" y="3313"/>
                  </a:cubicBezTo>
                  <a:cubicBezTo>
                    <a:pt x="1754" y="3395"/>
                    <a:pt x="1744" y="3478"/>
                    <a:pt x="1717" y="3555"/>
                  </a:cubicBezTo>
                  <a:cubicBezTo>
                    <a:pt x="1694" y="3626"/>
                    <a:pt x="1649" y="3688"/>
                    <a:pt x="1589" y="3732"/>
                  </a:cubicBezTo>
                  <a:lnTo>
                    <a:pt x="166" y="3732"/>
                  </a:lnTo>
                  <a:cubicBezTo>
                    <a:pt x="106" y="3688"/>
                    <a:pt x="61" y="3626"/>
                    <a:pt x="38" y="3555"/>
                  </a:cubicBezTo>
                  <a:cubicBezTo>
                    <a:pt x="11" y="3478"/>
                    <a:pt x="0" y="3395"/>
                    <a:pt x="9" y="3313"/>
                  </a:cubicBezTo>
                  <a:cubicBezTo>
                    <a:pt x="9" y="3312"/>
                    <a:pt x="9" y="3310"/>
                    <a:pt x="9" y="3308"/>
                  </a:cubicBezTo>
                  <a:lnTo>
                    <a:pt x="840" y="39"/>
                  </a:lnTo>
                  <a:cubicBezTo>
                    <a:pt x="849" y="1"/>
                    <a:pt x="905" y="1"/>
                    <a:pt x="914"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966667" y="2716113"/>
              <a:ext cx="138599" cy="489043"/>
            </a:xfrm>
            <a:custGeom>
              <a:avLst/>
              <a:gdLst/>
              <a:ahLst/>
              <a:cxnLst/>
              <a:rect l="l" t="t" r="r" b="b"/>
              <a:pathLst>
                <a:path w="878" h="3098" extrusionOk="0">
                  <a:moveTo>
                    <a:pt x="373" y="39"/>
                  </a:moveTo>
                  <a:cubicBezTo>
                    <a:pt x="373" y="0"/>
                    <a:pt x="432" y="0"/>
                    <a:pt x="432" y="39"/>
                  </a:cubicBezTo>
                  <a:lnTo>
                    <a:pt x="432" y="708"/>
                  </a:lnTo>
                  <a:lnTo>
                    <a:pt x="570" y="630"/>
                  </a:lnTo>
                  <a:cubicBezTo>
                    <a:pt x="590" y="618"/>
                    <a:pt x="607" y="647"/>
                    <a:pt x="587" y="659"/>
                  </a:cubicBezTo>
                  <a:lnTo>
                    <a:pt x="432" y="749"/>
                  </a:lnTo>
                  <a:lnTo>
                    <a:pt x="432" y="1707"/>
                  </a:lnTo>
                  <a:lnTo>
                    <a:pt x="840" y="1471"/>
                  </a:lnTo>
                  <a:cubicBezTo>
                    <a:pt x="860" y="1461"/>
                    <a:pt x="878" y="1490"/>
                    <a:pt x="858" y="1502"/>
                  </a:cubicBezTo>
                  <a:lnTo>
                    <a:pt x="432" y="1748"/>
                  </a:lnTo>
                  <a:lnTo>
                    <a:pt x="432" y="2666"/>
                  </a:lnTo>
                  <a:lnTo>
                    <a:pt x="840" y="2431"/>
                  </a:lnTo>
                  <a:cubicBezTo>
                    <a:pt x="860" y="2419"/>
                    <a:pt x="876" y="2449"/>
                    <a:pt x="858" y="2460"/>
                  </a:cubicBezTo>
                  <a:lnTo>
                    <a:pt x="431" y="2707"/>
                  </a:lnTo>
                  <a:lnTo>
                    <a:pt x="431" y="3098"/>
                  </a:lnTo>
                  <a:lnTo>
                    <a:pt x="372" y="3098"/>
                  </a:lnTo>
                  <a:lnTo>
                    <a:pt x="372" y="2951"/>
                  </a:lnTo>
                  <a:lnTo>
                    <a:pt x="23" y="2750"/>
                  </a:lnTo>
                  <a:cubicBezTo>
                    <a:pt x="15" y="2745"/>
                    <a:pt x="12" y="2734"/>
                    <a:pt x="17" y="2725"/>
                  </a:cubicBezTo>
                  <a:cubicBezTo>
                    <a:pt x="22" y="2717"/>
                    <a:pt x="32" y="2714"/>
                    <a:pt x="40" y="2719"/>
                  </a:cubicBezTo>
                  <a:lnTo>
                    <a:pt x="372" y="2911"/>
                  </a:lnTo>
                  <a:lnTo>
                    <a:pt x="372" y="2142"/>
                  </a:lnTo>
                  <a:lnTo>
                    <a:pt x="24" y="1941"/>
                  </a:lnTo>
                  <a:cubicBezTo>
                    <a:pt x="0" y="1930"/>
                    <a:pt x="20" y="1896"/>
                    <a:pt x="40" y="1910"/>
                  </a:cubicBezTo>
                  <a:lnTo>
                    <a:pt x="373" y="2102"/>
                  </a:lnTo>
                  <a:lnTo>
                    <a:pt x="373" y="1334"/>
                  </a:lnTo>
                  <a:lnTo>
                    <a:pt x="152" y="1207"/>
                  </a:lnTo>
                  <a:cubicBezTo>
                    <a:pt x="132" y="1195"/>
                    <a:pt x="150" y="1165"/>
                    <a:pt x="170" y="1176"/>
                  </a:cubicBezTo>
                  <a:lnTo>
                    <a:pt x="372" y="1294"/>
                  </a:lnTo>
                  <a:lnTo>
                    <a:pt x="372" y="526"/>
                  </a:lnTo>
                  <a:lnTo>
                    <a:pt x="241" y="450"/>
                  </a:lnTo>
                  <a:cubicBezTo>
                    <a:pt x="220" y="439"/>
                    <a:pt x="238" y="408"/>
                    <a:pt x="258" y="420"/>
                  </a:cubicBezTo>
                  <a:lnTo>
                    <a:pt x="372"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949303" y="2972475"/>
              <a:ext cx="124707" cy="232682"/>
            </a:xfrm>
            <a:custGeom>
              <a:avLst/>
              <a:gdLst/>
              <a:ahLst/>
              <a:cxnLst/>
              <a:rect l="l" t="t" r="r" b="b"/>
              <a:pathLst>
                <a:path w="790" h="1474" extrusionOk="0">
                  <a:moveTo>
                    <a:pt x="423" y="29"/>
                  </a:moveTo>
                  <a:lnTo>
                    <a:pt x="790" y="1474"/>
                  </a:lnTo>
                  <a:lnTo>
                    <a:pt x="1" y="1474"/>
                  </a:lnTo>
                  <a:lnTo>
                    <a:pt x="368" y="29"/>
                  </a:lnTo>
                  <a:cubicBezTo>
                    <a:pt x="375" y="0"/>
                    <a:pt x="416" y="0"/>
                    <a:pt x="42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918362" y="3046826"/>
              <a:ext cx="56039" cy="158331"/>
            </a:xfrm>
            <a:custGeom>
              <a:avLst/>
              <a:gdLst/>
              <a:ahLst/>
              <a:cxnLst/>
              <a:rect l="l" t="t" r="r" b="b"/>
              <a:pathLst>
                <a:path w="355" h="1003" extrusionOk="0">
                  <a:moveTo>
                    <a:pt x="178" y="30"/>
                  </a:moveTo>
                  <a:cubicBezTo>
                    <a:pt x="177" y="1"/>
                    <a:pt x="221" y="1"/>
                    <a:pt x="221" y="30"/>
                  </a:cubicBezTo>
                  <a:lnTo>
                    <a:pt x="221" y="530"/>
                  </a:lnTo>
                  <a:lnTo>
                    <a:pt x="325" y="471"/>
                  </a:lnTo>
                  <a:cubicBezTo>
                    <a:pt x="340" y="461"/>
                    <a:pt x="354" y="487"/>
                    <a:pt x="338" y="495"/>
                  </a:cubicBezTo>
                  <a:lnTo>
                    <a:pt x="221" y="562"/>
                  </a:lnTo>
                  <a:lnTo>
                    <a:pt x="221" y="1003"/>
                  </a:lnTo>
                  <a:lnTo>
                    <a:pt x="178" y="1003"/>
                  </a:lnTo>
                  <a:lnTo>
                    <a:pt x="178" y="998"/>
                  </a:lnTo>
                  <a:lnTo>
                    <a:pt x="13" y="903"/>
                  </a:lnTo>
                  <a:cubicBezTo>
                    <a:pt x="0" y="895"/>
                    <a:pt x="12" y="873"/>
                    <a:pt x="26" y="880"/>
                  </a:cubicBezTo>
                  <a:lnTo>
                    <a:pt x="178" y="967"/>
                  </a:lnTo>
                  <a:lnTo>
                    <a:pt x="178" y="395"/>
                  </a:lnTo>
                  <a:lnTo>
                    <a:pt x="79" y="337"/>
                  </a:lnTo>
                  <a:cubicBezTo>
                    <a:pt x="73" y="334"/>
                    <a:pt x="71" y="327"/>
                    <a:pt x="74" y="320"/>
                  </a:cubicBezTo>
                  <a:cubicBezTo>
                    <a:pt x="78" y="314"/>
                    <a:pt x="86" y="311"/>
                    <a:pt x="92" y="315"/>
                  </a:cubicBezTo>
                  <a:lnTo>
                    <a:pt x="178"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2470426" y="2946270"/>
              <a:ext cx="137652" cy="258886"/>
            </a:xfrm>
            <a:custGeom>
              <a:avLst/>
              <a:gdLst/>
              <a:ahLst/>
              <a:cxnLst/>
              <a:rect l="l" t="t" r="r" b="b"/>
              <a:pathLst>
                <a:path w="872" h="1640" extrusionOk="0">
                  <a:moveTo>
                    <a:pt x="465" y="41"/>
                  </a:moveTo>
                  <a:lnTo>
                    <a:pt x="872" y="1640"/>
                  </a:lnTo>
                  <a:lnTo>
                    <a:pt x="0" y="1640"/>
                  </a:lnTo>
                  <a:lnTo>
                    <a:pt x="406" y="41"/>
                  </a:lnTo>
                  <a:cubicBezTo>
                    <a:pt x="406" y="1"/>
                    <a:pt x="465" y="1"/>
                    <a:pt x="46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2434750" y="3026304"/>
              <a:ext cx="57302" cy="178853"/>
            </a:xfrm>
            <a:custGeom>
              <a:avLst/>
              <a:gdLst/>
              <a:ahLst/>
              <a:cxnLst/>
              <a:rect l="l" t="t" r="r" b="b"/>
              <a:pathLst>
                <a:path w="363" h="1133" extrusionOk="0">
                  <a:moveTo>
                    <a:pt x="187" y="29"/>
                  </a:moveTo>
                  <a:cubicBezTo>
                    <a:pt x="189" y="0"/>
                    <a:pt x="231" y="0"/>
                    <a:pt x="233" y="29"/>
                  </a:cubicBezTo>
                  <a:lnTo>
                    <a:pt x="233" y="552"/>
                  </a:lnTo>
                  <a:lnTo>
                    <a:pt x="340" y="490"/>
                  </a:lnTo>
                  <a:cubicBezTo>
                    <a:pt x="347" y="486"/>
                    <a:pt x="355" y="488"/>
                    <a:pt x="359" y="495"/>
                  </a:cubicBezTo>
                  <a:cubicBezTo>
                    <a:pt x="362" y="501"/>
                    <a:pt x="360" y="510"/>
                    <a:pt x="354" y="514"/>
                  </a:cubicBezTo>
                  <a:lnTo>
                    <a:pt x="233" y="584"/>
                  </a:lnTo>
                  <a:lnTo>
                    <a:pt x="233" y="1133"/>
                  </a:lnTo>
                  <a:lnTo>
                    <a:pt x="187" y="1133"/>
                  </a:lnTo>
                  <a:lnTo>
                    <a:pt x="187" y="1041"/>
                  </a:lnTo>
                  <a:lnTo>
                    <a:pt x="15" y="942"/>
                  </a:lnTo>
                  <a:cubicBezTo>
                    <a:pt x="0" y="933"/>
                    <a:pt x="13" y="909"/>
                    <a:pt x="28" y="919"/>
                  </a:cubicBezTo>
                  <a:lnTo>
                    <a:pt x="187" y="1009"/>
                  </a:lnTo>
                  <a:lnTo>
                    <a:pt x="187" y="410"/>
                  </a:lnTo>
                  <a:lnTo>
                    <a:pt x="84" y="351"/>
                  </a:lnTo>
                  <a:cubicBezTo>
                    <a:pt x="78" y="347"/>
                    <a:pt x="75" y="339"/>
                    <a:pt x="79" y="332"/>
                  </a:cubicBezTo>
                  <a:cubicBezTo>
                    <a:pt x="82" y="326"/>
                    <a:pt x="91" y="324"/>
                    <a:pt x="98" y="327"/>
                  </a:cubicBezTo>
                  <a:lnTo>
                    <a:pt x="187" y="3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2555669" y="3030882"/>
              <a:ext cx="94715" cy="174275"/>
            </a:xfrm>
            <a:custGeom>
              <a:avLst/>
              <a:gdLst/>
              <a:ahLst/>
              <a:cxnLst/>
              <a:rect l="l" t="t" r="r" b="b"/>
              <a:pathLst>
                <a:path w="600" h="1104" extrusionOk="0">
                  <a:moveTo>
                    <a:pt x="329" y="40"/>
                  </a:moveTo>
                  <a:lnTo>
                    <a:pt x="599" y="1104"/>
                  </a:lnTo>
                  <a:lnTo>
                    <a:pt x="1" y="1104"/>
                  </a:lnTo>
                  <a:lnTo>
                    <a:pt x="271" y="40"/>
                  </a:lnTo>
                  <a:cubicBezTo>
                    <a:pt x="271" y="1"/>
                    <a:pt x="330" y="1"/>
                    <a:pt x="330"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2530728" y="3110601"/>
              <a:ext cx="48147" cy="94557"/>
            </a:xfrm>
            <a:custGeom>
              <a:avLst/>
              <a:gdLst/>
              <a:ahLst/>
              <a:cxnLst/>
              <a:rect l="l" t="t" r="r" b="b"/>
              <a:pathLst>
                <a:path w="305" h="599" extrusionOk="0">
                  <a:moveTo>
                    <a:pt x="119" y="31"/>
                  </a:moveTo>
                  <a:cubicBezTo>
                    <a:pt x="119" y="0"/>
                    <a:pt x="165" y="0"/>
                    <a:pt x="165" y="31"/>
                  </a:cubicBezTo>
                  <a:lnTo>
                    <a:pt x="165" y="554"/>
                  </a:lnTo>
                  <a:lnTo>
                    <a:pt x="273" y="492"/>
                  </a:lnTo>
                  <a:cubicBezTo>
                    <a:pt x="288" y="480"/>
                    <a:pt x="305" y="507"/>
                    <a:pt x="286" y="515"/>
                  </a:cubicBezTo>
                  <a:lnTo>
                    <a:pt x="165" y="586"/>
                  </a:lnTo>
                  <a:lnTo>
                    <a:pt x="165" y="599"/>
                  </a:lnTo>
                  <a:lnTo>
                    <a:pt x="119" y="599"/>
                  </a:lnTo>
                  <a:lnTo>
                    <a:pt x="119" y="412"/>
                  </a:lnTo>
                  <a:lnTo>
                    <a:pt x="15" y="353"/>
                  </a:lnTo>
                  <a:cubicBezTo>
                    <a:pt x="0" y="344"/>
                    <a:pt x="13" y="320"/>
                    <a:pt x="30" y="329"/>
                  </a:cubicBezTo>
                  <a:lnTo>
                    <a:pt x="119"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1774902" y="2784150"/>
              <a:ext cx="224000" cy="421006"/>
            </a:xfrm>
            <a:custGeom>
              <a:avLst/>
              <a:gdLst/>
              <a:ahLst/>
              <a:cxnLst/>
              <a:rect l="l" t="t" r="r" b="b"/>
              <a:pathLst>
                <a:path w="1419" h="2667" extrusionOk="0">
                  <a:moveTo>
                    <a:pt x="753" y="44"/>
                  </a:moveTo>
                  <a:lnTo>
                    <a:pt x="1419" y="2667"/>
                  </a:lnTo>
                  <a:lnTo>
                    <a:pt x="1" y="2667"/>
                  </a:lnTo>
                  <a:lnTo>
                    <a:pt x="667" y="44"/>
                  </a:lnTo>
                  <a:cubicBezTo>
                    <a:pt x="679" y="1"/>
                    <a:pt x="740" y="1"/>
                    <a:pt x="752"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788445" y="2748158"/>
              <a:ext cx="240733" cy="456997"/>
            </a:xfrm>
            <a:custGeom>
              <a:avLst/>
              <a:gdLst/>
              <a:ahLst/>
              <a:cxnLst/>
              <a:rect l="l" t="t" r="r" b="b"/>
              <a:pathLst>
                <a:path w="1525" h="2895" extrusionOk="0">
                  <a:moveTo>
                    <a:pt x="798" y="37"/>
                  </a:moveTo>
                  <a:lnTo>
                    <a:pt x="1524" y="2895"/>
                  </a:lnTo>
                  <a:lnTo>
                    <a:pt x="0" y="2895"/>
                  </a:lnTo>
                  <a:lnTo>
                    <a:pt x="726" y="37"/>
                  </a:lnTo>
                  <a:cubicBezTo>
                    <a:pt x="735" y="1"/>
                    <a:pt x="788" y="1"/>
                    <a:pt x="798"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727196" y="2844294"/>
              <a:ext cx="131022" cy="360862"/>
            </a:xfrm>
            <a:custGeom>
              <a:avLst/>
              <a:gdLst/>
              <a:ahLst/>
              <a:cxnLst/>
              <a:rect l="l" t="t" r="r" b="b"/>
              <a:pathLst>
                <a:path w="830" h="2286" extrusionOk="0">
                  <a:moveTo>
                    <a:pt x="346" y="35"/>
                  </a:moveTo>
                  <a:cubicBezTo>
                    <a:pt x="348" y="1"/>
                    <a:pt x="400" y="1"/>
                    <a:pt x="402" y="35"/>
                  </a:cubicBezTo>
                  <a:lnTo>
                    <a:pt x="402" y="677"/>
                  </a:lnTo>
                  <a:lnTo>
                    <a:pt x="534" y="601"/>
                  </a:lnTo>
                  <a:cubicBezTo>
                    <a:pt x="554" y="590"/>
                    <a:pt x="571" y="619"/>
                    <a:pt x="552" y="630"/>
                  </a:cubicBezTo>
                  <a:lnTo>
                    <a:pt x="402" y="716"/>
                  </a:lnTo>
                  <a:lnTo>
                    <a:pt x="402" y="1633"/>
                  </a:lnTo>
                  <a:lnTo>
                    <a:pt x="794" y="1409"/>
                  </a:lnTo>
                  <a:cubicBezTo>
                    <a:pt x="813" y="1397"/>
                    <a:pt x="829" y="1426"/>
                    <a:pt x="811" y="1438"/>
                  </a:cubicBezTo>
                  <a:lnTo>
                    <a:pt x="402" y="1673"/>
                  </a:lnTo>
                  <a:lnTo>
                    <a:pt x="402" y="2286"/>
                  </a:lnTo>
                  <a:lnTo>
                    <a:pt x="346" y="2286"/>
                  </a:lnTo>
                  <a:lnTo>
                    <a:pt x="346" y="2051"/>
                  </a:lnTo>
                  <a:lnTo>
                    <a:pt x="12" y="1858"/>
                  </a:lnTo>
                  <a:cubicBezTo>
                    <a:pt x="4" y="1853"/>
                    <a:pt x="0" y="1842"/>
                    <a:pt x="5" y="1835"/>
                  </a:cubicBezTo>
                  <a:cubicBezTo>
                    <a:pt x="10" y="1827"/>
                    <a:pt x="20" y="1824"/>
                    <a:pt x="29" y="1828"/>
                  </a:cubicBezTo>
                  <a:lnTo>
                    <a:pt x="346" y="2013"/>
                  </a:lnTo>
                  <a:lnTo>
                    <a:pt x="346" y="1278"/>
                  </a:lnTo>
                  <a:lnTo>
                    <a:pt x="136" y="1156"/>
                  </a:lnTo>
                  <a:cubicBezTo>
                    <a:pt x="128" y="1151"/>
                    <a:pt x="125" y="1140"/>
                    <a:pt x="130" y="1133"/>
                  </a:cubicBezTo>
                  <a:cubicBezTo>
                    <a:pt x="134" y="1125"/>
                    <a:pt x="145" y="1122"/>
                    <a:pt x="153" y="1126"/>
                  </a:cubicBezTo>
                  <a:lnTo>
                    <a:pt x="346" y="1239"/>
                  </a:lnTo>
                  <a:lnTo>
                    <a:pt x="346" y="504"/>
                  </a:lnTo>
                  <a:lnTo>
                    <a:pt x="220" y="431"/>
                  </a:lnTo>
                  <a:cubicBezTo>
                    <a:pt x="201" y="420"/>
                    <a:pt x="218" y="390"/>
                    <a:pt x="237" y="402"/>
                  </a:cubicBezTo>
                  <a:lnTo>
                    <a:pt x="346"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1709864" y="2898597"/>
              <a:ext cx="132600" cy="306559"/>
            </a:xfrm>
            <a:custGeom>
              <a:avLst/>
              <a:gdLst/>
              <a:ahLst/>
              <a:cxnLst/>
              <a:rect l="l" t="t" r="r" b="b"/>
              <a:pathLst>
                <a:path w="840" h="1942" extrusionOk="0">
                  <a:moveTo>
                    <a:pt x="265" y="45"/>
                  </a:moveTo>
                  <a:cubicBezTo>
                    <a:pt x="265" y="0"/>
                    <a:pt x="332" y="0"/>
                    <a:pt x="332" y="45"/>
                  </a:cubicBezTo>
                  <a:lnTo>
                    <a:pt x="332" y="812"/>
                  </a:lnTo>
                  <a:lnTo>
                    <a:pt x="489" y="721"/>
                  </a:lnTo>
                  <a:cubicBezTo>
                    <a:pt x="513" y="707"/>
                    <a:pt x="533" y="742"/>
                    <a:pt x="509" y="755"/>
                  </a:cubicBezTo>
                  <a:lnTo>
                    <a:pt x="332" y="859"/>
                  </a:lnTo>
                  <a:lnTo>
                    <a:pt x="332" y="1942"/>
                  </a:lnTo>
                  <a:lnTo>
                    <a:pt x="265" y="1942"/>
                  </a:lnTo>
                  <a:lnTo>
                    <a:pt x="265" y="1529"/>
                  </a:lnTo>
                  <a:lnTo>
                    <a:pt x="13" y="1383"/>
                  </a:lnTo>
                  <a:cubicBezTo>
                    <a:pt x="4" y="1377"/>
                    <a:pt x="0" y="1366"/>
                    <a:pt x="5" y="1356"/>
                  </a:cubicBezTo>
                  <a:cubicBezTo>
                    <a:pt x="11" y="1346"/>
                    <a:pt x="24" y="1343"/>
                    <a:pt x="33" y="1348"/>
                  </a:cubicBezTo>
                  <a:lnTo>
                    <a:pt x="265" y="1482"/>
                  </a:lnTo>
                  <a:lnTo>
                    <a:pt x="265" y="604"/>
                  </a:lnTo>
                  <a:lnTo>
                    <a:pt x="114" y="517"/>
                  </a:lnTo>
                  <a:cubicBezTo>
                    <a:pt x="93" y="502"/>
                    <a:pt x="112" y="471"/>
                    <a:pt x="134" y="481"/>
                  </a:cubicBezTo>
                  <a:lnTo>
                    <a:pt x="265" y="557"/>
                  </a:lnTo>
                  <a:close/>
                  <a:moveTo>
                    <a:pt x="355" y="1942"/>
                  </a:moveTo>
                  <a:lnTo>
                    <a:pt x="436" y="1942"/>
                  </a:lnTo>
                  <a:lnTo>
                    <a:pt x="820" y="1721"/>
                  </a:lnTo>
                  <a:cubicBezTo>
                    <a:pt x="840" y="1707"/>
                    <a:pt x="822" y="1675"/>
                    <a:pt x="800" y="16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1266598" y="2866078"/>
              <a:ext cx="181378" cy="339078"/>
            </a:xfrm>
            <a:custGeom>
              <a:avLst/>
              <a:gdLst/>
              <a:ahLst/>
              <a:cxnLst/>
              <a:rect l="l" t="t" r="r" b="b"/>
              <a:pathLst>
                <a:path w="1149" h="2148" extrusionOk="0">
                  <a:moveTo>
                    <a:pt x="614" y="41"/>
                  </a:moveTo>
                  <a:lnTo>
                    <a:pt x="1149" y="2148"/>
                  </a:lnTo>
                  <a:lnTo>
                    <a:pt x="0" y="2148"/>
                  </a:lnTo>
                  <a:lnTo>
                    <a:pt x="536" y="41"/>
                  </a:lnTo>
                  <a:cubicBezTo>
                    <a:pt x="546" y="1"/>
                    <a:pt x="603" y="1"/>
                    <a:pt x="614"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1220030" y="2969791"/>
              <a:ext cx="78297" cy="235366"/>
            </a:xfrm>
            <a:custGeom>
              <a:avLst/>
              <a:gdLst/>
              <a:ahLst/>
              <a:cxnLst/>
              <a:rect l="l" t="t" r="r" b="b"/>
              <a:pathLst>
                <a:path w="496" h="1491" extrusionOk="0">
                  <a:moveTo>
                    <a:pt x="250" y="44"/>
                  </a:moveTo>
                  <a:cubicBezTo>
                    <a:pt x="246" y="1"/>
                    <a:pt x="313" y="1"/>
                    <a:pt x="311" y="44"/>
                  </a:cubicBezTo>
                  <a:lnTo>
                    <a:pt x="311" y="741"/>
                  </a:lnTo>
                  <a:lnTo>
                    <a:pt x="454" y="658"/>
                  </a:lnTo>
                  <a:cubicBezTo>
                    <a:pt x="475" y="643"/>
                    <a:pt x="495" y="678"/>
                    <a:pt x="472" y="690"/>
                  </a:cubicBezTo>
                  <a:lnTo>
                    <a:pt x="311" y="783"/>
                  </a:lnTo>
                  <a:lnTo>
                    <a:pt x="311" y="1491"/>
                  </a:lnTo>
                  <a:lnTo>
                    <a:pt x="250" y="1491"/>
                  </a:lnTo>
                  <a:lnTo>
                    <a:pt x="250" y="1392"/>
                  </a:lnTo>
                  <a:lnTo>
                    <a:pt x="20" y="1260"/>
                  </a:lnTo>
                  <a:cubicBezTo>
                    <a:pt x="0" y="1247"/>
                    <a:pt x="18" y="1218"/>
                    <a:pt x="38" y="1229"/>
                  </a:cubicBezTo>
                  <a:lnTo>
                    <a:pt x="250" y="1350"/>
                  </a:lnTo>
                  <a:lnTo>
                    <a:pt x="250" y="550"/>
                  </a:lnTo>
                  <a:lnTo>
                    <a:pt x="112" y="471"/>
                  </a:lnTo>
                  <a:cubicBezTo>
                    <a:pt x="91" y="459"/>
                    <a:pt x="110" y="428"/>
                    <a:pt x="131" y="439"/>
                  </a:cubicBezTo>
                  <a:lnTo>
                    <a:pt x="250"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1455081" y="2987155"/>
              <a:ext cx="119182" cy="218001"/>
            </a:xfrm>
            <a:custGeom>
              <a:avLst/>
              <a:gdLst/>
              <a:ahLst/>
              <a:cxnLst/>
              <a:rect l="l" t="t" r="r" b="b"/>
              <a:pathLst>
                <a:path w="755" h="1381" extrusionOk="0">
                  <a:moveTo>
                    <a:pt x="411" y="25"/>
                  </a:moveTo>
                  <a:lnTo>
                    <a:pt x="754" y="1381"/>
                  </a:lnTo>
                  <a:lnTo>
                    <a:pt x="1" y="1381"/>
                  </a:lnTo>
                  <a:lnTo>
                    <a:pt x="345" y="25"/>
                  </a:lnTo>
                  <a:cubicBezTo>
                    <a:pt x="349" y="11"/>
                    <a:pt x="363" y="0"/>
                    <a:pt x="378" y="0"/>
                  </a:cubicBezTo>
                  <a:cubicBezTo>
                    <a:pt x="393" y="0"/>
                    <a:pt x="406" y="11"/>
                    <a:pt x="411"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1419247" y="3072873"/>
              <a:ext cx="50830" cy="132285"/>
            </a:xfrm>
            <a:custGeom>
              <a:avLst/>
              <a:gdLst/>
              <a:ahLst/>
              <a:cxnLst/>
              <a:rect l="l" t="t" r="r" b="b"/>
              <a:pathLst>
                <a:path w="322" h="838" extrusionOk="0">
                  <a:moveTo>
                    <a:pt x="125" y="35"/>
                  </a:moveTo>
                  <a:cubicBezTo>
                    <a:pt x="125" y="1"/>
                    <a:pt x="177" y="1"/>
                    <a:pt x="177" y="35"/>
                  </a:cubicBezTo>
                  <a:lnTo>
                    <a:pt x="177" y="619"/>
                  </a:lnTo>
                  <a:lnTo>
                    <a:pt x="297" y="550"/>
                  </a:lnTo>
                  <a:cubicBezTo>
                    <a:pt x="304" y="545"/>
                    <a:pt x="313" y="547"/>
                    <a:pt x="318" y="554"/>
                  </a:cubicBezTo>
                  <a:cubicBezTo>
                    <a:pt x="322" y="563"/>
                    <a:pt x="319" y="571"/>
                    <a:pt x="312" y="576"/>
                  </a:cubicBezTo>
                  <a:lnTo>
                    <a:pt x="177" y="654"/>
                  </a:lnTo>
                  <a:lnTo>
                    <a:pt x="177" y="838"/>
                  </a:lnTo>
                  <a:lnTo>
                    <a:pt x="125" y="838"/>
                  </a:lnTo>
                  <a:lnTo>
                    <a:pt x="125" y="460"/>
                  </a:lnTo>
                  <a:lnTo>
                    <a:pt x="11" y="393"/>
                  </a:lnTo>
                  <a:cubicBezTo>
                    <a:pt x="3" y="390"/>
                    <a:pt x="1" y="380"/>
                    <a:pt x="5" y="373"/>
                  </a:cubicBezTo>
                  <a:cubicBezTo>
                    <a:pt x="9" y="365"/>
                    <a:pt x="18" y="363"/>
                    <a:pt x="25" y="367"/>
                  </a:cubicBezTo>
                  <a:lnTo>
                    <a:pt x="125" y="42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611170" y="2569778"/>
              <a:ext cx="333711" cy="635376"/>
            </a:xfrm>
            <a:custGeom>
              <a:avLst/>
              <a:gdLst/>
              <a:ahLst/>
              <a:cxnLst/>
              <a:rect l="l" t="t" r="r" b="b"/>
              <a:pathLst>
                <a:path w="2114" h="4025" extrusionOk="0">
                  <a:moveTo>
                    <a:pt x="1102" y="48"/>
                  </a:moveTo>
                  <a:lnTo>
                    <a:pt x="2113" y="4025"/>
                  </a:lnTo>
                  <a:lnTo>
                    <a:pt x="0" y="4025"/>
                  </a:lnTo>
                  <a:lnTo>
                    <a:pt x="1010" y="48"/>
                  </a:lnTo>
                  <a:cubicBezTo>
                    <a:pt x="1022" y="1"/>
                    <a:pt x="1090" y="1"/>
                    <a:pt x="110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21664" y="2692276"/>
              <a:ext cx="168592" cy="512879"/>
            </a:xfrm>
            <a:custGeom>
              <a:avLst/>
              <a:gdLst/>
              <a:ahLst/>
              <a:cxnLst/>
              <a:rect l="l" t="t" r="r" b="b"/>
              <a:pathLst>
                <a:path w="1068" h="3249" extrusionOk="0">
                  <a:moveTo>
                    <a:pt x="453" y="49"/>
                  </a:moveTo>
                  <a:cubicBezTo>
                    <a:pt x="453" y="1"/>
                    <a:pt x="525" y="1"/>
                    <a:pt x="525" y="49"/>
                  </a:cubicBezTo>
                  <a:lnTo>
                    <a:pt x="525" y="869"/>
                  </a:lnTo>
                  <a:lnTo>
                    <a:pt x="694" y="771"/>
                  </a:lnTo>
                  <a:cubicBezTo>
                    <a:pt x="719" y="755"/>
                    <a:pt x="742" y="795"/>
                    <a:pt x="715" y="808"/>
                  </a:cubicBezTo>
                  <a:lnTo>
                    <a:pt x="525" y="918"/>
                  </a:lnTo>
                  <a:lnTo>
                    <a:pt x="525" y="2090"/>
                  </a:lnTo>
                  <a:lnTo>
                    <a:pt x="1024" y="1801"/>
                  </a:lnTo>
                  <a:cubicBezTo>
                    <a:pt x="1035" y="1795"/>
                    <a:pt x="1048" y="1799"/>
                    <a:pt x="1054" y="1809"/>
                  </a:cubicBezTo>
                  <a:cubicBezTo>
                    <a:pt x="1060" y="1820"/>
                    <a:pt x="1056" y="1833"/>
                    <a:pt x="1047" y="1839"/>
                  </a:cubicBezTo>
                  <a:lnTo>
                    <a:pt x="526" y="2140"/>
                  </a:lnTo>
                  <a:lnTo>
                    <a:pt x="526" y="3249"/>
                  </a:lnTo>
                  <a:lnTo>
                    <a:pt x="454" y="3249"/>
                  </a:lnTo>
                  <a:lnTo>
                    <a:pt x="454" y="2623"/>
                  </a:lnTo>
                  <a:lnTo>
                    <a:pt x="25" y="2376"/>
                  </a:lnTo>
                  <a:cubicBezTo>
                    <a:pt x="0" y="2362"/>
                    <a:pt x="21" y="2324"/>
                    <a:pt x="46" y="2339"/>
                  </a:cubicBezTo>
                  <a:lnTo>
                    <a:pt x="454" y="2574"/>
                  </a:lnTo>
                  <a:lnTo>
                    <a:pt x="454" y="1634"/>
                  </a:lnTo>
                  <a:lnTo>
                    <a:pt x="185" y="1479"/>
                  </a:lnTo>
                  <a:cubicBezTo>
                    <a:pt x="159" y="1465"/>
                    <a:pt x="181" y="1427"/>
                    <a:pt x="206" y="1441"/>
                  </a:cubicBezTo>
                  <a:lnTo>
                    <a:pt x="454" y="1585"/>
                  </a:lnTo>
                  <a:lnTo>
                    <a:pt x="454" y="645"/>
                  </a:lnTo>
                  <a:lnTo>
                    <a:pt x="292" y="552"/>
                  </a:lnTo>
                  <a:cubicBezTo>
                    <a:pt x="267" y="538"/>
                    <a:pt x="288" y="501"/>
                    <a:pt x="313" y="515"/>
                  </a:cubicBezTo>
                  <a:lnTo>
                    <a:pt x="453" y="596"/>
                  </a:lnTo>
                  <a:lnTo>
                    <a:pt x="453" y="49"/>
                  </a:lnTo>
                  <a:close/>
                  <a:moveTo>
                    <a:pt x="552" y="3249"/>
                  </a:moveTo>
                  <a:lnTo>
                    <a:pt x="637" y="3249"/>
                  </a:lnTo>
                  <a:lnTo>
                    <a:pt x="1047" y="3012"/>
                  </a:lnTo>
                  <a:cubicBezTo>
                    <a:pt x="1068" y="2998"/>
                    <a:pt x="1049" y="2964"/>
                    <a:pt x="1024"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1400462" y="2987155"/>
              <a:ext cx="64564" cy="218001"/>
            </a:xfrm>
            <a:custGeom>
              <a:avLst/>
              <a:gdLst/>
              <a:ahLst/>
              <a:cxnLst/>
              <a:rect l="l" t="t" r="r" b="b"/>
              <a:pathLst>
                <a:path w="409" h="1381" extrusionOk="0">
                  <a:moveTo>
                    <a:pt x="0" y="25"/>
                  </a:moveTo>
                  <a:lnTo>
                    <a:pt x="345" y="1381"/>
                  </a:lnTo>
                  <a:lnTo>
                    <a:pt x="408" y="1381"/>
                  </a:lnTo>
                  <a:lnTo>
                    <a:pt x="65" y="25"/>
                  </a:lnTo>
                  <a:cubicBezTo>
                    <a:pt x="60" y="11"/>
                    <a:pt x="47" y="0"/>
                    <a:pt x="32" y="0"/>
                  </a:cubicBezTo>
                  <a:cubicBezTo>
                    <a:pt x="17" y="0"/>
                    <a:pt x="4" y="10"/>
                    <a:pt x="0" y="24"/>
                  </a:cubicBezTo>
                  <a:cubicBezTo>
                    <a:pt x="0" y="24"/>
                    <a:pt x="0" y="25"/>
                    <a:pt x="0"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1182775" y="2866078"/>
              <a:ext cx="97556" cy="339078"/>
            </a:xfrm>
            <a:custGeom>
              <a:avLst/>
              <a:gdLst/>
              <a:ahLst/>
              <a:cxnLst/>
              <a:rect l="l" t="t" r="r" b="b"/>
              <a:pathLst>
                <a:path w="618" h="2148" extrusionOk="0">
                  <a:moveTo>
                    <a:pt x="1" y="56"/>
                  </a:moveTo>
                  <a:lnTo>
                    <a:pt x="532" y="2148"/>
                  </a:lnTo>
                  <a:lnTo>
                    <a:pt x="618" y="2148"/>
                  </a:lnTo>
                  <a:lnTo>
                    <a:pt x="83" y="41"/>
                  </a:lnTo>
                  <a:cubicBezTo>
                    <a:pt x="72" y="1"/>
                    <a:pt x="15" y="1"/>
                    <a:pt x="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2146500" y="2946902"/>
              <a:ext cx="141282" cy="258255"/>
            </a:xfrm>
            <a:custGeom>
              <a:avLst/>
              <a:gdLst/>
              <a:ahLst/>
              <a:cxnLst/>
              <a:rect l="l" t="t" r="r" b="b"/>
              <a:pathLst>
                <a:path w="895" h="1636" extrusionOk="0">
                  <a:moveTo>
                    <a:pt x="490" y="44"/>
                  </a:moveTo>
                  <a:lnTo>
                    <a:pt x="894" y="1636"/>
                  </a:lnTo>
                  <a:lnTo>
                    <a:pt x="0" y="1636"/>
                  </a:lnTo>
                  <a:lnTo>
                    <a:pt x="405" y="44"/>
                  </a:lnTo>
                  <a:cubicBezTo>
                    <a:pt x="417" y="0"/>
                    <a:pt x="479" y="0"/>
                    <a:pt x="490"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2108614" y="3061191"/>
              <a:ext cx="70089" cy="143966"/>
            </a:xfrm>
            <a:custGeom>
              <a:avLst/>
              <a:gdLst/>
              <a:ahLst/>
              <a:cxnLst/>
              <a:rect l="l" t="t" r="r" b="b"/>
              <a:pathLst>
                <a:path w="444" h="912" extrusionOk="0">
                  <a:moveTo>
                    <a:pt x="174" y="45"/>
                  </a:moveTo>
                  <a:cubicBezTo>
                    <a:pt x="174" y="0"/>
                    <a:pt x="241" y="0"/>
                    <a:pt x="241" y="45"/>
                  </a:cubicBezTo>
                  <a:lnTo>
                    <a:pt x="241" y="813"/>
                  </a:lnTo>
                  <a:lnTo>
                    <a:pt x="399" y="722"/>
                  </a:lnTo>
                  <a:cubicBezTo>
                    <a:pt x="422" y="706"/>
                    <a:pt x="444" y="744"/>
                    <a:pt x="419" y="757"/>
                  </a:cubicBezTo>
                  <a:lnTo>
                    <a:pt x="241" y="860"/>
                  </a:lnTo>
                  <a:lnTo>
                    <a:pt x="241" y="912"/>
                  </a:lnTo>
                  <a:lnTo>
                    <a:pt x="174" y="912"/>
                  </a:lnTo>
                  <a:lnTo>
                    <a:pt x="174" y="604"/>
                  </a:lnTo>
                  <a:lnTo>
                    <a:pt x="24" y="517"/>
                  </a:lnTo>
                  <a:cubicBezTo>
                    <a:pt x="0" y="504"/>
                    <a:pt x="20" y="470"/>
                    <a:pt x="43" y="483"/>
                  </a:cubicBezTo>
                  <a:lnTo>
                    <a:pt x="174"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6529596" y="3936832"/>
              <a:ext cx="640112" cy="1206505"/>
            </a:xfrm>
            <a:custGeom>
              <a:avLst/>
              <a:gdLst/>
              <a:ahLst/>
              <a:cxnLst/>
              <a:rect l="l" t="t" r="r" b="b"/>
              <a:pathLst>
                <a:path w="4055" h="7643" extrusionOk="0">
                  <a:moveTo>
                    <a:pt x="2141" y="117"/>
                  </a:moveTo>
                  <a:lnTo>
                    <a:pt x="4054" y="7642"/>
                  </a:lnTo>
                  <a:lnTo>
                    <a:pt x="1" y="7642"/>
                  </a:lnTo>
                  <a:lnTo>
                    <a:pt x="1914" y="117"/>
                  </a:lnTo>
                  <a:cubicBezTo>
                    <a:pt x="1945" y="0"/>
                    <a:pt x="2109" y="0"/>
                    <a:pt x="2141"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6339534" y="4245603"/>
              <a:ext cx="358810" cy="897736"/>
            </a:xfrm>
            <a:custGeom>
              <a:avLst/>
              <a:gdLst/>
              <a:ahLst/>
              <a:cxnLst/>
              <a:rect l="l" t="t" r="r" b="b"/>
              <a:pathLst>
                <a:path w="2273" h="5687" extrusionOk="0">
                  <a:moveTo>
                    <a:pt x="734" y="95"/>
                  </a:moveTo>
                  <a:cubicBezTo>
                    <a:pt x="732" y="43"/>
                    <a:pt x="772" y="1"/>
                    <a:pt x="823" y="1"/>
                  </a:cubicBezTo>
                  <a:cubicBezTo>
                    <a:pt x="873" y="1"/>
                    <a:pt x="915" y="43"/>
                    <a:pt x="912" y="95"/>
                  </a:cubicBezTo>
                  <a:lnTo>
                    <a:pt x="912" y="2138"/>
                  </a:lnTo>
                  <a:lnTo>
                    <a:pt x="1334" y="1894"/>
                  </a:lnTo>
                  <a:cubicBezTo>
                    <a:pt x="1397" y="1857"/>
                    <a:pt x="1452" y="1952"/>
                    <a:pt x="1387" y="1987"/>
                  </a:cubicBezTo>
                  <a:lnTo>
                    <a:pt x="912" y="2262"/>
                  </a:lnTo>
                  <a:lnTo>
                    <a:pt x="912" y="5184"/>
                  </a:lnTo>
                  <a:lnTo>
                    <a:pt x="2159" y="4465"/>
                  </a:lnTo>
                  <a:cubicBezTo>
                    <a:pt x="2220" y="4429"/>
                    <a:pt x="2273" y="4522"/>
                    <a:pt x="2212" y="4558"/>
                  </a:cubicBezTo>
                  <a:lnTo>
                    <a:pt x="912" y="5307"/>
                  </a:lnTo>
                  <a:lnTo>
                    <a:pt x="912" y="5686"/>
                  </a:lnTo>
                  <a:lnTo>
                    <a:pt x="734" y="5686"/>
                  </a:lnTo>
                  <a:lnTo>
                    <a:pt x="734" y="4046"/>
                  </a:lnTo>
                  <a:lnTo>
                    <a:pt x="63" y="3659"/>
                  </a:lnTo>
                  <a:cubicBezTo>
                    <a:pt x="1" y="3624"/>
                    <a:pt x="54" y="3531"/>
                    <a:pt x="116" y="3566"/>
                  </a:cubicBezTo>
                  <a:lnTo>
                    <a:pt x="734" y="3923"/>
                  </a:lnTo>
                  <a:lnTo>
                    <a:pt x="734" y="1581"/>
                  </a:lnTo>
                  <a:lnTo>
                    <a:pt x="331" y="1349"/>
                  </a:lnTo>
                  <a:cubicBezTo>
                    <a:pt x="270" y="1313"/>
                    <a:pt x="323" y="1220"/>
                    <a:pt x="385" y="1257"/>
                  </a:cubicBezTo>
                  <a:lnTo>
                    <a:pt x="734" y="145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1836467" y="2532997"/>
              <a:ext cx="845958" cy="1831936"/>
            </a:xfrm>
            <a:custGeom>
              <a:avLst/>
              <a:gdLst/>
              <a:ahLst/>
              <a:cxnLst/>
              <a:rect l="l" t="t" r="r" b="b"/>
              <a:pathLst>
                <a:path w="5359" h="11605" extrusionOk="0">
                  <a:moveTo>
                    <a:pt x="2794" y="117"/>
                  </a:moveTo>
                  <a:lnTo>
                    <a:pt x="5329" y="10094"/>
                  </a:lnTo>
                  <a:cubicBezTo>
                    <a:pt x="5330" y="10099"/>
                    <a:pt x="5332" y="10103"/>
                    <a:pt x="5333" y="10108"/>
                  </a:cubicBezTo>
                  <a:cubicBezTo>
                    <a:pt x="5359" y="10337"/>
                    <a:pt x="5321" y="10634"/>
                    <a:pt x="5243" y="10848"/>
                  </a:cubicBezTo>
                  <a:cubicBezTo>
                    <a:pt x="5052" y="11374"/>
                    <a:pt x="4619" y="11605"/>
                    <a:pt x="4072" y="11605"/>
                  </a:cubicBezTo>
                  <a:lnTo>
                    <a:pt x="1288" y="11605"/>
                  </a:lnTo>
                  <a:cubicBezTo>
                    <a:pt x="741" y="11605"/>
                    <a:pt x="307" y="11374"/>
                    <a:pt x="117" y="10848"/>
                  </a:cubicBezTo>
                  <a:cubicBezTo>
                    <a:pt x="39" y="10634"/>
                    <a:pt x="0" y="10337"/>
                    <a:pt x="27" y="10108"/>
                  </a:cubicBezTo>
                  <a:cubicBezTo>
                    <a:pt x="28" y="10103"/>
                    <a:pt x="28" y="10099"/>
                    <a:pt x="29" y="10094"/>
                  </a:cubicBezTo>
                  <a:lnTo>
                    <a:pt x="2566" y="117"/>
                  </a:lnTo>
                  <a:cubicBezTo>
                    <a:pt x="2597" y="1"/>
                    <a:pt x="2761" y="1"/>
                    <a:pt x="2793"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1606467" y="2842715"/>
              <a:ext cx="422427" cy="1821360"/>
            </a:xfrm>
            <a:custGeom>
              <a:avLst/>
              <a:gdLst/>
              <a:ahLst/>
              <a:cxnLst/>
              <a:rect l="l" t="t" r="r" b="b"/>
              <a:pathLst>
                <a:path w="2676" h="11538" extrusionOk="0">
                  <a:moveTo>
                    <a:pt x="1132" y="90"/>
                  </a:moveTo>
                  <a:cubicBezTo>
                    <a:pt x="1132" y="40"/>
                    <a:pt x="1172" y="0"/>
                    <a:pt x="1222" y="0"/>
                  </a:cubicBezTo>
                  <a:cubicBezTo>
                    <a:pt x="1271" y="0"/>
                    <a:pt x="1311" y="40"/>
                    <a:pt x="1311" y="90"/>
                  </a:cubicBezTo>
                  <a:lnTo>
                    <a:pt x="1311" y="2132"/>
                  </a:lnTo>
                  <a:lnTo>
                    <a:pt x="1732" y="1890"/>
                  </a:lnTo>
                  <a:cubicBezTo>
                    <a:pt x="1794" y="1855"/>
                    <a:pt x="1847" y="1947"/>
                    <a:pt x="1785" y="1983"/>
                  </a:cubicBezTo>
                  <a:lnTo>
                    <a:pt x="1311" y="2256"/>
                  </a:lnTo>
                  <a:lnTo>
                    <a:pt x="1311" y="5178"/>
                  </a:lnTo>
                  <a:lnTo>
                    <a:pt x="2558" y="4458"/>
                  </a:lnTo>
                  <a:cubicBezTo>
                    <a:pt x="2619" y="4423"/>
                    <a:pt x="2673" y="4516"/>
                    <a:pt x="2611" y="4551"/>
                  </a:cubicBezTo>
                  <a:lnTo>
                    <a:pt x="1311" y="5301"/>
                  </a:lnTo>
                  <a:lnTo>
                    <a:pt x="1311" y="8104"/>
                  </a:lnTo>
                  <a:lnTo>
                    <a:pt x="2558" y="7384"/>
                  </a:lnTo>
                  <a:cubicBezTo>
                    <a:pt x="2620" y="7346"/>
                    <a:pt x="2675" y="7442"/>
                    <a:pt x="2611" y="7477"/>
                  </a:cubicBezTo>
                  <a:lnTo>
                    <a:pt x="1311" y="8226"/>
                  </a:lnTo>
                  <a:lnTo>
                    <a:pt x="1311" y="11448"/>
                  </a:lnTo>
                  <a:cubicBezTo>
                    <a:pt x="1311" y="11497"/>
                    <a:pt x="1271" y="11537"/>
                    <a:pt x="1222" y="11537"/>
                  </a:cubicBezTo>
                  <a:cubicBezTo>
                    <a:pt x="1172" y="11537"/>
                    <a:pt x="1132" y="11497"/>
                    <a:pt x="1132" y="11448"/>
                  </a:cubicBezTo>
                  <a:lnTo>
                    <a:pt x="1132" y="8974"/>
                  </a:lnTo>
                  <a:lnTo>
                    <a:pt x="66" y="8358"/>
                  </a:lnTo>
                  <a:cubicBezTo>
                    <a:pt x="0" y="8323"/>
                    <a:pt x="56" y="8225"/>
                    <a:pt x="119" y="8265"/>
                  </a:cubicBezTo>
                  <a:lnTo>
                    <a:pt x="1134" y="8850"/>
                  </a:lnTo>
                  <a:lnTo>
                    <a:pt x="1134" y="6508"/>
                  </a:lnTo>
                  <a:lnTo>
                    <a:pt x="67" y="5892"/>
                  </a:lnTo>
                  <a:cubicBezTo>
                    <a:pt x="5" y="5856"/>
                    <a:pt x="58" y="5764"/>
                    <a:pt x="120" y="5799"/>
                  </a:cubicBezTo>
                  <a:lnTo>
                    <a:pt x="1134" y="6384"/>
                  </a:lnTo>
                  <a:lnTo>
                    <a:pt x="1134" y="4042"/>
                  </a:lnTo>
                  <a:lnTo>
                    <a:pt x="463" y="3654"/>
                  </a:lnTo>
                  <a:cubicBezTo>
                    <a:pt x="401" y="3619"/>
                    <a:pt x="454" y="3526"/>
                    <a:pt x="516" y="3561"/>
                  </a:cubicBezTo>
                  <a:lnTo>
                    <a:pt x="1134" y="3919"/>
                  </a:lnTo>
                  <a:lnTo>
                    <a:pt x="1134" y="1576"/>
                  </a:lnTo>
                  <a:lnTo>
                    <a:pt x="731" y="1344"/>
                  </a:lnTo>
                  <a:cubicBezTo>
                    <a:pt x="670" y="1309"/>
                    <a:pt x="723" y="1216"/>
                    <a:pt x="784" y="1252"/>
                  </a:cubicBezTo>
                  <a:lnTo>
                    <a:pt x="1132" y="145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4415399" y="3619221"/>
              <a:ext cx="801443" cy="1524114"/>
            </a:xfrm>
            <a:custGeom>
              <a:avLst/>
              <a:gdLst/>
              <a:ahLst/>
              <a:cxnLst/>
              <a:rect l="l" t="t" r="r" b="b"/>
              <a:pathLst>
                <a:path w="5077" h="9655" extrusionOk="0">
                  <a:moveTo>
                    <a:pt x="2652" y="118"/>
                  </a:moveTo>
                  <a:lnTo>
                    <a:pt x="5077" y="9654"/>
                  </a:lnTo>
                  <a:lnTo>
                    <a:pt x="0" y="9654"/>
                  </a:lnTo>
                  <a:lnTo>
                    <a:pt x="2425" y="117"/>
                  </a:lnTo>
                  <a:cubicBezTo>
                    <a:pt x="2456" y="0"/>
                    <a:pt x="2621" y="0"/>
                    <a:pt x="265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4207183" y="3928939"/>
              <a:ext cx="421480" cy="1214398"/>
            </a:xfrm>
            <a:custGeom>
              <a:avLst/>
              <a:gdLst/>
              <a:ahLst/>
              <a:cxnLst/>
              <a:rect l="l" t="t" r="r" b="b"/>
              <a:pathLst>
                <a:path w="2670" h="7693" extrusionOk="0">
                  <a:moveTo>
                    <a:pt x="1131" y="90"/>
                  </a:moveTo>
                  <a:cubicBezTo>
                    <a:pt x="1131" y="41"/>
                    <a:pt x="1171" y="1"/>
                    <a:pt x="1220" y="1"/>
                  </a:cubicBezTo>
                  <a:cubicBezTo>
                    <a:pt x="1269" y="1"/>
                    <a:pt x="1309" y="41"/>
                    <a:pt x="1309" y="90"/>
                  </a:cubicBezTo>
                  <a:lnTo>
                    <a:pt x="1309" y="2133"/>
                  </a:lnTo>
                  <a:lnTo>
                    <a:pt x="1730" y="1891"/>
                  </a:lnTo>
                  <a:cubicBezTo>
                    <a:pt x="1791" y="1855"/>
                    <a:pt x="1844" y="1947"/>
                    <a:pt x="1783" y="1982"/>
                  </a:cubicBezTo>
                  <a:lnTo>
                    <a:pt x="1309" y="2256"/>
                  </a:lnTo>
                  <a:lnTo>
                    <a:pt x="1309" y="5180"/>
                  </a:lnTo>
                  <a:lnTo>
                    <a:pt x="2555" y="4459"/>
                  </a:lnTo>
                  <a:cubicBezTo>
                    <a:pt x="2615" y="4427"/>
                    <a:pt x="2665" y="4515"/>
                    <a:pt x="2608" y="4552"/>
                  </a:cubicBezTo>
                  <a:lnTo>
                    <a:pt x="1308" y="5301"/>
                  </a:lnTo>
                  <a:lnTo>
                    <a:pt x="1308" y="7692"/>
                  </a:lnTo>
                  <a:lnTo>
                    <a:pt x="1129" y="7692"/>
                  </a:lnTo>
                  <a:lnTo>
                    <a:pt x="1129" y="6508"/>
                  </a:lnTo>
                  <a:lnTo>
                    <a:pt x="63" y="5892"/>
                  </a:lnTo>
                  <a:cubicBezTo>
                    <a:pt x="1" y="5857"/>
                    <a:pt x="54" y="5764"/>
                    <a:pt x="116" y="5799"/>
                  </a:cubicBezTo>
                  <a:lnTo>
                    <a:pt x="1129" y="6385"/>
                  </a:lnTo>
                  <a:lnTo>
                    <a:pt x="1129" y="4042"/>
                  </a:lnTo>
                  <a:lnTo>
                    <a:pt x="459" y="3654"/>
                  </a:lnTo>
                  <a:cubicBezTo>
                    <a:pt x="397" y="3619"/>
                    <a:pt x="451" y="3526"/>
                    <a:pt x="512" y="3563"/>
                  </a:cubicBezTo>
                  <a:lnTo>
                    <a:pt x="1129" y="3919"/>
                  </a:lnTo>
                  <a:lnTo>
                    <a:pt x="1129" y="1577"/>
                  </a:lnTo>
                  <a:lnTo>
                    <a:pt x="727" y="1345"/>
                  </a:lnTo>
                  <a:cubicBezTo>
                    <a:pt x="661" y="1311"/>
                    <a:pt x="718" y="1211"/>
                    <a:pt x="781" y="1252"/>
                  </a:cubicBezTo>
                  <a:lnTo>
                    <a:pt x="1129" y="1453"/>
                  </a:lnTo>
                  <a:lnTo>
                    <a:pt x="1129" y="90"/>
                  </a:lnTo>
                  <a:close/>
                  <a:moveTo>
                    <a:pt x="2022" y="7692"/>
                  </a:moveTo>
                  <a:lnTo>
                    <a:pt x="2235" y="7692"/>
                  </a:lnTo>
                  <a:lnTo>
                    <a:pt x="2608" y="7477"/>
                  </a:lnTo>
                  <a:cubicBezTo>
                    <a:pt x="2670" y="7442"/>
                    <a:pt x="2617" y="7349"/>
                    <a:pt x="2555" y="7384"/>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4167245" y="3959406"/>
              <a:ext cx="3975168" cy="1184089"/>
            </a:xfrm>
            <a:custGeom>
              <a:avLst/>
              <a:gdLst/>
              <a:ahLst/>
              <a:cxnLst/>
              <a:rect l="l" t="t" r="r" b="b"/>
              <a:pathLst>
                <a:path w="25182" h="7501" extrusionOk="0">
                  <a:moveTo>
                    <a:pt x="25181" y="1"/>
                  </a:moveTo>
                  <a:lnTo>
                    <a:pt x="25181" y="5763"/>
                  </a:lnTo>
                  <a:cubicBezTo>
                    <a:pt x="25181" y="6719"/>
                    <a:pt x="24399" y="7501"/>
                    <a:pt x="23444" y="7501"/>
                  </a:cubicBezTo>
                  <a:lnTo>
                    <a:pt x="14557" y="7501"/>
                  </a:lnTo>
                  <a:lnTo>
                    <a:pt x="25181" y="1"/>
                  </a:lnTo>
                  <a:close/>
                  <a:moveTo>
                    <a:pt x="0" y="7499"/>
                  </a:moveTo>
                  <a:lnTo>
                    <a:pt x="6476" y="6266"/>
                  </a:lnTo>
                  <a:lnTo>
                    <a:pt x="11756" y="749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1402356" y="2779098"/>
              <a:ext cx="1036019" cy="2243629"/>
            </a:xfrm>
            <a:custGeom>
              <a:avLst/>
              <a:gdLst/>
              <a:ahLst/>
              <a:cxnLst/>
              <a:rect l="l" t="t" r="r" b="b"/>
              <a:pathLst>
                <a:path w="6563" h="14213" extrusionOk="0">
                  <a:moveTo>
                    <a:pt x="3420" y="143"/>
                  </a:moveTo>
                  <a:lnTo>
                    <a:pt x="6526" y="12360"/>
                  </a:lnTo>
                  <a:cubicBezTo>
                    <a:pt x="6528" y="12366"/>
                    <a:pt x="6528" y="12372"/>
                    <a:pt x="6529" y="12379"/>
                  </a:cubicBezTo>
                  <a:cubicBezTo>
                    <a:pt x="6562" y="12660"/>
                    <a:pt x="6515" y="13022"/>
                    <a:pt x="6420" y="13284"/>
                  </a:cubicBezTo>
                  <a:cubicBezTo>
                    <a:pt x="6186" y="13930"/>
                    <a:pt x="5655" y="14212"/>
                    <a:pt x="4986" y="14212"/>
                  </a:cubicBezTo>
                  <a:lnTo>
                    <a:pt x="1576" y="14212"/>
                  </a:lnTo>
                  <a:cubicBezTo>
                    <a:pt x="907" y="14212"/>
                    <a:pt x="377" y="13930"/>
                    <a:pt x="143" y="13284"/>
                  </a:cubicBezTo>
                  <a:cubicBezTo>
                    <a:pt x="48" y="13022"/>
                    <a:pt x="1" y="12660"/>
                    <a:pt x="33" y="12379"/>
                  </a:cubicBezTo>
                  <a:cubicBezTo>
                    <a:pt x="35" y="12372"/>
                    <a:pt x="36" y="12366"/>
                    <a:pt x="37" y="12360"/>
                  </a:cubicBezTo>
                  <a:lnTo>
                    <a:pt x="3143" y="143"/>
                  </a:lnTo>
                  <a:cubicBezTo>
                    <a:pt x="3179" y="0"/>
                    <a:pt x="3384" y="0"/>
                    <a:pt x="3420" y="14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1119948" y="3157643"/>
              <a:ext cx="515247" cy="1985689"/>
            </a:xfrm>
            <a:custGeom>
              <a:avLst/>
              <a:gdLst/>
              <a:ahLst/>
              <a:cxnLst/>
              <a:rect l="l" t="t" r="r" b="b"/>
              <a:pathLst>
                <a:path w="3264" h="12579" extrusionOk="0">
                  <a:moveTo>
                    <a:pt x="1383" y="115"/>
                  </a:moveTo>
                  <a:cubicBezTo>
                    <a:pt x="1381" y="53"/>
                    <a:pt x="1430" y="1"/>
                    <a:pt x="1492" y="1"/>
                  </a:cubicBezTo>
                  <a:cubicBezTo>
                    <a:pt x="1555" y="1"/>
                    <a:pt x="1604" y="53"/>
                    <a:pt x="1602" y="115"/>
                  </a:cubicBezTo>
                  <a:lnTo>
                    <a:pt x="1602" y="2616"/>
                  </a:lnTo>
                  <a:lnTo>
                    <a:pt x="2117" y="2319"/>
                  </a:lnTo>
                  <a:cubicBezTo>
                    <a:pt x="2191" y="2281"/>
                    <a:pt x="2252" y="2388"/>
                    <a:pt x="2181" y="2433"/>
                  </a:cubicBezTo>
                  <a:lnTo>
                    <a:pt x="1602" y="2768"/>
                  </a:lnTo>
                  <a:lnTo>
                    <a:pt x="1602" y="6346"/>
                  </a:lnTo>
                  <a:lnTo>
                    <a:pt x="3127" y="5465"/>
                  </a:lnTo>
                  <a:cubicBezTo>
                    <a:pt x="3201" y="5427"/>
                    <a:pt x="3263" y="5534"/>
                    <a:pt x="3193" y="5578"/>
                  </a:cubicBezTo>
                  <a:lnTo>
                    <a:pt x="1602" y="6498"/>
                  </a:lnTo>
                  <a:lnTo>
                    <a:pt x="1602" y="9929"/>
                  </a:lnTo>
                  <a:lnTo>
                    <a:pt x="3127" y="9048"/>
                  </a:lnTo>
                  <a:cubicBezTo>
                    <a:pt x="3201" y="9010"/>
                    <a:pt x="3263" y="9117"/>
                    <a:pt x="3193" y="9161"/>
                  </a:cubicBezTo>
                  <a:lnTo>
                    <a:pt x="1602" y="10080"/>
                  </a:lnTo>
                  <a:lnTo>
                    <a:pt x="1602" y="12578"/>
                  </a:lnTo>
                  <a:lnTo>
                    <a:pt x="1383" y="12578"/>
                  </a:lnTo>
                  <a:lnTo>
                    <a:pt x="1383" y="10992"/>
                  </a:lnTo>
                  <a:lnTo>
                    <a:pt x="77" y="10238"/>
                  </a:lnTo>
                  <a:cubicBezTo>
                    <a:pt x="1" y="10195"/>
                    <a:pt x="66" y="10081"/>
                    <a:pt x="141" y="10124"/>
                  </a:cubicBezTo>
                  <a:lnTo>
                    <a:pt x="1383" y="10842"/>
                  </a:lnTo>
                  <a:lnTo>
                    <a:pt x="1383" y="7974"/>
                  </a:lnTo>
                  <a:lnTo>
                    <a:pt x="77" y="7219"/>
                  </a:lnTo>
                  <a:cubicBezTo>
                    <a:pt x="0" y="7175"/>
                    <a:pt x="66" y="7062"/>
                    <a:pt x="141" y="7106"/>
                  </a:cubicBezTo>
                  <a:lnTo>
                    <a:pt x="1383" y="7822"/>
                  </a:lnTo>
                  <a:lnTo>
                    <a:pt x="1383" y="4954"/>
                  </a:lnTo>
                  <a:lnTo>
                    <a:pt x="561" y="4480"/>
                  </a:lnTo>
                  <a:cubicBezTo>
                    <a:pt x="486" y="4436"/>
                    <a:pt x="550" y="4322"/>
                    <a:pt x="626" y="4366"/>
                  </a:cubicBezTo>
                  <a:lnTo>
                    <a:pt x="1383" y="4802"/>
                  </a:lnTo>
                  <a:lnTo>
                    <a:pt x="1383" y="1935"/>
                  </a:lnTo>
                  <a:lnTo>
                    <a:pt x="891" y="1651"/>
                  </a:lnTo>
                  <a:cubicBezTo>
                    <a:pt x="815" y="1607"/>
                    <a:pt x="881" y="1494"/>
                    <a:pt x="956" y="1538"/>
                  </a:cubicBezTo>
                  <a:lnTo>
                    <a:pt x="1383" y="178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1959596" y="3520086"/>
              <a:ext cx="857482" cy="1623249"/>
            </a:xfrm>
            <a:custGeom>
              <a:avLst/>
              <a:gdLst/>
              <a:ahLst/>
              <a:cxnLst/>
              <a:rect l="l" t="t" r="r" b="b"/>
              <a:pathLst>
                <a:path w="5432" h="10283" extrusionOk="0">
                  <a:moveTo>
                    <a:pt x="2856" y="145"/>
                  </a:moveTo>
                  <a:lnTo>
                    <a:pt x="5432" y="10282"/>
                  </a:lnTo>
                  <a:lnTo>
                    <a:pt x="0" y="10282"/>
                  </a:lnTo>
                  <a:lnTo>
                    <a:pt x="2577" y="144"/>
                  </a:lnTo>
                  <a:cubicBezTo>
                    <a:pt x="2613" y="0"/>
                    <a:pt x="2819" y="0"/>
                    <a:pt x="285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1767325" y="3898946"/>
              <a:ext cx="517299" cy="1244391"/>
            </a:xfrm>
            <a:custGeom>
              <a:avLst/>
              <a:gdLst/>
              <a:ahLst/>
              <a:cxnLst/>
              <a:rect l="l" t="t" r="r" b="b"/>
              <a:pathLst>
                <a:path w="3277" h="7883" extrusionOk="0">
                  <a:moveTo>
                    <a:pt x="1389" y="113"/>
                  </a:moveTo>
                  <a:cubicBezTo>
                    <a:pt x="1387" y="52"/>
                    <a:pt x="1436" y="0"/>
                    <a:pt x="1499" y="0"/>
                  </a:cubicBezTo>
                  <a:cubicBezTo>
                    <a:pt x="1560" y="0"/>
                    <a:pt x="1611" y="52"/>
                    <a:pt x="1608" y="113"/>
                  </a:cubicBezTo>
                  <a:lnTo>
                    <a:pt x="1608" y="2616"/>
                  </a:lnTo>
                  <a:lnTo>
                    <a:pt x="2122" y="2318"/>
                  </a:lnTo>
                  <a:cubicBezTo>
                    <a:pt x="2198" y="2271"/>
                    <a:pt x="2267" y="2389"/>
                    <a:pt x="2188" y="2431"/>
                  </a:cubicBezTo>
                  <a:lnTo>
                    <a:pt x="1607" y="2766"/>
                  </a:lnTo>
                  <a:lnTo>
                    <a:pt x="1607" y="6344"/>
                  </a:lnTo>
                  <a:lnTo>
                    <a:pt x="3133" y="5464"/>
                  </a:lnTo>
                  <a:cubicBezTo>
                    <a:pt x="3209" y="5417"/>
                    <a:pt x="3277" y="5534"/>
                    <a:pt x="3198" y="5576"/>
                  </a:cubicBezTo>
                  <a:lnTo>
                    <a:pt x="1607" y="6495"/>
                  </a:lnTo>
                  <a:lnTo>
                    <a:pt x="1607" y="7882"/>
                  </a:lnTo>
                  <a:lnTo>
                    <a:pt x="1234" y="7882"/>
                  </a:lnTo>
                  <a:lnTo>
                    <a:pt x="82" y="7217"/>
                  </a:lnTo>
                  <a:cubicBezTo>
                    <a:pt x="1" y="7175"/>
                    <a:pt x="70" y="7055"/>
                    <a:pt x="147" y="7104"/>
                  </a:cubicBezTo>
                  <a:lnTo>
                    <a:pt x="1388" y="7820"/>
                  </a:lnTo>
                  <a:lnTo>
                    <a:pt x="1388" y="4952"/>
                  </a:lnTo>
                  <a:lnTo>
                    <a:pt x="566" y="4478"/>
                  </a:lnTo>
                  <a:cubicBezTo>
                    <a:pt x="491" y="4435"/>
                    <a:pt x="557" y="4322"/>
                    <a:pt x="632" y="4365"/>
                  </a:cubicBezTo>
                  <a:lnTo>
                    <a:pt x="1388" y="4802"/>
                  </a:lnTo>
                  <a:lnTo>
                    <a:pt x="1388" y="1934"/>
                  </a:lnTo>
                  <a:lnTo>
                    <a:pt x="897" y="1650"/>
                  </a:lnTo>
                  <a:cubicBezTo>
                    <a:pt x="825" y="1605"/>
                    <a:pt x="887" y="1496"/>
                    <a:pt x="963" y="1537"/>
                  </a:cubicBezTo>
                  <a:lnTo>
                    <a:pt x="1388" y="178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2465374" y="3922625"/>
              <a:ext cx="652899" cy="1220712"/>
            </a:xfrm>
            <a:custGeom>
              <a:avLst/>
              <a:gdLst/>
              <a:ahLst/>
              <a:cxnLst/>
              <a:rect l="l" t="t" r="r" b="b"/>
              <a:pathLst>
                <a:path w="4136" h="7733" extrusionOk="0">
                  <a:moveTo>
                    <a:pt x="2207" y="145"/>
                  </a:moveTo>
                  <a:lnTo>
                    <a:pt x="4136" y="7732"/>
                  </a:lnTo>
                  <a:lnTo>
                    <a:pt x="0" y="7732"/>
                  </a:lnTo>
                  <a:lnTo>
                    <a:pt x="1929" y="145"/>
                  </a:lnTo>
                  <a:cubicBezTo>
                    <a:pt x="1966" y="1"/>
                    <a:pt x="2171" y="1"/>
                    <a:pt x="2207"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2297255" y="4302274"/>
              <a:ext cx="279092" cy="841065"/>
            </a:xfrm>
            <a:custGeom>
              <a:avLst/>
              <a:gdLst/>
              <a:ahLst/>
              <a:cxnLst/>
              <a:rect l="l" t="t" r="r" b="b"/>
              <a:pathLst>
                <a:path w="1768" h="5328" extrusionOk="0">
                  <a:moveTo>
                    <a:pt x="894" y="110"/>
                  </a:moveTo>
                  <a:cubicBezTo>
                    <a:pt x="894" y="49"/>
                    <a:pt x="942" y="1"/>
                    <a:pt x="1004" y="1"/>
                  </a:cubicBezTo>
                  <a:cubicBezTo>
                    <a:pt x="1064" y="1"/>
                    <a:pt x="1113" y="49"/>
                    <a:pt x="1113" y="110"/>
                  </a:cubicBezTo>
                  <a:lnTo>
                    <a:pt x="1113" y="2611"/>
                  </a:lnTo>
                  <a:lnTo>
                    <a:pt x="1628" y="2315"/>
                  </a:lnTo>
                  <a:cubicBezTo>
                    <a:pt x="1703" y="2271"/>
                    <a:pt x="1768" y="2384"/>
                    <a:pt x="1693" y="2428"/>
                  </a:cubicBezTo>
                  <a:lnTo>
                    <a:pt x="1113" y="2763"/>
                  </a:lnTo>
                  <a:lnTo>
                    <a:pt x="1113" y="5327"/>
                  </a:lnTo>
                  <a:lnTo>
                    <a:pt x="894" y="5327"/>
                  </a:lnTo>
                  <a:lnTo>
                    <a:pt x="894" y="4949"/>
                  </a:lnTo>
                  <a:lnTo>
                    <a:pt x="72" y="4474"/>
                  </a:lnTo>
                  <a:cubicBezTo>
                    <a:pt x="0" y="4430"/>
                    <a:pt x="63" y="4321"/>
                    <a:pt x="137" y="4361"/>
                  </a:cubicBezTo>
                  <a:lnTo>
                    <a:pt x="894" y="4797"/>
                  </a:lnTo>
                  <a:lnTo>
                    <a:pt x="894" y="1929"/>
                  </a:lnTo>
                  <a:lnTo>
                    <a:pt x="403" y="1646"/>
                  </a:lnTo>
                  <a:cubicBezTo>
                    <a:pt x="330" y="1601"/>
                    <a:pt x="392" y="1492"/>
                    <a:pt x="467" y="1532"/>
                  </a:cubicBezTo>
                  <a:lnTo>
                    <a:pt x="894"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3317967" y="3689152"/>
              <a:ext cx="771607" cy="1454183"/>
            </a:xfrm>
            <a:custGeom>
              <a:avLst/>
              <a:gdLst/>
              <a:ahLst/>
              <a:cxnLst/>
              <a:rect l="l" t="t" r="r" b="b"/>
              <a:pathLst>
                <a:path w="4888" h="9212" extrusionOk="0">
                  <a:moveTo>
                    <a:pt x="2582" y="145"/>
                  </a:moveTo>
                  <a:lnTo>
                    <a:pt x="4887" y="9211"/>
                  </a:lnTo>
                  <a:lnTo>
                    <a:pt x="0" y="9211"/>
                  </a:lnTo>
                  <a:lnTo>
                    <a:pt x="2304" y="145"/>
                  </a:lnTo>
                  <a:cubicBezTo>
                    <a:pt x="2340" y="1"/>
                    <a:pt x="2546" y="1"/>
                    <a:pt x="2582"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3091756" y="4069275"/>
              <a:ext cx="439002" cy="1074062"/>
            </a:xfrm>
            <a:custGeom>
              <a:avLst/>
              <a:gdLst/>
              <a:ahLst/>
              <a:cxnLst/>
              <a:rect l="l" t="t" r="r" b="b"/>
              <a:pathLst>
                <a:path w="2781" h="6804" extrusionOk="0">
                  <a:moveTo>
                    <a:pt x="901" y="105"/>
                  </a:moveTo>
                  <a:cubicBezTo>
                    <a:pt x="903" y="47"/>
                    <a:pt x="951" y="1"/>
                    <a:pt x="1011" y="1"/>
                  </a:cubicBezTo>
                  <a:cubicBezTo>
                    <a:pt x="1070" y="1"/>
                    <a:pt x="1118" y="47"/>
                    <a:pt x="1120" y="105"/>
                  </a:cubicBezTo>
                  <a:lnTo>
                    <a:pt x="1120" y="2608"/>
                  </a:lnTo>
                  <a:lnTo>
                    <a:pt x="1635" y="2310"/>
                  </a:lnTo>
                  <a:cubicBezTo>
                    <a:pt x="1709" y="2270"/>
                    <a:pt x="1772" y="2380"/>
                    <a:pt x="1700" y="2423"/>
                  </a:cubicBezTo>
                  <a:lnTo>
                    <a:pt x="1120" y="2758"/>
                  </a:lnTo>
                  <a:lnTo>
                    <a:pt x="1120" y="6337"/>
                  </a:lnTo>
                  <a:lnTo>
                    <a:pt x="2645" y="5456"/>
                  </a:lnTo>
                  <a:cubicBezTo>
                    <a:pt x="2719" y="5417"/>
                    <a:pt x="2780" y="5525"/>
                    <a:pt x="2710" y="5570"/>
                  </a:cubicBezTo>
                  <a:lnTo>
                    <a:pt x="1120" y="6488"/>
                  </a:lnTo>
                  <a:lnTo>
                    <a:pt x="1120" y="6803"/>
                  </a:lnTo>
                  <a:lnTo>
                    <a:pt x="901" y="6803"/>
                  </a:lnTo>
                  <a:lnTo>
                    <a:pt x="901" y="4946"/>
                  </a:lnTo>
                  <a:lnTo>
                    <a:pt x="79" y="4470"/>
                  </a:lnTo>
                  <a:cubicBezTo>
                    <a:pt x="1" y="4428"/>
                    <a:pt x="68" y="4311"/>
                    <a:pt x="144" y="4358"/>
                  </a:cubicBezTo>
                  <a:lnTo>
                    <a:pt x="901" y="4794"/>
                  </a:lnTo>
                  <a:lnTo>
                    <a:pt x="901" y="1926"/>
                  </a:lnTo>
                  <a:lnTo>
                    <a:pt x="409" y="1642"/>
                  </a:lnTo>
                  <a:cubicBezTo>
                    <a:pt x="338" y="1598"/>
                    <a:pt x="400" y="1490"/>
                    <a:pt x="475" y="1528"/>
                  </a:cubicBezTo>
                  <a:lnTo>
                    <a:pt x="900" y="177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3969922" y="4157202"/>
              <a:ext cx="533874" cy="986136"/>
            </a:xfrm>
            <a:custGeom>
              <a:avLst/>
              <a:gdLst/>
              <a:ahLst/>
              <a:cxnLst/>
              <a:rect l="l" t="t" r="r" b="b"/>
              <a:pathLst>
                <a:path w="3382" h="6247" extrusionOk="0">
                  <a:moveTo>
                    <a:pt x="1830" y="145"/>
                  </a:moveTo>
                  <a:lnTo>
                    <a:pt x="3381" y="6246"/>
                  </a:lnTo>
                  <a:lnTo>
                    <a:pt x="0" y="6246"/>
                  </a:lnTo>
                  <a:lnTo>
                    <a:pt x="1551" y="145"/>
                  </a:lnTo>
                  <a:cubicBezTo>
                    <a:pt x="1588" y="0"/>
                    <a:pt x="1792" y="0"/>
                    <a:pt x="1829"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3810170" y="4536536"/>
              <a:ext cx="227946" cy="606804"/>
            </a:xfrm>
            <a:custGeom>
              <a:avLst/>
              <a:gdLst/>
              <a:ahLst/>
              <a:cxnLst/>
              <a:rect l="l" t="t" r="r" b="b"/>
              <a:pathLst>
                <a:path w="1444" h="3844" extrusionOk="0">
                  <a:moveTo>
                    <a:pt x="569" y="110"/>
                  </a:moveTo>
                  <a:cubicBezTo>
                    <a:pt x="569" y="50"/>
                    <a:pt x="618" y="1"/>
                    <a:pt x="678" y="1"/>
                  </a:cubicBezTo>
                  <a:cubicBezTo>
                    <a:pt x="739" y="1"/>
                    <a:pt x="788" y="50"/>
                    <a:pt x="788" y="110"/>
                  </a:cubicBezTo>
                  <a:lnTo>
                    <a:pt x="788" y="2612"/>
                  </a:lnTo>
                  <a:lnTo>
                    <a:pt x="1303" y="2315"/>
                  </a:lnTo>
                  <a:cubicBezTo>
                    <a:pt x="1378" y="2271"/>
                    <a:pt x="1444" y="2384"/>
                    <a:pt x="1367" y="2428"/>
                  </a:cubicBezTo>
                  <a:lnTo>
                    <a:pt x="788" y="2763"/>
                  </a:lnTo>
                  <a:lnTo>
                    <a:pt x="788" y="3843"/>
                  </a:lnTo>
                  <a:lnTo>
                    <a:pt x="569" y="3843"/>
                  </a:lnTo>
                  <a:lnTo>
                    <a:pt x="569" y="1930"/>
                  </a:lnTo>
                  <a:lnTo>
                    <a:pt x="77" y="1646"/>
                  </a:lnTo>
                  <a:cubicBezTo>
                    <a:pt x="1" y="1602"/>
                    <a:pt x="67" y="1489"/>
                    <a:pt x="142" y="1533"/>
                  </a:cubicBezTo>
                  <a:lnTo>
                    <a:pt x="569"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4851246" y="3664052"/>
              <a:ext cx="784394" cy="1479283"/>
            </a:xfrm>
            <a:custGeom>
              <a:avLst/>
              <a:gdLst/>
              <a:ahLst/>
              <a:cxnLst/>
              <a:rect l="l" t="t" r="r" b="b"/>
              <a:pathLst>
                <a:path w="4969" h="9371" extrusionOk="0">
                  <a:moveTo>
                    <a:pt x="2624" y="145"/>
                  </a:moveTo>
                  <a:lnTo>
                    <a:pt x="4968" y="9370"/>
                  </a:lnTo>
                  <a:lnTo>
                    <a:pt x="0" y="9370"/>
                  </a:lnTo>
                  <a:lnTo>
                    <a:pt x="2345" y="144"/>
                  </a:lnTo>
                  <a:cubicBezTo>
                    <a:pt x="2381" y="1"/>
                    <a:pt x="2586" y="1"/>
                    <a:pt x="2624"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4618878" y="4043544"/>
              <a:ext cx="439317" cy="1099793"/>
            </a:xfrm>
            <a:custGeom>
              <a:avLst/>
              <a:gdLst/>
              <a:ahLst/>
              <a:cxnLst/>
              <a:rect l="l" t="t" r="r" b="b"/>
              <a:pathLst>
                <a:path w="2783" h="6967" extrusionOk="0">
                  <a:moveTo>
                    <a:pt x="904" y="110"/>
                  </a:moveTo>
                  <a:cubicBezTo>
                    <a:pt x="904" y="50"/>
                    <a:pt x="952" y="0"/>
                    <a:pt x="1013" y="0"/>
                  </a:cubicBezTo>
                  <a:cubicBezTo>
                    <a:pt x="1073" y="0"/>
                    <a:pt x="1122" y="50"/>
                    <a:pt x="1122" y="110"/>
                  </a:cubicBezTo>
                  <a:lnTo>
                    <a:pt x="1122" y="2612"/>
                  </a:lnTo>
                  <a:lnTo>
                    <a:pt x="1636" y="2315"/>
                  </a:lnTo>
                  <a:cubicBezTo>
                    <a:pt x="1711" y="2271"/>
                    <a:pt x="1777" y="2384"/>
                    <a:pt x="1702" y="2427"/>
                  </a:cubicBezTo>
                  <a:lnTo>
                    <a:pt x="1122" y="2763"/>
                  </a:lnTo>
                  <a:lnTo>
                    <a:pt x="1122" y="6341"/>
                  </a:lnTo>
                  <a:lnTo>
                    <a:pt x="2647" y="5460"/>
                  </a:lnTo>
                  <a:cubicBezTo>
                    <a:pt x="2721" y="5421"/>
                    <a:pt x="2783" y="5528"/>
                    <a:pt x="2712" y="5573"/>
                  </a:cubicBezTo>
                  <a:lnTo>
                    <a:pt x="1122" y="6491"/>
                  </a:lnTo>
                  <a:lnTo>
                    <a:pt x="1122" y="6966"/>
                  </a:lnTo>
                  <a:lnTo>
                    <a:pt x="904" y="6966"/>
                  </a:lnTo>
                  <a:lnTo>
                    <a:pt x="904" y="4949"/>
                  </a:lnTo>
                  <a:lnTo>
                    <a:pt x="82" y="4475"/>
                  </a:lnTo>
                  <a:cubicBezTo>
                    <a:pt x="0" y="4432"/>
                    <a:pt x="70" y="4312"/>
                    <a:pt x="146" y="4362"/>
                  </a:cubicBezTo>
                  <a:lnTo>
                    <a:pt x="902" y="4798"/>
                  </a:lnTo>
                  <a:lnTo>
                    <a:pt x="902" y="1930"/>
                  </a:lnTo>
                  <a:lnTo>
                    <a:pt x="411" y="1645"/>
                  </a:lnTo>
                  <a:cubicBezTo>
                    <a:pt x="331" y="1603"/>
                    <a:pt x="399" y="1483"/>
                    <a:pt x="477" y="1533"/>
                  </a:cubicBezTo>
                  <a:lnTo>
                    <a:pt x="902" y="177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5633118" y="3991609"/>
              <a:ext cx="618012" cy="1151728"/>
            </a:xfrm>
            <a:custGeom>
              <a:avLst/>
              <a:gdLst/>
              <a:ahLst/>
              <a:cxnLst/>
              <a:rect l="l" t="t" r="r" b="b"/>
              <a:pathLst>
                <a:path w="3915" h="7296" extrusionOk="0">
                  <a:moveTo>
                    <a:pt x="2096" y="145"/>
                  </a:moveTo>
                  <a:lnTo>
                    <a:pt x="3915" y="7295"/>
                  </a:lnTo>
                  <a:lnTo>
                    <a:pt x="0" y="7295"/>
                  </a:lnTo>
                  <a:lnTo>
                    <a:pt x="1818" y="144"/>
                  </a:lnTo>
                  <a:cubicBezTo>
                    <a:pt x="1855" y="0"/>
                    <a:pt x="2059" y="0"/>
                    <a:pt x="209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5484100" y="4370943"/>
              <a:ext cx="281144" cy="772397"/>
            </a:xfrm>
            <a:custGeom>
              <a:avLst/>
              <a:gdLst/>
              <a:ahLst/>
              <a:cxnLst/>
              <a:rect l="l" t="t" r="r" b="b"/>
              <a:pathLst>
                <a:path w="1781" h="4893" extrusionOk="0">
                  <a:moveTo>
                    <a:pt x="904" y="110"/>
                  </a:moveTo>
                  <a:cubicBezTo>
                    <a:pt x="904" y="50"/>
                    <a:pt x="953" y="1"/>
                    <a:pt x="1013" y="1"/>
                  </a:cubicBezTo>
                  <a:cubicBezTo>
                    <a:pt x="1073" y="1"/>
                    <a:pt x="1122" y="50"/>
                    <a:pt x="1122" y="110"/>
                  </a:cubicBezTo>
                  <a:lnTo>
                    <a:pt x="1122" y="2611"/>
                  </a:lnTo>
                  <a:lnTo>
                    <a:pt x="1637" y="2315"/>
                  </a:lnTo>
                  <a:cubicBezTo>
                    <a:pt x="1713" y="2268"/>
                    <a:pt x="1781" y="2385"/>
                    <a:pt x="1702" y="2428"/>
                  </a:cubicBezTo>
                  <a:lnTo>
                    <a:pt x="1122" y="2763"/>
                  </a:lnTo>
                  <a:lnTo>
                    <a:pt x="1122" y="4892"/>
                  </a:lnTo>
                  <a:lnTo>
                    <a:pt x="806" y="4892"/>
                  </a:lnTo>
                  <a:lnTo>
                    <a:pt x="82" y="4474"/>
                  </a:lnTo>
                  <a:cubicBezTo>
                    <a:pt x="1" y="4433"/>
                    <a:pt x="70" y="4313"/>
                    <a:pt x="146" y="4361"/>
                  </a:cubicBezTo>
                  <a:lnTo>
                    <a:pt x="902" y="4797"/>
                  </a:lnTo>
                  <a:lnTo>
                    <a:pt x="902" y="1930"/>
                  </a:lnTo>
                  <a:lnTo>
                    <a:pt x="411" y="1646"/>
                  </a:lnTo>
                  <a:cubicBezTo>
                    <a:pt x="336" y="1602"/>
                    <a:pt x="400" y="1489"/>
                    <a:pt x="477" y="1533"/>
                  </a:cubicBezTo>
                  <a:lnTo>
                    <a:pt x="902"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5860118" y="3957985"/>
              <a:ext cx="621327" cy="1185352"/>
            </a:xfrm>
            <a:custGeom>
              <a:avLst/>
              <a:gdLst/>
              <a:ahLst/>
              <a:cxnLst/>
              <a:rect l="l" t="t" r="r" b="b"/>
              <a:pathLst>
                <a:path w="3936" h="7509" extrusionOk="0">
                  <a:moveTo>
                    <a:pt x="2052" y="88"/>
                  </a:moveTo>
                  <a:lnTo>
                    <a:pt x="3934" y="7490"/>
                  </a:lnTo>
                  <a:cubicBezTo>
                    <a:pt x="3935" y="7493"/>
                    <a:pt x="3936" y="7497"/>
                    <a:pt x="3936" y="7501"/>
                  </a:cubicBezTo>
                  <a:lnTo>
                    <a:pt x="3936" y="7508"/>
                  </a:lnTo>
                  <a:lnTo>
                    <a:pt x="0" y="7508"/>
                  </a:lnTo>
                  <a:lnTo>
                    <a:pt x="0" y="7501"/>
                  </a:lnTo>
                  <a:cubicBezTo>
                    <a:pt x="0" y="7497"/>
                    <a:pt x="1" y="7493"/>
                    <a:pt x="2" y="7490"/>
                  </a:cubicBezTo>
                  <a:lnTo>
                    <a:pt x="1884" y="88"/>
                  </a:lnTo>
                  <a:cubicBezTo>
                    <a:pt x="1906" y="0"/>
                    <a:pt x="2031" y="0"/>
                    <a:pt x="2053" y="8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5692157" y="4187195"/>
              <a:ext cx="312558" cy="956143"/>
            </a:xfrm>
            <a:custGeom>
              <a:avLst/>
              <a:gdLst/>
              <a:ahLst/>
              <a:cxnLst/>
              <a:rect l="l" t="t" r="r" b="b"/>
              <a:pathLst>
                <a:path w="1980" h="6057" extrusionOk="0">
                  <a:moveTo>
                    <a:pt x="838" y="72"/>
                  </a:moveTo>
                  <a:cubicBezTo>
                    <a:pt x="835" y="33"/>
                    <a:pt x="866" y="1"/>
                    <a:pt x="905" y="1"/>
                  </a:cubicBezTo>
                  <a:cubicBezTo>
                    <a:pt x="942" y="1"/>
                    <a:pt x="973" y="33"/>
                    <a:pt x="970" y="72"/>
                  </a:cubicBezTo>
                  <a:lnTo>
                    <a:pt x="970" y="1588"/>
                  </a:lnTo>
                  <a:lnTo>
                    <a:pt x="1282" y="1408"/>
                  </a:lnTo>
                  <a:cubicBezTo>
                    <a:pt x="1328" y="1381"/>
                    <a:pt x="1368" y="1450"/>
                    <a:pt x="1322" y="1476"/>
                  </a:cubicBezTo>
                  <a:lnTo>
                    <a:pt x="970" y="1680"/>
                  </a:lnTo>
                  <a:lnTo>
                    <a:pt x="970" y="3847"/>
                  </a:lnTo>
                  <a:lnTo>
                    <a:pt x="1895" y="3314"/>
                  </a:lnTo>
                  <a:cubicBezTo>
                    <a:pt x="1939" y="3290"/>
                    <a:pt x="1978" y="3355"/>
                    <a:pt x="1935" y="3382"/>
                  </a:cubicBezTo>
                  <a:lnTo>
                    <a:pt x="970" y="3939"/>
                  </a:lnTo>
                  <a:lnTo>
                    <a:pt x="970" y="6018"/>
                  </a:lnTo>
                  <a:lnTo>
                    <a:pt x="1895" y="5484"/>
                  </a:lnTo>
                  <a:cubicBezTo>
                    <a:pt x="1941" y="5458"/>
                    <a:pt x="1979" y="5526"/>
                    <a:pt x="1935" y="5553"/>
                  </a:cubicBezTo>
                  <a:lnTo>
                    <a:pt x="1060" y="6056"/>
                  </a:lnTo>
                  <a:lnTo>
                    <a:pt x="838" y="6056"/>
                  </a:lnTo>
                  <a:lnTo>
                    <a:pt x="838" y="4832"/>
                  </a:lnTo>
                  <a:lnTo>
                    <a:pt x="46" y="4375"/>
                  </a:lnTo>
                  <a:cubicBezTo>
                    <a:pt x="0" y="4349"/>
                    <a:pt x="40" y="4281"/>
                    <a:pt x="86" y="4307"/>
                  </a:cubicBezTo>
                  <a:lnTo>
                    <a:pt x="838" y="4741"/>
                  </a:lnTo>
                  <a:lnTo>
                    <a:pt x="838" y="3004"/>
                  </a:lnTo>
                  <a:lnTo>
                    <a:pt x="340" y="2716"/>
                  </a:lnTo>
                  <a:cubicBezTo>
                    <a:pt x="294" y="2690"/>
                    <a:pt x="334" y="2620"/>
                    <a:pt x="380" y="2647"/>
                  </a:cubicBezTo>
                  <a:lnTo>
                    <a:pt x="838" y="2912"/>
                  </a:lnTo>
                  <a:lnTo>
                    <a:pt x="838" y="1174"/>
                  </a:lnTo>
                  <a:lnTo>
                    <a:pt x="540" y="1002"/>
                  </a:lnTo>
                  <a:cubicBezTo>
                    <a:pt x="497" y="975"/>
                    <a:pt x="534" y="909"/>
                    <a:pt x="580" y="934"/>
                  </a:cubicBezTo>
                  <a:lnTo>
                    <a:pt x="839" y="10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6723919" y="4172357"/>
              <a:ext cx="513510" cy="970981"/>
            </a:xfrm>
            <a:custGeom>
              <a:avLst/>
              <a:gdLst/>
              <a:ahLst/>
              <a:cxnLst/>
              <a:rect l="l" t="t" r="r" b="b"/>
              <a:pathLst>
                <a:path w="3253" h="6151" extrusionOk="0">
                  <a:moveTo>
                    <a:pt x="1710" y="87"/>
                  </a:moveTo>
                  <a:lnTo>
                    <a:pt x="3252" y="6150"/>
                  </a:lnTo>
                  <a:lnTo>
                    <a:pt x="1" y="6150"/>
                  </a:lnTo>
                  <a:lnTo>
                    <a:pt x="1542" y="87"/>
                  </a:lnTo>
                  <a:cubicBezTo>
                    <a:pt x="1563" y="0"/>
                    <a:pt x="1688" y="0"/>
                    <a:pt x="1710"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6610735" y="4401251"/>
              <a:ext cx="313505" cy="742088"/>
            </a:xfrm>
            <a:custGeom>
              <a:avLst/>
              <a:gdLst/>
              <a:ahLst/>
              <a:cxnLst/>
              <a:rect l="l" t="t" r="r" b="b"/>
              <a:pathLst>
                <a:path w="1986" h="4701" extrusionOk="0">
                  <a:moveTo>
                    <a:pt x="843" y="73"/>
                  </a:moveTo>
                  <a:cubicBezTo>
                    <a:pt x="839" y="34"/>
                    <a:pt x="870" y="0"/>
                    <a:pt x="909" y="0"/>
                  </a:cubicBezTo>
                  <a:cubicBezTo>
                    <a:pt x="948" y="0"/>
                    <a:pt x="979" y="34"/>
                    <a:pt x="975" y="73"/>
                  </a:cubicBezTo>
                  <a:lnTo>
                    <a:pt x="975" y="1589"/>
                  </a:lnTo>
                  <a:lnTo>
                    <a:pt x="1289" y="1408"/>
                  </a:lnTo>
                  <a:cubicBezTo>
                    <a:pt x="1334" y="1380"/>
                    <a:pt x="1376" y="1451"/>
                    <a:pt x="1327" y="1477"/>
                  </a:cubicBezTo>
                  <a:lnTo>
                    <a:pt x="976" y="1680"/>
                  </a:lnTo>
                  <a:lnTo>
                    <a:pt x="976" y="3848"/>
                  </a:lnTo>
                  <a:lnTo>
                    <a:pt x="1900" y="3314"/>
                  </a:lnTo>
                  <a:cubicBezTo>
                    <a:pt x="1946" y="3288"/>
                    <a:pt x="1986" y="3356"/>
                    <a:pt x="1940" y="3383"/>
                  </a:cubicBezTo>
                  <a:lnTo>
                    <a:pt x="976" y="3940"/>
                  </a:lnTo>
                  <a:lnTo>
                    <a:pt x="976" y="4700"/>
                  </a:lnTo>
                  <a:lnTo>
                    <a:pt x="844" y="4700"/>
                  </a:lnTo>
                  <a:lnTo>
                    <a:pt x="844" y="3005"/>
                  </a:lnTo>
                  <a:lnTo>
                    <a:pt x="347" y="2718"/>
                  </a:lnTo>
                  <a:cubicBezTo>
                    <a:pt x="301" y="2691"/>
                    <a:pt x="340" y="2623"/>
                    <a:pt x="385" y="2648"/>
                  </a:cubicBezTo>
                  <a:lnTo>
                    <a:pt x="844" y="2913"/>
                  </a:lnTo>
                  <a:lnTo>
                    <a:pt x="844" y="1176"/>
                  </a:lnTo>
                  <a:lnTo>
                    <a:pt x="547" y="1003"/>
                  </a:lnTo>
                  <a:cubicBezTo>
                    <a:pt x="501" y="978"/>
                    <a:pt x="540" y="909"/>
                    <a:pt x="585" y="935"/>
                  </a:cubicBezTo>
                  <a:lnTo>
                    <a:pt x="843" y="1085"/>
                  </a:lnTo>
                  <a:close/>
                  <a:moveTo>
                    <a:pt x="612" y="4700"/>
                  </a:moveTo>
                  <a:lnTo>
                    <a:pt x="770" y="4700"/>
                  </a:lnTo>
                  <a:lnTo>
                    <a:pt x="90" y="4308"/>
                  </a:lnTo>
                  <a:cubicBezTo>
                    <a:pt x="43" y="4278"/>
                    <a:pt x="1" y="4351"/>
                    <a:pt x="51" y="437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7438070" y="4480181"/>
              <a:ext cx="357074" cy="663159"/>
            </a:xfrm>
            <a:custGeom>
              <a:avLst/>
              <a:gdLst/>
              <a:ahLst/>
              <a:cxnLst/>
              <a:rect l="l" t="t" r="r" b="b"/>
              <a:pathLst>
                <a:path w="2262" h="4201" extrusionOk="0">
                  <a:moveTo>
                    <a:pt x="1216" y="87"/>
                  </a:moveTo>
                  <a:lnTo>
                    <a:pt x="2261" y="4200"/>
                  </a:lnTo>
                  <a:lnTo>
                    <a:pt x="1" y="4200"/>
                  </a:lnTo>
                  <a:lnTo>
                    <a:pt x="1046" y="87"/>
                  </a:lnTo>
                  <a:cubicBezTo>
                    <a:pt x="1069" y="0"/>
                    <a:pt x="1193" y="0"/>
                    <a:pt x="1214"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7355511" y="4708917"/>
              <a:ext cx="169223" cy="434424"/>
            </a:xfrm>
            <a:custGeom>
              <a:avLst/>
              <a:gdLst/>
              <a:ahLst/>
              <a:cxnLst/>
              <a:rect l="l" t="t" r="r" b="b"/>
              <a:pathLst>
                <a:path w="1072" h="2752" extrusionOk="0">
                  <a:moveTo>
                    <a:pt x="542" y="73"/>
                  </a:moveTo>
                  <a:cubicBezTo>
                    <a:pt x="537" y="34"/>
                    <a:pt x="569" y="1"/>
                    <a:pt x="608" y="1"/>
                  </a:cubicBezTo>
                  <a:cubicBezTo>
                    <a:pt x="647" y="1"/>
                    <a:pt x="677" y="34"/>
                    <a:pt x="674" y="73"/>
                  </a:cubicBezTo>
                  <a:lnTo>
                    <a:pt x="674" y="1588"/>
                  </a:lnTo>
                  <a:lnTo>
                    <a:pt x="985" y="1409"/>
                  </a:lnTo>
                  <a:cubicBezTo>
                    <a:pt x="1031" y="1383"/>
                    <a:pt x="1071" y="1451"/>
                    <a:pt x="1025" y="1477"/>
                  </a:cubicBezTo>
                  <a:lnTo>
                    <a:pt x="674" y="1680"/>
                  </a:lnTo>
                  <a:lnTo>
                    <a:pt x="674" y="2751"/>
                  </a:lnTo>
                  <a:lnTo>
                    <a:pt x="542" y="2751"/>
                  </a:lnTo>
                  <a:lnTo>
                    <a:pt x="542" y="1176"/>
                  </a:lnTo>
                  <a:lnTo>
                    <a:pt x="245" y="1004"/>
                  </a:lnTo>
                  <a:cubicBezTo>
                    <a:pt x="194" y="978"/>
                    <a:pt x="236" y="905"/>
                    <a:pt x="283" y="935"/>
                  </a:cubicBezTo>
                  <a:lnTo>
                    <a:pt x="542" y="1084"/>
                  </a:lnTo>
                  <a:lnTo>
                    <a:pt x="542" y="73"/>
                  </a:lnTo>
                  <a:close/>
                  <a:moveTo>
                    <a:pt x="103" y="2751"/>
                  </a:moveTo>
                  <a:lnTo>
                    <a:pt x="262" y="2751"/>
                  </a:lnTo>
                  <a:lnTo>
                    <a:pt x="84" y="2649"/>
                  </a:lnTo>
                  <a:cubicBezTo>
                    <a:pt x="38" y="2624"/>
                    <a:pt x="0" y="2690"/>
                    <a:pt x="44" y="271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7005854" y="4308746"/>
              <a:ext cx="443737" cy="834593"/>
            </a:xfrm>
            <a:custGeom>
              <a:avLst/>
              <a:gdLst/>
              <a:ahLst/>
              <a:cxnLst/>
              <a:rect l="l" t="t" r="r" b="b"/>
              <a:pathLst>
                <a:path w="2811" h="5287" extrusionOk="0">
                  <a:moveTo>
                    <a:pt x="1490" y="89"/>
                  </a:moveTo>
                  <a:lnTo>
                    <a:pt x="2811" y="5286"/>
                  </a:lnTo>
                  <a:lnTo>
                    <a:pt x="0" y="5286"/>
                  </a:lnTo>
                  <a:lnTo>
                    <a:pt x="1322" y="89"/>
                  </a:lnTo>
                  <a:cubicBezTo>
                    <a:pt x="1343" y="1"/>
                    <a:pt x="1468" y="1"/>
                    <a:pt x="1490" y="8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6880830" y="4536536"/>
              <a:ext cx="266779" cy="606804"/>
            </a:xfrm>
            <a:custGeom>
              <a:avLst/>
              <a:gdLst/>
              <a:ahLst/>
              <a:cxnLst/>
              <a:rect l="l" t="t" r="r" b="b"/>
              <a:pathLst>
                <a:path w="1690" h="3844" extrusionOk="0">
                  <a:moveTo>
                    <a:pt x="548" y="81"/>
                  </a:moveTo>
                  <a:cubicBezTo>
                    <a:pt x="555" y="1"/>
                    <a:pt x="672" y="1"/>
                    <a:pt x="679" y="81"/>
                  </a:cubicBezTo>
                  <a:lnTo>
                    <a:pt x="679" y="1596"/>
                  </a:lnTo>
                  <a:lnTo>
                    <a:pt x="991" y="1416"/>
                  </a:lnTo>
                  <a:cubicBezTo>
                    <a:pt x="1037" y="1389"/>
                    <a:pt x="1077" y="1459"/>
                    <a:pt x="1031" y="1485"/>
                  </a:cubicBezTo>
                  <a:lnTo>
                    <a:pt x="679" y="1688"/>
                  </a:lnTo>
                  <a:lnTo>
                    <a:pt x="679" y="3843"/>
                  </a:lnTo>
                  <a:lnTo>
                    <a:pt x="548" y="3843"/>
                  </a:lnTo>
                  <a:lnTo>
                    <a:pt x="548" y="3012"/>
                  </a:lnTo>
                  <a:lnTo>
                    <a:pt x="49" y="2725"/>
                  </a:lnTo>
                  <a:cubicBezTo>
                    <a:pt x="1" y="2699"/>
                    <a:pt x="42" y="2628"/>
                    <a:pt x="89" y="2656"/>
                  </a:cubicBezTo>
                  <a:lnTo>
                    <a:pt x="548" y="2920"/>
                  </a:lnTo>
                  <a:lnTo>
                    <a:pt x="548" y="1184"/>
                  </a:lnTo>
                  <a:lnTo>
                    <a:pt x="249" y="1011"/>
                  </a:lnTo>
                  <a:cubicBezTo>
                    <a:pt x="203" y="985"/>
                    <a:pt x="243" y="917"/>
                    <a:pt x="289" y="942"/>
                  </a:cubicBezTo>
                  <a:lnTo>
                    <a:pt x="548" y="1092"/>
                  </a:lnTo>
                  <a:lnTo>
                    <a:pt x="548" y="81"/>
                  </a:lnTo>
                  <a:close/>
                  <a:moveTo>
                    <a:pt x="701" y="3843"/>
                  </a:moveTo>
                  <a:lnTo>
                    <a:pt x="859" y="3843"/>
                  </a:lnTo>
                  <a:lnTo>
                    <a:pt x="1644" y="3391"/>
                  </a:lnTo>
                  <a:cubicBezTo>
                    <a:pt x="1690" y="3364"/>
                    <a:pt x="1650" y="3295"/>
                    <a:pt x="1604" y="332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6277496" y="4091533"/>
              <a:ext cx="559605" cy="1051805"/>
            </a:xfrm>
            <a:custGeom>
              <a:avLst/>
              <a:gdLst/>
              <a:ahLst/>
              <a:cxnLst/>
              <a:rect l="l" t="t" r="r" b="b"/>
              <a:pathLst>
                <a:path w="3545" h="6663" extrusionOk="0">
                  <a:moveTo>
                    <a:pt x="1879" y="111"/>
                  </a:moveTo>
                  <a:lnTo>
                    <a:pt x="3545" y="6662"/>
                  </a:lnTo>
                  <a:lnTo>
                    <a:pt x="1" y="6662"/>
                  </a:lnTo>
                  <a:lnTo>
                    <a:pt x="1666" y="111"/>
                  </a:lnTo>
                  <a:cubicBezTo>
                    <a:pt x="1694" y="1"/>
                    <a:pt x="1850" y="1"/>
                    <a:pt x="1879" y="11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6119637" y="4382782"/>
              <a:ext cx="336710" cy="760715"/>
            </a:xfrm>
            <a:custGeom>
              <a:avLst/>
              <a:gdLst/>
              <a:ahLst/>
              <a:cxnLst/>
              <a:rect l="l" t="t" r="r" b="b"/>
              <a:pathLst>
                <a:path w="2133" h="4819" extrusionOk="0">
                  <a:moveTo>
                    <a:pt x="688" y="84"/>
                  </a:moveTo>
                  <a:cubicBezTo>
                    <a:pt x="688" y="39"/>
                    <a:pt x="726" y="1"/>
                    <a:pt x="773" y="1"/>
                  </a:cubicBezTo>
                  <a:cubicBezTo>
                    <a:pt x="819" y="1"/>
                    <a:pt x="856" y="39"/>
                    <a:pt x="856" y="84"/>
                  </a:cubicBezTo>
                  <a:lnTo>
                    <a:pt x="856" y="2003"/>
                  </a:lnTo>
                  <a:lnTo>
                    <a:pt x="1251" y="1775"/>
                  </a:lnTo>
                  <a:cubicBezTo>
                    <a:pt x="1309" y="1746"/>
                    <a:pt x="1356" y="1828"/>
                    <a:pt x="1302" y="1862"/>
                  </a:cubicBezTo>
                  <a:lnTo>
                    <a:pt x="856" y="2120"/>
                  </a:lnTo>
                  <a:lnTo>
                    <a:pt x="856" y="4817"/>
                  </a:lnTo>
                  <a:lnTo>
                    <a:pt x="688" y="4817"/>
                  </a:lnTo>
                  <a:lnTo>
                    <a:pt x="688" y="3797"/>
                  </a:lnTo>
                  <a:lnTo>
                    <a:pt x="58" y="3432"/>
                  </a:lnTo>
                  <a:cubicBezTo>
                    <a:pt x="0" y="3399"/>
                    <a:pt x="50" y="3312"/>
                    <a:pt x="108" y="3346"/>
                  </a:cubicBezTo>
                  <a:lnTo>
                    <a:pt x="688" y="3682"/>
                  </a:lnTo>
                  <a:lnTo>
                    <a:pt x="688" y="1481"/>
                  </a:lnTo>
                  <a:lnTo>
                    <a:pt x="311" y="1263"/>
                  </a:lnTo>
                  <a:cubicBezTo>
                    <a:pt x="253" y="1230"/>
                    <a:pt x="304" y="1143"/>
                    <a:pt x="361" y="1176"/>
                  </a:cubicBezTo>
                  <a:lnTo>
                    <a:pt x="688" y="1365"/>
                  </a:lnTo>
                  <a:lnTo>
                    <a:pt x="688" y="84"/>
                  </a:lnTo>
                  <a:close/>
                  <a:moveTo>
                    <a:pt x="939" y="4819"/>
                  </a:moveTo>
                  <a:lnTo>
                    <a:pt x="1138" y="4819"/>
                  </a:lnTo>
                  <a:lnTo>
                    <a:pt x="2077" y="4277"/>
                  </a:lnTo>
                  <a:cubicBezTo>
                    <a:pt x="2132" y="4242"/>
                    <a:pt x="2084" y="4159"/>
                    <a:pt x="2027" y="419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2962944" y="3346283"/>
              <a:ext cx="845958" cy="1797050"/>
            </a:xfrm>
            <a:custGeom>
              <a:avLst/>
              <a:gdLst/>
              <a:ahLst/>
              <a:cxnLst/>
              <a:rect l="l" t="t" r="r" b="b"/>
              <a:pathLst>
                <a:path w="5359" h="11384" extrusionOk="0">
                  <a:moveTo>
                    <a:pt x="2793" y="117"/>
                  </a:moveTo>
                  <a:lnTo>
                    <a:pt x="5329" y="10093"/>
                  </a:lnTo>
                  <a:cubicBezTo>
                    <a:pt x="5330" y="10098"/>
                    <a:pt x="5331" y="10103"/>
                    <a:pt x="5332" y="10108"/>
                  </a:cubicBezTo>
                  <a:cubicBezTo>
                    <a:pt x="5358" y="10337"/>
                    <a:pt x="5320" y="10633"/>
                    <a:pt x="5243" y="10847"/>
                  </a:cubicBezTo>
                  <a:cubicBezTo>
                    <a:pt x="5157" y="11084"/>
                    <a:pt x="5022" y="11260"/>
                    <a:pt x="4851" y="11383"/>
                  </a:cubicBezTo>
                  <a:lnTo>
                    <a:pt x="508" y="11383"/>
                  </a:lnTo>
                  <a:cubicBezTo>
                    <a:pt x="336" y="11260"/>
                    <a:pt x="202" y="11084"/>
                    <a:pt x="116" y="10847"/>
                  </a:cubicBezTo>
                  <a:cubicBezTo>
                    <a:pt x="38" y="10633"/>
                    <a:pt x="1" y="10337"/>
                    <a:pt x="27" y="10108"/>
                  </a:cubicBezTo>
                  <a:cubicBezTo>
                    <a:pt x="28" y="10103"/>
                    <a:pt x="29" y="10098"/>
                    <a:pt x="30" y="10093"/>
                  </a:cubicBezTo>
                  <a:lnTo>
                    <a:pt x="2565" y="117"/>
                  </a:lnTo>
                  <a:cubicBezTo>
                    <a:pt x="2597" y="1"/>
                    <a:pt x="2762" y="1"/>
                    <a:pt x="279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2732786" y="3656002"/>
              <a:ext cx="421795" cy="1487333"/>
            </a:xfrm>
            <a:custGeom>
              <a:avLst/>
              <a:gdLst/>
              <a:ahLst/>
              <a:cxnLst/>
              <a:rect l="l" t="t" r="r" b="b"/>
              <a:pathLst>
                <a:path w="2672" h="9422" extrusionOk="0">
                  <a:moveTo>
                    <a:pt x="1132" y="89"/>
                  </a:moveTo>
                  <a:cubicBezTo>
                    <a:pt x="1132" y="40"/>
                    <a:pt x="1172" y="0"/>
                    <a:pt x="1221" y="0"/>
                  </a:cubicBezTo>
                  <a:cubicBezTo>
                    <a:pt x="1271" y="0"/>
                    <a:pt x="1311" y="40"/>
                    <a:pt x="1311" y="89"/>
                  </a:cubicBezTo>
                  <a:lnTo>
                    <a:pt x="1311" y="2132"/>
                  </a:lnTo>
                  <a:lnTo>
                    <a:pt x="1732" y="1890"/>
                  </a:lnTo>
                  <a:cubicBezTo>
                    <a:pt x="1793" y="1853"/>
                    <a:pt x="1847" y="1946"/>
                    <a:pt x="1785" y="1981"/>
                  </a:cubicBezTo>
                  <a:lnTo>
                    <a:pt x="1311" y="2255"/>
                  </a:lnTo>
                  <a:lnTo>
                    <a:pt x="1311" y="5178"/>
                  </a:lnTo>
                  <a:lnTo>
                    <a:pt x="2557" y="4458"/>
                  </a:lnTo>
                  <a:cubicBezTo>
                    <a:pt x="2618" y="4423"/>
                    <a:pt x="2671" y="4516"/>
                    <a:pt x="2610" y="4551"/>
                  </a:cubicBezTo>
                  <a:lnTo>
                    <a:pt x="1311" y="5301"/>
                  </a:lnTo>
                  <a:lnTo>
                    <a:pt x="1311" y="8103"/>
                  </a:lnTo>
                  <a:lnTo>
                    <a:pt x="2557" y="7384"/>
                  </a:lnTo>
                  <a:cubicBezTo>
                    <a:pt x="2618" y="7351"/>
                    <a:pt x="2669" y="7440"/>
                    <a:pt x="2610" y="7476"/>
                  </a:cubicBezTo>
                  <a:lnTo>
                    <a:pt x="1311" y="8226"/>
                  </a:lnTo>
                  <a:lnTo>
                    <a:pt x="1311" y="9421"/>
                  </a:lnTo>
                  <a:lnTo>
                    <a:pt x="1132" y="9421"/>
                  </a:lnTo>
                  <a:lnTo>
                    <a:pt x="1132" y="8972"/>
                  </a:lnTo>
                  <a:lnTo>
                    <a:pt x="65" y="8356"/>
                  </a:lnTo>
                  <a:cubicBezTo>
                    <a:pt x="3" y="8321"/>
                    <a:pt x="57" y="8228"/>
                    <a:pt x="118" y="8263"/>
                  </a:cubicBezTo>
                  <a:lnTo>
                    <a:pt x="1133" y="8849"/>
                  </a:lnTo>
                  <a:lnTo>
                    <a:pt x="1133" y="6508"/>
                  </a:lnTo>
                  <a:lnTo>
                    <a:pt x="65" y="5891"/>
                  </a:lnTo>
                  <a:cubicBezTo>
                    <a:pt x="1" y="5856"/>
                    <a:pt x="56" y="5760"/>
                    <a:pt x="118" y="5798"/>
                  </a:cubicBezTo>
                  <a:lnTo>
                    <a:pt x="1133" y="6384"/>
                  </a:lnTo>
                  <a:lnTo>
                    <a:pt x="1133" y="4042"/>
                  </a:lnTo>
                  <a:lnTo>
                    <a:pt x="461" y="3654"/>
                  </a:lnTo>
                  <a:cubicBezTo>
                    <a:pt x="399" y="3618"/>
                    <a:pt x="452" y="3525"/>
                    <a:pt x="514" y="3561"/>
                  </a:cubicBezTo>
                  <a:lnTo>
                    <a:pt x="1131" y="3918"/>
                  </a:lnTo>
                  <a:lnTo>
                    <a:pt x="1131" y="1576"/>
                  </a:lnTo>
                  <a:lnTo>
                    <a:pt x="730" y="1344"/>
                  </a:lnTo>
                  <a:cubicBezTo>
                    <a:pt x="669" y="1308"/>
                    <a:pt x="722" y="1216"/>
                    <a:pt x="783" y="1251"/>
                  </a:cubicBezTo>
                  <a:lnTo>
                    <a:pt x="1131" y="1452"/>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2680693" y="4433770"/>
              <a:ext cx="380594" cy="709569"/>
            </a:xfrm>
            <a:custGeom>
              <a:avLst/>
              <a:gdLst/>
              <a:ahLst/>
              <a:cxnLst/>
              <a:rect l="l" t="t" r="r" b="b"/>
              <a:pathLst>
                <a:path w="2411" h="4495" extrusionOk="0">
                  <a:moveTo>
                    <a:pt x="1290" y="86"/>
                  </a:moveTo>
                  <a:lnTo>
                    <a:pt x="2411" y="4494"/>
                  </a:lnTo>
                  <a:lnTo>
                    <a:pt x="0" y="4494"/>
                  </a:lnTo>
                  <a:lnTo>
                    <a:pt x="1121" y="86"/>
                  </a:lnTo>
                  <a:cubicBezTo>
                    <a:pt x="1144" y="0"/>
                    <a:pt x="1265" y="0"/>
                    <a:pt x="1290" y="8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2587399" y="4660613"/>
              <a:ext cx="170644" cy="482728"/>
            </a:xfrm>
            <a:custGeom>
              <a:avLst/>
              <a:gdLst/>
              <a:ahLst/>
              <a:cxnLst/>
              <a:rect l="l" t="t" r="r" b="b"/>
              <a:pathLst>
                <a:path w="1081" h="3058" extrusionOk="0">
                  <a:moveTo>
                    <a:pt x="547" y="93"/>
                  </a:moveTo>
                  <a:cubicBezTo>
                    <a:pt x="543" y="0"/>
                    <a:pt x="685" y="0"/>
                    <a:pt x="680" y="93"/>
                  </a:cubicBezTo>
                  <a:lnTo>
                    <a:pt x="680" y="1618"/>
                  </a:lnTo>
                  <a:lnTo>
                    <a:pt x="994" y="1437"/>
                  </a:lnTo>
                  <a:cubicBezTo>
                    <a:pt x="1040" y="1410"/>
                    <a:pt x="1080" y="1479"/>
                    <a:pt x="1034" y="1505"/>
                  </a:cubicBezTo>
                  <a:lnTo>
                    <a:pt x="680" y="1710"/>
                  </a:lnTo>
                  <a:lnTo>
                    <a:pt x="680" y="3057"/>
                  </a:lnTo>
                  <a:lnTo>
                    <a:pt x="547" y="3057"/>
                  </a:lnTo>
                  <a:lnTo>
                    <a:pt x="547" y="3043"/>
                  </a:lnTo>
                  <a:lnTo>
                    <a:pt x="46" y="2754"/>
                  </a:lnTo>
                  <a:cubicBezTo>
                    <a:pt x="1" y="2727"/>
                    <a:pt x="41" y="2658"/>
                    <a:pt x="86" y="2685"/>
                  </a:cubicBezTo>
                  <a:lnTo>
                    <a:pt x="547" y="2950"/>
                  </a:lnTo>
                  <a:lnTo>
                    <a:pt x="547" y="1202"/>
                  </a:lnTo>
                  <a:lnTo>
                    <a:pt x="247" y="1029"/>
                  </a:lnTo>
                  <a:cubicBezTo>
                    <a:pt x="199" y="1003"/>
                    <a:pt x="240" y="931"/>
                    <a:pt x="287" y="960"/>
                  </a:cubicBezTo>
                  <a:lnTo>
                    <a:pt x="547" y="111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7322676" y="4358314"/>
              <a:ext cx="419743" cy="785025"/>
            </a:xfrm>
            <a:custGeom>
              <a:avLst/>
              <a:gdLst/>
              <a:ahLst/>
              <a:cxnLst/>
              <a:rect l="l" t="t" r="r" b="b"/>
              <a:pathLst>
                <a:path w="2659" h="4973" extrusionOk="0">
                  <a:moveTo>
                    <a:pt x="1418" y="92"/>
                  </a:moveTo>
                  <a:lnTo>
                    <a:pt x="2659" y="4972"/>
                  </a:lnTo>
                  <a:lnTo>
                    <a:pt x="0" y="4972"/>
                  </a:lnTo>
                  <a:lnTo>
                    <a:pt x="1240" y="92"/>
                  </a:lnTo>
                  <a:cubicBezTo>
                    <a:pt x="1263" y="1"/>
                    <a:pt x="1394" y="1"/>
                    <a:pt x="1418" y="92"/>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7213912" y="4599995"/>
              <a:ext cx="178379" cy="543346"/>
            </a:xfrm>
            <a:custGeom>
              <a:avLst/>
              <a:gdLst/>
              <a:ahLst/>
              <a:cxnLst/>
              <a:rect l="l" t="t" r="r" b="b"/>
              <a:pathLst>
                <a:path w="1130" h="3442" extrusionOk="0">
                  <a:moveTo>
                    <a:pt x="571" y="74"/>
                  </a:moveTo>
                  <a:cubicBezTo>
                    <a:pt x="568" y="34"/>
                    <a:pt x="600" y="1"/>
                    <a:pt x="640" y="1"/>
                  </a:cubicBezTo>
                  <a:cubicBezTo>
                    <a:pt x="680" y="1"/>
                    <a:pt x="712" y="34"/>
                    <a:pt x="709" y="74"/>
                  </a:cubicBezTo>
                  <a:lnTo>
                    <a:pt x="709" y="1672"/>
                  </a:lnTo>
                  <a:lnTo>
                    <a:pt x="1039" y="1481"/>
                  </a:lnTo>
                  <a:cubicBezTo>
                    <a:pt x="1087" y="1454"/>
                    <a:pt x="1129" y="1526"/>
                    <a:pt x="1081" y="1554"/>
                  </a:cubicBezTo>
                  <a:lnTo>
                    <a:pt x="709" y="1768"/>
                  </a:lnTo>
                  <a:lnTo>
                    <a:pt x="709" y="3441"/>
                  </a:lnTo>
                  <a:lnTo>
                    <a:pt x="571" y="3441"/>
                  </a:lnTo>
                  <a:lnTo>
                    <a:pt x="571" y="3164"/>
                  </a:lnTo>
                  <a:lnTo>
                    <a:pt x="45" y="2861"/>
                  </a:lnTo>
                  <a:cubicBezTo>
                    <a:pt x="0" y="2832"/>
                    <a:pt x="39" y="2764"/>
                    <a:pt x="87" y="2789"/>
                  </a:cubicBezTo>
                  <a:lnTo>
                    <a:pt x="571" y="3068"/>
                  </a:lnTo>
                  <a:lnTo>
                    <a:pt x="571" y="1237"/>
                  </a:lnTo>
                  <a:lnTo>
                    <a:pt x="257" y="1056"/>
                  </a:lnTo>
                  <a:cubicBezTo>
                    <a:pt x="208" y="1027"/>
                    <a:pt x="250" y="956"/>
                    <a:pt x="298" y="983"/>
                  </a:cubicBezTo>
                  <a:lnTo>
                    <a:pt x="571" y="114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7582827" y="4616255"/>
              <a:ext cx="288721" cy="527086"/>
            </a:xfrm>
            <a:custGeom>
              <a:avLst/>
              <a:gdLst/>
              <a:ahLst/>
              <a:cxnLst/>
              <a:rect l="l" t="t" r="r" b="b"/>
              <a:pathLst>
                <a:path w="1829" h="3339" extrusionOk="0">
                  <a:moveTo>
                    <a:pt x="1003" y="93"/>
                  </a:moveTo>
                  <a:lnTo>
                    <a:pt x="1828" y="3338"/>
                  </a:lnTo>
                  <a:lnTo>
                    <a:pt x="1" y="3338"/>
                  </a:lnTo>
                  <a:lnTo>
                    <a:pt x="825" y="93"/>
                  </a:lnTo>
                  <a:cubicBezTo>
                    <a:pt x="849" y="0"/>
                    <a:pt x="980" y="0"/>
                    <a:pt x="1003" y="9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7506265" y="4855568"/>
              <a:ext cx="144282" cy="287774"/>
            </a:xfrm>
            <a:custGeom>
              <a:avLst/>
              <a:gdLst/>
              <a:ahLst/>
              <a:cxnLst/>
              <a:rect l="l" t="t" r="r" b="b"/>
              <a:pathLst>
                <a:path w="914" h="1823" extrusionOk="0">
                  <a:moveTo>
                    <a:pt x="360" y="90"/>
                  </a:moveTo>
                  <a:cubicBezTo>
                    <a:pt x="364" y="1"/>
                    <a:pt x="495" y="1"/>
                    <a:pt x="499" y="90"/>
                  </a:cubicBezTo>
                  <a:lnTo>
                    <a:pt x="499" y="1687"/>
                  </a:lnTo>
                  <a:lnTo>
                    <a:pt x="828" y="1498"/>
                  </a:lnTo>
                  <a:cubicBezTo>
                    <a:pt x="875" y="1474"/>
                    <a:pt x="914" y="1541"/>
                    <a:pt x="869" y="1570"/>
                  </a:cubicBezTo>
                  <a:lnTo>
                    <a:pt x="499" y="1784"/>
                  </a:lnTo>
                  <a:lnTo>
                    <a:pt x="499" y="1822"/>
                  </a:lnTo>
                  <a:lnTo>
                    <a:pt x="360" y="1822"/>
                  </a:lnTo>
                  <a:lnTo>
                    <a:pt x="360" y="1251"/>
                  </a:lnTo>
                  <a:lnTo>
                    <a:pt x="46" y="1070"/>
                  </a:lnTo>
                  <a:cubicBezTo>
                    <a:pt x="0" y="1042"/>
                    <a:pt x="40" y="973"/>
                    <a:pt x="87" y="998"/>
                  </a:cubicBezTo>
                  <a:lnTo>
                    <a:pt x="360" y="115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5199955" y="3858850"/>
              <a:ext cx="683523" cy="1284486"/>
            </a:xfrm>
            <a:custGeom>
              <a:avLst/>
              <a:gdLst/>
              <a:ahLst/>
              <a:cxnLst/>
              <a:rect l="l" t="t" r="r" b="b"/>
              <a:pathLst>
                <a:path w="4330" h="8137" extrusionOk="0">
                  <a:moveTo>
                    <a:pt x="2295" y="136"/>
                  </a:moveTo>
                  <a:lnTo>
                    <a:pt x="4329" y="8136"/>
                  </a:lnTo>
                  <a:lnTo>
                    <a:pt x="1" y="8136"/>
                  </a:lnTo>
                  <a:lnTo>
                    <a:pt x="2035" y="134"/>
                  </a:lnTo>
                  <a:cubicBezTo>
                    <a:pt x="2069" y="0"/>
                    <a:pt x="2261" y="0"/>
                    <a:pt x="2295" y="134"/>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2189754" y="3749138"/>
              <a:ext cx="734037" cy="1394197"/>
            </a:xfrm>
            <a:custGeom>
              <a:avLst/>
              <a:gdLst/>
              <a:ahLst/>
              <a:cxnLst/>
              <a:rect l="l" t="t" r="r" b="b"/>
              <a:pathLst>
                <a:path w="4650" h="8832" extrusionOk="0">
                  <a:moveTo>
                    <a:pt x="2434" y="113"/>
                  </a:moveTo>
                  <a:lnTo>
                    <a:pt x="4650" y="8831"/>
                  </a:lnTo>
                  <a:lnTo>
                    <a:pt x="0" y="8831"/>
                  </a:lnTo>
                  <a:lnTo>
                    <a:pt x="2217" y="113"/>
                  </a:lnTo>
                  <a:cubicBezTo>
                    <a:pt x="2245" y="0"/>
                    <a:pt x="2405" y="0"/>
                    <a:pt x="2434" y="11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2005691" y="4042281"/>
              <a:ext cx="400958" cy="1101056"/>
            </a:xfrm>
            <a:custGeom>
              <a:avLst/>
              <a:gdLst/>
              <a:ahLst/>
              <a:cxnLst/>
              <a:rect l="l" t="t" r="r" b="b"/>
              <a:pathLst>
                <a:path w="2540" h="6975" extrusionOk="0">
                  <a:moveTo>
                    <a:pt x="1073" y="111"/>
                  </a:moveTo>
                  <a:cubicBezTo>
                    <a:pt x="1077" y="0"/>
                    <a:pt x="1239" y="0"/>
                    <a:pt x="1244" y="111"/>
                  </a:cubicBezTo>
                  <a:lnTo>
                    <a:pt x="1244" y="2066"/>
                  </a:lnTo>
                  <a:lnTo>
                    <a:pt x="1647" y="1835"/>
                  </a:lnTo>
                  <a:cubicBezTo>
                    <a:pt x="1704" y="1809"/>
                    <a:pt x="1748" y="1886"/>
                    <a:pt x="1698" y="1923"/>
                  </a:cubicBezTo>
                  <a:lnTo>
                    <a:pt x="1244" y="2184"/>
                  </a:lnTo>
                  <a:lnTo>
                    <a:pt x="1244" y="4984"/>
                  </a:lnTo>
                  <a:lnTo>
                    <a:pt x="2437" y="4295"/>
                  </a:lnTo>
                  <a:cubicBezTo>
                    <a:pt x="2494" y="4269"/>
                    <a:pt x="2540" y="4346"/>
                    <a:pt x="2489" y="4383"/>
                  </a:cubicBezTo>
                  <a:lnTo>
                    <a:pt x="1244" y="5101"/>
                  </a:lnTo>
                  <a:lnTo>
                    <a:pt x="1244" y="6974"/>
                  </a:lnTo>
                  <a:lnTo>
                    <a:pt x="1073" y="6974"/>
                  </a:lnTo>
                  <a:lnTo>
                    <a:pt x="1073" y="6256"/>
                  </a:lnTo>
                  <a:lnTo>
                    <a:pt x="51" y="5667"/>
                  </a:lnTo>
                  <a:cubicBezTo>
                    <a:pt x="1" y="5630"/>
                    <a:pt x="46" y="5552"/>
                    <a:pt x="102" y="5579"/>
                  </a:cubicBezTo>
                  <a:lnTo>
                    <a:pt x="1073" y="6138"/>
                  </a:lnTo>
                  <a:lnTo>
                    <a:pt x="1073" y="3895"/>
                  </a:lnTo>
                  <a:lnTo>
                    <a:pt x="431" y="3524"/>
                  </a:lnTo>
                  <a:cubicBezTo>
                    <a:pt x="379" y="3488"/>
                    <a:pt x="425" y="3410"/>
                    <a:pt x="482" y="3436"/>
                  </a:cubicBezTo>
                  <a:lnTo>
                    <a:pt x="1073" y="3777"/>
                  </a:lnTo>
                  <a:lnTo>
                    <a:pt x="1073" y="1534"/>
                  </a:lnTo>
                  <a:lnTo>
                    <a:pt x="689" y="1311"/>
                  </a:lnTo>
                  <a:cubicBezTo>
                    <a:pt x="621" y="1280"/>
                    <a:pt x="679" y="1180"/>
                    <a:pt x="740" y="1223"/>
                  </a:cubicBezTo>
                  <a:lnTo>
                    <a:pt x="1073" y="1416"/>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5006736" y="4211663"/>
              <a:ext cx="410114" cy="931675"/>
            </a:xfrm>
            <a:custGeom>
              <a:avLst/>
              <a:gdLst/>
              <a:ahLst/>
              <a:cxnLst/>
              <a:rect l="l" t="t" r="r" b="b"/>
              <a:pathLst>
                <a:path w="2598" h="5902" extrusionOk="0">
                  <a:moveTo>
                    <a:pt x="839" y="116"/>
                  </a:moveTo>
                  <a:cubicBezTo>
                    <a:pt x="832" y="55"/>
                    <a:pt x="879" y="1"/>
                    <a:pt x="941" y="1"/>
                  </a:cubicBezTo>
                  <a:cubicBezTo>
                    <a:pt x="1003" y="1"/>
                    <a:pt x="1050" y="55"/>
                    <a:pt x="1043" y="116"/>
                  </a:cubicBezTo>
                  <a:lnTo>
                    <a:pt x="1043" y="2456"/>
                  </a:lnTo>
                  <a:lnTo>
                    <a:pt x="1525" y="2177"/>
                  </a:lnTo>
                  <a:cubicBezTo>
                    <a:pt x="1597" y="2135"/>
                    <a:pt x="1659" y="2243"/>
                    <a:pt x="1586" y="2284"/>
                  </a:cubicBezTo>
                  <a:lnTo>
                    <a:pt x="1043" y="2597"/>
                  </a:lnTo>
                  <a:lnTo>
                    <a:pt x="1043" y="5901"/>
                  </a:lnTo>
                  <a:lnTo>
                    <a:pt x="839" y="5901"/>
                  </a:lnTo>
                  <a:lnTo>
                    <a:pt x="839" y="4642"/>
                  </a:lnTo>
                  <a:lnTo>
                    <a:pt x="70" y="4199"/>
                  </a:lnTo>
                  <a:cubicBezTo>
                    <a:pt x="1" y="4158"/>
                    <a:pt x="61" y="4053"/>
                    <a:pt x="131" y="4092"/>
                  </a:cubicBezTo>
                  <a:lnTo>
                    <a:pt x="839" y="4501"/>
                  </a:lnTo>
                  <a:lnTo>
                    <a:pt x="839" y="1819"/>
                  </a:lnTo>
                  <a:lnTo>
                    <a:pt x="378" y="1553"/>
                  </a:lnTo>
                  <a:cubicBezTo>
                    <a:pt x="310" y="1512"/>
                    <a:pt x="370" y="1407"/>
                    <a:pt x="440" y="1447"/>
                  </a:cubicBezTo>
                  <a:lnTo>
                    <a:pt x="839" y="1678"/>
                  </a:lnTo>
                  <a:close/>
                  <a:moveTo>
                    <a:pt x="1117" y="5901"/>
                  </a:moveTo>
                  <a:lnTo>
                    <a:pt x="1361" y="5901"/>
                  </a:lnTo>
                  <a:lnTo>
                    <a:pt x="2532" y="5225"/>
                  </a:lnTo>
                  <a:cubicBezTo>
                    <a:pt x="2597" y="5184"/>
                    <a:pt x="2540" y="5083"/>
                    <a:pt x="2470" y="5119"/>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3648838" y="4109213"/>
              <a:ext cx="553291" cy="1034124"/>
            </a:xfrm>
            <a:custGeom>
              <a:avLst/>
              <a:gdLst/>
              <a:ahLst/>
              <a:cxnLst/>
              <a:rect l="l" t="t" r="r" b="b"/>
              <a:pathLst>
                <a:path w="3505" h="6551" extrusionOk="0">
                  <a:moveTo>
                    <a:pt x="1870" y="123"/>
                  </a:moveTo>
                  <a:lnTo>
                    <a:pt x="3505" y="6550"/>
                  </a:lnTo>
                  <a:lnTo>
                    <a:pt x="1" y="6550"/>
                  </a:lnTo>
                  <a:lnTo>
                    <a:pt x="1634" y="123"/>
                  </a:lnTo>
                  <a:cubicBezTo>
                    <a:pt x="1665" y="1"/>
                    <a:pt x="1839" y="1"/>
                    <a:pt x="1870" y="12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3506608" y="4431876"/>
              <a:ext cx="237260" cy="711464"/>
            </a:xfrm>
            <a:custGeom>
              <a:avLst/>
              <a:gdLst/>
              <a:ahLst/>
              <a:cxnLst/>
              <a:rect l="l" t="t" r="r" b="b"/>
              <a:pathLst>
                <a:path w="1503" h="4507" extrusionOk="0">
                  <a:moveTo>
                    <a:pt x="759" y="93"/>
                  </a:moveTo>
                  <a:cubicBezTo>
                    <a:pt x="759" y="42"/>
                    <a:pt x="800" y="0"/>
                    <a:pt x="852" y="0"/>
                  </a:cubicBezTo>
                  <a:cubicBezTo>
                    <a:pt x="902" y="0"/>
                    <a:pt x="945" y="42"/>
                    <a:pt x="945" y="93"/>
                  </a:cubicBezTo>
                  <a:lnTo>
                    <a:pt x="945" y="2220"/>
                  </a:lnTo>
                  <a:lnTo>
                    <a:pt x="1382" y="1968"/>
                  </a:lnTo>
                  <a:cubicBezTo>
                    <a:pt x="1447" y="1931"/>
                    <a:pt x="1502" y="2028"/>
                    <a:pt x="1437" y="2064"/>
                  </a:cubicBezTo>
                  <a:lnTo>
                    <a:pt x="945" y="2349"/>
                  </a:lnTo>
                  <a:lnTo>
                    <a:pt x="945" y="4506"/>
                  </a:lnTo>
                  <a:lnTo>
                    <a:pt x="759" y="4506"/>
                  </a:lnTo>
                  <a:lnTo>
                    <a:pt x="759" y="4208"/>
                  </a:lnTo>
                  <a:lnTo>
                    <a:pt x="59" y="3804"/>
                  </a:lnTo>
                  <a:cubicBezTo>
                    <a:pt x="0" y="3767"/>
                    <a:pt x="52" y="3676"/>
                    <a:pt x="116" y="3708"/>
                  </a:cubicBezTo>
                  <a:lnTo>
                    <a:pt x="759" y="4080"/>
                  </a:lnTo>
                  <a:lnTo>
                    <a:pt x="759" y="1641"/>
                  </a:lnTo>
                  <a:lnTo>
                    <a:pt x="340" y="1399"/>
                  </a:lnTo>
                  <a:cubicBezTo>
                    <a:pt x="276" y="1362"/>
                    <a:pt x="331" y="1266"/>
                    <a:pt x="396" y="1302"/>
                  </a:cubicBezTo>
                  <a:lnTo>
                    <a:pt x="759" y="151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4223916" y="4474340"/>
              <a:ext cx="363230" cy="669000"/>
            </a:xfrm>
            <a:custGeom>
              <a:avLst/>
              <a:gdLst/>
              <a:ahLst/>
              <a:cxnLst/>
              <a:rect l="l" t="t" r="r" b="b"/>
              <a:pathLst>
                <a:path w="2301" h="4238" extrusionOk="0">
                  <a:moveTo>
                    <a:pt x="1250" y="103"/>
                  </a:moveTo>
                  <a:lnTo>
                    <a:pt x="2301" y="4237"/>
                  </a:lnTo>
                  <a:lnTo>
                    <a:pt x="1" y="4237"/>
                  </a:lnTo>
                  <a:lnTo>
                    <a:pt x="1052" y="103"/>
                  </a:lnTo>
                  <a:cubicBezTo>
                    <a:pt x="1078" y="1"/>
                    <a:pt x="1224" y="1"/>
                    <a:pt x="1250" y="10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4117836" y="4740963"/>
              <a:ext cx="161015" cy="402379"/>
            </a:xfrm>
            <a:custGeom>
              <a:avLst/>
              <a:gdLst/>
              <a:ahLst/>
              <a:cxnLst/>
              <a:rect l="l" t="t" r="r" b="b"/>
              <a:pathLst>
                <a:path w="1020" h="2549" extrusionOk="0">
                  <a:moveTo>
                    <a:pt x="401" y="100"/>
                  </a:moveTo>
                  <a:cubicBezTo>
                    <a:pt x="405" y="0"/>
                    <a:pt x="553" y="0"/>
                    <a:pt x="556" y="100"/>
                  </a:cubicBezTo>
                  <a:lnTo>
                    <a:pt x="556" y="1882"/>
                  </a:lnTo>
                  <a:lnTo>
                    <a:pt x="923" y="1670"/>
                  </a:lnTo>
                  <a:cubicBezTo>
                    <a:pt x="976" y="1642"/>
                    <a:pt x="1020" y="1718"/>
                    <a:pt x="969" y="1750"/>
                  </a:cubicBezTo>
                  <a:lnTo>
                    <a:pt x="556" y="1989"/>
                  </a:lnTo>
                  <a:lnTo>
                    <a:pt x="556" y="2548"/>
                  </a:lnTo>
                  <a:lnTo>
                    <a:pt x="401" y="2548"/>
                  </a:lnTo>
                  <a:lnTo>
                    <a:pt x="401" y="1395"/>
                  </a:lnTo>
                  <a:lnTo>
                    <a:pt x="51" y="1194"/>
                  </a:lnTo>
                  <a:cubicBezTo>
                    <a:pt x="0" y="1162"/>
                    <a:pt x="45" y="1086"/>
                    <a:pt x="98" y="1113"/>
                  </a:cubicBezTo>
                  <a:lnTo>
                    <a:pt x="401" y="128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1649089" y="3204842"/>
              <a:ext cx="1017865" cy="1938490"/>
            </a:xfrm>
            <a:custGeom>
              <a:avLst/>
              <a:gdLst/>
              <a:ahLst/>
              <a:cxnLst/>
              <a:rect l="l" t="t" r="r" b="b"/>
              <a:pathLst>
                <a:path w="6448" h="12280" extrusionOk="0">
                  <a:moveTo>
                    <a:pt x="3363" y="145"/>
                  </a:moveTo>
                  <a:lnTo>
                    <a:pt x="6447" y="12279"/>
                  </a:lnTo>
                  <a:lnTo>
                    <a:pt x="1" y="12279"/>
                  </a:lnTo>
                  <a:lnTo>
                    <a:pt x="3085" y="145"/>
                  </a:lnTo>
                  <a:cubicBezTo>
                    <a:pt x="3122" y="1"/>
                    <a:pt x="3326" y="1"/>
                    <a:pt x="3363" y="145"/>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1375836" y="3584965"/>
              <a:ext cx="515878" cy="1558369"/>
            </a:xfrm>
            <a:custGeom>
              <a:avLst/>
              <a:gdLst/>
              <a:ahLst/>
              <a:cxnLst/>
              <a:rect l="l" t="t" r="r" b="b"/>
              <a:pathLst>
                <a:path w="3268" h="9872" extrusionOk="0">
                  <a:moveTo>
                    <a:pt x="1384" y="106"/>
                  </a:moveTo>
                  <a:cubicBezTo>
                    <a:pt x="1386" y="47"/>
                    <a:pt x="1434" y="1"/>
                    <a:pt x="1493" y="1"/>
                  </a:cubicBezTo>
                  <a:cubicBezTo>
                    <a:pt x="1552" y="1"/>
                    <a:pt x="1600" y="47"/>
                    <a:pt x="1602" y="106"/>
                  </a:cubicBezTo>
                  <a:lnTo>
                    <a:pt x="1602" y="2608"/>
                  </a:lnTo>
                  <a:lnTo>
                    <a:pt x="2116" y="2310"/>
                  </a:lnTo>
                  <a:cubicBezTo>
                    <a:pt x="2190" y="2272"/>
                    <a:pt x="2253" y="2379"/>
                    <a:pt x="2182" y="2423"/>
                  </a:cubicBezTo>
                  <a:lnTo>
                    <a:pt x="1601" y="2758"/>
                  </a:lnTo>
                  <a:lnTo>
                    <a:pt x="1601" y="6337"/>
                  </a:lnTo>
                  <a:lnTo>
                    <a:pt x="3127" y="5456"/>
                  </a:lnTo>
                  <a:cubicBezTo>
                    <a:pt x="3203" y="5412"/>
                    <a:pt x="3267" y="5526"/>
                    <a:pt x="3192" y="5570"/>
                  </a:cubicBezTo>
                  <a:lnTo>
                    <a:pt x="1601" y="6488"/>
                  </a:lnTo>
                  <a:lnTo>
                    <a:pt x="1601" y="9871"/>
                  </a:lnTo>
                  <a:lnTo>
                    <a:pt x="1382" y="9871"/>
                  </a:lnTo>
                  <a:lnTo>
                    <a:pt x="1382" y="7964"/>
                  </a:lnTo>
                  <a:lnTo>
                    <a:pt x="76" y="7210"/>
                  </a:lnTo>
                  <a:cubicBezTo>
                    <a:pt x="1" y="7167"/>
                    <a:pt x="65" y="7053"/>
                    <a:pt x="142" y="7096"/>
                  </a:cubicBezTo>
                  <a:lnTo>
                    <a:pt x="1382" y="7814"/>
                  </a:lnTo>
                  <a:lnTo>
                    <a:pt x="1382" y="4946"/>
                  </a:lnTo>
                  <a:lnTo>
                    <a:pt x="562" y="4470"/>
                  </a:lnTo>
                  <a:cubicBezTo>
                    <a:pt x="480" y="4428"/>
                    <a:pt x="550" y="4308"/>
                    <a:pt x="626" y="4358"/>
                  </a:cubicBezTo>
                  <a:lnTo>
                    <a:pt x="1382" y="4794"/>
                  </a:lnTo>
                  <a:lnTo>
                    <a:pt x="1382" y="1926"/>
                  </a:lnTo>
                  <a:lnTo>
                    <a:pt x="891" y="1642"/>
                  </a:lnTo>
                  <a:cubicBezTo>
                    <a:pt x="818" y="1598"/>
                    <a:pt x="881" y="1488"/>
                    <a:pt x="957" y="1528"/>
                  </a:cubicBezTo>
                  <a:lnTo>
                    <a:pt x="1382" y="1775"/>
                  </a:lnTo>
                  <a:lnTo>
                    <a:pt x="1382" y="106"/>
                  </a:lnTo>
                  <a:close/>
                  <a:moveTo>
                    <a:pt x="1683" y="9871"/>
                  </a:moveTo>
                  <a:lnTo>
                    <a:pt x="1944" y="9871"/>
                  </a:lnTo>
                  <a:lnTo>
                    <a:pt x="3192" y="9152"/>
                  </a:lnTo>
                  <a:cubicBezTo>
                    <a:pt x="3264" y="9107"/>
                    <a:pt x="3202" y="8998"/>
                    <a:pt x="3127" y="9038"/>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1201718" y="2334253"/>
              <a:ext cx="1009657" cy="2809074"/>
            </a:xfrm>
            <a:custGeom>
              <a:avLst/>
              <a:gdLst/>
              <a:ahLst/>
              <a:cxnLst/>
              <a:rect l="l" t="t" r="r" b="b"/>
              <a:pathLst>
                <a:path w="6396" h="17795" extrusionOk="0">
                  <a:moveTo>
                    <a:pt x="4522" y="191"/>
                  </a:moveTo>
                  <a:lnTo>
                    <a:pt x="6395" y="7563"/>
                  </a:lnTo>
                  <a:lnTo>
                    <a:pt x="6395" y="16058"/>
                  </a:lnTo>
                  <a:cubicBezTo>
                    <a:pt x="6395" y="17012"/>
                    <a:pt x="5613" y="17794"/>
                    <a:pt x="4658" y="17794"/>
                  </a:cubicBezTo>
                  <a:lnTo>
                    <a:pt x="285" y="17794"/>
                  </a:lnTo>
                  <a:cubicBezTo>
                    <a:pt x="249" y="17722"/>
                    <a:pt x="216" y="17645"/>
                    <a:pt x="189" y="17568"/>
                  </a:cubicBezTo>
                  <a:cubicBezTo>
                    <a:pt x="63" y="17221"/>
                    <a:pt x="1" y="16741"/>
                    <a:pt x="44" y="16369"/>
                  </a:cubicBezTo>
                  <a:cubicBezTo>
                    <a:pt x="44" y="16361"/>
                    <a:pt x="47" y="16353"/>
                    <a:pt x="49" y="16345"/>
                  </a:cubicBezTo>
                  <a:lnTo>
                    <a:pt x="4154" y="191"/>
                  </a:lnTo>
                  <a:cubicBezTo>
                    <a:pt x="4203" y="1"/>
                    <a:pt x="4473" y="1"/>
                    <a:pt x="4522" y="191"/>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821753" y="2836716"/>
              <a:ext cx="629694" cy="2306614"/>
            </a:xfrm>
            <a:custGeom>
              <a:avLst/>
              <a:gdLst/>
              <a:ahLst/>
              <a:cxnLst/>
              <a:rect l="l" t="t" r="r" b="b"/>
              <a:pathLst>
                <a:path w="3989" h="14612" extrusionOk="0">
                  <a:moveTo>
                    <a:pt x="1786" y="141"/>
                  </a:moveTo>
                  <a:cubicBezTo>
                    <a:pt x="1788" y="62"/>
                    <a:pt x="1853" y="1"/>
                    <a:pt x="1930" y="1"/>
                  </a:cubicBezTo>
                  <a:cubicBezTo>
                    <a:pt x="2009" y="1"/>
                    <a:pt x="2073" y="62"/>
                    <a:pt x="2076" y="141"/>
                  </a:cubicBezTo>
                  <a:lnTo>
                    <a:pt x="2076" y="3449"/>
                  </a:lnTo>
                  <a:lnTo>
                    <a:pt x="2757" y="3056"/>
                  </a:lnTo>
                  <a:cubicBezTo>
                    <a:pt x="2798" y="3032"/>
                    <a:pt x="2851" y="3046"/>
                    <a:pt x="2875" y="3088"/>
                  </a:cubicBezTo>
                  <a:cubicBezTo>
                    <a:pt x="2898" y="3129"/>
                    <a:pt x="2884" y="3182"/>
                    <a:pt x="2843" y="3205"/>
                  </a:cubicBezTo>
                  <a:lnTo>
                    <a:pt x="2076" y="3648"/>
                  </a:lnTo>
                  <a:lnTo>
                    <a:pt x="2076" y="8380"/>
                  </a:lnTo>
                  <a:lnTo>
                    <a:pt x="3988" y="7276"/>
                  </a:lnTo>
                  <a:lnTo>
                    <a:pt x="3988" y="7475"/>
                  </a:lnTo>
                  <a:lnTo>
                    <a:pt x="2076" y="8580"/>
                  </a:lnTo>
                  <a:lnTo>
                    <a:pt x="2076" y="13117"/>
                  </a:lnTo>
                  <a:lnTo>
                    <a:pt x="3988" y="12013"/>
                  </a:lnTo>
                  <a:lnTo>
                    <a:pt x="3988" y="12213"/>
                  </a:lnTo>
                  <a:lnTo>
                    <a:pt x="2076" y="13317"/>
                  </a:lnTo>
                  <a:lnTo>
                    <a:pt x="2076" y="14611"/>
                  </a:lnTo>
                  <a:lnTo>
                    <a:pt x="1786" y="14611"/>
                  </a:lnTo>
                  <a:lnTo>
                    <a:pt x="1786" y="14523"/>
                  </a:lnTo>
                  <a:lnTo>
                    <a:pt x="58" y="13526"/>
                  </a:lnTo>
                  <a:cubicBezTo>
                    <a:pt x="16" y="13503"/>
                    <a:pt x="1" y="13448"/>
                    <a:pt x="24" y="13406"/>
                  </a:cubicBezTo>
                  <a:cubicBezTo>
                    <a:pt x="49" y="13364"/>
                    <a:pt x="103" y="13351"/>
                    <a:pt x="145" y="13376"/>
                  </a:cubicBezTo>
                  <a:lnTo>
                    <a:pt x="1786" y="14323"/>
                  </a:lnTo>
                  <a:lnTo>
                    <a:pt x="1786" y="10531"/>
                  </a:lnTo>
                  <a:lnTo>
                    <a:pt x="58" y="9534"/>
                  </a:lnTo>
                  <a:cubicBezTo>
                    <a:pt x="16" y="9510"/>
                    <a:pt x="1" y="9456"/>
                    <a:pt x="24" y="9414"/>
                  </a:cubicBezTo>
                  <a:cubicBezTo>
                    <a:pt x="49" y="9373"/>
                    <a:pt x="103" y="9359"/>
                    <a:pt x="145" y="9383"/>
                  </a:cubicBezTo>
                  <a:lnTo>
                    <a:pt x="1786" y="10331"/>
                  </a:lnTo>
                  <a:lnTo>
                    <a:pt x="1786" y="6539"/>
                  </a:lnTo>
                  <a:lnTo>
                    <a:pt x="700" y="5912"/>
                  </a:lnTo>
                  <a:cubicBezTo>
                    <a:pt x="658" y="5889"/>
                    <a:pt x="644" y="5836"/>
                    <a:pt x="668" y="5793"/>
                  </a:cubicBezTo>
                  <a:cubicBezTo>
                    <a:pt x="692" y="5752"/>
                    <a:pt x="745" y="5738"/>
                    <a:pt x="786" y="5762"/>
                  </a:cubicBezTo>
                  <a:lnTo>
                    <a:pt x="1786" y="6340"/>
                  </a:lnTo>
                  <a:lnTo>
                    <a:pt x="1786" y="2547"/>
                  </a:lnTo>
                  <a:lnTo>
                    <a:pt x="1136" y="2171"/>
                  </a:lnTo>
                  <a:cubicBezTo>
                    <a:pt x="1094" y="2148"/>
                    <a:pt x="1080" y="2095"/>
                    <a:pt x="1104" y="2054"/>
                  </a:cubicBezTo>
                  <a:cubicBezTo>
                    <a:pt x="1127" y="2013"/>
                    <a:pt x="1180" y="1999"/>
                    <a:pt x="1221" y="2022"/>
                  </a:cubicBezTo>
                  <a:lnTo>
                    <a:pt x="1786" y="234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4057692" y="4474498"/>
              <a:ext cx="197006" cy="668842"/>
            </a:xfrm>
            <a:custGeom>
              <a:avLst/>
              <a:gdLst/>
              <a:ahLst/>
              <a:cxnLst/>
              <a:rect l="l" t="t" r="r" b="b"/>
              <a:pathLst>
                <a:path w="1248" h="4237" extrusionOk="0">
                  <a:moveTo>
                    <a:pt x="1" y="102"/>
                  </a:moveTo>
                  <a:lnTo>
                    <a:pt x="1053" y="4236"/>
                  </a:lnTo>
                  <a:lnTo>
                    <a:pt x="1248" y="4236"/>
                  </a:lnTo>
                  <a:lnTo>
                    <a:pt x="197" y="102"/>
                  </a:lnTo>
                  <a:cubicBezTo>
                    <a:pt x="170" y="4"/>
                    <a:pt x="33" y="1"/>
                    <a:pt x="0" y="97"/>
                  </a:cubicBezTo>
                  <a:cubicBezTo>
                    <a:pt x="1" y="98"/>
                    <a:pt x="1" y="101"/>
                    <a:pt x="1" y="102"/>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3392792" y="4109055"/>
              <a:ext cx="297246" cy="1034282"/>
            </a:xfrm>
            <a:custGeom>
              <a:avLst/>
              <a:gdLst/>
              <a:ahLst/>
              <a:cxnLst/>
              <a:rect l="l" t="t" r="r" b="b"/>
              <a:pathLst>
                <a:path w="1883" h="6552" extrusionOk="0">
                  <a:moveTo>
                    <a:pt x="0" y="170"/>
                  </a:moveTo>
                  <a:lnTo>
                    <a:pt x="1622" y="6551"/>
                  </a:lnTo>
                  <a:lnTo>
                    <a:pt x="1883" y="6551"/>
                  </a:lnTo>
                  <a:lnTo>
                    <a:pt x="248" y="124"/>
                  </a:lnTo>
                  <a:cubicBezTo>
                    <a:pt x="218" y="0"/>
                    <a:pt x="44" y="0"/>
                    <a:pt x="12" y="124"/>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6334325" y="4355157"/>
              <a:ext cx="431109" cy="788182"/>
            </a:xfrm>
            <a:custGeom>
              <a:avLst/>
              <a:gdLst/>
              <a:ahLst/>
              <a:cxnLst/>
              <a:rect l="l" t="t" r="r" b="b"/>
              <a:pathLst>
                <a:path w="2731" h="4993" extrusionOk="0">
                  <a:moveTo>
                    <a:pt x="1495" y="136"/>
                  </a:moveTo>
                  <a:lnTo>
                    <a:pt x="2730" y="4992"/>
                  </a:lnTo>
                  <a:lnTo>
                    <a:pt x="1" y="4992"/>
                  </a:lnTo>
                  <a:lnTo>
                    <a:pt x="1236" y="136"/>
                  </a:lnTo>
                  <a:cubicBezTo>
                    <a:pt x="1270" y="1"/>
                    <a:pt x="1461" y="1"/>
                    <a:pt x="1495" y="13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6219404" y="4706707"/>
              <a:ext cx="213739" cy="436634"/>
            </a:xfrm>
            <a:custGeom>
              <a:avLst/>
              <a:gdLst/>
              <a:ahLst/>
              <a:cxnLst/>
              <a:rect l="l" t="t" r="r" b="b"/>
              <a:pathLst>
                <a:path w="1354" h="2766" extrusionOk="0">
                  <a:moveTo>
                    <a:pt x="535" y="124"/>
                  </a:moveTo>
                  <a:cubicBezTo>
                    <a:pt x="548" y="1"/>
                    <a:pt x="727" y="1"/>
                    <a:pt x="740" y="124"/>
                  </a:cubicBezTo>
                  <a:lnTo>
                    <a:pt x="740" y="2464"/>
                  </a:lnTo>
                  <a:lnTo>
                    <a:pt x="1221" y="2186"/>
                  </a:lnTo>
                  <a:cubicBezTo>
                    <a:pt x="1293" y="2146"/>
                    <a:pt x="1353" y="2252"/>
                    <a:pt x="1282" y="2293"/>
                  </a:cubicBezTo>
                  <a:lnTo>
                    <a:pt x="740" y="2606"/>
                  </a:lnTo>
                  <a:lnTo>
                    <a:pt x="740" y="2765"/>
                  </a:lnTo>
                  <a:lnTo>
                    <a:pt x="535" y="2765"/>
                  </a:lnTo>
                  <a:lnTo>
                    <a:pt x="535" y="1826"/>
                  </a:lnTo>
                  <a:lnTo>
                    <a:pt x="75" y="1560"/>
                  </a:lnTo>
                  <a:cubicBezTo>
                    <a:pt x="1" y="1521"/>
                    <a:pt x="64" y="1410"/>
                    <a:pt x="136" y="1454"/>
                  </a:cubicBezTo>
                  <a:lnTo>
                    <a:pt x="535" y="168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3012985" y="228895"/>
              <a:ext cx="642954" cy="643111"/>
            </a:xfrm>
            <a:custGeom>
              <a:avLst/>
              <a:gdLst/>
              <a:ahLst/>
              <a:cxnLst/>
              <a:rect l="l" t="t" r="r" b="b"/>
              <a:pathLst>
                <a:path w="4073" h="4074" extrusionOk="0">
                  <a:moveTo>
                    <a:pt x="2037" y="4074"/>
                  </a:moveTo>
                  <a:cubicBezTo>
                    <a:pt x="3158" y="4074"/>
                    <a:pt x="4072" y="3159"/>
                    <a:pt x="4072" y="2037"/>
                  </a:cubicBezTo>
                  <a:cubicBezTo>
                    <a:pt x="4072" y="915"/>
                    <a:pt x="3158" y="0"/>
                    <a:pt x="2037" y="0"/>
                  </a:cubicBezTo>
                  <a:cubicBezTo>
                    <a:pt x="915" y="0"/>
                    <a:pt x="0" y="915"/>
                    <a:pt x="0" y="2037"/>
                  </a:cubicBezTo>
                  <a:cubicBezTo>
                    <a:pt x="0" y="3159"/>
                    <a:pt x="915" y="4074"/>
                    <a:pt x="2037" y="4074"/>
                  </a:cubicBezTo>
                  <a:close/>
                </a:path>
              </a:pathLst>
            </a:custGeom>
            <a:gradFill>
              <a:gsLst>
                <a:gs pos="0">
                  <a:schemeClr val="lt1"/>
                </a:gs>
                <a:gs pos="100000">
                  <a:srgbClr val="A998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3036822" y="1150473"/>
              <a:ext cx="66616" cy="66616"/>
            </a:xfrm>
            <a:custGeom>
              <a:avLst/>
              <a:gdLst/>
              <a:ahLst/>
              <a:cxnLst/>
              <a:rect l="l" t="t" r="r" b="b"/>
              <a:pathLst>
                <a:path w="422" h="422" extrusionOk="0">
                  <a:moveTo>
                    <a:pt x="181" y="422"/>
                  </a:moveTo>
                  <a:cubicBezTo>
                    <a:pt x="342" y="422"/>
                    <a:pt x="422" y="228"/>
                    <a:pt x="308" y="115"/>
                  </a:cubicBezTo>
                  <a:cubicBezTo>
                    <a:pt x="195" y="1"/>
                    <a:pt x="1" y="81"/>
                    <a:pt x="2" y="242"/>
                  </a:cubicBezTo>
                  <a:cubicBezTo>
                    <a:pt x="2" y="341"/>
                    <a:pt x="82" y="421"/>
                    <a:pt x="181" y="4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3310706" y="706259"/>
              <a:ext cx="33150" cy="33466"/>
            </a:xfrm>
            <a:custGeom>
              <a:avLst/>
              <a:gdLst/>
              <a:ahLst/>
              <a:cxnLst/>
              <a:rect l="l" t="t" r="r" b="b"/>
              <a:pathLst>
                <a:path w="210" h="212" extrusionOk="0">
                  <a:moveTo>
                    <a:pt x="89" y="211"/>
                  </a:moveTo>
                  <a:cubicBezTo>
                    <a:pt x="169" y="211"/>
                    <a:pt x="209" y="114"/>
                    <a:pt x="153" y="57"/>
                  </a:cubicBezTo>
                  <a:cubicBezTo>
                    <a:pt x="96" y="1"/>
                    <a:pt x="0" y="41"/>
                    <a:pt x="0" y="121"/>
                  </a:cubicBezTo>
                  <a:cubicBezTo>
                    <a:pt x="0" y="170"/>
                    <a:pt x="40" y="210"/>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895157" y="398908"/>
              <a:ext cx="66300" cy="66458"/>
            </a:xfrm>
            <a:custGeom>
              <a:avLst/>
              <a:gdLst/>
              <a:ahLst/>
              <a:cxnLst/>
              <a:rect l="l" t="t" r="r" b="b"/>
              <a:pathLst>
                <a:path w="420" h="421" extrusionOk="0">
                  <a:moveTo>
                    <a:pt x="180" y="420"/>
                  </a:moveTo>
                  <a:cubicBezTo>
                    <a:pt x="340" y="420"/>
                    <a:pt x="420" y="227"/>
                    <a:pt x="307" y="113"/>
                  </a:cubicBezTo>
                  <a:cubicBezTo>
                    <a:pt x="193" y="0"/>
                    <a:pt x="0" y="80"/>
                    <a:pt x="0" y="242"/>
                  </a:cubicBezTo>
                  <a:cubicBezTo>
                    <a:pt x="0" y="340"/>
                    <a:pt x="80"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4374671" y="616280"/>
              <a:ext cx="66616" cy="66616"/>
            </a:xfrm>
            <a:custGeom>
              <a:avLst/>
              <a:gdLst/>
              <a:ahLst/>
              <a:cxnLst/>
              <a:rect l="l" t="t" r="r" b="b"/>
              <a:pathLst>
                <a:path w="422" h="422" extrusionOk="0">
                  <a:moveTo>
                    <a:pt x="181" y="421"/>
                  </a:moveTo>
                  <a:cubicBezTo>
                    <a:pt x="342" y="421"/>
                    <a:pt x="422" y="227"/>
                    <a:pt x="308" y="115"/>
                  </a:cubicBezTo>
                  <a:cubicBezTo>
                    <a:pt x="195" y="0"/>
                    <a:pt x="1" y="82"/>
                    <a:pt x="2" y="242"/>
                  </a:cubicBezTo>
                  <a:cubicBezTo>
                    <a:pt x="2" y="340"/>
                    <a:pt x="82" y="421"/>
                    <a:pt x="181" y="4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a:off x="-6047970" y="2100780"/>
              <a:ext cx="66616" cy="66458"/>
            </a:xfrm>
            <a:custGeom>
              <a:avLst/>
              <a:gdLst/>
              <a:ahLst/>
              <a:cxnLst/>
              <a:rect l="l" t="t" r="r" b="b"/>
              <a:pathLst>
                <a:path w="422" h="421" extrusionOk="0">
                  <a:moveTo>
                    <a:pt x="180" y="420"/>
                  </a:moveTo>
                  <a:cubicBezTo>
                    <a:pt x="340" y="420"/>
                    <a:pt x="421" y="227"/>
                    <a:pt x="307" y="113"/>
                  </a:cubicBezTo>
                  <a:cubicBezTo>
                    <a:pt x="194" y="0"/>
                    <a:pt x="0" y="80"/>
                    <a:pt x="0" y="241"/>
                  </a:cubicBezTo>
                  <a:cubicBezTo>
                    <a:pt x="0" y="340"/>
                    <a:pt x="81"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4724327" y="1637624"/>
              <a:ext cx="33150" cy="33150"/>
            </a:xfrm>
            <a:custGeom>
              <a:avLst/>
              <a:gdLst/>
              <a:ahLst/>
              <a:cxnLst/>
              <a:rect l="l" t="t" r="r" b="b"/>
              <a:pathLst>
                <a:path w="210" h="210" extrusionOk="0">
                  <a:moveTo>
                    <a:pt x="90" y="210"/>
                  </a:moveTo>
                  <a:cubicBezTo>
                    <a:pt x="170" y="210"/>
                    <a:pt x="210" y="113"/>
                    <a:pt x="153" y="57"/>
                  </a:cubicBezTo>
                  <a:cubicBezTo>
                    <a:pt x="97" y="0"/>
                    <a:pt x="1" y="40"/>
                    <a:pt x="1" y="120"/>
                  </a:cubicBezTo>
                  <a:cubicBezTo>
                    <a:pt x="1" y="170"/>
                    <a:pt x="40"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7"/>
            <p:cNvSpPr/>
            <p:nvPr/>
          </p:nvSpPr>
          <p:spPr>
            <a:xfrm>
              <a:off x="-3684199" y="408380"/>
              <a:ext cx="33308" cy="33308"/>
            </a:xfrm>
            <a:custGeom>
              <a:avLst/>
              <a:gdLst/>
              <a:ahLst/>
              <a:cxnLst/>
              <a:rect l="l" t="t" r="r" b="b"/>
              <a:pathLst>
                <a:path w="211" h="211" extrusionOk="0">
                  <a:moveTo>
                    <a:pt x="89" y="211"/>
                  </a:moveTo>
                  <a:cubicBezTo>
                    <a:pt x="169" y="211"/>
                    <a:pt x="211" y="115"/>
                    <a:pt x="153" y="58"/>
                  </a:cubicBezTo>
                  <a:cubicBezTo>
                    <a:pt x="97" y="0"/>
                    <a:pt x="0" y="40"/>
                    <a:pt x="0" y="122"/>
                  </a:cubicBezTo>
                  <a:cubicBezTo>
                    <a:pt x="0" y="171"/>
                    <a:pt x="40" y="211"/>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7"/>
            <p:cNvSpPr/>
            <p:nvPr/>
          </p:nvSpPr>
          <p:spPr>
            <a:xfrm>
              <a:off x="-1803001" y="379965"/>
              <a:ext cx="33466" cy="33466"/>
            </a:xfrm>
            <a:custGeom>
              <a:avLst/>
              <a:gdLst/>
              <a:ahLst/>
              <a:cxnLst/>
              <a:rect l="l" t="t" r="r" b="b"/>
              <a:pathLst>
                <a:path w="212" h="212" extrusionOk="0">
                  <a:moveTo>
                    <a:pt x="91" y="211"/>
                  </a:moveTo>
                  <a:cubicBezTo>
                    <a:pt x="171" y="211"/>
                    <a:pt x="211" y="115"/>
                    <a:pt x="155" y="58"/>
                  </a:cubicBezTo>
                  <a:cubicBezTo>
                    <a:pt x="99" y="1"/>
                    <a:pt x="1" y="42"/>
                    <a:pt x="1" y="122"/>
                  </a:cubicBezTo>
                  <a:cubicBezTo>
                    <a:pt x="2" y="171"/>
                    <a:pt x="42"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7"/>
            <p:cNvSpPr/>
            <p:nvPr/>
          </p:nvSpPr>
          <p:spPr>
            <a:xfrm>
              <a:off x="-2388971" y="1022923"/>
              <a:ext cx="33466" cy="33466"/>
            </a:xfrm>
            <a:custGeom>
              <a:avLst/>
              <a:gdLst/>
              <a:ahLst/>
              <a:cxnLst/>
              <a:rect l="l" t="t" r="r" b="b"/>
              <a:pathLst>
                <a:path w="212" h="212" extrusionOk="0">
                  <a:moveTo>
                    <a:pt x="91" y="211"/>
                  </a:moveTo>
                  <a:cubicBezTo>
                    <a:pt x="171" y="211"/>
                    <a:pt x="211" y="114"/>
                    <a:pt x="155" y="57"/>
                  </a:cubicBezTo>
                  <a:cubicBezTo>
                    <a:pt x="97" y="1"/>
                    <a:pt x="1" y="41"/>
                    <a:pt x="1" y="121"/>
                  </a:cubicBezTo>
                  <a:cubicBezTo>
                    <a:pt x="1" y="171"/>
                    <a:pt x="41"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7"/>
            <p:cNvSpPr/>
            <p:nvPr/>
          </p:nvSpPr>
          <p:spPr>
            <a:xfrm>
              <a:off x="-592701" y="937995"/>
              <a:ext cx="33308" cy="33150"/>
            </a:xfrm>
            <a:custGeom>
              <a:avLst/>
              <a:gdLst/>
              <a:ahLst/>
              <a:cxnLst/>
              <a:rect l="l" t="t" r="r" b="b"/>
              <a:pathLst>
                <a:path w="211" h="210" extrusionOk="0">
                  <a:moveTo>
                    <a:pt x="90" y="210"/>
                  </a:moveTo>
                  <a:cubicBezTo>
                    <a:pt x="170" y="210"/>
                    <a:pt x="210" y="113"/>
                    <a:pt x="154" y="57"/>
                  </a:cubicBezTo>
                  <a:cubicBezTo>
                    <a:pt x="97" y="0"/>
                    <a:pt x="1" y="40"/>
                    <a:pt x="1" y="120"/>
                  </a:cubicBezTo>
                  <a:cubicBezTo>
                    <a:pt x="1" y="170"/>
                    <a:pt x="41"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7"/>
            <p:cNvSpPr/>
            <p:nvPr/>
          </p:nvSpPr>
          <p:spPr>
            <a:xfrm>
              <a:off x="-5433427" y="1552380"/>
              <a:ext cx="33150" cy="33466"/>
            </a:xfrm>
            <a:custGeom>
              <a:avLst/>
              <a:gdLst/>
              <a:ahLst/>
              <a:cxnLst/>
              <a:rect l="l" t="t" r="r" b="b"/>
              <a:pathLst>
                <a:path w="210" h="212" extrusionOk="0">
                  <a:moveTo>
                    <a:pt x="90" y="211"/>
                  </a:moveTo>
                  <a:cubicBezTo>
                    <a:pt x="170" y="211"/>
                    <a:pt x="210" y="115"/>
                    <a:pt x="153" y="57"/>
                  </a:cubicBezTo>
                  <a:cubicBezTo>
                    <a:pt x="97" y="1"/>
                    <a:pt x="1" y="41"/>
                    <a:pt x="1" y="122"/>
                  </a:cubicBezTo>
                  <a:cubicBezTo>
                    <a:pt x="1" y="171"/>
                    <a:pt x="41"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7"/>
            <p:cNvSpPr/>
            <p:nvPr/>
          </p:nvSpPr>
          <p:spPr>
            <a:xfrm>
              <a:off x="-5433427" y="2318309"/>
              <a:ext cx="33466" cy="33308"/>
            </a:xfrm>
            <a:custGeom>
              <a:avLst/>
              <a:gdLst/>
              <a:ahLst/>
              <a:cxnLst/>
              <a:rect l="l" t="t" r="r" b="b"/>
              <a:pathLst>
                <a:path w="212" h="211" extrusionOk="0">
                  <a:moveTo>
                    <a:pt x="90" y="211"/>
                  </a:moveTo>
                  <a:cubicBezTo>
                    <a:pt x="170" y="210"/>
                    <a:pt x="211" y="113"/>
                    <a:pt x="153" y="57"/>
                  </a:cubicBezTo>
                  <a:cubicBezTo>
                    <a:pt x="97" y="0"/>
                    <a:pt x="1" y="40"/>
                    <a:pt x="1" y="120"/>
                  </a:cubicBezTo>
                  <a:cubicBezTo>
                    <a:pt x="1" y="170"/>
                    <a:pt x="41" y="210"/>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7"/>
            <p:cNvSpPr/>
            <p:nvPr/>
          </p:nvSpPr>
          <p:spPr>
            <a:xfrm>
              <a:off x="-7220226" y="2261480"/>
              <a:ext cx="33150" cy="33466"/>
            </a:xfrm>
            <a:custGeom>
              <a:avLst/>
              <a:gdLst/>
              <a:ahLst/>
              <a:cxnLst/>
              <a:rect l="l" t="t" r="r" b="b"/>
              <a:pathLst>
                <a:path w="210" h="212" extrusionOk="0">
                  <a:moveTo>
                    <a:pt x="90" y="211"/>
                  </a:moveTo>
                  <a:cubicBezTo>
                    <a:pt x="170" y="211"/>
                    <a:pt x="210" y="115"/>
                    <a:pt x="153" y="57"/>
                  </a:cubicBezTo>
                  <a:cubicBezTo>
                    <a:pt x="97" y="1"/>
                    <a:pt x="0" y="41"/>
                    <a:pt x="0" y="122"/>
                  </a:cubicBezTo>
                  <a:cubicBezTo>
                    <a:pt x="0" y="171"/>
                    <a:pt x="40"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7"/>
            <p:cNvSpPr/>
            <p:nvPr/>
          </p:nvSpPr>
          <p:spPr>
            <a:xfrm>
              <a:off x="-7957740" y="2469538"/>
              <a:ext cx="33308" cy="33308"/>
            </a:xfrm>
            <a:custGeom>
              <a:avLst/>
              <a:gdLst/>
              <a:ahLst/>
              <a:cxnLst/>
              <a:rect l="l" t="t" r="r" b="b"/>
              <a:pathLst>
                <a:path w="211" h="211" extrusionOk="0">
                  <a:moveTo>
                    <a:pt x="91" y="210"/>
                  </a:moveTo>
                  <a:cubicBezTo>
                    <a:pt x="171" y="210"/>
                    <a:pt x="211" y="114"/>
                    <a:pt x="154" y="57"/>
                  </a:cubicBezTo>
                  <a:cubicBezTo>
                    <a:pt x="98" y="1"/>
                    <a:pt x="0" y="41"/>
                    <a:pt x="0" y="121"/>
                  </a:cubicBezTo>
                  <a:cubicBezTo>
                    <a:pt x="0" y="170"/>
                    <a:pt x="40" y="210"/>
                    <a:pt x="91"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7"/>
            <p:cNvSpPr/>
            <p:nvPr/>
          </p:nvSpPr>
          <p:spPr>
            <a:xfrm>
              <a:off x="-6983912" y="1940238"/>
              <a:ext cx="33150" cy="33150"/>
            </a:xfrm>
            <a:custGeom>
              <a:avLst/>
              <a:gdLst/>
              <a:ahLst/>
              <a:cxnLst/>
              <a:rect l="l" t="t" r="r" b="b"/>
              <a:pathLst>
                <a:path w="210" h="210" extrusionOk="0">
                  <a:moveTo>
                    <a:pt x="90" y="209"/>
                  </a:moveTo>
                  <a:cubicBezTo>
                    <a:pt x="170" y="209"/>
                    <a:pt x="209" y="113"/>
                    <a:pt x="153" y="57"/>
                  </a:cubicBezTo>
                  <a:cubicBezTo>
                    <a:pt x="97" y="0"/>
                    <a:pt x="0" y="40"/>
                    <a:pt x="0" y="120"/>
                  </a:cubicBezTo>
                  <a:cubicBezTo>
                    <a:pt x="0" y="169"/>
                    <a:pt x="40" y="209"/>
                    <a:pt x="90" y="2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7"/>
            <p:cNvSpPr/>
            <p:nvPr/>
          </p:nvSpPr>
          <p:spPr>
            <a:xfrm>
              <a:off x="-8510244" y="3358123"/>
              <a:ext cx="1628300" cy="565603"/>
            </a:xfrm>
            <a:custGeom>
              <a:avLst/>
              <a:gdLst/>
              <a:ahLst/>
              <a:cxnLst/>
              <a:rect l="l" t="t" r="r" b="b"/>
              <a:pathLst>
                <a:path w="10315" h="3583" extrusionOk="0">
                  <a:moveTo>
                    <a:pt x="3634" y="28"/>
                  </a:moveTo>
                  <a:cubicBezTo>
                    <a:pt x="3717" y="146"/>
                    <a:pt x="3800" y="263"/>
                    <a:pt x="3883" y="381"/>
                  </a:cubicBezTo>
                  <a:cubicBezTo>
                    <a:pt x="3915" y="428"/>
                    <a:pt x="3894" y="507"/>
                    <a:pt x="3878" y="557"/>
                  </a:cubicBezTo>
                  <a:cubicBezTo>
                    <a:pt x="3871" y="575"/>
                    <a:pt x="3865" y="592"/>
                    <a:pt x="3857" y="610"/>
                  </a:cubicBezTo>
                  <a:cubicBezTo>
                    <a:pt x="3867" y="612"/>
                    <a:pt x="3878" y="618"/>
                    <a:pt x="3884" y="628"/>
                  </a:cubicBezTo>
                  <a:lnTo>
                    <a:pt x="3884" y="628"/>
                  </a:lnTo>
                  <a:cubicBezTo>
                    <a:pt x="3897" y="645"/>
                    <a:pt x="3892" y="671"/>
                    <a:pt x="3874" y="683"/>
                  </a:cubicBezTo>
                  <a:lnTo>
                    <a:pt x="3843" y="705"/>
                  </a:lnTo>
                  <a:lnTo>
                    <a:pt x="3903" y="791"/>
                  </a:lnTo>
                  <a:lnTo>
                    <a:pt x="3934" y="769"/>
                  </a:lnTo>
                  <a:cubicBezTo>
                    <a:pt x="3952" y="756"/>
                    <a:pt x="3978" y="761"/>
                    <a:pt x="3991" y="778"/>
                  </a:cubicBezTo>
                  <a:lnTo>
                    <a:pt x="3991" y="778"/>
                  </a:lnTo>
                  <a:cubicBezTo>
                    <a:pt x="4002" y="797"/>
                    <a:pt x="3998" y="822"/>
                    <a:pt x="3980" y="835"/>
                  </a:cubicBezTo>
                  <a:lnTo>
                    <a:pt x="3948" y="857"/>
                  </a:lnTo>
                  <a:lnTo>
                    <a:pt x="4262" y="1304"/>
                  </a:lnTo>
                  <a:cubicBezTo>
                    <a:pt x="4272" y="1298"/>
                    <a:pt x="4279" y="1292"/>
                    <a:pt x="4281" y="1292"/>
                  </a:cubicBezTo>
                  <a:cubicBezTo>
                    <a:pt x="4346" y="1256"/>
                    <a:pt x="4592" y="1498"/>
                    <a:pt x="4592" y="1498"/>
                  </a:cubicBezTo>
                  <a:cubicBezTo>
                    <a:pt x="4592" y="1498"/>
                    <a:pt x="4636" y="1572"/>
                    <a:pt x="4650" y="1582"/>
                  </a:cubicBezTo>
                  <a:cubicBezTo>
                    <a:pt x="4663" y="1593"/>
                    <a:pt x="4866" y="1765"/>
                    <a:pt x="4866" y="1765"/>
                  </a:cubicBezTo>
                  <a:lnTo>
                    <a:pt x="4882" y="1749"/>
                  </a:lnTo>
                  <a:lnTo>
                    <a:pt x="5184" y="1673"/>
                  </a:lnTo>
                  <a:cubicBezTo>
                    <a:pt x="5193" y="1661"/>
                    <a:pt x="5200" y="1648"/>
                    <a:pt x="5207" y="1634"/>
                  </a:cubicBezTo>
                  <a:cubicBezTo>
                    <a:pt x="5211" y="1624"/>
                    <a:pt x="5298" y="1550"/>
                    <a:pt x="5371" y="1486"/>
                  </a:cubicBezTo>
                  <a:cubicBezTo>
                    <a:pt x="5350" y="1450"/>
                    <a:pt x="5338" y="1407"/>
                    <a:pt x="5338" y="1364"/>
                  </a:cubicBezTo>
                  <a:lnTo>
                    <a:pt x="5338" y="1359"/>
                  </a:lnTo>
                  <a:cubicBezTo>
                    <a:pt x="5311" y="1350"/>
                    <a:pt x="5287" y="1318"/>
                    <a:pt x="5275" y="1277"/>
                  </a:cubicBezTo>
                  <a:cubicBezTo>
                    <a:pt x="5261" y="1221"/>
                    <a:pt x="5276" y="1169"/>
                    <a:pt x="5311" y="1159"/>
                  </a:cubicBezTo>
                  <a:lnTo>
                    <a:pt x="5312" y="1159"/>
                  </a:lnTo>
                  <a:cubicBezTo>
                    <a:pt x="5308" y="1116"/>
                    <a:pt x="5298" y="1036"/>
                    <a:pt x="5297" y="1020"/>
                  </a:cubicBezTo>
                  <a:cubicBezTo>
                    <a:pt x="5294" y="999"/>
                    <a:pt x="5358" y="949"/>
                    <a:pt x="5358" y="949"/>
                  </a:cubicBezTo>
                  <a:cubicBezTo>
                    <a:pt x="5358" y="949"/>
                    <a:pt x="5322" y="848"/>
                    <a:pt x="5338" y="810"/>
                  </a:cubicBezTo>
                  <a:cubicBezTo>
                    <a:pt x="5355" y="772"/>
                    <a:pt x="5464" y="715"/>
                    <a:pt x="5496" y="717"/>
                  </a:cubicBezTo>
                  <a:cubicBezTo>
                    <a:pt x="5529" y="718"/>
                    <a:pt x="5631" y="808"/>
                    <a:pt x="5715" y="826"/>
                  </a:cubicBezTo>
                  <a:cubicBezTo>
                    <a:pt x="5797" y="845"/>
                    <a:pt x="5864" y="788"/>
                    <a:pt x="5864" y="766"/>
                  </a:cubicBezTo>
                  <a:cubicBezTo>
                    <a:pt x="5864" y="745"/>
                    <a:pt x="5915" y="772"/>
                    <a:pt x="5951" y="875"/>
                  </a:cubicBezTo>
                  <a:cubicBezTo>
                    <a:pt x="5987" y="977"/>
                    <a:pt x="5880" y="1069"/>
                    <a:pt x="5880" y="1069"/>
                  </a:cubicBezTo>
                  <a:lnTo>
                    <a:pt x="5855" y="1159"/>
                  </a:lnTo>
                  <a:cubicBezTo>
                    <a:pt x="5890" y="1169"/>
                    <a:pt x="5906" y="1221"/>
                    <a:pt x="5891" y="1277"/>
                  </a:cubicBezTo>
                  <a:cubicBezTo>
                    <a:pt x="5880" y="1319"/>
                    <a:pt x="5855" y="1351"/>
                    <a:pt x="5827" y="1359"/>
                  </a:cubicBezTo>
                  <a:lnTo>
                    <a:pt x="5827" y="1364"/>
                  </a:lnTo>
                  <a:cubicBezTo>
                    <a:pt x="5827" y="1384"/>
                    <a:pt x="5825" y="1403"/>
                    <a:pt x="5822" y="1421"/>
                  </a:cubicBezTo>
                  <a:cubicBezTo>
                    <a:pt x="5836" y="1424"/>
                    <a:pt x="5850" y="1430"/>
                    <a:pt x="5862" y="1439"/>
                  </a:cubicBezTo>
                  <a:cubicBezTo>
                    <a:pt x="5862" y="1439"/>
                    <a:pt x="5991" y="1537"/>
                    <a:pt x="6023" y="1572"/>
                  </a:cubicBezTo>
                  <a:cubicBezTo>
                    <a:pt x="6046" y="1599"/>
                    <a:pt x="6066" y="1630"/>
                    <a:pt x="6081" y="1662"/>
                  </a:cubicBezTo>
                  <a:cubicBezTo>
                    <a:pt x="6150" y="1717"/>
                    <a:pt x="6186" y="1862"/>
                    <a:pt x="6186" y="1862"/>
                  </a:cubicBezTo>
                  <a:cubicBezTo>
                    <a:pt x="6205" y="1899"/>
                    <a:pt x="6219" y="1939"/>
                    <a:pt x="6225" y="1980"/>
                  </a:cubicBezTo>
                  <a:cubicBezTo>
                    <a:pt x="6232" y="2042"/>
                    <a:pt x="6247" y="2233"/>
                    <a:pt x="6247" y="2233"/>
                  </a:cubicBezTo>
                  <a:cubicBezTo>
                    <a:pt x="6265" y="2250"/>
                    <a:pt x="6274" y="2309"/>
                    <a:pt x="6274" y="2309"/>
                  </a:cubicBezTo>
                  <a:cubicBezTo>
                    <a:pt x="6279" y="2315"/>
                    <a:pt x="6283" y="2322"/>
                    <a:pt x="6284" y="2330"/>
                  </a:cubicBezTo>
                  <a:cubicBezTo>
                    <a:pt x="6284" y="2341"/>
                    <a:pt x="6273" y="2429"/>
                    <a:pt x="6273" y="2429"/>
                  </a:cubicBezTo>
                  <a:cubicBezTo>
                    <a:pt x="6367" y="2429"/>
                    <a:pt x="6484" y="2464"/>
                    <a:pt x="6484" y="2464"/>
                  </a:cubicBezTo>
                  <a:cubicBezTo>
                    <a:pt x="6484" y="2464"/>
                    <a:pt x="9421" y="2580"/>
                    <a:pt x="9783" y="2527"/>
                  </a:cubicBezTo>
                  <a:cubicBezTo>
                    <a:pt x="10145" y="2473"/>
                    <a:pt x="10315" y="2457"/>
                    <a:pt x="10223" y="2534"/>
                  </a:cubicBezTo>
                  <a:cubicBezTo>
                    <a:pt x="9268" y="3329"/>
                    <a:pt x="9361" y="3583"/>
                    <a:pt x="8106" y="3583"/>
                  </a:cubicBezTo>
                  <a:lnTo>
                    <a:pt x="1682" y="3583"/>
                  </a:lnTo>
                  <a:cubicBezTo>
                    <a:pt x="1132" y="3583"/>
                    <a:pt x="1" y="2848"/>
                    <a:pt x="16" y="2603"/>
                  </a:cubicBezTo>
                  <a:cubicBezTo>
                    <a:pt x="19" y="2573"/>
                    <a:pt x="40" y="2576"/>
                    <a:pt x="40" y="2576"/>
                  </a:cubicBezTo>
                  <a:cubicBezTo>
                    <a:pt x="980" y="2723"/>
                    <a:pt x="2671" y="2538"/>
                    <a:pt x="2671" y="2538"/>
                  </a:cubicBezTo>
                  <a:cubicBezTo>
                    <a:pt x="2737" y="2520"/>
                    <a:pt x="2804" y="2506"/>
                    <a:pt x="2872" y="2495"/>
                  </a:cubicBezTo>
                  <a:cubicBezTo>
                    <a:pt x="2961" y="2484"/>
                    <a:pt x="4975" y="2516"/>
                    <a:pt x="4975" y="2516"/>
                  </a:cubicBezTo>
                  <a:lnTo>
                    <a:pt x="4987" y="2486"/>
                  </a:lnTo>
                  <a:lnTo>
                    <a:pt x="4366" y="1600"/>
                  </a:lnTo>
                  <a:cubicBezTo>
                    <a:pt x="4336" y="1588"/>
                    <a:pt x="4273" y="1591"/>
                    <a:pt x="4267" y="1586"/>
                  </a:cubicBezTo>
                  <a:cubicBezTo>
                    <a:pt x="4261" y="1581"/>
                    <a:pt x="4246" y="1572"/>
                    <a:pt x="4246" y="1560"/>
                  </a:cubicBezTo>
                  <a:cubicBezTo>
                    <a:pt x="4248" y="1548"/>
                    <a:pt x="4253" y="1538"/>
                    <a:pt x="4259" y="1528"/>
                  </a:cubicBezTo>
                  <a:cubicBezTo>
                    <a:pt x="4253" y="1521"/>
                    <a:pt x="4248" y="1513"/>
                    <a:pt x="4244" y="1505"/>
                  </a:cubicBezTo>
                  <a:cubicBezTo>
                    <a:pt x="4238" y="1490"/>
                    <a:pt x="4228" y="1475"/>
                    <a:pt x="4217" y="1463"/>
                  </a:cubicBezTo>
                  <a:cubicBezTo>
                    <a:pt x="4208" y="1457"/>
                    <a:pt x="4200" y="1452"/>
                    <a:pt x="4199" y="1448"/>
                  </a:cubicBezTo>
                  <a:cubicBezTo>
                    <a:pt x="4194" y="1438"/>
                    <a:pt x="4192" y="1426"/>
                    <a:pt x="4191" y="1414"/>
                  </a:cubicBezTo>
                  <a:cubicBezTo>
                    <a:pt x="4188" y="1398"/>
                    <a:pt x="4191" y="1380"/>
                    <a:pt x="4195" y="1365"/>
                  </a:cubicBezTo>
                  <a:cubicBezTo>
                    <a:pt x="4197" y="1364"/>
                    <a:pt x="4197" y="1361"/>
                    <a:pt x="4198" y="1360"/>
                  </a:cubicBezTo>
                  <a:lnTo>
                    <a:pt x="3879" y="905"/>
                  </a:lnTo>
                  <a:lnTo>
                    <a:pt x="3848" y="927"/>
                  </a:lnTo>
                  <a:cubicBezTo>
                    <a:pt x="3830" y="940"/>
                    <a:pt x="3805" y="936"/>
                    <a:pt x="3792" y="918"/>
                  </a:cubicBezTo>
                  <a:lnTo>
                    <a:pt x="3792" y="918"/>
                  </a:lnTo>
                  <a:cubicBezTo>
                    <a:pt x="3779" y="899"/>
                    <a:pt x="3784" y="875"/>
                    <a:pt x="3801" y="862"/>
                  </a:cubicBezTo>
                  <a:lnTo>
                    <a:pt x="3833" y="839"/>
                  </a:lnTo>
                  <a:lnTo>
                    <a:pt x="3773" y="755"/>
                  </a:lnTo>
                  <a:lnTo>
                    <a:pt x="3741" y="776"/>
                  </a:lnTo>
                  <a:cubicBezTo>
                    <a:pt x="3724" y="789"/>
                    <a:pt x="3698" y="784"/>
                    <a:pt x="3685" y="766"/>
                  </a:cubicBezTo>
                  <a:lnTo>
                    <a:pt x="3685" y="766"/>
                  </a:lnTo>
                  <a:cubicBezTo>
                    <a:pt x="3679" y="757"/>
                    <a:pt x="3677" y="746"/>
                    <a:pt x="3679" y="735"/>
                  </a:cubicBezTo>
                  <a:cubicBezTo>
                    <a:pt x="3660" y="736"/>
                    <a:pt x="3640" y="737"/>
                    <a:pt x="3621" y="736"/>
                  </a:cubicBezTo>
                  <a:cubicBezTo>
                    <a:pt x="3570" y="736"/>
                    <a:pt x="3487" y="728"/>
                    <a:pt x="3455" y="681"/>
                  </a:cubicBezTo>
                  <a:lnTo>
                    <a:pt x="3208" y="328"/>
                  </a:lnTo>
                  <a:cubicBezTo>
                    <a:pt x="3205" y="325"/>
                    <a:pt x="3204" y="322"/>
                    <a:pt x="3205" y="318"/>
                  </a:cubicBezTo>
                  <a:cubicBezTo>
                    <a:pt x="3228" y="187"/>
                    <a:pt x="3494" y="1"/>
                    <a:pt x="3625" y="24"/>
                  </a:cubicBezTo>
                  <a:cubicBezTo>
                    <a:pt x="3629" y="24"/>
                    <a:pt x="3631" y="27"/>
                    <a:pt x="3633" y="29"/>
                  </a:cubicBezTo>
                  <a:close/>
                  <a:moveTo>
                    <a:pt x="4802" y="2076"/>
                  </a:moveTo>
                  <a:lnTo>
                    <a:pt x="5055" y="2437"/>
                  </a:lnTo>
                  <a:lnTo>
                    <a:pt x="5055" y="2437"/>
                  </a:lnTo>
                  <a:cubicBezTo>
                    <a:pt x="5055" y="2437"/>
                    <a:pt x="5124" y="2346"/>
                    <a:pt x="5124" y="2321"/>
                  </a:cubicBezTo>
                  <a:cubicBezTo>
                    <a:pt x="5124" y="2295"/>
                    <a:pt x="5120" y="2080"/>
                    <a:pt x="5109" y="2068"/>
                  </a:cubicBezTo>
                  <a:cubicBezTo>
                    <a:pt x="5100" y="2056"/>
                    <a:pt x="5017" y="2045"/>
                    <a:pt x="5017" y="2045"/>
                  </a:cubicBezTo>
                  <a:cubicBezTo>
                    <a:pt x="5017" y="2045"/>
                    <a:pt x="4953" y="2086"/>
                    <a:pt x="4936" y="2086"/>
                  </a:cubicBezTo>
                  <a:cubicBezTo>
                    <a:pt x="4919" y="2082"/>
                    <a:pt x="4901" y="2079"/>
                    <a:pt x="4884" y="2074"/>
                  </a:cubicBezTo>
                  <a:cubicBezTo>
                    <a:pt x="4874" y="2079"/>
                    <a:pt x="4862" y="2083"/>
                    <a:pt x="4850" y="2086"/>
                  </a:cubicBezTo>
                  <a:cubicBezTo>
                    <a:pt x="4834" y="2085"/>
                    <a:pt x="4819" y="2081"/>
                    <a:pt x="4803" y="2076"/>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7"/>
          <p:cNvSpPr/>
          <p:nvPr/>
        </p:nvSpPr>
        <p:spPr>
          <a:xfrm>
            <a:off x="-2172548" y="-73825"/>
            <a:ext cx="13489036" cy="3753205"/>
          </a:xfrm>
          <a:custGeom>
            <a:avLst/>
            <a:gdLst/>
            <a:ahLst/>
            <a:cxnLst/>
            <a:rect l="l" t="t" r="r" b="b"/>
            <a:pathLst>
              <a:path w="285709" h="79496" extrusionOk="0">
                <a:moveTo>
                  <a:pt x="0" y="0"/>
                </a:moveTo>
                <a:lnTo>
                  <a:pt x="0" y="20646"/>
                </a:lnTo>
                <a:cubicBezTo>
                  <a:pt x="0" y="20646"/>
                  <a:pt x="11782" y="10570"/>
                  <a:pt x="32541" y="10475"/>
                </a:cubicBezTo>
                <a:cubicBezTo>
                  <a:pt x="32643" y="10474"/>
                  <a:pt x="32745" y="10474"/>
                  <a:pt x="32846" y="10474"/>
                </a:cubicBezTo>
                <a:cubicBezTo>
                  <a:pt x="53455" y="10474"/>
                  <a:pt x="69150" y="20641"/>
                  <a:pt x="79591" y="34068"/>
                </a:cubicBezTo>
                <a:cubicBezTo>
                  <a:pt x="89352" y="46616"/>
                  <a:pt x="110099" y="79495"/>
                  <a:pt x="142236" y="79495"/>
                </a:cubicBezTo>
                <a:cubicBezTo>
                  <a:pt x="188169" y="79495"/>
                  <a:pt x="195905" y="47198"/>
                  <a:pt x="206118" y="34068"/>
                </a:cubicBezTo>
                <a:cubicBezTo>
                  <a:pt x="216562" y="20637"/>
                  <a:pt x="232263" y="10462"/>
                  <a:pt x="252874" y="10462"/>
                </a:cubicBezTo>
                <a:cubicBezTo>
                  <a:pt x="252970" y="10462"/>
                  <a:pt x="253066" y="10462"/>
                  <a:pt x="253162" y="10463"/>
                </a:cubicBezTo>
                <a:cubicBezTo>
                  <a:pt x="273921" y="10564"/>
                  <a:pt x="285708" y="20646"/>
                  <a:pt x="285708" y="20646"/>
                </a:cubicBezTo>
                <a:lnTo>
                  <a:pt x="28570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7"/>
          <p:cNvSpPr txBox="1">
            <a:spLocks noGrp="1"/>
          </p:cNvSpPr>
          <p:nvPr>
            <p:ph type="title"/>
          </p:nvPr>
        </p:nvSpPr>
        <p:spPr>
          <a:xfrm>
            <a:off x="3069000" y="911150"/>
            <a:ext cx="3006000" cy="548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2400"/>
              <a:buNone/>
              <a:defRPr>
                <a:solidFill>
                  <a:schemeClr val="dk2"/>
                </a:solidFill>
              </a:defRPr>
            </a:lvl1pPr>
            <a:lvl2pPr lvl="1" rtl="0">
              <a:spcBef>
                <a:spcPts val="0"/>
              </a:spcBef>
              <a:spcAft>
                <a:spcPts val="0"/>
              </a:spcAft>
              <a:buClr>
                <a:schemeClr val="dk2"/>
              </a:buClr>
              <a:buSzPts val="2400"/>
              <a:buNone/>
              <a:defRPr sz="2400">
                <a:solidFill>
                  <a:schemeClr val="dk2"/>
                </a:solidFill>
              </a:defRPr>
            </a:lvl2pPr>
            <a:lvl3pPr lvl="2" rtl="0">
              <a:spcBef>
                <a:spcPts val="0"/>
              </a:spcBef>
              <a:spcAft>
                <a:spcPts val="0"/>
              </a:spcAft>
              <a:buClr>
                <a:schemeClr val="dk2"/>
              </a:buClr>
              <a:buSzPts val="2400"/>
              <a:buNone/>
              <a:defRPr sz="2400">
                <a:solidFill>
                  <a:schemeClr val="dk2"/>
                </a:solidFill>
              </a:defRPr>
            </a:lvl3pPr>
            <a:lvl4pPr lvl="3" rtl="0">
              <a:spcBef>
                <a:spcPts val="0"/>
              </a:spcBef>
              <a:spcAft>
                <a:spcPts val="0"/>
              </a:spcAft>
              <a:buClr>
                <a:schemeClr val="dk2"/>
              </a:buClr>
              <a:buSzPts val="2400"/>
              <a:buNone/>
              <a:defRPr sz="2400">
                <a:solidFill>
                  <a:schemeClr val="dk2"/>
                </a:solidFill>
              </a:defRPr>
            </a:lvl4pPr>
            <a:lvl5pPr lvl="4" rtl="0">
              <a:spcBef>
                <a:spcPts val="0"/>
              </a:spcBef>
              <a:spcAft>
                <a:spcPts val="0"/>
              </a:spcAft>
              <a:buClr>
                <a:schemeClr val="dk2"/>
              </a:buClr>
              <a:buSzPts val="2400"/>
              <a:buNone/>
              <a:defRPr sz="2400">
                <a:solidFill>
                  <a:schemeClr val="dk2"/>
                </a:solidFill>
              </a:defRPr>
            </a:lvl5pPr>
            <a:lvl6pPr lvl="5" rtl="0">
              <a:spcBef>
                <a:spcPts val="0"/>
              </a:spcBef>
              <a:spcAft>
                <a:spcPts val="0"/>
              </a:spcAft>
              <a:buClr>
                <a:schemeClr val="dk2"/>
              </a:buClr>
              <a:buSzPts val="2400"/>
              <a:buNone/>
              <a:defRPr sz="2400">
                <a:solidFill>
                  <a:schemeClr val="dk2"/>
                </a:solidFill>
              </a:defRPr>
            </a:lvl6pPr>
            <a:lvl7pPr lvl="6" rtl="0">
              <a:spcBef>
                <a:spcPts val="0"/>
              </a:spcBef>
              <a:spcAft>
                <a:spcPts val="0"/>
              </a:spcAft>
              <a:buClr>
                <a:schemeClr val="dk2"/>
              </a:buClr>
              <a:buSzPts val="2400"/>
              <a:buNone/>
              <a:defRPr sz="2400">
                <a:solidFill>
                  <a:schemeClr val="dk2"/>
                </a:solidFill>
              </a:defRPr>
            </a:lvl7pPr>
            <a:lvl8pPr lvl="7" rtl="0">
              <a:spcBef>
                <a:spcPts val="0"/>
              </a:spcBef>
              <a:spcAft>
                <a:spcPts val="0"/>
              </a:spcAft>
              <a:buClr>
                <a:schemeClr val="dk2"/>
              </a:buClr>
              <a:buSzPts val="2400"/>
              <a:buNone/>
              <a:defRPr sz="2400">
                <a:solidFill>
                  <a:schemeClr val="dk2"/>
                </a:solidFill>
              </a:defRPr>
            </a:lvl8pPr>
            <a:lvl9pPr lvl="8" rtl="0">
              <a:spcBef>
                <a:spcPts val="0"/>
              </a:spcBef>
              <a:spcAft>
                <a:spcPts val="0"/>
              </a:spcAft>
              <a:buClr>
                <a:schemeClr val="dk2"/>
              </a:buClr>
              <a:buSzPts val="2400"/>
              <a:buNone/>
              <a:defRPr sz="2400">
                <a:solidFill>
                  <a:schemeClr val="dk2"/>
                </a:solidFill>
              </a:defRPr>
            </a:lvl9pPr>
          </a:lstStyle>
          <a:p>
            <a:endParaRPr/>
          </a:p>
        </p:txBody>
      </p:sp>
      <p:sp>
        <p:nvSpPr>
          <p:cNvPr id="408" name="Google Shape;408;p7"/>
          <p:cNvSpPr txBox="1">
            <a:spLocks noGrp="1"/>
          </p:cNvSpPr>
          <p:nvPr>
            <p:ph type="body" idx="1"/>
          </p:nvPr>
        </p:nvSpPr>
        <p:spPr>
          <a:xfrm>
            <a:off x="2918700" y="1616375"/>
            <a:ext cx="3306600" cy="857400"/>
          </a:xfrm>
          <a:prstGeom prst="rect">
            <a:avLst/>
          </a:prstGeom>
        </p:spPr>
        <p:txBody>
          <a:bodyPr spcFirstLastPara="1" wrap="square" lIns="91425" tIns="91425" rIns="91425" bIns="91425" anchor="t" anchorCtr="0">
            <a:noAutofit/>
          </a:bodyPr>
          <a:lstStyle>
            <a:lvl1pPr marL="457200" lvl="0" indent="-304800" algn="ctr" rtl="0">
              <a:spcBef>
                <a:spcPts val="0"/>
              </a:spcBef>
              <a:spcAft>
                <a:spcPts val="0"/>
              </a:spcAft>
              <a:buSzPts val="12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09" name="Google Shape;409;p7"/>
          <p:cNvSpPr txBox="1">
            <a:spLocks noGrp="1"/>
          </p:cNvSpPr>
          <p:nvPr>
            <p:ph type="title" idx="2" hasCustomPrompt="1"/>
          </p:nvPr>
        </p:nvSpPr>
        <p:spPr>
          <a:xfrm>
            <a:off x="3808050" y="449974"/>
            <a:ext cx="15279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5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pic>
        <p:nvPicPr>
          <p:cNvPr id="410" name="Google Shape;410;p7"/>
          <p:cNvPicPr preferRelativeResize="0"/>
          <p:nvPr/>
        </p:nvPicPr>
        <p:blipFill>
          <a:blip r:embed="rId2">
            <a:alphaModFix/>
          </a:blip>
          <a:stretch>
            <a:fillRect/>
          </a:stretch>
        </p:blipFill>
        <p:spPr>
          <a:xfrm>
            <a:off x="653625" y="830850"/>
            <a:ext cx="706050" cy="709325"/>
          </a:xfrm>
          <a:prstGeom prst="rect">
            <a:avLst/>
          </a:prstGeom>
          <a:noFill/>
          <a:ln>
            <a:noFill/>
          </a:ln>
        </p:spPr>
      </p:pic>
      <p:grpSp>
        <p:nvGrpSpPr>
          <p:cNvPr id="411" name="Google Shape;411;p7"/>
          <p:cNvGrpSpPr/>
          <p:nvPr/>
        </p:nvGrpSpPr>
        <p:grpSpPr>
          <a:xfrm flipH="1">
            <a:off x="6153437" y="2736272"/>
            <a:ext cx="1418369" cy="538206"/>
            <a:chOff x="378775" y="2518100"/>
            <a:chExt cx="562800" cy="175300"/>
          </a:xfrm>
        </p:grpSpPr>
        <p:sp>
          <p:nvSpPr>
            <p:cNvPr id="412" name="Google Shape;412;p7"/>
            <p:cNvSpPr/>
            <p:nvPr/>
          </p:nvSpPr>
          <p:spPr>
            <a:xfrm>
              <a:off x="776425" y="2575725"/>
              <a:ext cx="62400" cy="117675"/>
            </a:xfrm>
            <a:custGeom>
              <a:avLst/>
              <a:gdLst/>
              <a:ahLst/>
              <a:cxnLst/>
              <a:rect l="l" t="t" r="r" b="b"/>
              <a:pathLst>
                <a:path w="2496" h="4707" extrusionOk="0">
                  <a:moveTo>
                    <a:pt x="1178" y="73"/>
                  </a:moveTo>
                  <a:lnTo>
                    <a:pt x="0" y="4707"/>
                  </a:lnTo>
                  <a:lnTo>
                    <a:pt x="2495" y="4707"/>
                  </a:lnTo>
                  <a:lnTo>
                    <a:pt x="1317" y="73"/>
                  </a:lnTo>
                  <a:cubicBezTo>
                    <a:pt x="1300" y="0"/>
                    <a:pt x="1196" y="0"/>
                    <a:pt x="1178" y="7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7"/>
            <p:cNvSpPr/>
            <p:nvPr/>
          </p:nvSpPr>
          <p:spPr>
            <a:xfrm>
              <a:off x="785325" y="2605425"/>
              <a:ext cx="34975" cy="87975"/>
            </a:xfrm>
            <a:custGeom>
              <a:avLst/>
              <a:gdLst/>
              <a:ahLst/>
              <a:cxnLst/>
              <a:rect l="l" t="t" r="r" b="b"/>
              <a:pathLst>
                <a:path w="1399" h="3519" extrusionOk="0">
                  <a:moveTo>
                    <a:pt x="946" y="76"/>
                  </a:moveTo>
                  <a:cubicBezTo>
                    <a:pt x="946" y="1"/>
                    <a:pt x="835" y="1"/>
                    <a:pt x="835" y="76"/>
                  </a:cubicBezTo>
                  <a:lnTo>
                    <a:pt x="835" y="1333"/>
                  </a:lnTo>
                  <a:lnTo>
                    <a:pt x="577" y="1183"/>
                  </a:lnTo>
                  <a:cubicBezTo>
                    <a:pt x="539" y="1161"/>
                    <a:pt x="504" y="1219"/>
                    <a:pt x="544" y="1241"/>
                  </a:cubicBezTo>
                  <a:lnTo>
                    <a:pt x="835" y="1409"/>
                  </a:lnTo>
                  <a:lnTo>
                    <a:pt x="835" y="3210"/>
                  </a:lnTo>
                  <a:lnTo>
                    <a:pt x="69" y="2768"/>
                  </a:lnTo>
                  <a:cubicBezTo>
                    <a:pt x="31" y="2745"/>
                    <a:pt x="0" y="2801"/>
                    <a:pt x="35" y="2823"/>
                  </a:cubicBezTo>
                  <a:lnTo>
                    <a:pt x="838" y="3287"/>
                  </a:lnTo>
                  <a:lnTo>
                    <a:pt x="838" y="3519"/>
                  </a:lnTo>
                  <a:lnTo>
                    <a:pt x="948" y="3519"/>
                  </a:lnTo>
                  <a:lnTo>
                    <a:pt x="948" y="2509"/>
                  </a:lnTo>
                  <a:lnTo>
                    <a:pt x="1361" y="2270"/>
                  </a:lnTo>
                  <a:cubicBezTo>
                    <a:pt x="1399" y="2248"/>
                    <a:pt x="1368" y="2191"/>
                    <a:pt x="1328" y="2213"/>
                  </a:cubicBezTo>
                  <a:lnTo>
                    <a:pt x="948" y="2434"/>
                  </a:lnTo>
                  <a:lnTo>
                    <a:pt x="948" y="991"/>
                  </a:lnTo>
                  <a:lnTo>
                    <a:pt x="1198" y="847"/>
                  </a:lnTo>
                  <a:cubicBezTo>
                    <a:pt x="1213" y="838"/>
                    <a:pt x="1218" y="819"/>
                    <a:pt x="1209" y="803"/>
                  </a:cubicBezTo>
                  <a:cubicBezTo>
                    <a:pt x="1200" y="788"/>
                    <a:pt x="1180" y="781"/>
                    <a:pt x="1165" y="790"/>
                  </a:cubicBezTo>
                  <a:lnTo>
                    <a:pt x="950" y="91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7"/>
            <p:cNvSpPr/>
            <p:nvPr/>
          </p:nvSpPr>
          <p:spPr>
            <a:xfrm>
              <a:off x="554500" y="2544775"/>
              <a:ext cx="78150" cy="148625"/>
            </a:xfrm>
            <a:custGeom>
              <a:avLst/>
              <a:gdLst/>
              <a:ahLst/>
              <a:cxnLst/>
              <a:rect l="l" t="t" r="r" b="b"/>
              <a:pathLst>
                <a:path w="3126" h="5945" extrusionOk="0">
                  <a:moveTo>
                    <a:pt x="1492" y="71"/>
                  </a:moveTo>
                  <a:lnTo>
                    <a:pt x="1" y="5945"/>
                  </a:lnTo>
                  <a:lnTo>
                    <a:pt x="3125" y="5945"/>
                  </a:lnTo>
                  <a:lnTo>
                    <a:pt x="1634" y="71"/>
                  </a:lnTo>
                  <a:cubicBezTo>
                    <a:pt x="1614" y="1"/>
                    <a:pt x="1512" y="1"/>
                    <a:pt x="1494" y="7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7"/>
            <p:cNvSpPr/>
            <p:nvPr/>
          </p:nvSpPr>
          <p:spPr>
            <a:xfrm>
              <a:off x="571250" y="2574500"/>
              <a:ext cx="40675" cy="118900"/>
            </a:xfrm>
            <a:custGeom>
              <a:avLst/>
              <a:gdLst/>
              <a:ahLst/>
              <a:cxnLst/>
              <a:rect l="l" t="t" r="r" b="b"/>
              <a:pathLst>
                <a:path w="1627" h="4756" extrusionOk="0">
                  <a:moveTo>
                    <a:pt x="948" y="73"/>
                  </a:moveTo>
                  <a:cubicBezTo>
                    <a:pt x="948" y="0"/>
                    <a:pt x="838" y="0"/>
                    <a:pt x="838" y="73"/>
                  </a:cubicBezTo>
                  <a:lnTo>
                    <a:pt x="838" y="1333"/>
                  </a:lnTo>
                  <a:lnTo>
                    <a:pt x="579" y="1183"/>
                  </a:lnTo>
                  <a:cubicBezTo>
                    <a:pt x="539" y="1156"/>
                    <a:pt x="504" y="1220"/>
                    <a:pt x="546" y="1240"/>
                  </a:cubicBezTo>
                  <a:lnTo>
                    <a:pt x="838" y="1408"/>
                  </a:lnTo>
                  <a:lnTo>
                    <a:pt x="838" y="3209"/>
                  </a:lnTo>
                  <a:lnTo>
                    <a:pt x="71" y="2767"/>
                  </a:lnTo>
                  <a:cubicBezTo>
                    <a:pt x="53" y="2758"/>
                    <a:pt x="33" y="2763"/>
                    <a:pt x="24" y="2778"/>
                  </a:cubicBezTo>
                  <a:cubicBezTo>
                    <a:pt x="16" y="2796"/>
                    <a:pt x="22" y="2816"/>
                    <a:pt x="38" y="2825"/>
                  </a:cubicBezTo>
                  <a:lnTo>
                    <a:pt x="838" y="3286"/>
                  </a:lnTo>
                  <a:lnTo>
                    <a:pt x="838" y="4756"/>
                  </a:lnTo>
                  <a:lnTo>
                    <a:pt x="948" y="4756"/>
                  </a:lnTo>
                  <a:lnTo>
                    <a:pt x="948" y="4027"/>
                  </a:lnTo>
                  <a:lnTo>
                    <a:pt x="1607" y="3647"/>
                  </a:lnTo>
                  <a:cubicBezTo>
                    <a:pt x="1622" y="3638"/>
                    <a:pt x="1627" y="3618"/>
                    <a:pt x="1618" y="3602"/>
                  </a:cubicBezTo>
                  <a:cubicBezTo>
                    <a:pt x="1609" y="3587"/>
                    <a:pt x="1589" y="3580"/>
                    <a:pt x="1574" y="3589"/>
                  </a:cubicBezTo>
                  <a:lnTo>
                    <a:pt x="948" y="3949"/>
                  </a:lnTo>
                  <a:lnTo>
                    <a:pt x="948" y="2509"/>
                  </a:lnTo>
                  <a:lnTo>
                    <a:pt x="1361" y="2270"/>
                  </a:lnTo>
                  <a:cubicBezTo>
                    <a:pt x="1401" y="2248"/>
                    <a:pt x="1366" y="2190"/>
                    <a:pt x="1328" y="2212"/>
                  </a:cubicBezTo>
                  <a:lnTo>
                    <a:pt x="948" y="2433"/>
                  </a:lnTo>
                  <a:lnTo>
                    <a:pt x="948" y="988"/>
                  </a:lnTo>
                  <a:lnTo>
                    <a:pt x="1196" y="847"/>
                  </a:lnTo>
                  <a:cubicBezTo>
                    <a:pt x="1211" y="838"/>
                    <a:pt x="1216" y="818"/>
                    <a:pt x="1207" y="803"/>
                  </a:cubicBezTo>
                  <a:cubicBezTo>
                    <a:pt x="1198" y="785"/>
                    <a:pt x="1178" y="781"/>
                    <a:pt x="1162" y="789"/>
                  </a:cubicBezTo>
                  <a:lnTo>
                    <a:pt x="948" y="913"/>
                  </a:lnTo>
                  <a:close/>
                  <a:moveTo>
                    <a:pt x="398" y="4756"/>
                  </a:moveTo>
                  <a:lnTo>
                    <a:pt x="268" y="4756"/>
                  </a:lnTo>
                  <a:lnTo>
                    <a:pt x="38" y="4623"/>
                  </a:lnTo>
                  <a:cubicBezTo>
                    <a:pt x="0" y="4601"/>
                    <a:pt x="31" y="4544"/>
                    <a:pt x="71" y="456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7"/>
            <p:cNvSpPr/>
            <p:nvPr/>
          </p:nvSpPr>
          <p:spPr>
            <a:xfrm>
              <a:off x="378775" y="2574400"/>
              <a:ext cx="63725" cy="119000"/>
            </a:xfrm>
            <a:custGeom>
              <a:avLst/>
              <a:gdLst/>
              <a:ahLst/>
              <a:cxnLst/>
              <a:rect l="l" t="t" r="r" b="b"/>
              <a:pathLst>
                <a:path w="2549" h="4760" extrusionOk="0">
                  <a:moveTo>
                    <a:pt x="1189" y="88"/>
                  </a:moveTo>
                  <a:lnTo>
                    <a:pt x="0" y="4760"/>
                  </a:lnTo>
                  <a:lnTo>
                    <a:pt x="2548" y="4760"/>
                  </a:lnTo>
                  <a:lnTo>
                    <a:pt x="1359" y="88"/>
                  </a:lnTo>
                  <a:cubicBezTo>
                    <a:pt x="1337" y="0"/>
                    <a:pt x="1211" y="0"/>
                    <a:pt x="1187" y="8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7"/>
            <p:cNvSpPr/>
            <p:nvPr/>
          </p:nvSpPr>
          <p:spPr>
            <a:xfrm>
              <a:off x="398825" y="2610800"/>
              <a:ext cx="27200" cy="82600"/>
            </a:xfrm>
            <a:custGeom>
              <a:avLst/>
              <a:gdLst/>
              <a:ahLst/>
              <a:cxnLst/>
              <a:rect l="l" t="t" r="r" b="b"/>
              <a:pathLst>
                <a:path w="1088" h="3304" extrusionOk="0">
                  <a:moveTo>
                    <a:pt x="540" y="91"/>
                  </a:moveTo>
                  <a:cubicBezTo>
                    <a:pt x="540" y="0"/>
                    <a:pt x="405" y="0"/>
                    <a:pt x="405" y="91"/>
                  </a:cubicBezTo>
                  <a:lnTo>
                    <a:pt x="405" y="1631"/>
                  </a:lnTo>
                  <a:lnTo>
                    <a:pt x="89" y="1448"/>
                  </a:lnTo>
                  <a:cubicBezTo>
                    <a:pt x="40" y="1421"/>
                    <a:pt x="0" y="1490"/>
                    <a:pt x="47" y="1518"/>
                  </a:cubicBezTo>
                  <a:lnTo>
                    <a:pt x="405" y="1724"/>
                  </a:lnTo>
                  <a:lnTo>
                    <a:pt x="405" y="3304"/>
                  </a:lnTo>
                  <a:lnTo>
                    <a:pt x="540" y="3304"/>
                  </a:lnTo>
                  <a:lnTo>
                    <a:pt x="540" y="3070"/>
                  </a:lnTo>
                  <a:lnTo>
                    <a:pt x="1046" y="2780"/>
                  </a:lnTo>
                  <a:cubicBezTo>
                    <a:pt x="1088" y="2751"/>
                    <a:pt x="1050" y="2685"/>
                    <a:pt x="1006" y="2709"/>
                  </a:cubicBezTo>
                  <a:lnTo>
                    <a:pt x="540" y="2979"/>
                  </a:lnTo>
                  <a:lnTo>
                    <a:pt x="540" y="1211"/>
                  </a:lnTo>
                  <a:lnTo>
                    <a:pt x="842" y="1037"/>
                  </a:lnTo>
                  <a:cubicBezTo>
                    <a:pt x="884" y="1008"/>
                    <a:pt x="847" y="944"/>
                    <a:pt x="802" y="966"/>
                  </a:cubicBezTo>
                  <a:lnTo>
                    <a:pt x="540" y="111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7"/>
            <p:cNvSpPr/>
            <p:nvPr/>
          </p:nvSpPr>
          <p:spPr>
            <a:xfrm>
              <a:off x="450375" y="2551575"/>
              <a:ext cx="75325" cy="141825"/>
            </a:xfrm>
            <a:custGeom>
              <a:avLst/>
              <a:gdLst/>
              <a:ahLst/>
              <a:cxnLst/>
              <a:rect l="l" t="t" r="r" b="b"/>
              <a:pathLst>
                <a:path w="3013" h="5673" extrusionOk="0">
                  <a:moveTo>
                    <a:pt x="1419" y="89"/>
                  </a:moveTo>
                  <a:lnTo>
                    <a:pt x="0" y="5673"/>
                  </a:lnTo>
                  <a:lnTo>
                    <a:pt x="3012" y="5673"/>
                  </a:lnTo>
                  <a:lnTo>
                    <a:pt x="1593" y="89"/>
                  </a:lnTo>
                  <a:cubicBezTo>
                    <a:pt x="1569" y="0"/>
                    <a:pt x="1443" y="0"/>
                    <a:pt x="1421" y="8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7"/>
            <p:cNvSpPr/>
            <p:nvPr/>
          </p:nvSpPr>
          <p:spPr>
            <a:xfrm>
              <a:off x="461200" y="2588150"/>
              <a:ext cx="41775" cy="105250"/>
            </a:xfrm>
            <a:custGeom>
              <a:avLst/>
              <a:gdLst/>
              <a:ahLst/>
              <a:cxnLst/>
              <a:rect l="l" t="t" r="r" b="b"/>
              <a:pathLst>
                <a:path w="1671" h="4210" extrusionOk="0">
                  <a:moveTo>
                    <a:pt x="1140" y="84"/>
                  </a:moveTo>
                  <a:cubicBezTo>
                    <a:pt x="1134" y="0"/>
                    <a:pt x="1010" y="0"/>
                    <a:pt x="1006" y="84"/>
                  </a:cubicBezTo>
                  <a:lnTo>
                    <a:pt x="1006" y="1627"/>
                  </a:lnTo>
                  <a:lnTo>
                    <a:pt x="687" y="1443"/>
                  </a:lnTo>
                  <a:cubicBezTo>
                    <a:pt x="641" y="1417"/>
                    <a:pt x="601" y="1485"/>
                    <a:pt x="648" y="1512"/>
                  </a:cubicBezTo>
                  <a:lnTo>
                    <a:pt x="1006" y="1719"/>
                  </a:lnTo>
                  <a:lnTo>
                    <a:pt x="1006" y="3923"/>
                  </a:lnTo>
                  <a:lnTo>
                    <a:pt x="66" y="3381"/>
                  </a:lnTo>
                  <a:cubicBezTo>
                    <a:pt x="47" y="3368"/>
                    <a:pt x="22" y="3375"/>
                    <a:pt x="11" y="3394"/>
                  </a:cubicBezTo>
                  <a:cubicBezTo>
                    <a:pt x="0" y="3414"/>
                    <a:pt x="7" y="3439"/>
                    <a:pt x="25" y="3450"/>
                  </a:cubicBezTo>
                  <a:lnTo>
                    <a:pt x="1006" y="4018"/>
                  </a:lnTo>
                  <a:lnTo>
                    <a:pt x="1006" y="4210"/>
                  </a:lnTo>
                  <a:lnTo>
                    <a:pt x="1140" y="4210"/>
                  </a:lnTo>
                  <a:lnTo>
                    <a:pt x="1140" y="3065"/>
                  </a:lnTo>
                  <a:lnTo>
                    <a:pt x="1647" y="2774"/>
                  </a:lnTo>
                  <a:cubicBezTo>
                    <a:pt x="1664" y="2762"/>
                    <a:pt x="1671" y="2738"/>
                    <a:pt x="1660" y="2718"/>
                  </a:cubicBezTo>
                  <a:cubicBezTo>
                    <a:pt x="1649" y="2698"/>
                    <a:pt x="1624" y="2692"/>
                    <a:pt x="1605" y="2705"/>
                  </a:cubicBezTo>
                  <a:lnTo>
                    <a:pt x="1138" y="2972"/>
                  </a:lnTo>
                  <a:lnTo>
                    <a:pt x="1138" y="1205"/>
                  </a:lnTo>
                  <a:lnTo>
                    <a:pt x="1443" y="1030"/>
                  </a:lnTo>
                  <a:cubicBezTo>
                    <a:pt x="1494" y="1006"/>
                    <a:pt x="1450" y="931"/>
                    <a:pt x="1403" y="962"/>
                  </a:cubicBezTo>
                  <a:lnTo>
                    <a:pt x="1140" y="111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7"/>
            <p:cNvSpPr/>
            <p:nvPr/>
          </p:nvSpPr>
          <p:spPr>
            <a:xfrm>
              <a:off x="537150" y="2597250"/>
              <a:ext cx="52075" cy="96150"/>
            </a:xfrm>
            <a:custGeom>
              <a:avLst/>
              <a:gdLst/>
              <a:ahLst/>
              <a:cxnLst/>
              <a:rect l="l" t="t" r="r" b="b"/>
              <a:pathLst>
                <a:path w="2083" h="3846" extrusionOk="0">
                  <a:moveTo>
                    <a:pt x="955" y="89"/>
                  </a:moveTo>
                  <a:lnTo>
                    <a:pt x="1" y="3846"/>
                  </a:lnTo>
                  <a:lnTo>
                    <a:pt x="2082" y="3846"/>
                  </a:lnTo>
                  <a:lnTo>
                    <a:pt x="1128" y="89"/>
                  </a:lnTo>
                  <a:cubicBezTo>
                    <a:pt x="1103" y="1"/>
                    <a:pt x="977" y="1"/>
                    <a:pt x="955" y="8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7"/>
            <p:cNvSpPr/>
            <p:nvPr/>
          </p:nvSpPr>
          <p:spPr>
            <a:xfrm>
              <a:off x="551300" y="2633675"/>
              <a:ext cx="22450" cy="59725"/>
            </a:xfrm>
            <a:custGeom>
              <a:avLst/>
              <a:gdLst/>
              <a:ahLst/>
              <a:cxnLst/>
              <a:rect l="l" t="t" r="r" b="b"/>
              <a:pathLst>
                <a:path w="898" h="2389" extrusionOk="0">
                  <a:moveTo>
                    <a:pt x="542" y="91"/>
                  </a:moveTo>
                  <a:cubicBezTo>
                    <a:pt x="542" y="0"/>
                    <a:pt x="407" y="0"/>
                    <a:pt x="407" y="91"/>
                  </a:cubicBezTo>
                  <a:lnTo>
                    <a:pt x="407" y="1631"/>
                  </a:lnTo>
                  <a:lnTo>
                    <a:pt x="91" y="1448"/>
                  </a:lnTo>
                  <a:cubicBezTo>
                    <a:pt x="42" y="1417"/>
                    <a:pt x="0" y="1492"/>
                    <a:pt x="51" y="1518"/>
                  </a:cubicBezTo>
                  <a:lnTo>
                    <a:pt x="407" y="1724"/>
                  </a:lnTo>
                  <a:lnTo>
                    <a:pt x="407" y="2389"/>
                  </a:lnTo>
                  <a:lnTo>
                    <a:pt x="542" y="2389"/>
                  </a:lnTo>
                  <a:lnTo>
                    <a:pt x="542" y="1211"/>
                  </a:lnTo>
                  <a:lnTo>
                    <a:pt x="847" y="1037"/>
                  </a:lnTo>
                  <a:cubicBezTo>
                    <a:pt x="898" y="1010"/>
                    <a:pt x="853" y="933"/>
                    <a:pt x="807" y="966"/>
                  </a:cubicBezTo>
                  <a:lnTo>
                    <a:pt x="544" y="111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7"/>
            <p:cNvSpPr/>
            <p:nvPr/>
          </p:nvSpPr>
          <p:spPr>
            <a:xfrm>
              <a:off x="598650" y="2549150"/>
              <a:ext cx="76525" cy="144250"/>
            </a:xfrm>
            <a:custGeom>
              <a:avLst/>
              <a:gdLst/>
              <a:ahLst/>
              <a:cxnLst/>
              <a:rect l="l" t="t" r="r" b="b"/>
              <a:pathLst>
                <a:path w="3061" h="5770" extrusionOk="0">
                  <a:moveTo>
                    <a:pt x="1445" y="89"/>
                  </a:moveTo>
                  <a:lnTo>
                    <a:pt x="0" y="5770"/>
                  </a:lnTo>
                  <a:lnTo>
                    <a:pt x="3061" y="5770"/>
                  </a:lnTo>
                  <a:lnTo>
                    <a:pt x="1616" y="89"/>
                  </a:lnTo>
                  <a:cubicBezTo>
                    <a:pt x="1593" y="0"/>
                    <a:pt x="1468" y="0"/>
                    <a:pt x="1445" y="8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7"/>
            <p:cNvSpPr/>
            <p:nvPr/>
          </p:nvSpPr>
          <p:spPr>
            <a:xfrm>
              <a:off x="609525" y="2585725"/>
              <a:ext cx="42775" cy="107675"/>
            </a:xfrm>
            <a:custGeom>
              <a:avLst/>
              <a:gdLst/>
              <a:ahLst/>
              <a:cxnLst/>
              <a:rect l="l" t="t" r="r" b="b"/>
              <a:pathLst>
                <a:path w="1711" h="4307" extrusionOk="0">
                  <a:moveTo>
                    <a:pt x="1163" y="84"/>
                  </a:moveTo>
                  <a:cubicBezTo>
                    <a:pt x="1156" y="0"/>
                    <a:pt x="1033" y="0"/>
                    <a:pt x="1028" y="84"/>
                  </a:cubicBezTo>
                  <a:lnTo>
                    <a:pt x="1028" y="1624"/>
                  </a:lnTo>
                  <a:lnTo>
                    <a:pt x="710" y="1443"/>
                  </a:lnTo>
                  <a:cubicBezTo>
                    <a:pt x="663" y="1414"/>
                    <a:pt x="624" y="1485"/>
                    <a:pt x="670" y="1512"/>
                  </a:cubicBezTo>
                  <a:lnTo>
                    <a:pt x="1028" y="1719"/>
                  </a:lnTo>
                  <a:lnTo>
                    <a:pt x="1028" y="3922"/>
                  </a:lnTo>
                  <a:lnTo>
                    <a:pt x="89" y="3379"/>
                  </a:lnTo>
                  <a:cubicBezTo>
                    <a:pt x="40" y="3352"/>
                    <a:pt x="1" y="3423"/>
                    <a:pt x="47" y="3449"/>
                  </a:cubicBezTo>
                  <a:lnTo>
                    <a:pt x="1028" y="4015"/>
                  </a:lnTo>
                  <a:lnTo>
                    <a:pt x="1028" y="4307"/>
                  </a:lnTo>
                  <a:lnTo>
                    <a:pt x="1163" y="4307"/>
                  </a:lnTo>
                  <a:lnTo>
                    <a:pt x="1163" y="3065"/>
                  </a:lnTo>
                  <a:lnTo>
                    <a:pt x="1667" y="2771"/>
                  </a:lnTo>
                  <a:cubicBezTo>
                    <a:pt x="1711" y="2745"/>
                    <a:pt x="1673" y="2678"/>
                    <a:pt x="1627" y="2703"/>
                  </a:cubicBezTo>
                  <a:lnTo>
                    <a:pt x="1163" y="2972"/>
                  </a:lnTo>
                  <a:lnTo>
                    <a:pt x="1163" y="1204"/>
                  </a:lnTo>
                  <a:lnTo>
                    <a:pt x="1466" y="1030"/>
                  </a:lnTo>
                  <a:cubicBezTo>
                    <a:pt x="1512" y="1003"/>
                    <a:pt x="1472" y="933"/>
                    <a:pt x="1426" y="961"/>
                  </a:cubicBezTo>
                  <a:lnTo>
                    <a:pt x="1163" y="111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7"/>
            <p:cNvSpPr/>
            <p:nvPr/>
          </p:nvSpPr>
          <p:spPr>
            <a:xfrm>
              <a:off x="691125" y="2581075"/>
              <a:ext cx="60300" cy="112325"/>
            </a:xfrm>
            <a:custGeom>
              <a:avLst/>
              <a:gdLst/>
              <a:ahLst/>
              <a:cxnLst/>
              <a:rect l="l" t="t" r="r" b="b"/>
              <a:pathLst>
                <a:path w="2412" h="4493" extrusionOk="0">
                  <a:moveTo>
                    <a:pt x="1121" y="89"/>
                  </a:moveTo>
                  <a:lnTo>
                    <a:pt x="0" y="4493"/>
                  </a:lnTo>
                  <a:lnTo>
                    <a:pt x="2411" y="4493"/>
                  </a:lnTo>
                  <a:lnTo>
                    <a:pt x="1291" y="89"/>
                  </a:lnTo>
                  <a:cubicBezTo>
                    <a:pt x="1269" y="0"/>
                    <a:pt x="1143" y="0"/>
                    <a:pt x="1121" y="8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7"/>
            <p:cNvSpPr/>
            <p:nvPr/>
          </p:nvSpPr>
          <p:spPr>
            <a:xfrm>
              <a:off x="709475" y="2617475"/>
              <a:ext cx="27300" cy="75925"/>
            </a:xfrm>
            <a:custGeom>
              <a:avLst/>
              <a:gdLst/>
              <a:ahLst/>
              <a:cxnLst/>
              <a:rect l="l" t="t" r="r" b="b"/>
              <a:pathLst>
                <a:path w="1092" h="3037" extrusionOk="0">
                  <a:moveTo>
                    <a:pt x="539" y="91"/>
                  </a:moveTo>
                  <a:cubicBezTo>
                    <a:pt x="539" y="1"/>
                    <a:pt x="404" y="1"/>
                    <a:pt x="404" y="91"/>
                  </a:cubicBezTo>
                  <a:lnTo>
                    <a:pt x="404" y="1631"/>
                  </a:lnTo>
                  <a:lnTo>
                    <a:pt x="86" y="1450"/>
                  </a:lnTo>
                  <a:cubicBezTo>
                    <a:pt x="40" y="1424"/>
                    <a:pt x="0" y="1492"/>
                    <a:pt x="46" y="1519"/>
                  </a:cubicBezTo>
                  <a:lnTo>
                    <a:pt x="404" y="1724"/>
                  </a:lnTo>
                  <a:lnTo>
                    <a:pt x="404" y="3037"/>
                  </a:lnTo>
                  <a:lnTo>
                    <a:pt x="599" y="3037"/>
                  </a:lnTo>
                  <a:lnTo>
                    <a:pt x="1043" y="2781"/>
                  </a:lnTo>
                  <a:cubicBezTo>
                    <a:pt x="1092" y="2752"/>
                    <a:pt x="1050" y="2683"/>
                    <a:pt x="1003" y="2710"/>
                  </a:cubicBezTo>
                  <a:lnTo>
                    <a:pt x="537" y="2979"/>
                  </a:lnTo>
                  <a:lnTo>
                    <a:pt x="537" y="1212"/>
                  </a:lnTo>
                  <a:lnTo>
                    <a:pt x="842" y="1037"/>
                  </a:lnTo>
                  <a:cubicBezTo>
                    <a:pt x="884" y="1011"/>
                    <a:pt x="846" y="944"/>
                    <a:pt x="802" y="969"/>
                  </a:cubicBezTo>
                  <a:lnTo>
                    <a:pt x="539" y="111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7"/>
            <p:cNvSpPr/>
            <p:nvPr/>
          </p:nvSpPr>
          <p:spPr>
            <a:xfrm>
              <a:off x="712950" y="2577825"/>
              <a:ext cx="60625" cy="115575"/>
            </a:xfrm>
            <a:custGeom>
              <a:avLst/>
              <a:gdLst/>
              <a:ahLst/>
              <a:cxnLst/>
              <a:rect l="l" t="t" r="r" b="b"/>
              <a:pathLst>
                <a:path w="2425" h="4623" extrusionOk="0">
                  <a:moveTo>
                    <a:pt x="1160" y="53"/>
                  </a:moveTo>
                  <a:lnTo>
                    <a:pt x="0" y="4612"/>
                  </a:lnTo>
                  <a:cubicBezTo>
                    <a:pt x="0" y="4614"/>
                    <a:pt x="0" y="4616"/>
                    <a:pt x="0" y="4618"/>
                  </a:cubicBezTo>
                  <a:lnTo>
                    <a:pt x="0" y="4623"/>
                  </a:lnTo>
                  <a:lnTo>
                    <a:pt x="2424" y="4623"/>
                  </a:lnTo>
                  <a:lnTo>
                    <a:pt x="2424" y="4618"/>
                  </a:lnTo>
                  <a:lnTo>
                    <a:pt x="2424" y="4612"/>
                  </a:lnTo>
                  <a:lnTo>
                    <a:pt x="1267" y="53"/>
                  </a:lnTo>
                  <a:cubicBezTo>
                    <a:pt x="1253" y="0"/>
                    <a:pt x="1176" y="0"/>
                    <a:pt x="1163" y="5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7"/>
            <p:cNvSpPr/>
            <p:nvPr/>
          </p:nvSpPr>
          <p:spPr>
            <a:xfrm>
              <a:off x="726750" y="2599750"/>
              <a:ext cx="30150" cy="93650"/>
            </a:xfrm>
            <a:custGeom>
              <a:avLst/>
              <a:gdLst/>
              <a:ahLst/>
              <a:cxnLst/>
              <a:rect l="l" t="t" r="r" b="b"/>
              <a:pathLst>
                <a:path w="1206" h="3746" extrusionOk="0">
                  <a:moveTo>
                    <a:pt x="701" y="60"/>
                  </a:moveTo>
                  <a:cubicBezTo>
                    <a:pt x="706" y="0"/>
                    <a:pt x="613" y="0"/>
                    <a:pt x="619" y="60"/>
                  </a:cubicBezTo>
                  <a:lnTo>
                    <a:pt x="619" y="993"/>
                  </a:lnTo>
                  <a:lnTo>
                    <a:pt x="425" y="882"/>
                  </a:lnTo>
                  <a:cubicBezTo>
                    <a:pt x="398" y="869"/>
                    <a:pt x="376" y="909"/>
                    <a:pt x="401" y="924"/>
                  </a:cubicBezTo>
                  <a:lnTo>
                    <a:pt x="619" y="1050"/>
                  </a:lnTo>
                  <a:lnTo>
                    <a:pt x="619" y="2385"/>
                  </a:lnTo>
                  <a:lnTo>
                    <a:pt x="49" y="2058"/>
                  </a:lnTo>
                  <a:cubicBezTo>
                    <a:pt x="23" y="2042"/>
                    <a:pt x="1" y="2082"/>
                    <a:pt x="25" y="2100"/>
                  </a:cubicBezTo>
                  <a:lnTo>
                    <a:pt x="619" y="2442"/>
                  </a:lnTo>
                  <a:lnTo>
                    <a:pt x="619" y="3722"/>
                  </a:lnTo>
                  <a:lnTo>
                    <a:pt x="49" y="3392"/>
                  </a:lnTo>
                  <a:cubicBezTo>
                    <a:pt x="38" y="3386"/>
                    <a:pt x="23" y="3390"/>
                    <a:pt x="16" y="3401"/>
                  </a:cubicBezTo>
                  <a:cubicBezTo>
                    <a:pt x="10" y="3414"/>
                    <a:pt x="14" y="3428"/>
                    <a:pt x="25" y="3434"/>
                  </a:cubicBezTo>
                  <a:lnTo>
                    <a:pt x="564" y="3746"/>
                  </a:lnTo>
                  <a:lnTo>
                    <a:pt x="701" y="3746"/>
                  </a:lnTo>
                  <a:lnTo>
                    <a:pt x="701" y="2992"/>
                  </a:lnTo>
                  <a:lnTo>
                    <a:pt x="1190" y="2712"/>
                  </a:lnTo>
                  <a:cubicBezTo>
                    <a:pt x="1201" y="2703"/>
                    <a:pt x="1205" y="2690"/>
                    <a:pt x="1198" y="2676"/>
                  </a:cubicBezTo>
                  <a:cubicBezTo>
                    <a:pt x="1192" y="2665"/>
                    <a:pt x="1176" y="2661"/>
                    <a:pt x="1165" y="2668"/>
                  </a:cubicBezTo>
                  <a:lnTo>
                    <a:pt x="701" y="2935"/>
                  </a:lnTo>
                  <a:lnTo>
                    <a:pt x="701" y="1865"/>
                  </a:lnTo>
                  <a:lnTo>
                    <a:pt x="1008" y="1689"/>
                  </a:lnTo>
                  <a:cubicBezTo>
                    <a:pt x="1019" y="1682"/>
                    <a:pt x="1024" y="1666"/>
                    <a:pt x="1017" y="1655"/>
                  </a:cubicBezTo>
                  <a:cubicBezTo>
                    <a:pt x="1011" y="1644"/>
                    <a:pt x="995" y="1640"/>
                    <a:pt x="984" y="1647"/>
                  </a:cubicBezTo>
                  <a:lnTo>
                    <a:pt x="701" y="1810"/>
                  </a:lnTo>
                  <a:lnTo>
                    <a:pt x="701" y="738"/>
                  </a:lnTo>
                  <a:lnTo>
                    <a:pt x="885" y="632"/>
                  </a:lnTo>
                  <a:cubicBezTo>
                    <a:pt x="896" y="626"/>
                    <a:pt x="900" y="612"/>
                    <a:pt x="893" y="599"/>
                  </a:cubicBezTo>
                  <a:cubicBezTo>
                    <a:pt x="887" y="588"/>
                    <a:pt x="871" y="584"/>
                    <a:pt x="860" y="590"/>
                  </a:cubicBezTo>
                  <a:lnTo>
                    <a:pt x="701" y="68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7"/>
            <p:cNvSpPr/>
            <p:nvPr/>
          </p:nvSpPr>
          <p:spPr>
            <a:xfrm>
              <a:off x="807700" y="2599025"/>
              <a:ext cx="50075" cy="94375"/>
            </a:xfrm>
            <a:custGeom>
              <a:avLst/>
              <a:gdLst/>
              <a:ahLst/>
              <a:cxnLst/>
              <a:rect l="l" t="t" r="r" b="b"/>
              <a:pathLst>
                <a:path w="2003" h="3775" extrusionOk="0">
                  <a:moveTo>
                    <a:pt x="950" y="43"/>
                  </a:moveTo>
                  <a:lnTo>
                    <a:pt x="0" y="3775"/>
                  </a:lnTo>
                  <a:lnTo>
                    <a:pt x="2002" y="3775"/>
                  </a:lnTo>
                  <a:lnTo>
                    <a:pt x="1054" y="43"/>
                  </a:lnTo>
                  <a:cubicBezTo>
                    <a:pt x="1048" y="18"/>
                    <a:pt x="1025" y="1"/>
                    <a:pt x="1001" y="1"/>
                  </a:cubicBezTo>
                  <a:cubicBezTo>
                    <a:pt x="977" y="1"/>
                    <a:pt x="955" y="18"/>
                    <a:pt x="950" y="4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7"/>
            <p:cNvSpPr/>
            <p:nvPr/>
          </p:nvSpPr>
          <p:spPr>
            <a:xfrm>
              <a:off x="816475" y="2620900"/>
              <a:ext cx="30300" cy="72500"/>
            </a:xfrm>
            <a:custGeom>
              <a:avLst/>
              <a:gdLst/>
              <a:ahLst/>
              <a:cxnLst/>
              <a:rect l="l" t="t" r="r" b="b"/>
              <a:pathLst>
                <a:path w="1212" h="2900" extrusionOk="0">
                  <a:moveTo>
                    <a:pt x="692" y="49"/>
                  </a:moveTo>
                  <a:cubicBezTo>
                    <a:pt x="688" y="1"/>
                    <a:pt x="615" y="1"/>
                    <a:pt x="610" y="49"/>
                  </a:cubicBezTo>
                  <a:lnTo>
                    <a:pt x="610" y="984"/>
                  </a:lnTo>
                  <a:lnTo>
                    <a:pt x="416" y="874"/>
                  </a:lnTo>
                  <a:cubicBezTo>
                    <a:pt x="389" y="860"/>
                    <a:pt x="367" y="898"/>
                    <a:pt x="392" y="916"/>
                  </a:cubicBezTo>
                  <a:lnTo>
                    <a:pt x="608" y="1041"/>
                  </a:lnTo>
                  <a:lnTo>
                    <a:pt x="608" y="2376"/>
                  </a:lnTo>
                  <a:lnTo>
                    <a:pt x="42" y="2047"/>
                  </a:lnTo>
                  <a:cubicBezTo>
                    <a:pt x="29" y="2040"/>
                    <a:pt x="14" y="2042"/>
                    <a:pt x="7" y="2056"/>
                  </a:cubicBezTo>
                  <a:cubicBezTo>
                    <a:pt x="0" y="2067"/>
                    <a:pt x="5" y="2082"/>
                    <a:pt x="18" y="2089"/>
                  </a:cubicBezTo>
                  <a:lnTo>
                    <a:pt x="610" y="2431"/>
                  </a:lnTo>
                  <a:lnTo>
                    <a:pt x="610" y="2900"/>
                  </a:lnTo>
                  <a:lnTo>
                    <a:pt x="692" y="2900"/>
                  </a:lnTo>
                  <a:lnTo>
                    <a:pt x="692" y="1855"/>
                  </a:lnTo>
                  <a:lnTo>
                    <a:pt x="997" y="1678"/>
                  </a:lnTo>
                  <a:cubicBezTo>
                    <a:pt x="1026" y="1662"/>
                    <a:pt x="1002" y="1620"/>
                    <a:pt x="975" y="1636"/>
                  </a:cubicBezTo>
                  <a:lnTo>
                    <a:pt x="692" y="1799"/>
                  </a:lnTo>
                  <a:lnTo>
                    <a:pt x="692" y="730"/>
                  </a:lnTo>
                  <a:lnTo>
                    <a:pt x="876" y="624"/>
                  </a:lnTo>
                  <a:cubicBezTo>
                    <a:pt x="900" y="606"/>
                    <a:pt x="878" y="569"/>
                    <a:pt x="851" y="582"/>
                  </a:cubicBezTo>
                  <a:lnTo>
                    <a:pt x="692" y="672"/>
                  </a:lnTo>
                  <a:lnTo>
                    <a:pt x="692" y="49"/>
                  </a:lnTo>
                  <a:close/>
                  <a:moveTo>
                    <a:pt x="834" y="2900"/>
                  </a:moveTo>
                  <a:lnTo>
                    <a:pt x="736" y="2900"/>
                  </a:lnTo>
                  <a:lnTo>
                    <a:pt x="1154" y="2659"/>
                  </a:lnTo>
                  <a:cubicBezTo>
                    <a:pt x="1185" y="2637"/>
                    <a:pt x="1211" y="2686"/>
                    <a:pt x="1178" y="270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7"/>
            <p:cNvSpPr/>
            <p:nvPr/>
          </p:nvSpPr>
          <p:spPr>
            <a:xfrm>
              <a:off x="892600" y="2628700"/>
              <a:ext cx="34825" cy="64700"/>
            </a:xfrm>
            <a:custGeom>
              <a:avLst/>
              <a:gdLst/>
              <a:ahLst/>
              <a:cxnLst/>
              <a:rect l="l" t="t" r="r" b="b"/>
              <a:pathLst>
                <a:path w="1393" h="2588" extrusionOk="0">
                  <a:moveTo>
                    <a:pt x="646" y="55"/>
                  </a:moveTo>
                  <a:lnTo>
                    <a:pt x="1" y="2588"/>
                  </a:lnTo>
                  <a:lnTo>
                    <a:pt x="1393" y="2588"/>
                  </a:lnTo>
                  <a:lnTo>
                    <a:pt x="747" y="55"/>
                  </a:lnTo>
                  <a:cubicBezTo>
                    <a:pt x="734" y="0"/>
                    <a:pt x="657" y="0"/>
                    <a:pt x="646" y="5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7"/>
            <p:cNvSpPr/>
            <p:nvPr/>
          </p:nvSpPr>
          <p:spPr>
            <a:xfrm>
              <a:off x="902825" y="2650675"/>
              <a:ext cx="16275" cy="42725"/>
            </a:xfrm>
            <a:custGeom>
              <a:avLst/>
              <a:gdLst/>
              <a:ahLst/>
              <a:cxnLst/>
              <a:rect l="l" t="t" r="r" b="b"/>
              <a:pathLst>
                <a:path w="651" h="1709" extrusionOk="0">
                  <a:moveTo>
                    <a:pt x="327" y="60"/>
                  </a:moveTo>
                  <a:cubicBezTo>
                    <a:pt x="334" y="1"/>
                    <a:pt x="241" y="1"/>
                    <a:pt x="246" y="60"/>
                  </a:cubicBezTo>
                  <a:lnTo>
                    <a:pt x="246" y="993"/>
                  </a:lnTo>
                  <a:lnTo>
                    <a:pt x="53" y="882"/>
                  </a:lnTo>
                  <a:cubicBezTo>
                    <a:pt x="25" y="867"/>
                    <a:pt x="0" y="909"/>
                    <a:pt x="29" y="924"/>
                  </a:cubicBezTo>
                  <a:lnTo>
                    <a:pt x="246" y="1050"/>
                  </a:lnTo>
                  <a:lnTo>
                    <a:pt x="246" y="1709"/>
                  </a:lnTo>
                  <a:lnTo>
                    <a:pt x="327" y="1709"/>
                  </a:lnTo>
                  <a:lnTo>
                    <a:pt x="327" y="739"/>
                  </a:lnTo>
                  <a:lnTo>
                    <a:pt x="511" y="633"/>
                  </a:lnTo>
                  <a:cubicBezTo>
                    <a:pt x="540" y="617"/>
                    <a:pt x="515" y="573"/>
                    <a:pt x="487" y="591"/>
                  </a:cubicBezTo>
                  <a:lnTo>
                    <a:pt x="327" y="681"/>
                  </a:lnTo>
                  <a:lnTo>
                    <a:pt x="327" y="60"/>
                  </a:lnTo>
                  <a:close/>
                  <a:moveTo>
                    <a:pt x="599" y="1709"/>
                  </a:moveTo>
                  <a:lnTo>
                    <a:pt x="500" y="1709"/>
                  </a:lnTo>
                  <a:lnTo>
                    <a:pt x="610" y="1645"/>
                  </a:lnTo>
                  <a:cubicBezTo>
                    <a:pt x="624" y="1638"/>
                    <a:pt x="637" y="1643"/>
                    <a:pt x="643" y="1654"/>
                  </a:cubicBezTo>
                  <a:cubicBezTo>
                    <a:pt x="650" y="1667"/>
                    <a:pt x="648" y="1680"/>
                    <a:pt x="635" y="16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7"/>
            <p:cNvSpPr/>
            <p:nvPr/>
          </p:nvSpPr>
          <p:spPr>
            <a:xfrm>
              <a:off x="842000" y="2612000"/>
              <a:ext cx="43275" cy="81400"/>
            </a:xfrm>
            <a:custGeom>
              <a:avLst/>
              <a:gdLst/>
              <a:ahLst/>
              <a:cxnLst/>
              <a:rect l="l" t="t" r="r" b="b"/>
              <a:pathLst>
                <a:path w="1731" h="3256" extrusionOk="0">
                  <a:moveTo>
                    <a:pt x="814" y="56"/>
                  </a:moveTo>
                  <a:lnTo>
                    <a:pt x="0" y="3256"/>
                  </a:lnTo>
                  <a:lnTo>
                    <a:pt x="1731" y="3256"/>
                  </a:lnTo>
                  <a:lnTo>
                    <a:pt x="917" y="56"/>
                  </a:lnTo>
                  <a:cubicBezTo>
                    <a:pt x="904" y="1"/>
                    <a:pt x="827" y="1"/>
                    <a:pt x="814" y="5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7"/>
            <p:cNvSpPr/>
            <p:nvPr/>
          </p:nvSpPr>
          <p:spPr>
            <a:xfrm>
              <a:off x="847075" y="2634050"/>
              <a:ext cx="25950" cy="59350"/>
            </a:xfrm>
            <a:custGeom>
              <a:avLst/>
              <a:gdLst/>
              <a:ahLst/>
              <a:cxnLst/>
              <a:rect l="l" t="t" r="r" b="b"/>
              <a:pathLst>
                <a:path w="1038" h="2374" extrusionOk="0">
                  <a:moveTo>
                    <a:pt x="703" y="56"/>
                  </a:moveTo>
                  <a:cubicBezTo>
                    <a:pt x="703" y="1"/>
                    <a:pt x="619" y="1"/>
                    <a:pt x="622" y="56"/>
                  </a:cubicBezTo>
                  <a:lnTo>
                    <a:pt x="622" y="991"/>
                  </a:lnTo>
                  <a:lnTo>
                    <a:pt x="429" y="880"/>
                  </a:lnTo>
                  <a:cubicBezTo>
                    <a:pt x="401" y="867"/>
                    <a:pt x="381" y="904"/>
                    <a:pt x="405" y="922"/>
                  </a:cubicBezTo>
                  <a:lnTo>
                    <a:pt x="622" y="1046"/>
                  </a:lnTo>
                  <a:lnTo>
                    <a:pt x="622" y="2374"/>
                  </a:lnTo>
                  <a:lnTo>
                    <a:pt x="703" y="2374"/>
                  </a:lnTo>
                  <a:lnTo>
                    <a:pt x="703" y="1861"/>
                  </a:lnTo>
                  <a:lnTo>
                    <a:pt x="1011" y="1684"/>
                  </a:lnTo>
                  <a:cubicBezTo>
                    <a:pt x="1037" y="1669"/>
                    <a:pt x="1013" y="1627"/>
                    <a:pt x="986" y="1642"/>
                  </a:cubicBezTo>
                  <a:lnTo>
                    <a:pt x="703" y="1806"/>
                  </a:lnTo>
                  <a:lnTo>
                    <a:pt x="703" y="736"/>
                  </a:lnTo>
                  <a:lnTo>
                    <a:pt x="887" y="630"/>
                  </a:lnTo>
                  <a:cubicBezTo>
                    <a:pt x="918" y="615"/>
                    <a:pt x="891" y="569"/>
                    <a:pt x="863" y="588"/>
                  </a:cubicBezTo>
                  <a:lnTo>
                    <a:pt x="703" y="679"/>
                  </a:lnTo>
                  <a:close/>
                  <a:moveTo>
                    <a:pt x="608" y="2374"/>
                  </a:moveTo>
                  <a:lnTo>
                    <a:pt x="511" y="2374"/>
                  </a:lnTo>
                  <a:lnTo>
                    <a:pt x="27" y="2095"/>
                  </a:lnTo>
                  <a:cubicBezTo>
                    <a:pt x="1" y="2078"/>
                    <a:pt x="25" y="2036"/>
                    <a:pt x="52" y="205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7"/>
            <p:cNvSpPr/>
            <p:nvPr/>
          </p:nvSpPr>
          <p:spPr>
            <a:xfrm>
              <a:off x="759675" y="2590850"/>
              <a:ext cx="54550" cy="102550"/>
            </a:xfrm>
            <a:custGeom>
              <a:avLst/>
              <a:gdLst/>
              <a:ahLst/>
              <a:cxnLst/>
              <a:rect l="l" t="t" r="r" b="b"/>
              <a:pathLst>
                <a:path w="2182" h="4102" extrusionOk="0">
                  <a:moveTo>
                    <a:pt x="1026" y="69"/>
                  </a:moveTo>
                  <a:lnTo>
                    <a:pt x="1" y="4102"/>
                  </a:lnTo>
                  <a:lnTo>
                    <a:pt x="2182" y="4102"/>
                  </a:lnTo>
                  <a:lnTo>
                    <a:pt x="1157" y="69"/>
                  </a:lnTo>
                  <a:cubicBezTo>
                    <a:pt x="1139" y="1"/>
                    <a:pt x="1044" y="1"/>
                    <a:pt x="1026" y="6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7"/>
            <p:cNvSpPr/>
            <p:nvPr/>
          </p:nvSpPr>
          <p:spPr>
            <a:xfrm>
              <a:off x="766375" y="2618800"/>
              <a:ext cx="32050" cy="74600"/>
            </a:xfrm>
            <a:custGeom>
              <a:avLst/>
              <a:gdLst/>
              <a:ahLst/>
              <a:cxnLst/>
              <a:rect l="l" t="t" r="r" b="b"/>
              <a:pathLst>
                <a:path w="1282" h="2984" extrusionOk="0">
                  <a:moveTo>
                    <a:pt x="875" y="69"/>
                  </a:moveTo>
                  <a:cubicBezTo>
                    <a:pt x="875" y="1"/>
                    <a:pt x="771" y="1"/>
                    <a:pt x="771" y="69"/>
                  </a:cubicBezTo>
                  <a:lnTo>
                    <a:pt x="771" y="1251"/>
                  </a:lnTo>
                  <a:lnTo>
                    <a:pt x="528" y="1110"/>
                  </a:lnTo>
                  <a:cubicBezTo>
                    <a:pt x="513" y="1101"/>
                    <a:pt x="495" y="1108"/>
                    <a:pt x="486" y="1121"/>
                  </a:cubicBezTo>
                  <a:cubicBezTo>
                    <a:pt x="477" y="1137"/>
                    <a:pt x="482" y="1156"/>
                    <a:pt x="497" y="1163"/>
                  </a:cubicBezTo>
                  <a:lnTo>
                    <a:pt x="771" y="1322"/>
                  </a:lnTo>
                  <a:lnTo>
                    <a:pt x="771" y="2984"/>
                  </a:lnTo>
                  <a:lnTo>
                    <a:pt x="875" y="2984"/>
                  </a:lnTo>
                  <a:lnTo>
                    <a:pt x="875" y="2356"/>
                  </a:lnTo>
                  <a:lnTo>
                    <a:pt x="1262" y="2131"/>
                  </a:lnTo>
                  <a:cubicBezTo>
                    <a:pt x="1277" y="2122"/>
                    <a:pt x="1282" y="2104"/>
                    <a:pt x="1273" y="2089"/>
                  </a:cubicBezTo>
                  <a:cubicBezTo>
                    <a:pt x="1264" y="2073"/>
                    <a:pt x="1246" y="2069"/>
                    <a:pt x="1231" y="2078"/>
                  </a:cubicBezTo>
                  <a:lnTo>
                    <a:pt x="873" y="2283"/>
                  </a:lnTo>
                  <a:lnTo>
                    <a:pt x="873" y="929"/>
                  </a:lnTo>
                  <a:lnTo>
                    <a:pt x="1105" y="794"/>
                  </a:lnTo>
                  <a:cubicBezTo>
                    <a:pt x="1140" y="774"/>
                    <a:pt x="1112" y="721"/>
                    <a:pt x="1074" y="741"/>
                  </a:cubicBezTo>
                  <a:lnTo>
                    <a:pt x="873" y="858"/>
                  </a:lnTo>
                  <a:lnTo>
                    <a:pt x="873" y="69"/>
                  </a:lnTo>
                  <a:close/>
                  <a:moveTo>
                    <a:pt x="721" y="2984"/>
                  </a:moveTo>
                  <a:lnTo>
                    <a:pt x="597" y="2984"/>
                  </a:lnTo>
                  <a:lnTo>
                    <a:pt x="20" y="2650"/>
                  </a:lnTo>
                  <a:cubicBezTo>
                    <a:pt x="5" y="2641"/>
                    <a:pt x="0" y="2624"/>
                    <a:pt x="9" y="2608"/>
                  </a:cubicBezTo>
                  <a:cubicBezTo>
                    <a:pt x="18" y="2593"/>
                    <a:pt x="36" y="2588"/>
                    <a:pt x="51" y="259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7"/>
            <p:cNvSpPr/>
            <p:nvPr/>
          </p:nvSpPr>
          <p:spPr>
            <a:xfrm>
              <a:off x="408550" y="2518100"/>
              <a:ext cx="82400" cy="175300"/>
            </a:xfrm>
            <a:custGeom>
              <a:avLst/>
              <a:gdLst/>
              <a:ahLst/>
              <a:cxnLst/>
              <a:rect l="l" t="t" r="r" b="b"/>
              <a:pathLst>
                <a:path w="3296" h="7012" extrusionOk="0">
                  <a:moveTo>
                    <a:pt x="1578" y="73"/>
                  </a:moveTo>
                  <a:lnTo>
                    <a:pt x="16" y="6216"/>
                  </a:lnTo>
                  <a:cubicBezTo>
                    <a:pt x="16" y="6221"/>
                    <a:pt x="16" y="6223"/>
                    <a:pt x="14" y="6227"/>
                  </a:cubicBezTo>
                  <a:cubicBezTo>
                    <a:pt x="0" y="6380"/>
                    <a:pt x="20" y="6537"/>
                    <a:pt x="69" y="6683"/>
                  </a:cubicBezTo>
                  <a:cubicBezTo>
                    <a:pt x="113" y="6813"/>
                    <a:pt x="197" y="6930"/>
                    <a:pt x="310" y="7012"/>
                  </a:cubicBezTo>
                  <a:lnTo>
                    <a:pt x="2983" y="7012"/>
                  </a:lnTo>
                  <a:cubicBezTo>
                    <a:pt x="3096" y="6930"/>
                    <a:pt x="3180" y="6815"/>
                    <a:pt x="3224" y="6683"/>
                  </a:cubicBezTo>
                  <a:cubicBezTo>
                    <a:pt x="3275" y="6537"/>
                    <a:pt x="3295" y="6380"/>
                    <a:pt x="3280" y="6227"/>
                  </a:cubicBezTo>
                  <a:cubicBezTo>
                    <a:pt x="3280" y="6223"/>
                    <a:pt x="3280" y="6221"/>
                    <a:pt x="3280" y="6216"/>
                  </a:cubicBezTo>
                  <a:lnTo>
                    <a:pt x="1719" y="73"/>
                  </a:lnTo>
                  <a:cubicBezTo>
                    <a:pt x="1700" y="0"/>
                    <a:pt x="1598" y="0"/>
                    <a:pt x="1578" y="7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7"/>
            <p:cNvSpPr/>
            <p:nvPr/>
          </p:nvSpPr>
          <p:spPr>
            <a:xfrm>
              <a:off x="427500" y="2547925"/>
              <a:ext cx="41000" cy="145475"/>
            </a:xfrm>
            <a:custGeom>
              <a:avLst/>
              <a:gdLst/>
              <a:ahLst/>
              <a:cxnLst/>
              <a:rect l="l" t="t" r="r" b="b"/>
              <a:pathLst>
                <a:path w="1640" h="5819" extrusionOk="0">
                  <a:moveTo>
                    <a:pt x="944" y="73"/>
                  </a:moveTo>
                  <a:cubicBezTo>
                    <a:pt x="944" y="1"/>
                    <a:pt x="833" y="1"/>
                    <a:pt x="833" y="73"/>
                  </a:cubicBezTo>
                  <a:lnTo>
                    <a:pt x="833" y="1331"/>
                  </a:lnTo>
                  <a:lnTo>
                    <a:pt x="575" y="1183"/>
                  </a:lnTo>
                  <a:cubicBezTo>
                    <a:pt x="537" y="1161"/>
                    <a:pt x="504" y="1218"/>
                    <a:pt x="542" y="1238"/>
                  </a:cubicBezTo>
                  <a:lnTo>
                    <a:pt x="833" y="1408"/>
                  </a:lnTo>
                  <a:lnTo>
                    <a:pt x="833" y="3207"/>
                  </a:lnTo>
                  <a:lnTo>
                    <a:pt x="67" y="2765"/>
                  </a:lnTo>
                  <a:cubicBezTo>
                    <a:pt x="29" y="2747"/>
                    <a:pt x="0" y="2798"/>
                    <a:pt x="33" y="2822"/>
                  </a:cubicBezTo>
                  <a:lnTo>
                    <a:pt x="836" y="3284"/>
                  </a:lnTo>
                  <a:lnTo>
                    <a:pt x="836" y="5010"/>
                  </a:lnTo>
                  <a:lnTo>
                    <a:pt x="67" y="4568"/>
                  </a:lnTo>
                  <a:cubicBezTo>
                    <a:pt x="53" y="4557"/>
                    <a:pt x="31" y="4562"/>
                    <a:pt x="22" y="4577"/>
                  </a:cubicBezTo>
                  <a:cubicBezTo>
                    <a:pt x="11" y="4592"/>
                    <a:pt x="18" y="4612"/>
                    <a:pt x="33" y="4621"/>
                  </a:cubicBezTo>
                  <a:lnTo>
                    <a:pt x="836" y="5083"/>
                  </a:lnTo>
                  <a:lnTo>
                    <a:pt x="836" y="5819"/>
                  </a:lnTo>
                  <a:lnTo>
                    <a:pt x="946" y="5819"/>
                  </a:lnTo>
                  <a:lnTo>
                    <a:pt x="946" y="5543"/>
                  </a:lnTo>
                  <a:lnTo>
                    <a:pt x="1602" y="5163"/>
                  </a:lnTo>
                  <a:cubicBezTo>
                    <a:pt x="1618" y="5154"/>
                    <a:pt x="1622" y="5134"/>
                    <a:pt x="1613" y="5118"/>
                  </a:cubicBezTo>
                  <a:cubicBezTo>
                    <a:pt x="1605" y="5103"/>
                    <a:pt x="1585" y="5099"/>
                    <a:pt x="1569" y="5107"/>
                  </a:cubicBezTo>
                  <a:lnTo>
                    <a:pt x="946" y="5465"/>
                  </a:lnTo>
                  <a:lnTo>
                    <a:pt x="946" y="4025"/>
                  </a:lnTo>
                  <a:lnTo>
                    <a:pt x="1602" y="3644"/>
                  </a:lnTo>
                  <a:cubicBezTo>
                    <a:pt x="1640" y="3622"/>
                    <a:pt x="1607" y="3565"/>
                    <a:pt x="1569" y="3587"/>
                  </a:cubicBezTo>
                  <a:lnTo>
                    <a:pt x="946" y="3947"/>
                  </a:lnTo>
                  <a:lnTo>
                    <a:pt x="946" y="2506"/>
                  </a:lnTo>
                  <a:lnTo>
                    <a:pt x="1359" y="2268"/>
                  </a:lnTo>
                  <a:cubicBezTo>
                    <a:pt x="1375" y="2257"/>
                    <a:pt x="1381" y="2237"/>
                    <a:pt x="1373" y="2221"/>
                  </a:cubicBezTo>
                  <a:cubicBezTo>
                    <a:pt x="1361" y="2206"/>
                    <a:pt x="1342" y="2201"/>
                    <a:pt x="1326" y="2210"/>
                  </a:cubicBezTo>
                  <a:lnTo>
                    <a:pt x="946" y="2429"/>
                  </a:lnTo>
                  <a:lnTo>
                    <a:pt x="946" y="988"/>
                  </a:lnTo>
                  <a:lnTo>
                    <a:pt x="1194" y="845"/>
                  </a:lnTo>
                  <a:cubicBezTo>
                    <a:pt x="1231" y="823"/>
                    <a:pt x="1198" y="765"/>
                    <a:pt x="1160" y="787"/>
                  </a:cubicBezTo>
                  <a:lnTo>
                    <a:pt x="946" y="91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
            <p:cNvSpPr/>
            <p:nvPr/>
          </p:nvSpPr>
          <p:spPr>
            <a:xfrm>
              <a:off x="426325" y="2624175"/>
              <a:ext cx="37150" cy="69225"/>
            </a:xfrm>
            <a:custGeom>
              <a:avLst/>
              <a:gdLst/>
              <a:ahLst/>
              <a:cxnLst/>
              <a:rect l="l" t="t" r="r" b="b"/>
              <a:pathLst>
                <a:path w="1486" h="2769" extrusionOk="0">
                  <a:moveTo>
                    <a:pt x="692" y="55"/>
                  </a:moveTo>
                  <a:lnTo>
                    <a:pt x="1" y="2769"/>
                  </a:lnTo>
                  <a:lnTo>
                    <a:pt x="1486" y="2769"/>
                  </a:lnTo>
                  <a:lnTo>
                    <a:pt x="794" y="55"/>
                  </a:lnTo>
                  <a:cubicBezTo>
                    <a:pt x="781" y="0"/>
                    <a:pt x="704" y="0"/>
                    <a:pt x="690" y="5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7"/>
            <p:cNvSpPr/>
            <p:nvPr/>
          </p:nvSpPr>
          <p:spPr>
            <a:xfrm>
              <a:off x="437600" y="2646375"/>
              <a:ext cx="16825" cy="47025"/>
            </a:xfrm>
            <a:custGeom>
              <a:avLst/>
              <a:gdLst/>
              <a:ahLst/>
              <a:cxnLst/>
              <a:rect l="l" t="t" r="r" b="b"/>
              <a:pathLst>
                <a:path w="673" h="1881" extrusionOk="0">
                  <a:moveTo>
                    <a:pt x="334" y="56"/>
                  </a:moveTo>
                  <a:cubicBezTo>
                    <a:pt x="334" y="0"/>
                    <a:pt x="250" y="0"/>
                    <a:pt x="250" y="56"/>
                  </a:cubicBezTo>
                  <a:lnTo>
                    <a:pt x="250" y="995"/>
                  </a:lnTo>
                  <a:lnTo>
                    <a:pt x="58" y="884"/>
                  </a:lnTo>
                  <a:cubicBezTo>
                    <a:pt x="27" y="864"/>
                    <a:pt x="1" y="911"/>
                    <a:pt x="34" y="926"/>
                  </a:cubicBezTo>
                  <a:lnTo>
                    <a:pt x="253" y="1052"/>
                  </a:lnTo>
                  <a:lnTo>
                    <a:pt x="253" y="1881"/>
                  </a:lnTo>
                  <a:lnTo>
                    <a:pt x="337" y="1881"/>
                  </a:lnTo>
                  <a:lnTo>
                    <a:pt x="337" y="1872"/>
                  </a:lnTo>
                  <a:lnTo>
                    <a:pt x="644" y="1693"/>
                  </a:lnTo>
                  <a:cubicBezTo>
                    <a:pt x="672" y="1678"/>
                    <a:pt x="648" y="1636"/>
                    <a:pt x="619" y="1651"/>
                  </a:cubicBezTo>
                  <a:lnTo>
                    <a:pt x="337" y="1815"/>
                  </a:lnTo>
                  <a:lnTo>
                    <a:pt x="337" y="738"/>
                  </a:lnTo>
                  <a:lnTo>
                    <a:pt x="520" y="630"/>
                  </a:lnTo>
                  <a:cubicBezTo>
                    <a:pt x="553" y="617"/>
                    <a:pt x="524" y="566"/>
                    <a:pt x="496" y="588"/>
                  </a:cubicBezTo>
                  <a:lnTo>
                    <a:pt x="337" y="6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7"/>
            <p:cNvSpPr/>
            <p:nvPr/>
          </p:nvSpPr>
          <p:spPr>
            <a:xfrm>
              <a:off x="875250" y="2616425"/>
              <a:ext cx="40975" cy="76975"/>
            </a:xfrm>
            <a:custGeom>
              <a:avLst/>
              <a:gdLst/>
              <a:ahLst/>
              <a:cxnLst/>
              <a:rect l="l" t="t" r="r" b="b"/>
              <a:pathLst>
                <a:path w="1639" h="3079" extrusionOk="0">
                  <a:moveTo>
                    <a:pt x="763" y="74"/>
                  </a:moveTo>
                  <a:lnTo>
                    <a:pt x="1" y="3079"/>
                  </a:lnTo>
                  <a:lnTo>
                    <a:pt x="1638" y="3079"/>
                  </a:lnTo>
                  <a:lnTo>
                    <a:pt x="874" y="74"/>
                  </a:lnTo>
                  <a:cubicBezTo>
                    <a:pt x="874" y="1"/>
                    <a:pt x="763" y="1"/>
                    <a:pt x="763" y="7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7"/>
            <p:cNvSpPr/>
            <p:nvPr/>
          </p:nvSpPr>
          <p:spPr>
            <a:xfrm>
              <a:off x="888075" y="2640125"/>
              <a:ext cx="17425" cy="53275"/>
            </a:xfrm>
            <a:custGeom>
              <a:avLst/>
              <a:gdLst/>
              <a:ahLst/>
              <a:cxnLst/>
              <a:rect l="l" t="t" r="r" b="b"/>
              <a:pathLst>
                <a:path w="697" h="2131" extrusionOk="0">
                  <a:moveTo>
                    <a:pt x="350" y="56"/>
                  </a:moveTo>
                  <a:cubicBezTo>
                    <a:pt x="350" y="1"/>
                    <a:pt x="263" y="1"/>
                    <a:pt x="263" y="56"/>
                  </a:cubicBezTo>
                  <a:lnTo>
                    <a:pt x="263" y="1041"/>
                  </a:lnTo>
                  <a:lnTo>
                    <a:pt x="60" y="924"/>
                  </a:lnTo>
                  <a:cubicBezTo>
                    <a:pt x="29" y="904"/>
                    <a:pt x="0" y="951"/>
                    <a:pt x="34" y="969"/>
                  </a:cubicBezTo>
                  <a:lnTo>
                    <a:pt x="263" y="1101"/>
                  </a:lnTo>
                  <a:lnTo>
                    <a:pt x="263" y="2131"/>
                  </a:lnTo>
                  <a:lnTo>
                    <a:pt x="350" y="2131"/>
                  </a:lnTo>
                  <a:lnTo>
                    <a:pt x="350" y="1961"/>
                  </a:lnTo>
                  <a:lnTo>
                    <a:pt x="672" y="1773"/>
                  </a:lnTo>
                  <a:cubicBezTo>
                    <a:pt x="696" y="1755"/>
                    <a:pt x="674" y="1715"/>
                    <a:pt x="646" y="1729"/>
                  </a:cubicBezTo>
                  <a:lnTo>
                    <a:pt x="350" y="1901"/>
                  </a:lnTo>
                  <a:lnTo>
                    <a:pt x="350" y="772"/>
                  </a:lnTo>
                  <a:lnTo>
                    <a:pt x="542" y="661"/>
                  </a:lnTo>
                  <a:cubicBezTo>
                    <a:pt x="573" y="646"/>
                    <a:pt x="546" y="600"/>
                    <a:pt x="517" y="617"/>
                  </a:cubicBezTo>
                  <a:lnTo>
                    <a:pt x="350" y="71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7"/>
            <p:cNvSpPr/>
            <p:nvPr/>
          </p:nvSpPr>
          <p:spPr>
            <a:xfrm>
              <a:off x="913375" y="2641575"/>
              <a:ext cx="28200" cy="51825"/>
            </a:xfrm>
            <a:custGeom>
              <a:avLst/>
              <a:gdLst/>
              <a:ahLst/>
              <a:cxnLst/>
              <a:rect l="l" t="t" r="r" b="b"/>
              <a:pathLst>
                <a:path w="1128" h="2073" extrusionOk="0">
                  <a:moveTo>
                    <a:pt x="509" y="75"/>
                  </a:moveTo>
                  <a:lnTo>
                    <a:pt x="0" y="2073"/>
                  </a:lnTo>
                  <a:lnTo>
                    <a:pt x="1127" y="2073"/>
                  </a:lnTo>
                  <a:lnTo>
                    <a:pt x="619" y="75"/>
                  </a:lnTo>
                  <a:cubicBezTo>
                    <a:pt x="619" y="0"/>
                    <a:pt x="509" y="0"/>
                    <a:pt x="509" y="7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
            <p:cNvSpPr/>
            <p:nvPr/>
          </p:nvSpPr>
          <p:spPr>
            <a:xfrm>
              <a:off x="919900" y="2665275"/>
              <a:ext cx="13875" cy="28125"/>
            </a:xfrm>
            <a:custGeom>
              <a:avLst/>
              <a:gdLst/>
              <a:ahLst/>
              <a:cxnLst/>
              <a:rect l="l" t="t" r="r" b="b"/>
              <a:pathLst>
                <a:path w="555" h="1125" extrusionOk="0">
                  <a:moveTo>
                    <a:pt x="345" y="58"/>
                  </a:moveTo>
                  <a:cubicBezTo>
                    <a:pt x="345" y="0"/>
                    <a:pt x="259" y="0"/>
                    <a:pt x="259" y="58"/>
                  </a:cubicBezTo>
                  <a:lnTo>
                    <a:pt x="259" y="1043"/>
                  </a:lnTo>
                  <a:lnTo>
                    <a:pt x="58" y="926"/>
                  </a:lnTo>
                  <a:cubicBezTo>
                    <a:pt x="27" y="906"/>
                    <a:pt x="0" y="953"/>
                    <a:pt x="31" y="970"/>
                  </a:cubicBezTo>
                  <a:lnTo>
                    <a:pt x="259" y="1101"/>
                  </a:lnTo>
                  <a:lnTo>
                    <a:pt x="259" y="1125"/>
                  </a:lnTo>
                  <a:lnTo>
                    <a:pt x="345" y="1125"/>
                  </a:lnTo>
                  <a:lnTo>
                    <a:pt x="345" y="774"/>
                  </a:lnTo>
                  <a:lnTo>
                    <a:pt x="539" y="663"/>
                  </a:lnTo>
                  <a:cubicBezTo>
                    <a:pt x="550" y="654"/>
                    <a:pt x="555" y="641"/>
                    <a:pt x="548" y="628"/>
                  </a:cubicBezTo>
                  <a:cubicBezTo>
                    <a:pt x="542" y="614"/>
                    <a:pt x="526" y="610"/>
                    <a:pt x="513" y="619"/>
                  </a:cubicBezTo>
                  <a:lnTo>
                    <a:pt x="345" y="71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a:off x="642500" y="2568150"/>
              <a:ext cx="66650" cy="125250"/>
            </a:xfrm>
            <a:custGeom>
              <a:avLst/>
              <a:gdLst/>
              <a:ahLst/>
              <a:cxnLst/>
              <a:rect l="l" t="t" r="r" b="b"/>
              <a:pathLst>
                <a:path w="2666" h="5010" extrusionOk="0">
                  <a:moveTo>
                    <a:pt x="1254" y="82"/>
                  </a:moveTo>
                  <a:lnTo>
                    <a:pt x="1" y="5010"/>
                  </a:lnTo>
                  <a:lnTo>
                    <a:pt x="2666" y="5010"/>
                  </a:lnTo>
                  <a:lnTo>
                    <a:pt x="1413" y="82"/>
                  </a:lnTo>
                  <a:cubicBezTo>
                    <a:pt x="1391" y="0"/>
                    <a:pt x="1276" y="0"/>
                    <a:pt x="1254" y="8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
            <p:cNvSpPr/>
            <p:nvPr/>
          </p:nvSpPr>
          <p:spPr>
            <a:xfrm>
              <a:off x="650750" y="2602075"/>
              <a:ext cx="39125" cy="91325"/>
            </a:xfrm>
            <a:custGeom>
              <a:avLst/>
              <a:gdLst/>
              <a:ahLst/>
              <a:cxnLst/>
              <a:rect l="l" t="t" r="r" b="b"/>
              <a:pathLst>
                <a:path w="1565" h="3653" extrusionOk="0">
                  <a:moveTo>
                    <a:pt x="1065" y="91"/>
                  </a:moveTo>
                  <a:cubicBezTo>
                    <a:pt x="1072" y="0"/>
                    <a:pt x="935" y="0"/>
                    <a:pt x="939" y="91"/>
                  </a:cubicBezTo>
                  <a:lnTo>
                    <a:pt x="939" y="1532"/>
                  </a:lnTo>
                  <a:lnTo>
                    <a:pt x="643" y="1361"/>
                  </a:lnTo>
                  <a:cubicBezTo>
                    <a:pt x="625" y="1350"/>
                    <a:pt x="601" y="1357"/>
                    <a:pt x="592" y="1375"/>
                  </a:cubicBezTo>
                  <a:cubicBezTo>
                    <a:pt x="581" y="1392"/>
                    <a:pt x="588" y="1414"/>
                    <a:pt x="606" y="1425"/>
                  </a:cubicBezTo>
                  <a:lnTo>
                    <a:pt x="939" y="1620"/>
                  </a:lnTo>
                  <a:lnTo>
                    <a:pt x="939" y="3653"/>
                  </a:lnTo>
                  <a:lnTo>
                    <a:pt x="1065" y="3653"/>
                  </a:lnTo>
                  <a:lnTo>
                    <a:pt x="1065" y="2877"/>
                  </a:lnTo>
                  <a:lnTo>
                    <a:pt x="1540" y="2603"/>
                  </a:lnTo>
                  <a:cubicBezTo>
                    <a:pt x="1558" y="2592"/>
                    <a:pt x="1565" y="2570"/>
                    <a:pt x="1554" y="2552"/>
                  </a:cubicBezTo>
                  <a:cubicBezTo>
                    <a:pt x="1542" y="2535"/>
                    <a:pt x="1520" y="2528"/>
                    <a:pt x="1503" y="2537"/>
                  </a:cubicBezTo>
                  <a:lnTo>
                    <a:pt x="1065" y="2789"/>
                  </a:lnTo>
                  <a:lnTo>
                    <a:pt x="1065" y="1140"/>
                  </a:lnTo>
                  <a:lnTo>
                    <a:pt x="1350" y="977"/>
                  </a:lnTo>
                  <a:cubicBezTo>
                    <a:pt x="1392" y="950"/>
                    <a:pt x="1355" y="886"/>
                    <a:pt x="1313" y="911"/>
                  </a:cubicBezTo>
                  <a:lnTo>
                    <a:pt x="1065" y="1052"/>
                  </a:lnTo>
                  <a:close/>
                  <a:moveTo>
                    <a:pt x="895" y="3653"/>
                  </a:moveTo>
                  <a:lnTo>
                    <a:pt x="745" y="3653"/>
                  </a:lnTo>
                  <a:lnTo>
                    <a:pt x="24" y="3240"/>
                  </a:lnTo>
                  <a:cubicBezTo>
                    <a:pt x="7" y="3229"/>
                    <a:pt x="0" y="3204"/>
                    <a:pt x="9" y="3187"/>
                  </a:cubicBezTo>
                  <a:cubicBezTo>
                    <a:pt x="20" y="3169"/>
                    <a:pt x="42" y="3162"/>
                    <a:pt x="62" y="317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a:off x="503900" y="2592575"/>
              <a:ext cx="54000" cy="100825"/>
            </a:xfrm>
            <a:custGeom>
              <a:avLst/>
              <a:gdLst/>
              <a:ahLst/>
              <a:cxnLst/>
              <a:rect l="l" t="t" r="r" b="b"/>
              <a:pathLst>
                <a:path w="2160" h="4033" extrusionOk="0">
                  <a:moveTo>
                    <a:pt x="1008" y="75"/>
                  </a:moveTo>
                  <a:lnTo>
                    <a:pt x="0" y="4033"/>
                  </a:lnTo>
                  <a:lnTo>
                    <a:pt x="2159" y="4033"/>
                  </a:lnTo>
                  <a:lnTo>
                    <a:pt x="1154" y="75"/>
                  </a:lnTo>
                  <a:cubicBezTo>
                    <a:pt x="1134" y="0"/>
                    <a:pt x="1028" y="0"/>
                    <a:pt x="1008" y="7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7"/>
            <p:cNvSpPr/>
            <p:nvPr/>
          </p:nvSpPr>
          <p:spPr>
            <a:xfrm>
              <a:off x="520975" y="2623400"/>
              <a:ext cx="23100" cy="70000"/>
            </a:xfrm>
            <a:custGeom>
              <a:avLst/>
              <a:gdLst/>
              <a:ahLst/>
              <a:cxnLst/>
              <a:rect l="l" t="t" r="r" b="b"/>
              <a:pathLst>
                <a:path w="924" h="2800" extrusionOk="0">
                  <a:moveTo>
                    <a:pt x="455" y="82"/>
                  </a:moveTo>
                  <a:cubicBezTo>
                    <a:pt x="460" y="0"/>
                    <a:pt x="334" y="0"/>
                    <a:pt x="341" y="82"/>
                  </a:cubicBezTo>
                  <a:lnTo>
                    <a:pt x="341" y="1392"/>
                  </a:lnTo>
                  <a:lnTo>
                    <a:pt x="71" y="1235"/>
                  </a:lnTo>
                  <a:cubicBezTo>
                    <a:pt x="31" y="1215"/>
                    <a:pt x="0" y="1271"/>
                    <a:pt x="36" y="1295"/>
                  </a:cubicBezTo>
                  <a:lnTo>
                    <a:pt x="341" y="1470"/>
                  </a:lnTo>
                  <a:lnTo>
                    <a:pt x="341" y="2800"/>
                  </a:lnTo>
                  <a:lnTo>
                    <a:pt x="455" y="2800"/>
                  </a:lnTo>
                  <a:lnTo>
                    <a:pt x="455" y="2616"/>
                  </a:lnTo>
                  <a:lnTo>
                    <a:pt x="884" y="2367"/>
                  </a:lnTo>
                  <a:cubicBezTo>
                    <a:pt x="924" y="2345"/>
                    <a:pt x="891" y="2285"/>
                    <a:pt x="851" y="2309"/>
                  </a:cubicBezTo>
                  <a:lnTo>
                    <a:pt x="455" y="2537"/>
                  </a:lnTo>
                  <a:lnTo>
                    <a:pt x="455" y="1034"/>
                  </a:lnTo>
                  <a:lnTo>
                    <a:pt x="712" y="886"/>
                  </a:lnTo>
                  <a:cubicBezTo>
                    <a:pt x="752" y="864"/>
                    <a:pt x="718" y="804"/>
                    <a:pt x="679" y="827"/>
                  </a:cubicBezTo>
                  <a:lnTo>
                    <a:pt x="455" y="95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
            <p:cNvSpPr/>
            <p:nvPr/>
          </p:nvSpPr>
          <p:spPr>
            <a:xfrm>
              <a:off x="578600" y="2628150"/>
              <a:ext cx="35375" cy="65250"/>
            </a:xfrm>
            <a:custGeom>
              <a:avLst/>
              <a:gdLst/>
              <a:ahLst/>
              <a:cxnLst/>
              <a:rect l="l" t="t" r="r" b="b"/>
              <a:pathLst>
                <a:path w="1415" h="2610" extrusionOk="0">
                  <a:moveTo>
                    <a:pt x="645" y="64"/>
                  </a:moveTo>
                  <a:lnTo>
                    <a:pt x="0" y="2610"/>
                  </a:lnTo>
                  <a:lnTo>
                    <a:pt x="1414" y="2610"/>
                  </a:lnTo>
                  <a:lnTo>
                    <a:pt x="767" y="64"/>
                  </a:lnTo>
                  <a:cubicBezTo>
                    <a:pt x="751" y="0"/>
                    <a:pt x="661" y="0"/>
                    <a:pt x="645" y="6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7"/>
            <p:cNvSpPr/>
            <p:nvPr/>
          </p:nvSpPr>
          <p:spPr>
            <a:xfrm>
              <a:off x="587875" y="2654000"/>
              <a:ext cx="15825" cy="39400"/>
            </a:xfrm>
            <a:custGeom>
              <a:avLst/>
              <a:gdLst/>
              <a:ahLst/>
              <a:cxnLst/>
              <a:rect l="l" t="t" r="r" b="b"/>
              <a:pathLst>
                <a:path w="633" h="1576" extrusionOk="0">
                  <a:moveTo>
                    <a:pt x="383" y="69"/>
                  </a:moveTo>
                  <a:cubicBezTo>
                    <a:pt x="387" y="0"/>
                    <a:pt x="281" y="0"/>
                    <a:pt x="288" y="69"/>
                  </a:cubicBezTo>
                  <a:lnTo>
                    <a:pt x="288" y="1165"/>
                  </a:lnTo>
                  <a:lnTo>
                    <a:pt x="62" y="1034"/>
                  </a:lnTo>
                  <a:cubicBezTo>
                    <a:pt x="29" y="1017"/>
                    <a:pt x="0" y="1065"/>
                    <a:pt x="33" y="1085"/>
                  </a:cubicBezTo>
                  <a:lnTo>
                    <a:pt x="288" y="1231"/>
                  </a:lnTo>
                  <a:lnTo>
                    <a:pt x="288" y="1576"/>
                  </a:lnTo>
                  <a:lnTo>
                    <a:pt x="385" y="1576"/>
                  </a:lnTo>
                  <a:lnTo>
                    <a:pt x="385" y="867"/>
                  </a:lnTo>
                  <a:lnTo>
                    <a:pt x="599" y="741"/>
                  </a:lnTo>
                  <a:cubicBezTo>
                    <a:pt x="632" y="723"/>
                    <a:pt x="604" y="674"/>
                    <a:pt x="573" y="692"/>
                  </a:cubicBezTo>
                  <a:lnTo>
                    <a:pt x="385" y="80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7"/>
            <p:cNvSpPr/>
            <p:nvPr/>
          </p:nvSpPr>
          <p:spPr>
            <a:xfrm>
              <a:off x="578600" y="2628150"/>
              <a:ext cx="19175" cy="65250"/>
            </a:xfrm>
            <a:custGeom>
              <a:avLst/>
              <a:gdLst/>
              <a:ahLst/>
              <a:cxnLst/>
              <a:rect l="l" t="t" r="r" b="b"/>
              <a:pathLst>
                <a:path w="767" h="2610" extrusionOk="0">
                  <a:moveTo>
                    <a:pt x="765" y="64"/>
                  </a:moveTo>
                  <a:lnTo>
                    <a:pt x="117" y="2610"/>
                  </a:lnTo>
                  <a:lnTo>
                    <a:pt x="0" y="2610"/>
                  </a:lnTo>
                  <a:lnTo>
                    <a:pt x="645" y="64"/>
                  </a:lnTo>
                  <a:cubicBezTo>
                    <a:pt x="661" y="2"/>
                    <a:pt x="749" y="0"/>
                    <a:pt x="767" y="60"/>
                  </a:cubicBezTo>
                  <a:cubicBezTo>
                    <a:pt x="767" y="62"/>
                    <a:pt x="765" y="62"/>
                    <a:pt x="765" y="6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
            <p:cNvSpPr/>
            <p:nvPr/>
          </p:nvSpPr>
          <p:spPr>
            <a:xfrm>
              <a:off x="503900" y="2592575"/>
              <a:ext cx="29025" cy="100825"/>
            </a:xfrm>
            <a:custGeom>
              <a:avLst/>
              <a:gdLst/>
              <a:ahLst/>
              <a:cxnLst/>
              <a:rect l="l" t="t" r="r" b="b"/>
              <a:pathLst>
                <a:path w="1161" h="4033" extrusionOk="0">
                  <a:moveTo>
                    <a:pt x="1161" y="104"/>
                  </a:moveTo>
                  <a:lnTo>
                    <a:pt x="162" y="4033"/>
                  </a:lnTo>
                  <a:lnTo>
                    <a:pt x="0" y="4033"/>
                  </a:lnTo>
                  <a:lnTo>
                    <a:pt x="1008" y="75"/>
                  </a:lnTo>
                  <a:cubicBezTo>
                    <a:pt x="1028" y="0"/>
                    <a:pt x="1134" y="0"/>
                    <a:pt x="1154" y="7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
            <p:cNvSpPr/>
            <p:nvPr/>
          </p:nvSpPr>
          <p:spPr>
            <a:xfrm>
              <a:off x="777750" y="2616550"/>
              <a:ext cx="42075" cy="76850"/>
            </a:xfrm>
            <a:custGeom>
              <a:avLst/>
              <a:gdLst/>
              <a:ahLst/>
              <a:cxnLst/>
              <a:rect l="l" t="t" r="r" b="b"/>
              <a:pathLst>
                <a:path w="1683" h="3074" extrusionOk="0">
                  <a:moveTo>
                    <a:pt x="763" y="82"/>
                  </a:moveTo>
                  <a:lnTo>
                    <a:pt x="0" y="3074"/>
                  </a:lnTo>
                  <a:lnTo>
                    <a:pt x="1682" y="3074"/>
                  </a:lnTo>
                  <a:lnTo>
                    <a:pt x="920" y="82"/>
                  </a:lnTo>
                  <a:cubicBezTo>
                    <a:pt x="900" y="0"/>
                    <a:pt x="783" y="0"/>
                    <a:pt x="761" y="8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7"/>
            <p:cNvSpPr/>
            <p:nvPr/>
          </p:nvSpPr>
          <p:spPr>
            <a:xfrm>
              <a:off x="787750" y="2650625"/>
              <a:ext cx="20800" cy="42775"/>
            </a:xfrm>
            <a:custGeom>
              <a:avLst/>
              <a:gdLst/>
              <a:ahLst/>
              <a:cxnLst/>
              <a:rect l="l" t="t" r="r" b="b"/>
              <a:pathLst>
                <a:path w="832" h="1711" extrusionOk="0">
                  <a:moveTo>
                    <a:pt x="504" y="85"/>
                  </a:moveTo>
                  <a:cubicBezTo>
                    <a:pt x="504" y="1"/>
                    <a:pt x="378" y="1"/>
                    <a:pt x="378" y="85"/>
                  </a:cubicBezTo>
                  <a:lnTo>
                    <a:pt x="378" y="1525"/>
                  </a:lnTo>
                  <a:lnTo>
                    <a:pt x="80" y="1355"/>
                  </a:lnTo>
                  <a:cubicBezTo>
                    <a:pt x="38" y="1329"/>
                    <a:pt x="0" y="1395"/>
                    <a:pt x="42" y="1419"/>
                  </a:cubicBezTo>
                  <a:lnTo>
                    <a:pt x="378" y="1614"/>
                  </a:lnTo>
                  <a:lnTo>
                    <a:pt x="378" y="1711"/>
                  </a:lnTo>
                  <a:lnTo>
                    <a:pt x="504" y="1711"/>
                  </a:lnTo>
                  <a:lnTo>
                    <a:pt x="504" y="1132"/>
                  </a:lnTo>
                  <a:lnTo>
                    <a:pt x="787" y="968"/>
                  </a:lnTo>
                  <a:cubicBezTo>
                    <a:pt x="831" y="944"/>
                    <a:pt x="794" y="878"/>
                    <a:pt x="749" y="904"/>
                  </a:cubicBezTo>
                  <a:lnTo>
                    <a:pt x="504" y="104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54"/>
        <p:cNvGrpSpPr/>
        <p:nvPr/>
      </p:nvGrpSpPr>
      <p:grpSpPr>
        <a:xfrm>
          <a:off x="0" y="0"/>
          <a:ext cx="0" cy="0"/>
          <a:chOff x="0" y="0"/>
          <a:chExt cx="0" cy="0"/>
        </a:xfrm>
      </p:grpSpPr>
      <p:sp>
        <p:nvSpPr>
          <p:cNvPr id="455" name="Google Shape;455;p8"/>
          <p:cNvSpPr txBox="1">
            <a:spLocks noGrp="1"/>
          </p:cNvSpPr>
          <p:nvPr>
            <p:ph type="title"/>
          </p:nvPr>
        </p:nvSpPr>
        <p:spPr>
          <a:xfrm>
            <a:off x="720000" y="660150"/>
            <a:ext cx="4416000" cy="1911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56" name="Google Shape;456;p8"/>
          <p:cNvGrpSpPr/>
          <p:nvPr/>
        </p:nvGrpSpPr>
        <p:grpSpPr>
          <a:xfrm>
            <a:off x="-665489" y="-458831"/>
            <a:ext cx="13542528" cy="9028201"/>
            <a:chOff x="-11338750" y="-396450"/>
            <a:chExt cx="10211528" cy="6807571"/>
          </a:xfrm>
        </p:grpSpPr>
        <p:sp>
          <p:nvSpPr>
            <p:cNvPr id="457" name="Google Shape;457;p8"/>
            <p:cNvSpPr/>
            <p:nvPr/>
          </p:nvSpPr>
          <p:spPr>
            <a:xfrm>
              <a:off x="-11338750" y="-396450"/>
              <a:ext cx="10211302" cy="6807535"/>
            </a:xfrm>
            <a:custGeom>
              <a:avLst/>
              <a:gdLst/>
              <a:ahLst/>
              <a:cxnLst/>
              <a:rect l="l" t="t" r="r" b="b"/>
              <a:pathLst>
                <a:path w="51642" h="34428" extrusionOk="0">
                  <a:moveTo>
                    <a:pt x="32291" y="0"/>
                  </a:moveTo>
                  <a:cubicBezTo>
                    <a:pt x="31005" y="482"/>
                    <a:pt x="30093" y="1170"/>
                    <a:pt x="29434" y="1987"/>
                  </a:cubicBezTo>
                  <a:cubicBezTo>
                    <a:pt x="29296" y="2159"/>
                    <a:pt x="29166" y="2339"/>
                    <a:pt x="29046" y="2526"/>
                  </a:cubicBezTo>
                  <a:cubicBezTo>
                    <a:pt x="26168" y="7022"/>
                    <a:pt x="29409" y="14552"/>
                    <a:pt x="22418" y="14552"/>
                  </a:cubicBezTo>
                  <a:cubicBezTo>
                    <a:pt x="22300" y="14552"/>
                    <a:pt x="22179" y="14549"/>
                    <a:pt x="22056" y="14545"/>
                  </a:cubicBezTo>
                  <a:cubicBezTo>
                    <a:pt x="21951" y="14541"/>
                    <a:pt x="21848" y="14540"/>
                    <a:pt x="21747" y="14540"/>
                  </a:cubicBezTo>
                  <a:cubicBezTo>
                    <a:pt x="16680" y="14540"/>
                    <a:pt x="15463" y="18982"/>
                    <a:pt x="9908" y="18982"/>
                  </a:cubicBezTo>
                  <a:cubicBezTo>
                    <a:pt x="8689" y="18982"/>
                    <a:pt x="7261" y="18769"/>
                    <a:pt x="5538" y="18247"/>
                  </a:cubicBezTo>
                  <a:cubicBezTo>
                    <a:pt x="4068" y="17801"/>
                    <a:pt x="2614" y="17611"/>
                    <a:pt x="1201" y="17611"/>
                  </a:cubicBezTo>
                  <a:cubicBezTo>
                    <a:pt x="797" y="17611"/>
                    <a:pt x="397" y="17627"/>
                    <a:pt x="0" y="17657"/>
                  </a:cubicBezTo>
                  <a:lnTo>
                    <a:pt x="0" y="34427"/>
                  </a:lnTo>
                  <a:lnTo>
                    <a:pt x="51641" y="34427"/>
                  </a:lnTo>
                  <a:lnTo>
                    <a:pt x="51641" y="0"/>
                  </a:lnTo>
                  <a:close/>
                </a:path>
              </a:pathLst>
            </a:custGeom>
            <a:solidFill>
              <a:srgbClr val="DAD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8"/>
            <p:cNvSpPr/>
            <p:nvPr/>
          </p:nvSpPr>
          <p:spPr>
            <a:xfrm>
              <a:off x="-11338750" y="1345584"/>
              <a:ext cx="9339301" cy="5065511"/>
            </a:xfrm>
            <a:custGeom>
              <a:avLst/>
              <a:gdLst/>
              <a:ahLst/>
              <a:cxnLst/>
              <a:rect l="l" t="t" r="r" b="b"/>
              <a:pathLst>
                <a:path w="47232" h="25618" extrusionOk="0">
                  <a:moveTo>
                    <a:pt x="27311" y="0"/>
                  </a:moveTo>
                  <a:lnTo>
                    <a:pt x="27219" y="298"/>
                  </a:lnTo>
                  <a:cubicBezTo>
                    <a:pt x="27219" y="298"/>
                    <a:pt x="35947" y="754"/>
                    <a:pt x="37134" y="1897"/>
                  </a:cubicBezTo>
                  <a:cubicBezTo>
                    <a:pt x="37384" y="2136"/>
                    <a:pt x="35448" y="2935"/>
                    <a:pt x="35140" y="3069"/>
                  </a:cubicBezTo>
                  <a:cubicBezTo>
                    <a:pt x="33281" y="3877"/>
                    <a:pt x="36083" y="4069"/>
                    <a:pt x="39404" y="4866"/>
                  </a:cubicBezTo>
                  <a:cubicBezTo>
                    <a:pt x="46379" y="6542"/>
                    <a:pt x="27615" y="8039"/>
                    <a:pt x="31785" y="11314"/>
                  </a:cubicBezTo>
                  <a:cubicBezTo>
                    <a:pt x="38213" y="16364"/>
                    <a:pt x="15220" y="14118"/>
                    <a:pt x="20617" y="18116"/>
                  </a:cubicBezTo>
                  <a:cubicBezTo>
                    <a:pt x="25066" y="21410"/>
                    <a:pt x="6625" y="22330"/>
                    <a:pt x="0" y="22551"/>
                  </a:cubicBezTo>
                  <a:lnTo>
                    <a:pt x="0" y="25617"/>
                  </a:lnTo>
                  <a:lnTo>
                    <a:pt x="39807" y="25617"/>
                  </a:lnTo>
                  <a:cubicBezTo>
                    <a:pt x="41966" y="24112"/>
                    <a:pt x="42796" y="22910"/>
                    <a:pt x="40167" y="20802"/>
                  </a:cubicBezTo>
                  <a:cubicBezTo>
                    <a:pt x="33391" y="15367"/>
                    <a:pt x="45834" y="15168"/>
                    <a:pt x="41786" y="12932"/>
                  </a:cubicBezTo>
                  <a:cubicBezTo>
                    <a:pt x="37252" y="10426"/>
                    <a:pt x="40383" y="8570"/>
                    <a:pt x="42786" y="7913"/>
                  </a:cubicBezTo>
                  <a:cubicBezTo>
                    <a:pt x="47232" y="6695"/>
                    <a:pt x="45022" y="4342"/>
                    <a:pt x="39853" y="3724"/>
                  </a:cubicBezTo>
                  <a:cubicBezTo>
                    <a:pt x="34690" y="3107"/>
                    <a:pt x="40159" y="2417"/>
                    <a:pt x="38853" y="1556"/>
                  </a:cubicBezTo>
                  <a:cubicBezTo>
                    <a:pt x="37548" y="696"/>
                    <a:pt x="27311" y="0"/>
                    <a:pt x="27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a:off x="-11338750" y="1693397"/>
              <a:ext cx="9170833" cy="4249074"/>
            </a:xfrm>
            <a:custGeom>
              <a:avLst/>
              <a:gdLst/>
              <a:ahLst/>
              <a:cxnLst/>
              <a:rect l="l" t="t" r="r" b="b"/>
              <a:pathLst>
                <a:path w="46380" h="21489" extrusionOk="0">
                  <a:moveTo>
                    <a:pt x="36948" y="0"/>
                  </a:moveTo>
                  <a:cubicBezTo>
                    <a:pt x="37016" y="39"/>
                    <a:pt x="37078" y="86"/>
                    <a:pt x="37134" y="138"/>
                  </a:cubicBezTo>
                  <a:cubicBezTo>
                    <a:pt x="37382" y="377"/>
                    <a:pt x="35448" y="1177"/>
                    <a:pt x="35139" y="1311"/>
                  </a:cubicBezTo>
                  <a:cubicBezTo>
                    <a:pt x="33281" y="2118"/>
                    <a:pt x="36082" y="2311"/>
                    <a:pt x="39404" y="3108"/>
                  </a:cubicBezTo>
                  <a:cubicBezTo>
                    <a:pt x="46379" y="4784"/>
                    <a:pt x="27615" y="6280"/>
                    <a:pt x="31785" y="9556"/>
                  </a:cubicBezTo>
                  <a:cubicBezTo>
                    <a:pt x="38213" y="14605"/>
                    <a:pt x="15220" y="12359"/>
                    <a:pt x="20617" y="16357"/>
                  </a:cubicBezTo>
                  <a:cubicBezTo>
                    <a:pt x="25065" y="19652"/>
                    <a:pt x="6625" y="20571"/>
                    <a:pt x="0" y="20793"/>
                  </a:cubicBezTo>
                  <a:lnTo>
                    <a:pt x="0" y="21489"/>
                  </a:lnTo>
                  <a:cubicBezTo>
                    <a:pt x="51" y="21489"/>
                    <a:pt x="102" y="21489"/>
                    <a:pt x="154" y="21489"/>
                  </a:cubicBezTo>
                  <a:cubicBezTo>
                    <a:pt x="5980" y="21489"/>
                    <a:pt x="20799" y="21286"/>
                    <a:pt x="23975" y="19261"/>
                  </a:cubicBezTo>
                  <a:cubicBezTo>
                    <a:pt x="27950" y="16724"/>
                    <a:pt x="21782" y="14943"/>
                    <a:pt x="24752" y="14805"/>
                  </a:cubicBezTo>
                  <a:cubicBezTo>
                    <a:pt x="27722" y="14669"/>
                    <a:pt x="29732" y="14348"/>
                    <a:pt x="28498" y="14028"/>
                  </a:cubicBezTo>
                  <a:cubicBezTo>
                    <a:pt x="27265" y="13708"/>
                    <a:pt x="32382" y="13434"/>
                    <a:pt x="33434" y="12200"/>
                  </a:cubicBezTo>
                  <a:cubicBezTo>
                    <a:pt x="34484" y="10967"/>
                    <a:pt x="34363" y="9508"/>
                    <a:pt x="33434" y="8971"/>
                  </a:cubicBezTo>
                  <a:cubicBezTo>
                    <a:pt x="31636" y="7937"/>
                    <a:pt x="32839" y="7738"/>
                    <a:pt x="34089" y="7296"/>
                  </a:cubicBezTo>
                  <a:cubicBezTo>
                    <a:pt x="35337" y="6854"/>
                    <a:pt x="42449" y="5225"/>
                    <a:pt x="42754" y="4326"/>
                  </a:cubicBezTo>
                  <a:cubicBezTo>
                    <a:pt x="43060" y="3427"/>
                    <a:pt x="41429" y="3260"/>
                    <a:pt x="38642" y="2697"/>
                  </a:cubicBezTo>
                  <a:cubicBezTo>
                    <a:pt x="35855" y="2133"/>
                    <a:pt x="33943" y="1988"/>
                    <a:pt x="35276" y="1387"/>
                  </a:cubicBezTo>
                  <a:cubicBezTo>
                    <a:pt x="36332" y="910"/>
                    <a:pt x="37835" y="274"/>
                    <a:pt x="36952" y="0"/>
                  </a:cubicBezTo>
                  <a:close/>
                </a:path>
              </a:pathLst>
            </a:custGeom>
            <a:solidFill>
              <a:srgbClr val="F9C575">
                <a:alpha val="40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a:off x="-5761677" y="2643705"/>
              <a:ext cx="3341086" cy="3767397"/>
            </a:xfrm>
            <a:custGeom>
              <a:avLst/>
              <a:gdLst/>
              <a:ahLst/>
              <a:cxnLst/>
              <a:rect l="l" t="t" r="r" b="b"/>
              <a:pathLst>
                <a:path w="16897" h="19053" extrusionOk="0">
                  <a:moveTo>
                    <a:pt x="16896" y="0"/>
                  </a:moveTo>
                  <a:lnTo>
                    <a:pt x="16896" y="0"/>
                  </a:lnTo>
                  <a:cubicBezTo>
                    <a:pt x="16529" y="692"/>
                    <a:pt x="15127" y="997"/>
                    <a:pt x="12005" y="1957"/>
                  </a:cubicBezTo>
                  <a:cubicBezTo>
                    <a:pt x="9470" y="2737"/>
                    <a:pt x="11107" y="5050"/>
                    <a:pt x="12980" y="6678"/>
                  </a:cubicBezTo>
                  <a:cubicBezTo>
                    <a:pt x="13836" y="7423"/>
                    <a:pt x="13499" y="7988"/>
                    <a:pt x="12205" y="8401"/>
                  </a:cubicBezTo>
                  <a:cubicBezTo>
                    <a:pt x="12205" y="8401"/>
                    <a:pt x="2806" y="10685"/>
                    <a:pt x="6507" y="13243"/>
                  </a:cubicBezTo>
                  <a:cubicBezTo>
                    <a:pt x="9092" y="15030"/>
                    <a:pt x="3569" y="17639"/>
                    <a:pt x="1" y="19052"/>
                  </a:cubicBezTo>
                  <a:lnTo>
                    <a:pt x="11602" y="19052"/>
                  </a:lnTo>
                  <a:cubicBezTo>
                    <a:pt x="13761" y="17547"/>
                    <a:pt x="14590" y="16345"/>
                    <a:pt x="11962" y="14237"/>
                  </a:cubicBezTo>
                  <a:cubicBezTo>
                    <a:pt x="7946" y="11017"/>
                    <a:pt x="10678" y="9636"/>
                    <a:pt x="12730" y="8577"/>
                  </a:cubicBezTo>
                  <a:lnTo>
                    <a:pt x="12729" y="8577"/>
                  </a:lnTo>
                  <a:cubicBezTo>
                    <a:pt x="14141" y="7851"/>
                    <a:pt x="15231" y="7278"/>
                    <a:pt x="13581" y="6367"/>
                  </a:cubicBezTo>
                  <a:cubicBezTo>
                    <a:pt x="9047" y="3860"/>
                    <a:pt x="12178" y="2005"/>
                    <a:pt x="14581" y="1347"/>
                  </a:cubicBezTo>
                  <a:cubicBezTo>
                    <a:pt x="15934" y="976"/>
                    <a:pt x="16671" y="500"/>
                    <a:pt x="16896"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8"/>
            <p:cNvSpPr/>
            <p:nvPr/>
          </p:nvSpPr>
          <p:spPr>
            <a:xfrm>
              <a:off x="-7453485" y="1945112"/>
              <a:ext cx="4191534" cy="2206102"/>
            </a:xfrm>
            <a:custGeom>
              <a:avLst/>
              <a:gdLst/>
              <a:ahLst/>
              <a:cxnLst/>
              <a:rect l="l" t="t" r="r" b="b"/>
              <a:pathLst>
                <a:path w="21198" h="11157" extrusionOk="0">
                  <a:moveTo>
                    <a:pt x="11741" y="11157"/>
                  </a:moveTo>
                  <a:cubicBezTo>
                    <a:pt x="11435" y="10314"/>
                    <a:pt x="10031" y="9096"/>
                    <a:pt x="6930" y="7317"/>
                  </a:cubicBezTo>
                  <a:cubicBezTo>
                    <a:pt x="3179" y="5165"/>
                    <a:pt x="1161" y="3925"/>
                    <a:pt x="1" y="2982"/>
                  </a:cubicBezTo>
                  <a:cubicBezTo>
                    <a:pt x="711" y="2779"/>
                    <a:pt x="1498" y="2671"/>
                    <a:pt x="2407" y="2703"/>
                  </a:cubicBezTo>
                  <a:cubicBezTo>
                    <a:pt x="5335" y="2805"/>
                    <a:pt x="6590" y="1681"/>
                    <a:pt x="7214" y="1"/>
                  </a:cubicBezTo>
                  <a:cubicBezTo>
                    <a:pt x="9180" y="1319"/>
                    <a:pt x="11614" y="3663"/>
                    <a:pt x="15292" y="3800"/>
                  </a:cubicBezTo>
                  <a:cubicBezTo>
                    <a:pt x="19514" y="3957"/>
                    <a:pt x="20947" y="3066"/>
                    <a:pt x="21198" y="2881"/>
                  </a:cubicBezTo>
                  <a:cubicBezTo>
                    <a:pt x="19884" y="4214"/>
                    <a:pt x="8839" y="5692"/>
                    <a:pt x="12136" y="8283"/>
                  </a:cubicBezTo>
                  <a:cubicBezTo>
                    <a:pt x="13990" y="9739"/>
                    <a:pt x="13395" y="10589"/>
                    <a:pt x="11741" y="11157"/>
                  </a:cubicBezTo>
                  <a:close/>
                </a:path>
              </a:pathLst>
            </a:custGeom>
            <a:gradFill>
              <a:gsLst>
                <a:gs pos="0">
                  <a:schemeClr val="lt1"/>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8"/>
            <p:cNvSpPr/>
            <p:nvPr/>
          </p:nvSpPr>
          <p:spPr>
            <a:xfrm>
              <a:off x="-5342482" y="1987032"/>
              <a:ext cx="293830" cy="727458"/>
            </a:xfrm>
            <a:custGeom>
              <a:avLst/>
              <a:gdLst/>
              <a:ahLst/>
              <a:cxnLst/>
              <a:rect l="l" t="t" r="r" b="b"/>
              <a:pathLst>
                <a:path w="1486" h="3679" extrusionOk="0">
                  <a:moveTo>
                    <a:pt x="664" y="0"/>
                  </a:moveTo>
                  <a:lnTo>
                    <a:pt x="1" y="2963"/>
                  </a:lnTo>
                  <a:lnTo>
                    <a:pt x="1486" y="3679"/>
                  </a:lnTo>
                  <a:lnTo>
                    <a:pt x="664" y="0"/>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a:off x="-4321387" y="2435492"/>
              <a:ext cx="156802" cy="337925"/>
            </a:xfrm>
            <a:custGeom>
              <a:avLst/>
              <a:gdLst/>
              <a:ahLst/>
              <a:cxnLst/>
              <a:rect l="l" t="t" r="r" b="b"/>
              <a:pathLst>
                <a:path w="793" h="1709" extrusionOk="0">
                  <a:moveTo>
                    <a:pt x="356" y="1"/>
                  </a:moveTo>
                  <a:lnTo>
                    <a:pt x="0" y="1597"/>
                  </a:lnTo>
                  <a:lnTo>
                    <a:pt x="793" y="1708"/>
                  </a:lnTo>
                  <a:lnTo>
                    <a:pt x="356" y="1"/>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8"/>
            <p:cNvSpPr/>
            <p:nvPr/>
          </p:nvSpPr>
          <p:spPr>
            <a:xfrm>
              <a:off x="-4967382" y="2262475"/>
              <a:ext cx="208015" cy="515291"/>
            </a:xfrm>
            <a:custGeom>
              <a:avLst/>
              <a:gdLst/>
              <a:ahLst/>
              <a:cxnLst/>
              <a:rect l="l" t="t" r="r" b="b"/>
              <a:pathLst>
                <a:path w="1052" h="2606" extrusionOk="0">
                  <a:moveTo>
                    <a:pt x="470" y="1"/>
                  </a:moveTo>
                  <a:lnTo>
                    <a:pt x="1" y="2099"/>
                  </a:lnTo>
                  <a:lnTo>
                    <a:pt x="1052" y="2606"/>
                  </a:lnTo>
                  <a:lnTo>
                    <a:pt x="470" y="1"/>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8"/>
            <p:cNvSpPr/>
            <p:nvPr/>
          </p:nvSpPr>
          <p:spPr>
            <a:xfrm>
              <a:off x="-4574485" y="2461395"/>
              <a:ext cx="149684" cy="370551"/>
            </a:xfrm>
            <a:custGeom>
              <a:avLst/>
              <a:gdLst/>
              <a:ahLst/>
              <a:cxnLst/>
              <a:rect l="l" t="t" r="r" b="b"/>
              <a:pathLst>
                <a:path w="757" h="1874" extrusionOk="0">
                  <a:moveTo>
                    <a:pt x="338" y="0"/>
                  </a:moveTo>
                  <a:lnTo>
                    <a:pt x="1" y="1509"/>
                  </a:lnTo>
                  <a:lnTo>
                    <a:pt x="757" y="1874"/>
                  </a:lnTo>
                  <a:lnTo>
                    <a:pt x="338" y="0"/>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a:off x="-5590836" y="2045759"/>
              <a:ext cx="157000" cy="388742"/>
            </a:xfrm>
            <a:custGeom>
              <a:avLst/>
              <a:gdLst/>
              <a:ahLst/>
              <a:cxnLst/>
              <a:rect l="l" t="t" r="r" b="b"/>
              <a:pathLst>
                <a:path w="794" h="1966" extrusionOk="0">
                  <a:moveTo>
                    <a:pt x="355" y="1"/>
                  </a:moveTo>
                  <a:lnTo>
                    <a:pt x="1" y="1583"/>
                  </a:lnTo>
                  <a:lnTo>
                    <a:pt x="793" y="1966"/>
                  </a:lnTo>
                  <a:lnTo>
                    <a:pt x="355" y="1"/>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a:off x="-11330003" y="2534359"/>
              <a:ext cx="6206625" cy="3270298"/>
            </a:xfrm>
            <a:custGeom>
              <a:avLst/>
              <a:gdLst/>
              <a:ahLst/>
              <a:cxnLst/>
              <a:rect l="l" t="t" r="r" b="b"/>
              <a:pathLst>
                <a:path w="31389" h="16539" extrusionOk="0">
                  <a:moveTo>
                    <a:pt x="0" y="16539"/>
                  </a:moveTo>
                  <a:lnTo>
                    <a:pt x="0" y="2833"/>
                  </a:lnTo>
                  <a:cubicBezTo>
                    <a:pt x="1783" y="2702"/>
                    <a:pt x="3648" y="2851"/>
                    <a:pt x="5538" y="3424"/>
                  </a:cubicBezTo>
                  <a:cubicBezTo>
                    <a:pt x="13903" y="5957"/>
                    <a:pt x="15307" y="1234"/>
                    <a:pt x="19649" y="1"/>
                  </a:cubicBezTo>
                  <a:cubicBezTo>
                    <a:pt x="20809" y="944"/>
                    <a:pt x="22827" y="2185"/>
                    <a:pt x="26578" y="4337"/>
                  </a:cubicBezTo>
                  <a:cubicBezTo>
                    <a:pt x="29679" y="6115"/>
                    <a:pt x="31083" y="7334"/>
                    <a:pt x="31389" y="8176"/>
                  </a:cubicBezTo>
                  <a:cubicBezTo>
                    <a:pt x="27441" y="9529"/>
                    <a:pt x="17460" y="9279"/>
                    <a:pt x="20285" y="11834"/>
                  </a:cubicBezTo>
                  <a:cubicBezTo>
                    <a:pt x="20320" y="11866"/>
                    <a:pt x="20359" y="11898"/>
                    <a:pt x="20400" y="11934"/>
                  </a:cubicBezTo>
                  <a:cubicBezTo>
                    <a:pt x="20413" y="11944"/>
                    <a:pt x="20426" y="11955"/>
                    <a:pt x="20440" y="11967"/>
                  </a:cubicBezTo>
                  <a:cubicBezTo>
                    <a:pt x="20494" y="12010"/>
                    <a:pt x="20553" y="12056"/>
                    <a:pt x="20616" y="12103"/>
                  </a:cubicBezTo>
                  <a:cubicBezTo>
                    <a:pt x="25065" y="15399"/>
                    <a:pt x="6625" y="16318"/>
                    <a:pt x="0" y="16539"/>
                  </a:cubicBezTo>
                  <a:close/>
                </a:path>
              </a:pathLst>
            </a:custGeom>
            <a:solidFill>
              <a:srgbClr val="452A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a:off x="-6770513" y="2501337"/>
              <a:ext cx="331202" cy="893751"/>
            </a:xfrm>
            <a:custGeom>
              <a:avLst/>
              <a:gdLst/>
              <a:ahLst/>
              <a:cxnLst/>
              <a:rect l="l" t="t" r="r" b="b"/>
              <a:pathLst>
                <a:path w="1675" h="4520" extrusionOk="0">
                  <a:moveTo>
                    <a:pt x="1220" y="1"/>
                  </a:moveTo>
                  <a:lnTo>
                    <a:pt x="0" y="3450"/>
                  </a:lnTo>
                  <a:lnTo>
                    <a:pt x="1675" y="4520"/>
                  </a:lnTo>
                  <a:lnTo>
                    <a:pt x="122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a:off x="-6281123" y="2760566"/>
              <a:ext cx="280780" cy="758106"/>
            </a:xfrm>
            <a:custGeom>
              <a:avLst/>
              <a:gdLst/>
              <a:ahLst/>
              <a:cxnLst/>
              <a:rect l="l" t="t" r="r" b="b"/>
              <a:pathLst>
                <a:path w="1420" h="3834" extrusionOk="0">
                  <a:moveTo>
                    <a:pt x="1034" y="1"/>
                  </a:moveTo>
                  <a:lnTo>
                    <a:pt x="1" y="2925"/>
                  </a:lnTo>
                  <a:lnTo>
                    <a:pt x="1420" y="3833"/>
                  </a:lnTo>
                  <a:lnTo>
                    <a:pt x="1034"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8"/>
            <p:cNvSpPr/>
            <p:nvPr/>
          </p:nvSpPr>
          <p:spPr>
            <a:xfrm>
              <a:off x="-5990653" y="3150299"/>
              <a:ext cx="204060" cy="551278"/>
            </a:xfrm>
            <a:custGeom>
              <a:avLst/>
              <a:gdLst/>
              <a:ahLst/>
              <a:cxnLst/>
              <a:rect l="l" t="t" r="r" b="b"/>
              <a:pathLst>
                <a:path w="1032" h="2788" extrusionOk="0">
                  <a:moveTo>
                    <a:pt x="752" y="1"/>
                  </a:moveTo>
                  <a:lnTo>
                    <a:pt x="0" y="2128"/>
                  </a:lnTo>
                  <a:lnTo>
                    <a:pt x="1032" y="2787"/>
                  </a:lnTo>
                  <a:lnTo>
                    <a:pt x="752"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8"/>
            <p:cNvSpPr/>
            <p:nvPr/>
          </p:nvSpPr>
          <p:spPr>
            <a:xfrm>
              <a:off x="-5705323" y="3023749"/>
              <a:ext cx="340100" cy="918072"/>
            </a:xfrm>
            <a:custGeom>
              <a:avLst/>
              <a:gdLst/>
              <a:ahLst/>
              <a:cxnLst/>
              <a:rect l="l" t="t" r="r" b="b"/>
              <a:pathLst>
                <a:path w="1720" h="4643" extrusionOk="0">
                  <a:moveTo>
                    <a:pt x="1253" y="1"/>
                  </a:moveTo>
                  <a:lnTo>
                    <a:pt x="0" y="3543"/>
                  </a:lnTo>
                  <a:lnTo>
                    <a:pt x="1719" y="4642"/>
                  </a:lnTo>
                  <a:lnTo>
                    <a:pt x="1253"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a:off x="-7066125" y="2589922"/>
              <a:ext cx="213156" cy="474953"/>
            </a:xfrm>
            <a:custGeom>
              <a:avLst/>
              <a:gdLst/>
              <a:ahLst/>
              <a:cxnLst/>
              <a:rect l="l" t="t" r="r" b="b"/>
              <a:pathLst>
                <a:path w="1078" h="2402" extrusionOk="0">
                  <a:moveTo>
                    <a:pt x="731" y="1"/>
                  </a:moveTo>
                  <a:lnTo>
                    <a:pt x="1" y="1814"/>
                  </a:lnTo>
                  <a:lnTo>
                    <a:pt x="1078" y="2402"/>
                  </a:lnTo>
                  <a:lnTo>
                    <a:pt x="1078" y="2402"/>
                  </a:lnTo>
                  <a:lnTo>
                    <a:pt x="731"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8"/>
            <p:cNvSpPr/>
            <p:nvPr/>
          </p:nvSpPr>
          <p:spPr>
            <a:xfrm>
              <a:off x="-4840437" y="984324"/>
              <a:ext cx="3713021" cy="4501776"/>
            </a:xfrm>
            <a:custGeom>
              <a:avLst/>
              <a:gdLst/>
              <a:ahLst/>
              <a:cxnLst/>
              <a:rect l="l" t="t" r="r" b="b"/>
              <a:pathLst>
                <a:path w="18778" h="22767" extrusionOk="0">
                  <a:moveTo>
                    <a:pt x="18777" y="1"/>
                  </a:moveTo>
                  <a:lnTo>
                    <a:pt x="18777" y="15824"/>
                  </a:lnTo>
                  <a:cubicBezTo>
                    <a:pt x="15237" y="16552"/>
                    <a:pt x="14543" y="22767"/>
                    <a:pt x="7870" y="17074"/>
                  </a:cubicBezTo>
                  <a:cubicBezTo>
                    <a:pt x="9374" y="16297"/>
                    <a:pt x="10648" y="15713"/>
                    <a:pt x="8922" y="14759"/>
                  </a:cubicBezTo>
                  <a:cubicBezTo>
                    <a:pt x="4388" y="12253"/>
                    <a:pt x="7519" y="10398"/>
                    <a:pt x="9922" y="9740"/>
                  </a:cubicBezTo>
                  <a:cubicBezTo>
                    <a:pt x="14369" y="8522"/>
                    <a:pt x="12159" y="6169"/>
                    <a:pt x="6989" y="5551"/>
                  </a:cubicBezTo>
                  <a:cubicBezTo>
                    <a:pt x="1826" y="4935"/>
                    <a:pt x="7296" y="4244"/>
                    <a:pt x="5989" y="3383"/>
                  </a:cubicBezTo>
                  <a:cubicBezTo>
                    <a:pt x="5359" y="2967"/>
                    <a:pt x="2640" y="2589"/>
                    <a:pt x="1" y="2310"/>
                  </a:cubicBezTo>
                  <a:cubicBezTo>
                    <a:pt x="2437" y="1822"/>
                    <a:pt x="3907" y="1218"/>
                    <a:pt x="4621" y="1307"/>
                  </a:cubicBezTo>
                  <a:cubicBezTo>
                    <a:pt x="6814" y="1581"/>
                    <a:pt x="9297" y="4155"/>
                    <a:pt x="10897" y="3881"/>
                  </a:cubicBezTo>
                  <a:cubicBezTo>
                    <a:pt x="12304" y="3642"/>
                    <a:pt x="17043" y="247"/>
                    <a:pt x="18777" y="1"/>
                  </a:cubicBezTo>
                  <a:close/>
                </a:path>
              </a:pathLst>
            </a:custGeom>
            <a:gradFill>
              <a:gsLst>
                <a:gs pos="0">
                  <a:srgbClr val="552973">
                    <a:alpha val="41568"/>
                  </a:srgbClr>
                </a:gs>
                <a:gs pos="100000">
                  <a:srgbClr val="552973">
                    <a:alpha val="7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8"/>
            <p:cNvSpPr/>
            <p:nvPr/>
          </p:nvSpPr>
          <p:spPr>
            <a:xfrm>
              <a:off x="-2661612" y="1747576"/>
              <a:ext cx="1534206" cy="2175058"/>
            </a:xfrm>
            <a:custGeom>
              <a:avLst/>
              <a:gdLst/>
              <a:ahLst/>
              <a:cxnLst/>
              <a:rect l="l" t="t" r="r" b="b"/>
              <a:pathLst>
                <a:path w="7759" h="11000" extrusionOk="0">
                  <a:moveTo>
                    <a:pt x="7758" y="0"/>
                  </a:moveTo>
                  <a:cubicBezTo>
                    <a:pt x="4781" y="2011"/>
                    <a:pt x="1186" y="2894"/>
                    <a:pt x="3806" y="3930"/>
                  </a:cubicBezTo>
                  <a:cubicBezTo>
                    <a:pt x="7181" y="5265"/>
                    <a:pt x="4944" y="6995"/>
                    <a:pt x="2229" y="9070"/>
                  </a:cubicBezTo>
                  <a:cubicBezTo>
                    <a:pt x="1" y="10775"/>
                    <a:pt x="6706" y="11000"/>
                    <a:pt x="7651" y="11000"/>
                  </a:cubicBezTo>
                  <a:cubicBezTo>
                    <a:pt x="7713" y="11000"/>
                    <a:pt x="7750" y="10999"/>
                    <a:pt x="7758" y="10997"/>
                  </a:cubicBezTo>
                  <a:lnTo>
                    <a:pt x="7758"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8"/>
            <p:cNvSpPr/>
            <p:nvPr/>
          </p:nvSpPr>
          <p:spPr>
            <a:xfrm>
              <a:off x="-7072650" y="4018943"/>
              <a:ext cx="5945223" cy="2392168"/>
            </a:xfrm>
            <a:custGeom>
              <a:avLst/>
              <a:gdLst/>
              <a:ahLst/>
              <a:cxnLst/>
              <a:rect l="l" t="t" r="r" b="b"/>
              <a:pathLst>
                <a:path w="30067" h="12098" extrusionOk="0">
                  <a:moveTo>
                    <a:pt x="15886" y="1"/>
                  </a:moveTo>
                  <a:cubicBezTo>
                    <a:pt x="11379" y="1"/>
                    <a:pt x="6896" y="9334"/>
                    <a:pt x="1" y="12097"/>
                  </a:cubicBezTo>
                  <a:lnTo>
                    <a:pt x="30066" y="12097"/>
                  </a:lnTo>
                  <a:lnTo>
                    <a:pt x="30066" y="451"/>
                  </a:lnTo>
                  <a:cubicBezTo>
                    <a:pt x="27613" y="955"/>
                    <a:pt x="26523" y="4088"/>
                    <a:pt x="23874" y="4088"/>
                  </a:cubicBezTo>
                  <a:cubicBezTo>
                    <a:pt x="22577" y="4088"/>
                    <a:pt x="20907" y="3338"/>
                    <a:pt x="18520" y="1161"/>
                  </a:cubicBezTo>
                  <a:cubicBezTo>
                    <a:pt x="17630" y="349"/>
                    <a:pt x="16758" y="1"/>
                    <a:pt x="15886" y="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8"/>
            <p:cNvSpPr/>
            <p:nvPr/>
          </p:nvSpPr>
          <p:spPr>
            <a:xfrm>
              <a:off x="-7214821" y="4564292"/>
              <a:ext cx="487015" cy="206433"/>
            </a:xfrm>
            <a:custGeom>
              <a:avLst/>
              <a:gdLst/>
              <a:ahLst/>
              <a:cxnLst/>
              <a:rect l="l" t="t" r="r" b="b"/>
              <a:pathLst>
                <a:path w="2463" h="1044" extrusionOk="0">
                  <a:moveTo>
                    <a:pt x="1231" y="0"/>
                  </a:moveTo>
                  <a:cubicBezTo>
                    <a:pt x="552" y="0"/>
                    <a:pt x="1" y="372"/>
                    <a:pt x="1" y="830"/>
                  </a:cubicBezTo>
                  <a:cubicBezTo>
                    <a:pt x="0" y="919"/>
                    <a:pt x="20" y="988"/>
                    <a:pt x="58" y="1043"/>
                  </a:cubicBezTo>
                  <a:lnTo>
                    <a:pt x="2404" y="1043"/>
                  </a:lnTo>
                  <a:cubicBezTo>
                    <a:pt x="2441" y="988"/>
                    <a:pt x="2463" y="919"/>
                    <a:pt x="2463" y="830"/>
                  </a:cubicBezTo>
                  <a:cubicBezTo>
                    <a:pt x="2463" y="372"/>
                    <a:pt x="1911" y="0"/>
                    <a:pt x="1231"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8"/>
            <p:cNvSpPr/>
            <p:nvPr/>
          </p:nvSpPr>
          <p:spPr>
            <a:xfrm>
              <a:off x="-7050702" y="4564292"/>
              <a:ext cx="322699" cy="206433"/>
            </a:xfrm>
            <a:custGeom>
              <a:avLst/>
              <a:gdLst/>
              <a:ahLst/>
              <a:cxnLst/>
              <a:rect l="l" t="t" r="r" b="b"/>
              <a:pathLst>
                <a:path w="1632" h="1044" extrusionOk="0">
                  <a:moveTo>
                    <a:pt x="401" y="0"/>
                  </a:moveTo>
                  <a:cubicBezTo>
                    <a:pt x="266" y="0"/>
                    <a:pt x="131" y="16"/>
                    <a:pt x="0" y="46"/>
                  </a:cubicBezTo>
                  <a:cubicBezTo>
                    <a:pt x="482" y="158"/>
                    <a:pt x="829" y="467"/>
                    <a:pt x="829" y="830"/>
                  </a:cubicBezTo>
                  <a:cubicBezTo>
                    <a:pt x="829" y="919"/>
                    <a:pt x="809" y="988"/>
                    <a:pt x="771" y="1043"/>
                  </a:cubicBezTo>
                  <a:lnTo>
                    <a:pt x="1573" y="1043"/>
                  </a:lnTo>
                  <a:cubicBezTo>
                    <a:pt x="1610" y="988"/>
                    <a:pt x="1631" y="919"/>
                    <a:pt x="1631" y="830"/>
                  </a:cubicBezTo>
                  <a:cubicBezTo>
                    <a:pt x="1631" y="372"/>
                    <a:pt x="1080" y="0"/>
                    <a:pt x="401"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8"/>
            <p:cNvSpPr/>
            <p:nvPr/>
          </p:nvSpPr>
          <p:spPr>
            <a:xfrm>
              <a:off x="-6808874" y="4255235"/>
              <a:ext cx="630964" cy="246177"/>
            </a:xfrm>
            <a:custGeom>
              <a:avLst/>
              <a:gdLst/>
              <a:ahLst/>
              <a:cxnLst/>
              <a:rect l="l" t="t" r="r" b="b"/>
              <a:pathLst>
                <a:path w="3191" h="1245" extrusionOk="0">
                  <a:moveTo>
                    <a:pt x="1595" y="0"/>
                  </a:moveTo>
                  <a:cubicBezTo>
                    <a:pt x="787" y="0"/>
                    <a:pt x="119" y="344"/>
                    <a:pt x="0" y="1245"/>
                  </a:cubicBezTo>
                  <a:lnTo>
                    <a:pt x="3191" y="1245"/>
                  </a:lnTo>
                  <a:cubicBezTo>
                    <a:pt x="3071" y="344"/>
                    <a:pt x="2404" y="0"/>
                    <a:pt x="1595" y="0"/>
                  </a:cubicBez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8"/>
            <p:cNvSpPr/>
            <p:nvPr/>
          </p:nvSpPr>
          <p:spPr>
            <a:xfrm>
              <a:off x="-6595322" y="4255235"/>
              <a:ext cx="417216" cy="246177"/>
            </a:xfrm>
            <a:custGeom>
              <a:avLst/>
              <a:gdLst/>
              <a:ahLst/>
              <a:cxnLst/>
              <a:rect l="l" t="t" r="r" b="b"/>
              <a:pathLst>
                <a:path w="2110" h="1245" extrusionOk="0">
                  <a:moveTo>
                    <a:pt x="500" y="0"/>
                  </a:moveTo>
                  <a:cubicBezTo>
                    <a:pt x="332" y="0"/>
                    <a:pt x="164" y="19"/>
                    <a:pt x="1" y="55"/>
                  </a:cubicBezTo>
                  <a:cubicBezTo>
                    <a:pt x="564" y="182"/>
                    <a:pt x="990" y="545"/>
                    <a:pt x="1082" y="1245"/>
                  </a:cubicBezTo>
                  <a:lnTo>
                    <a:pt x="2109" y="1245"/>
                  </a:lnTo>
                  <a:cubicBezTo>
                    <a:pt x="1991" y="344"/>
                    <a:pt x="1324" y="0"/>
                    <a:pt x="515" y="0"/>
                  </a:cubicBezTo>
                  <a:cubicBezTo>
                    <a:pt x="510" y="0"/>
                    <a:pt x="505" y="0"/>
                    <a:pt x="500"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8"/>
            <p:cNvSpPr/>
            <p:nvPr/>
          </p:nvSpPr>
          <p:spPr>
            <a:xfrm>
              <a:off x="-5092152" y="3305915"/>
              <a:ext cx="377867" cy="147311"/>
            </a:xfrm>
            <a:custGeom>
              <a:avLst/>
              <a:gdLst/>
              <a:ahLst/>
              <a:cxnLst/>
              <a:rect l="l" t="t" r="r" b="b"/>
              <a:pathLst>
                <a:path w="1911" h="745" extrusionOk="0">
                  <a:moveTo>
                    <a:pt x="955" y="0"/>
                  </a:moveTo>
                  <a:cubicBezTo>
                    <a:pt x="472" y="0"/>
                    <a:pt x="71" y="206"/>
                    <a:pt x="0" y="745"/>
                  </a:cubicBezTo>
                  <a:lnTo>
                    <a:pt x="1911" y="745"/>
                  </a:lnTo>
                  <a:cubicBezTo>
                    <a:pt x="1839" y="206"/>
                    <a:pt x="1439" y="0"/>
                    <a:pt x="955" y="0"/>
                  </a:cubicBez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8"/>
            <p:cNvSpPr/>
            <p:nvPr/>
          </p:nvSpPr>
          <p:spPr>
            <a:xfrm>
              <a:off x="-4964416" y="3305915"/>
              <a:ext cx="250132" cy="147311"/>
            </a:xfrm>
            <a:custGeom>
              <a:avLst/>
              <a:gdLst/>
              <a:ahLst/>
              <a:cxnLst/>
              <a:rect l="l" t="t" r="r" b="b"/>
              <a:pathLst>
                <a:path w="1265" h="745" extrusionOk="0">
                  <a:moveTo>
                    <a:pt x="293" y="0"/>
                  </a:moveTo>
                  <a:cubicBezTo>
                    <a:pt x="195" y="0"/>
                    <a:pt x="97" y="11"/>
                    <a:pt x="1" y="32"/>
                  </a:cubicBezTo>
                  <a:cubicBezTo>
                    <a:pt x="339" y="108"/>
                    <a:pt x="593" y="326"/>
                    <a:pt x="649" y="745"/>
                  </a:cubicBezTo>
                  <a:lnTo>
                    <a:pt x="1265" y="745"/>
                  </a:lnTo>
                  <a:cubicBezTo>
                    <a:pt x="1193" y="206"/>
                    <a:pt x="793" y="0"/>
                    <a:pt x="309" y="0"/>
                  </a:cubicBezTo>
                  <a:cubicBezTo>
                    <a:pt x="304" y="0"/>
                    <a:pt x="299" y="0"/>
                    <a:pt x="293"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8"/>
            <p:cNvSpPr/>
            <p:nvPr/>
          </p:nvSpPr>
          <p:spPr>
            <a:xfrm>
              <a:off x="-11338750" y="3085838"/>
              <a:ext cx="4956165" cy="2718822"/>
            </a:xfrm>
            <a:custGeom>
              <a:avLst/>
              <a:gdLst/>
              <a:ahLst/>
              <a:cxnLst/>
              <a:rect l="l" t="t" r="r" b="b"/>
              <a:pathLst>
                <a:path w="25065" h="13750" extrusionOk="0">
                  <a:moveTo>
                    <a:pt x="1195" y="0"/>
                  </a:moveTo>
                  <a:cubicBezTo>
                    <a:pt x="817" y="0"/>
                    <a:pt x="442" y="14"/>
                    <a:pt x="71" y="40"/>
                  </a:cubicBezTo>
                  <a:lnTo>
                    <a:pt x="0" y="71"/>
                  </a:lnTo>
                  <a:lnTo>
                    <a:pt x="0" y="13750"/>
                  </a:lnTo>
                  <a:cubicBezTo>
                    <a:pt x="6625" y="13529"/>
                    <a:pt x="25065" y="12610"/>
                    <a:pt x="20617" y="9315"/>
                  </a:cubicBezTo>
                  <a:cubicBezTo>
                    <a:pt x="20554" y="9268"/>
                    <a:pt x="20495" y="9222"/>
                    <a:pt x="20441" y="9178"/>
                  </a:cubicBezTo>
                  <a:cubicBezTo>
                    <a:pt x="20427" y="9167"/>
                    <a:pt x="20414" y="9155"/>
                    <a:pt x="20401" y="9145"/>
                  </a:cubicBezTo>
                  <a:cubicBezTo>
                    <a:pt x="20360" y="9111"/>
                    <a:pt x="20321" y="9078"/>
                    <a:pt x="20286" y="9045"/>
                  </a:cubicBezTo>
                  <a:cubicBezTo>
                    <a:pt x="19840" y="8641"/>
                    <a:pt x="19713" y="8307"/>
                    <a:pt x="19832" y="8028"/>
                  </a:cubicBezTo>
                  <a:lnTo>
                    <a:pt x="19828" y="8025"/>
                  </a:lnTo>
                  <a:cubicBezTo>
                    <a:pt x="19828" y="8025"/>
                    <a:pt x="19823" y="8025"/>
                    <a:pt x="19812" y="8025"/>
                  </a:cubicBezTo>
                  <a:cubicBezTo>
                    <a:pt x="19668" y="8025"/>
                    <a:pt x="18603" y="7984"/>
                    <a:pt x="17316" y="6803"/>
                  </a:cubicBezTo>
                  <a:cubicBezTo>
                    <a:pt x="16047" y="5640"/>
                    <a:pt x="14948" y="5267"/>
                    <a:pt x="13997" y="5267"/>
                  </a:cubicBezTo>
                  <a:cubicBezTo>
                    <a:pt x="12300" y="5267"/>
                    <a:pt x="11073" y="6453"/>
                    <a:pt x="10185" y="6453"/>
                  </a:cubicBezTo>
                  <a:cubicBezTo>
                    <a:pt x="9935" y="6453"/>
                    <a:pt x="9712" y="6359"/>
                    <a:pt x="9513" y="6118"/>
                  </a:cubicBezTo>
                  <a:cubicBezTo>
                    <a:pt x="8649" y="5073"/>
                    <a:pt x="7123" y="2097"/>
                    <a:pt x="5032" y="492"/>
                  </a:cubicBezTo>
                  <a:cubicBezTo>
                    <a:pt x="3732" y="149"/>
                    <a:pt x="2447" y="0"/>
                    <a:pt x="1195"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8"/>
            <p:cNvSpPr/>
            <p:nvPr/>
          </p:nvSpPr>
          <p:spPr>
            <a:xfrm>
              <a:off x="-5907209" y="311437"/>
              <a:ext cx="4779788" cy="1444436"/>
            </a:xfrm>
            <a:custGeom>
              <a:avLst/>
              <a:gdLst/>
              <a:ahLst/>
              <a:cxnLst/>
              <a:rect l="l" t="t" r="r" b="b"/>
              <a:pathLst>
                <a:path w="24173" h="7305" extrusionOk="0">
                  <a:moveTo>
                    <a:pt x="24172" y="1"/>
                  </a:moveTo>
                  <a:cubicBezTo>
                    <a:pt x="21509" y="616"/>
                    <a:pt x="17281" y="4561"/>
                    <a:pt x="15396" y="4561"/>
                  </a:cubicBezTo>
                  <a:cubicBezTo>
                    <a:pt x="15148" y="4561"/>
                    <a:pt x="14941" y="4492"/>
                    <a:pt x="14783" y="4339"/>
                  </a:cubicBezTo>
                  <a:cubicBezTo>
                    <a:pt x="13831" y="3415"/>
                    <a:pt x="12947" y="2938"/>
                    <a:pt x="11775" y="2938"/>
                  </a:cubicBezTo>
                  <a:cubicBezTo>
                    <a:pt x="11034" y="2938"/>
                    <a:pt x="10178" y="3128"/>
                    <a:pt x="9117" y="3517"/>
                  </a:cubicBezTo>
                  <a:cubicBezTo>
                    <a:pt x="7977" y="3935"/>
                    <a:pt x="7508" y="4195"/>
                    <a:pt x="7097" y="4195"/>
                  </a:cubicBezTo>
                  <a:cubicBezTo>
                    <a:pt x="6519" y="4195"/>
                    <a:pt x="6054" y="3682"/>
                    <a:pt x="4000" y="2375"/>
                  </a:cubicBezTo>
                  <a:cubicBezTo>
                    <a:pt x="3096" y="1801"/>
                    <a:pt x="2118" y="1587"/>
                    <a:pt x="1163" y="1587"/>
                  </a:cubicBezTo>
                  <a:cubicBezTo>
                    <a:pt x="947" y="1587"/>
                    <a:pt x="733" y="1598"/>
                    <a:pt x="520" y="1618"/>
                  </a:cubicBezTo>
                  <a:cubicBezTo>
                    <a:pt x="247" y="2809"/>
                    <a:pt x="138" y="4058"/>
                    <a:pt x="0" y="5241"/>
                  </a:cubicBezTo>
                  <a:cubicBezTo>
                    <a:pt x="630" y="5287"/>
                    <a:pt x="3037" y="5463"/>
                    <a:pt x="5488" y="5724"/>
                  </a:cubicBezTo>
                  <a:lnTo>
                    <a:pt x="5394" y="5713"/>
                  </a:lnTo>
                  <a:cubicBezTo>
                    <a:pt x="7666" y="5259"/>
                    <a:pt x="9098" y="4702"/>
                    <a:pt x="9860" y="4702"/>
                  </a:cubicBezTo>
                  <a:cubicBezTo>
                    <a:pt x="9915" y="4702"/>
                    <a:pt x="9967" y="4705"/>
                    <a:pt x="10016" y="4712"/>
                  </a:cubicBezTo>
                  <a:cubicBezTo>
                    <a:pt x="12098" y="4972"/>
                    <a:pt x="14442" y="7305"/>
                    <a:pt x="16042" y="7305"/>
                  </a:cubicBezTo>
                  <a:cubicBezTo>
                    <a:pt x="16127" y="7305"/>
                    <a:pt x="16210" y="7298"/>
                    <a:pt x="16290" y="7284"/>
                  </a:cubicBezTo>
                  <a:cubicBezTo>
                    <a:pt x="17699" y="7045"/>
                    <a:pt x="23449" y="4187"/>
                    <a:pt x="24172" y="3404"/>
                  </a:cubicBezTo>
                  <a:lnTo>
                    <a:pt x="24172" y="1"/>
                  </a:lnTo>
                  <a:close/>
                </a:path>
              </a:pathLst>
            </a:custGeom>
            <a:gradFill>
              <a:gsLst>
                <a:gs pos="0">
                  <a:schemeClr val="accent4"/>
                </a:gs>
                <a:gs pos="32000">
                  <a:srgbClr val="AA94B9"/>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8"/>
            <p:cNvSpPr/>
            <p:nvPr/>
          </p:nvSpPr>
          <p:spPr>
            <a:xfrm>
              <a:off x="-3542514" y="311437"/>
              <a:ext cx="2415105" cy="1444634"/>
            </a:xfrm>
            <a:custGeom>
              <a:avLst/>
              <a:gdLst/>
              <a:ahLst/>
              <a:cxnLst/>
              <a:rect l="l" t="t" r="r" b="b"/>
              <a:pathLst>
                <a:path w="12214" h="7306" extrusionOk="0">
                  <a:moveTo>
                    <a:pt x="12213" y="1"/>
                  </a:moveTo>
                  <a:cubicBezTo>
                    <a:pt x="9551" y="616"/>
                    <a:pt x="5322" y="4560"/>
                    <a:pt x="3437" y="4560"/>
                  </a:cubicBezTo>
                  <a:cubicBezTo>
                    <a:pt x="3189" y="4560"/>
                    <a:pt x="2982" y="4492"/>
                    <a:pt x="2824" y="4339"/>
                  </a:cubicBezTo>
                  <a:cubicBezTo>
                    <a:pt x="1927" y="3469"/>
                    <a:pt x="1089" y="2995"/>
                    <a:pt x="16" y="2943"/>
                  </a:cubicBezTo>
                  <a:lnTo>
                    <a:pt x="16" y="2943"/>
                  </a:lnTo>
                  <a:cubicBezTo>
                    <a:pt x="661" y="3316"/>
                    <a:pt x="1182" y="3787"/>
                    <a:pt x="767" y="4218"/>
                  </a:cubicBezTo>
                  <a:cubicBezTo>
                    <a:pt x="0" y="5011"/>
                    <a:pt x="2838" y="5252"/>
                    <a:pt x="2870" y="5802"/>
                  </a:cubicBezTo>
                  <a:cubicBezTo>
                    <a:pt x="2891" y="6186"/>
                    <a:pt x="3155" y="6698"/>
                    <a:pt x="3612" y="7247"/>
                  </a:cubicBezTo>
                  <a:cubicBezTo>
                    <a:pt x="3775" y="7284"/>
                    <a:pt x="3932" y="7305"/>
                    <a:pt x="4082" y="7305"/>
                  </a:cubicBezTo>
                  <a:cubicBezTo>
                    <a:pt x="4168" y="7305"/>
                    <a:pt x="4251" y="7298"/>
                    <a:pt x="4331" y="7284"/>
                  </a:cubicBezTo>
                  <a:cubicBezTo>
                    <a:pt x="5740" y="7045"/>
                    <a:pt x="11490" y="4187"/>
                    <a:pt x="12213" y="3404"/>
                  </a:cubicBezTo>
                  <a:lnTo>
                    <a:pt x="12213"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8"/>
            <p:cNvSpPr/>
            <p:nvPr/>
          </p:nvSpPr>
          <p:spPr>
            <a:xfrm>
              <a:off x="-2739717" y="575411"/>
              <a:ext cx="1612311" cy="290865"/>
            </a:xfrm>
            <a:custGeom>
              <a:avLst/>
              <a:gdLst/>
              <a:ahLst/>
              <a:cxnLst/>
              <a:rect l="l" t="t" r="r" b="b"/>
              <a:pathLst>
                <a:path w="8154" h="1471" extrusionOk="0">
                  <a:moveTo>
                    <a:pt x="5589" y="0"/>
                  </a:moveTo>
                  <a:cubicBezTo>
                    <a:pt x="5365" y="0"/>
                    <a:pt x="5016" y="86"/>
                    <a:pt x="4399" y="303"/>
                  </a:cubicBezTo>
                  <a:cubicBezTo>
                    <a:pt x="2456" y="982"/>
                    <a:pt x="441" y="1359"/>
                    <a:pt x="162" y="1370"/>
                  </a:cubicBezTo>
                  <a:cubicBezTo>
                    <a:pt x="1" y="1377"/>
                    <a:pt x="4396" y="1429"/>
                    <a:pt x="8153" y="1470"/>
                  </a:cubicBezTo>
                  <a:lnTo>
                    <a:pt x="8153" y="1206"/>
                  </a:lnTo>
                  <a:cubicBezTo>
                    <a:pt x="7683" y="1140"/>
                    <a:pt x="7235" y="999"/>
                    <a:pt x="6742" y="764"/>
                  </a:cubicBezTo>
                  <a:cubicBezTo>
                    <a:pt x="5980" y="399"/>
                    <a:pt x="6071" y="0"/>
                    <a:pt x="5589" y="0"/>
                  </a:cubicBezTo>
                  <a:close/>
                </a:path>
              </a:pathLst>
            </a:custGeom>
            <a:solidFill>
              <a:srgbClr val="CDB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8"/>
            <p:cNvSpPr/>
            <p:nvPr/>
          </p:nvSpPr>
          <p:spPr>
            <a:xfrm>
              <a:off x="-5907011" y="1121156"/>
              <a:ext cx="1468559" cy="322502"/>
            </a:xfrm>
            <a:custGeom>
              <a:avLst/>
              <a:gdLst/>
              <a:ahLst/>
              <a:cxnLst/>
              <a:rect l="l" t="t" r="r" b="b"/>
              <a:pathLst>
                <a:path w="7427" h="1631" extrusionOk="0">
                  <a:moveTo>
                    <a:pt x="283" y="0"/>
                  </a:moveTo>
                  <a:lnTo>
                    <a:pt x="84" y="398"/>
                  </a:lnTo>
                  <a:cubicBezTo>
                    <a:pt x="57" y="649"/>
                    <a:pt x="29" y="900"/>
                    <a:pt x="1" y="1147"/>
                  </a:cubicBezTo>
                  <a:cubicBezTo>
                    <a:pt x="630" y="1192"/>
                    <a:pt x="3037" y="1368"/>
                    <a:pt x="5489" y="1630"/>
                  </a:cubicBezTo>
                  <a:lnTo>
                    <a:pt x="5395" y="1620"/>
                  </a:lnTo>
                  <a:cubicBezTo>
                    <a:pt x="6058" y="1487"/>
                    <a:pt x="6902" y="1277"/>
                    <a:pt x="7427" y="1143"/>
                  </a:cubicBezTo>
                  <a:lnTo>
                    <a:pt x="6998" y="839"/>
                  </a:lnTo>
                  <a:lnTo>
                    <a:pt x="6816" y="1082"/>
                  </a:lnTo>
                  <a:lnTo>
                    <a:pt x="6496" y="945"/>
                  </a:lnTo>
                  <a:lnTo>
                    <a:pt x="6313" y="1097"/>
                  </a:lnTo>
                  <a:lnTo>
                    <a:pt x="6177" y="625"/>
                  </a:lnTo>
                  <a:lnTo>
                    <a:pt x="5826" y="1159"/>
                  </a:lnTo>
                  <a:lnTo>
                    <a:pt x="5537" y="854"/>
                  </a:lnTo>
                  <a:lnTo>
                    <a:pt x="5232" y="1128"/>
                  </a:lnTo>
                  <a:lnTo>
                    <a:pt x="5018" y="671"/>
                  </a:lnTo>
                  <a:lnTo>
                    <a:pt x="4593" y="1219"/>
                  </a:lnTo>
                  <a:lnTo>
                    <a:pt x="4120" y="534"/>
                  </a:lnTo>
                  <a:lnTo>
                    <a:pt x="3679" y="1082"/>
                  </a:lnTo>
                  <a:cubicBezTo>
                    <a:pt x="3679" y="1082"/>
                    <a:pt x="3481" y="762"/>
                    <a:pt x="3481" y="701"/>
                  </a:cubicBezTo>
                  <a:cubicBezTo>
                    <a:pt x="3481" y="696"/>
                    <a:pt x="3480" y="694"/>
                    <a:pt x="3477" y="694"/>
                  </a:cubicBezTo>
                  <a:cubicBezTo>
                    <a:pt x="3446" y="694"/>
                    <a:pt x="3253" y="990"/>
                    <a:pt x="3253" y="990"/>
                  </a:cubicBezTo>
                  <a:lnTo>
                    <a:pt x="2888" y="381"/>
                  </a:lnTo>
                  <a:lnTo>
                    <a:pt x="2309" y="1052"/>
                  </a:lnTo>
                  <a:lnTo>
                    <a:pt x="1669" y="366"/>
                  </a:lnTo>
                  <a:lnTo>
                    <a:pt x="999" y="1082"/>
                  </a:lnTo>
                  <a:lnTo>
                    <a:pt x="892" y="671"/>
                  </a:lnTo>
                  <a:lnTo>
                    <a:pt x="664" y="1067"/>
                  </a:lnTo>
                  <a:lnTo>
                    <a:pt x="283"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8"/>
            <p:cNvSpPr/>
            <p:nvPr/>
          </p:nvSpPr>
          <p:spPr>
            <a:xfrm>
              <a:off x="-5049046" y="3966939"/>
              <a:ext cx="1456893" cy="2109806"/>
            </a:xfrm>
            <a:custGeom>
              <a:avLst/>
              <a:gdLst/>
              <a:ahLst/>
              <a:cxnLst/>
              <a:rect l="l" t="t" r="r" b="b"/>
              <a:pathLst>
                <a:path w="7368" h="10670" extrusionOk="0">
                  <a:moveTo>
                    <a:pt x="1411" y="0"/>
                  </a:moveTo>
                  <a:cubicBezTo>
                    <a:pt x="814" y="0"/>
                    <a:pt x="336" y="469"/>
                    <a:pt x="490" y="1201"/>
                  </a:cubicBezTo>
                  <a:cubicBezTo>
                    <a:pt x="776" y="2566"/>
                    <a:pt x="1" y="3378"/>
                    <a:pt x="898" y="4394"/>
                  </a:cubicBezTo>
                  <a:cubicBezTo>
                    <a:pt x="1794" y="5410"/>
                    <a:pt x="1410" y="5083"/>
                    <a:pt x="846" y="5958"/>
                  </a:cubicBezTo>
                  <a:cubicBezTo>
                    <a:pt x="284" y="6831"/>
                    <a:pt x="3006" y="6890"/>
                    <a:pt x="2418" y="8365"/>
                  </a:cubicBezTo>
                  <a:cubicBezTo>
                    <a:pt x="1634" y="10333"/>
                    <a:pt x="6808" y="10669"/>
                    <a:pt x="6808" y="10669"/>
                  </a:cubicBezTo>
                  <a:cubicBezTo>
                    <a:pt x="6808" y="10669"/>
                    <a:pt x="7368" y="7764"/>
                    <a:pt x="6896" y="5500"/>
                  </a:cubicBezTo>
                  <a:cubicBezTo>
                    <a:pt x="6768" y="4886"/>
                    <a:pt x="6391" y="4561"/>
                    <a:pt x="5986" y="4561"/>
                  </a:cubicBezTo>
                  <a:cubicBezTo>
                    <a:pt x="5753" y="4561"/>
                    <a:pt x="5511" y="4669"/>
                    <a:pt x="5301" y="4891"/>
                  </a:cubicBezTo>
                  <a:cubicBezTo>
                    <a:pt x="5258" y="4936"/>
                    <a:pt x="5220" y="4957"/>
                    <a:pt x="5187" y="4957"/>
                  </a:cubicBezTo>
                  <a:cubicBezTo>
                    <a:pt x="4773" y="4957"/>
                    <a:pt x="5024" y="1704"/>
                    <a:pt x="4158" y="1304"/>
                  </a:cubicBezTo>
                  <a:cubicBezTo>
                    <a:pt x="4066" y="1262"/>
                    <a:pt x="3988" y="1244"/>
                    <a:pt x="3920" y="1244"/>
                  </a:cubicBezTo>
                  <a:cubicBezTo>
                    <a:pt x="3512" y="1244"/>
                    <a:pt x="3503" y="1910"/>
                    <a:pt x="3344" y="1910"/>
                  </a:cubicBezTo>
                  <a:cubicBezTo>
                    <a:pt x="3261" y="1910"/>
                    <a:pt x="3136" y="1729"/>
                    <a:pt x="2893" y="1176"/>
                  </a:cubicBezTo>
                  <a:cubicBezTo>
                    <a:pt x="2530" y="349"/>
                    <a:pt x="1926" y="0"/>
                    <a:pt x="1411"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8"/>
            <p:cNvSpPr/>
            <p:nvPr/>
          </p:nvSpPr>
          <p:spPr>
            <a:xfrm>
              <a:off x="-4853487" y="3967137"/>
              <a:ext cx="1248878" cy="2079355"/>
            </a:xfrm>
            <a:custGeom>
              <a:avLst/>
              <a:gdLst/>
              <a:ahLst/>
              <a:cxnLst/>
              <a:rect l="l" t="t" r="r" b="b"/>
              <a:pathLst>
                <a:path w="6316" h="10516" extrusionOk="0">
                  <a:moveTo>
                    <a:pt x="423" y="1"/>
                  </a:moveTo>
                  <a:cubicBezTo>
                    <a:pt x="272" y="1"/>
                    <a:pt x="128" y="31"/>
                    <a:pt x="1" y="88"/>
                  </a:cubicBezTo>
                  <a:cubicBezTo>
                    <a:pt x="405" y="1744"/>
                    <a:pt x="1714" y="5501"/>
                    <a:pt x="5847" y="10516"/>
                  </a:cubicBezTo>
                  <a:cubicBezTo>
                    <a:pt x="5954" y="9888"/>
                    <a:pt x="6315" y="7455"/>
                    <a:pt x="5908" y="5501"/>
                  </a:cubicBezTo>
                  <a:cubicBezTo>
                    <a:pt x="5780" y="4886"/>
                    <a:pt x="5403" y="4561"/>
                    <a:pt x="4998" y="4561"/>
                  </a:cubicBezTo>
                  <a:cubicBezTo>
                    <a:pt x="4765" y="4561"/>
                    <a:pt x="4522" y="4668"/>
                    <a:pt x="4313" y="4890"/>
                  </a:cubicBezTo>
                  <a:cubicBezTo>
                    <a:pt x="4270" y="4935"/>
                    <a:pt x="4232" y="4956"/>
                    <a:pt x="4199" y="4956"/>
                  </a:cubicBezTo>
                  <a:cubicBezTo>
                    <a:pt x="3785" y="4956"/>
                    <a:pt x="4037" y="1704"/>
                    <a:pt x="3170" y="1303"/>
                  </a:cubicBezTo>
                  <a:cubicBezTo>
                    <a:pt x="3078" y="1261"/>
                    <a:pt x="3000" y="1243"/>
                    <a:pt x="2933" y="1243"/>
                  </a:cubicBezTo>
                  <a:cubicBezTo>
                    <a:pt x="2524" y="1243"/>
                    <a:pt x="2514" y="1910"/>
                    <a:pt x="2355" y="1910"/>
                  </a:cubicBezTo>
                  <a:cubicBezTo>
                    <a:pt x="2272" y="1910"/>
                    <a:pt x="2148" y="1728"/>
                    <a:pt x="1906" y="1175"/>
                  </a:cubicBezTo>
                  <a:cubicBezTo>
                    <a:pt x="1542" y="348"/>
                    <a:pt x="938" y="1"/>
                    <a:pt x="423"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8"/>
            <p:cNvSpPr/>
            <p:nvPr/>
          </p:nvSpPr>
          <p:spPr>
            <a:xfrm>
              <a:off x="-4851906" y="4306645"/>
              <a:ext cx="1278934" cy="1930462"/>
            </a:xfrm>
            <a:custGeom>
              <a:avLst/>
              <a:gdLst/>
              <a:ahLst/>
              <a:cxnLst/>
              <a:rect l="l" t="t" r="r" b="b"/>
              <a:pathLst>
                <a:path w="6468" h="9763" extrusionOk="0">
                  <a:moveTo>
                    <a:pt x="495" y="0"/>
                  </a:moveTo>
                  <a:cubicBezTo>
                    <a:pt x="466" y="0"/>
                    <a:pt x="438" y="25"/>
                    <a:pt x="452" y="58"/>
                  </a:cubicBezTo>
                  <a:cubicBezTo>
                    <a:pt x="824" y="935"/>
                    <a:pt x="1217" y="1802"/>
                    <a:pt x="1643" y="2652"/>
                  </a:cubicBezTo>
                  <a:cubicBezTo>
                    <a:pt x="1095" y="2351"/>
                    <a:pt x="576" y="1998"/>
                    <a:pt x="94" y="1601"/>
                  </a:cubicBezTo>
                  <a:cubicBezTo>
                    <a:pt x="85" y="1594"/>
                    <a:pt x="76" y="1591"/>
                    <a:pt x="67" y="1591"/>
                  </a:cubicBezTo>
                  <a:cubicBezTo>
                    <a:pt x="31" y="1591"/>
                    <a:pt x="1" y="1641"/>
                    <a:pt x="37" y="1670"/>
                  </a:cubicBezTo>
                  <a:cubicBezTo>
                    <a:pt x="532" y="2079"/>
                    <a:pt x="1067" y="2442"/>
                    <a:pt x="1632" y="2750"/>
                  </a:cubicBezTo>
                  <a:cubicBezTo>
                    <a:pt x="1638" y="2753"/>
                    <a:pt x="1645" y="2755"/>
                    <a:pt x="1651" y="2755"/>
                  </a:cubicBezTo>
                  <a:cubicBezTo>
                    <a:pt x="1665" y="2755"/>
                    <a:pt x="1678" y="2748"/>
                    <a:pt x="1685" y="2734"/>
                  </a:cubicBezTo>
                  <a:cubicBezTo>
                    <a:pt x="2096" y="3553"/>
                    <a:pt x="2537" y="4356"/>
                    <a:pt x="3018" y="5137"/>
                  </a:cubicBezTo>
                  <a:cubicBezTo>
                    <a:pt x="3018" y="5138"/>
                    <a:pt x="3019" y="5139"/>
                    <a:pt x="3021" y="5140"/>
                  </a:cubicBezTo>
                  <a:cubicBezTo>
                    <a:pt x="2280" y="4962"/>
                    <a:pt x="1581" y="4651"/>
                    <a:pt x="870" y="4385"/>
                  </a:cubicBezTo>
                  <a:cubicBezTo>
                    <a:pt x="864" y="4383"/>
                    <a:pt x="858" y="4382"/>
                    <a:pt x="852" y="4382"/>
                  </a:cubicBezTo>
                  <a:cubicBezTo>
                    <a:pt x="809" y="4382"/>
                    <a:pt x="784" y="4449"/>
                    <a:pt x="832" y="4466"/>
                  </a:cubicBezTo>
                  <a:cubicBezTo>
                    <a:pt x="1579" y="4746"/>
                    <a:pt x="2309" y="5074"/>
                    <a:pt x="3090" y="5250"/>
                  </a:cubicBezTo>
                  <a:cubicBezTo>
                    <a:pt x="4072" y="6827"/>
                    <a:pt x="5200" y="8302"/>
                    <a:pt x="6367" y="9745"/>
                  </a:cubicBezTo>
                  <a:cubicBezTo>
                    <a:pt x="6377" y="9757"/>
                    <a:pt x="6390" y="9762"/>
                    <a:pt x="6403" y="9762"/>
                  </a:cubicBezTo>
                  <a:cubicBezTo>
                    <a:pt x="6436" y="9762"/>
                    <a:pt x="6468" y="9727"/>
                    <a:pt x="6441" y="9693"/>
                  </a:cubicBezTo>
                  <a:cubicBezTo>
                    <a:pt x="5672" y="8743"/>
                    <a:pt x="4921" y="7779"/>
                    <a:pt x="4217" y="6781"/>
                  </a:cubicBezTo>
                  <a:cubicBezTo>
                    <a:pt x="4322" y="5793"/>
                    <a:pt x="4487" y="4812"/>
                    <a:pt x="4710" y="3843"/>
                  </a:cubicBezTo>
                  <a:cubicBezTo>
                    <a:pt x="4718" y="3811"/>
                    <a:pt x="4692" y="3793"/>
                    <a:pt x="4667" y="3793"/>
                  </a:cubicBezTo>
                  <a:cubicBezTo>
                    <a:pt x="4647" y="3793"/>
                    <a:pt x="4627" y="3803"/>
                    <a:pt x="4622" y="3828"/>
                  </a:cubicBezTo>
                  <a:cubicBezTo>
                    <a:pt x="4407" y="4766"/>
                    <a:pt x="4246" y="5715"/>
                    <a:pt x="4140" y="6671"/>
                  </a:cubicBezTo>
                  <a:cubicBezTo>
                    <a:pt x="3812" y="6204"/>
                    <a:pt x="3495" y="5731"/>
                    <a:pt x="3192" y="5246"/>
                  </a:cubicBezTo>
                  <a:cubicBezTo>
                    <a:pt x="3186" y="5237"/>
                    <a:pt x="3181" y="5227"/>
                    <a:pt x="3175" y="5218"/>
                  </a:cubicBezTo>
                  <a:cubicBezTo>
                    <a:pt x="3177" y="5199"/>
                    <a:pt x="3165" y="5180"/>
                    <a:pt x="3148" y="5173"/>
                  </a:cubicBezTo>
                  <a:cubicBezTo>
                    <a:pt x="2817" y="4642"/>
                    <a:pt x="2507" y="4100"/>
                    <a:pt x="2212" y="3550"/>
                  </a:cubicBezTo>
                  <a:cubicBezTo>
                    <a:pt x="2214" y="3547"/>
                    <a:pt x="2215" y="3545"/>
                    <a:pt x="2216" y="3541"/>
                  </a:cubicBezTo>
                  <a:cubicBezTo>
                    <a:pt x="2611" y="2778"/>
                    <a:pt x="2845" y="1943"/>
                    <a:pt x="2907" y="1087"/>
                  </a:cubicBezTo>
                  <a:cubicBezTo>
                    <a:pt x="2909" y="1054"/>
                    <a:pt x="2881" y="1035"/>
                    <a:pt x="2856" y="1035"/>
                  </a:cubicBezTo>
                  <a:cubicBezTo>
                    <a:pt x="2837" y="1035"/>
                    <a:pt x="2820" y="1046"/>
                    <a:pt x="2818" y="1072"/>
                  </a:cubicBezTo>
                  <a:cubicBezTo>
                    <a:pt x="2760" y="1902"/>
                    <a:pt x="2535" y="2712"/>
                    <a:pt x="2160" y="3455"/>
                  </a:cubicBezTo>
                  <a:cubicBezTo>
                    <a:pt x="1565" y="2340"/>
                    <a:pt x="1031" y="1193"/>
                    <a:pt x="537" y="29"/>
                  </a:cubicBezTo>
                  <a:cubicBezTo>
                    <a:pt x="529" y="9"/>
                    <a:pt x="512" y="0"/>
                    <a:pt x="495"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8"/>
            <p:cNvSpPr/>
            <p:nvPr/>
          </p:nvSpPr>
          <p:spPr>
            <a:xfrm>
              <a:off x="-6265898" y="4933264"/>
              <a:ext cx="1453136" cy="1052332"/>
            </a:xfrm>
            <a:custGeom>
              <a:avLst/>
              <a:gdLst/>
              <a:ahLst/>
              <a:cxnLst/>
              <a:rect l="l" t="t" r="r" b="b"/>
              <a:pathLst>
                <a:path w="7349" h="5322" extrusionOk="0">
                  <a:moveTo>
                    <a:pt x="2075" y="0"/>
                  </a:moveTo>
                  <a:cubicBezTo>
                    <a:pt x="2066" y="0"/>
                    <a:pt x="2057" y="1"/>
                    <a:pt x="2047" y="2"/>
                  </a:cubicBezTo>
                  <a:cubicBezTo>
                    <a:pt x="1894" y="16"/>
                    <a:pt x="1780" y="166"/>
                    <a:pt x="1763" y="320"/>
                  </a:cubicBezTo>
                  <a:cubicBezTo>
                    <a:pt x="1745" y="473"/>
                    <a:pt x="1807" y="625"/>
                    <a:pt x="1884" y="758"/>
                  </a:cubicBezTo>
                  <a:cubicBezTo>
                    <a:pt x="2030" y="1005"/>
                    <a:pt x="2234" y="1210"/>
                    <a:pt x="2481" y="1356"/>
                  </a:cubicBezTo>
                  <a:cubicBezTo>
                    <a:pt x="2244" y="1274"/>
                    <a:pt x="2001" y="1201"/>
                    <a:pt x="1757" y="1139"/>
                  </a:cubicBezTo>
                  <a:cubicBezTo>
                    <a:pt x="1600" y="935"/>
                    <a:pt x="1438" y="730"/>
                    <a:pt x="1229" y="580"/>
                  </a:cubicBezTo>
                  <a:cubicBezTo>
                    <a:pt x="1063" y="462"/>
                    <a:pt x="860" y="382"/>
                    <a:pt x="659" y="382"/>
                  </a:cubicBezTo>
                  <a:cubicBezTo>
                    <a:pt x="595" y="382"/>
                    <a:pt x="531" y="390"/>
                    <a:pt x="469" y="407"/>
                  </a:cubicBezTo>
                  <a:cubicBezTo>
                    <a:pt x="209" y="479"/>
                    <a:pt x="0" y="745"/>
                    <a:pt x="49" y="1009"/>
                  </a:cubicBezTo>
                  <a:cubicBezTo>
                    <a:pt x="91" y="1228"/>
                    <a:pt x="293" y="1389"/>
                    <a:pt x="509" y="1440"/>
                  </a:cubicBezTo>
                  <a:cubicBezTo>
                    <a:pt x="577" y="1456"/>
                    <a:pt x="645" y="1462"/>
                    <a:pt x="714" y="1462"/>
                  </a:cubicBezTo>
                  <a:cubicBezTo>
                    <a:pt x="866" y="1462"/>
                    <a:pt x="1019" y="1429"/>
                    <a:pt x="1165" y="1386"/>
                  </a:cubicBezTo>
                  <a:cubicBezTo>
                    <a:pt x="1363" y="1327"/>
                    <a:pt x="1557" y="1249"/>
                    <a:pt x="1759" y="1209"/>
                  </a:cubicBezTo>
                  <a:cubicBezTo>
                    <a:pt x="2025" y="1281"/>
                    <a:pt x="2287" y="1367"/>
                    <a:pt x="2545" y="1463"/>
                  </a:cubicBezTo>
                  <a:cubicBezTo>
                    <a:pt x="2487" y="1456"/>
                    <a:pt x="2429" y="1453"/>
                    <a:pt x="2371" y="1453"/>
                  </a:cubicBezTo>
                  <a:cubicBezTo>
                    <a:pt x="1972" y="1453"/>
                    <a:pt x="1572" y="1616"/>
                    <a:pt x="1295" y="1903"/>
                  </a:cubicBezTo>
                  <a:cubicBezTo>
                    <a:pt x="1231" y="1968"/>
                    <a:pt x="1172" y="2045"/>
                    <a:pt x="1174" y="2136"/>
                  </a:cubicBezTo>
                  <a:cubicBezTo>
                    <a:pt x="1175" y="2248"/>
                    <a:pt x="1276" y="2342"/>
                    <a:pt x="1385" y="2365"/>
                  </a:cubicBezTo>
                  <a:cubicBezTo>
                    <a:pt x="1414" y="2372"/>
                    <a:pt x="1443" y="2375"/>
                    <a:pt x="1472" y="2375"/>
                  </a:cubicBezTo>
                  <a:cubicBezTo>
                    <a:pt x="1554" y="2375"/>
                    <a:pt x="1638" y="2352"/>
                    <a:pt x="1716" y="2324"/>
                  </a:cubicBezTo>
                  <a:cubicBezTo>
                    <a:pt x="2124" y="2176"/>
                    <a:pt x="2469" y="1892"/>
                    <a:pt x="2695" y="1521"/>
                  </a:cubicBezTo>
                  <a:cubicBezTo>
                    <a:pt x="3112" y="1686"/>
                    <a:pt x="3516" y="1881"/>
                    <a:pt x="3904" y="2105"/>
                  </a:cubicBezTo>
                  <a:cubicBezTo>
                    <a:pt x="3810" y="2094"/>
                    <a:pt x="3716" y="2089"/>
                    <a:pt x="3621" y="2089"/>
                  </a:cubicBezTo>
                  <a:cubicBezTo>
                    <a:pt x="3241" y="2089"/>
                    <a:pt x="2864" y="2179"/>
                    <a:pt x="2522" y="2356"/>
                  </a:cubicBezTo>
                  <a:cubicBezTo>
                    <a:pt x="2391" y="2424"/>
                    <a:pt x="1945" y="2766"/>
                    <a:pt x="2171" y="3054"/>
                  </a:cubicBezTo>
                  <a:cubicBezTo>
                    <a:pt x="2245" y="3149"/>
                    <a:pt x="2357" y="3185"/>
                    <a:pt x="2477" y="3185"/>
                  </a:cubicBezTo>
                  <a:cubicBezTo>
                    <a:pt x="2588" y="3185"/>
                    <a:pt x="2706" y="3154"/>
                    <a:pt x="2808" y="3111"/>
                  </a:cubicBezTo>
                  <a:cubicBezTo>
                    <a:pt x="3186" y="2948"/>
                    <a:pt x="3842" y="2338"/>
                    <a:pt x="4017" y="2171"/>
                  </a:cubicBezTo>
                  <a:cubicBezTo>
                    <a:pt x="4249" y="2310"/>
                    <a:pt x="4474" y="2459"/>
                    <a:pt x="4694" y="2618"/>
                  </a:cubicBezTo>
                  <a:cubicBezTo>
                    <a:pt x="4820" y="2709"/>
                    <a:pt x="4944" y="2803"/>
                    <a:pt x="5064" y="2900"/>
                  </a:cubicBezTo>
                  <a:cubicBezTo>
                    <a:pt x="4993" y="2888"/>
                    <a:pt x="4911" y="2882"/>
                    <a:pt x="4820" y="2882"/>
                  </a:cubicBezTo>
                  <a:cubicBezTo>
                    <a:pt x="4114" y="2882"/>
                    <a:pt x="2925" y="3255"/>
                    <a:pt x="3442" y="3921"/>
                  </a:cubicBezTo>
                  <a:cubicBezTo>
                    <a:pt x="3491" y="3984"/>
                    <a:pt x="3561" y="4012"/>
                    <a:pt x="3646" y="4012"/>
                  </a:cubicBezTo>
                  <a:cubicBezTo>
                    <a:pt x="4076" y="4012"/>
                    <a:pt x="4880" y="3300"/>
                    <a:pt x="5189" y="3004"/>
                  </a:cubicBezTo>
                  <a:cubicBezTo>
                    <a:pt x="5616" y="3359"/>
                    <a:pt x="6011" y="3750"/>
                    <a:pt x="6369" y="4174"/>
                  </a:cubicBezTo>
                  <a:cubicBezTo>
                    <a:pt x="6136" y="4092"/>
                    <a:pt x="5678" y="3953"/>
                    <a:pt x="5252" y="3953"/>
                  </a:cubicBezTo>
                  <a:cubicBezTo>
                    <a:pt x="4806" y="3953"/>
                    <a:pt x="4394" y="4106"/>
                    <a:pt x="4312" y="4637"/>
                  </a:cubicBezTo>
                  <a:cubicBezTo>
                    <a:pt x="4272" y="4892"/>
                    <a:pt x="4403" y="4987"/>
                    <a:pt x="4618" y="4987"/>
                  </a:cubicBezTo>
                  <a:cubicBezTo>
                    <a:pt x="5119" y="4987"/>
                    <a:pt x="6081" y="4476"/>
                    <a:pt x="6450" y="4274"/>
                  </a:cubicBezTo>
                  <a:cubicBezTo>
                    <a:pt x="6714" y="4594"/>
                    <a:pt x="6956" y="4932"/>
                    <a:pt x="7174" y="5285"/>
                  </a:cubicBezTo>
                  <a:lnTo>
                    <a:pt x="7174" y="5286"/>
                  </a:lnTo>
                  <a:cubicBezTo>
                    <a:pt x="7191" y="5311"/>
                    <a:pt x="7214" y="5321"/>
                    <a:pt x="7237" y="5321"/>
                  </a:cubicBezTo>
                  <a:cubicBezTo>
                    <a:pt x="7291" y="5321"/>
                    <a:pt x="7344" y="5262"/>
                    <a:pt x="7308" y="5200"/>
                  </a:cubicBezTo>
                  <a:cubicBezTo>
                    <a:pt x="7084" y="4849"/>
                    <a:pt x="6837" y="4512"/>
                    <a:pt x="6568" y="4194"/>
                  </a:cubicBezTo>
                  <a:cubicBezTo>
                    <a:pt x="6732" y="3987"/>
                    <a:pt x="7348" y="3146"/>
                    <a:pt x="7034" y="2483"/>
                  </a:cubicBezTo>
                  <a:cubicBezTo>
                    <a:pt x="6962" y="2331"/>
                    <a:pt x="6802" y="2199"/>
                    <a:pt x="6639" y="2199"/>
                  </a:cubicBezTo>
                  <a:cubicBezTo>
                    <a:pt x="6610" y="2199"/>
                    <a:pt x="6581" y="2204"/>
                    <a:pt x="6552" y="2212"/>
                  </a:cubicBezTo>
                  <a:cubicBezTo>
                    <a:pt x="6063" y="2363"/>
                    <a:pt x="6141" y="3402"/>
                    <a:pt x="6369" y="3963"/>
                  </a:cubicBezTo>
                  <a:cubicBezTo>
                    <a:pt x="6045" y="3603"/>
                    <a:pt x="5697" y="3268"/>
                    <a:pt x="5323" y="2961"/>
                  </a:cubicBezTo>
                  <a:lnTo>
                    <a:pt x="5381" y="2914"/>
                  </a:lnTo>
                  <a:cubicBezTo>
                    <a:pt x="5679" y="2524"/>
                    <a:pt x="5777" y="1989"/>
                    <a:pt x="5636" y="1517"/>
                  </a:cubicBezTo>
                  <a:cubicBezTo>
                    <a:pt x="5599" y="1389"/>
                    <a:pt x="5542" y="1263"/>
                    <a:pt x="5447" y="1170"/>
                  </a:cubicBezTo>
                  <a:cubicBezTo>
                    <a:pt x="5370" y="1097"/>
                    <a:pt x="5266" y="1047"/>
                    <a:pt x="5162" y="1047"/>
                  </a:cubicBezTo>
                  <a:cubicBezTo>
                    <a:pt x="5135" y="1047"/>
                    <a:pt x="5108" y="1051"/>
                    <a:pt x="5081" y="1058"/>
                  </a:cubicBezTo>
                  <a:cubicBezTo>
                    <a:pt x="4861" y="1114"/>
                    <a:pt x="4773" y="1381"/>
                    <a:pt x="4766" y="1609"/>
                  </a:cubicBezTo>
                  <a:cubicBezTo>
                    <a:pt x="4753" y="2087"/>
                    <a:pt x="4927" y="2551"/>
                    <a:pt x="5250" y="2903"/>
                  </a:cubicBezTo>
                  <a:cubicBezTo>
                    <a:pt x="5091" y="2773"/>
                    <a:pt x="4926" y="2649"/>
                    <a:pt x="4758" y="2530"/>
                  </a:cubicBezTo>
                  <a:cubicBezTo>
                    <a:pt x="4496" y="2344"/>
                    <a:pt x="4223" y="2174"/>
                    <a:pt x="3943" y="2016"/>
                  </a:cubicBezTo>
                  <a:cubicBezTo>
                    <a:pt x="3948" y="1758"/>
                    <a:pt x="3949" y="813"/>
                    <a:pt x="3750" y="474"/>
                  </a:cubicBezTo>
                  <a:cubicBezTo>
                    <a:pt x="3681" y="356"/>
                    <a:pt x="3583" y="238"/>
                    <a:pt x="3447" y="217"/>
                  </a:cubicBezTo>
                  <a:cubicBezTo>
                    <a:pt x="3433" y="215"/>
                    <a:pt x="3419" y="214"/>
                    <a:pt x="3406" y="214"/>
                  </a:cubicBezTo>
                  <a:cubicBezTo>
                    <a:pt x="3301" y="214"/>
                    <a:pt x="3198" y="275"/>
                    <a:pt x="3135" y="360"/>
                  </a:cubicBezTo>
                  <a:cubicBezTo>
                    <a:pt x="3063" y="457"/>
                    <a:pt x="3035" y="580"/>
                    <a:pt x="3030" y="700"/>
                  </a:cubicBezTo>
                  <a:cubicBezTo>
                    <a:pt x="3020" y="988"/>
                    <a:pt x="3134" y="1272"/>
                    <a:pt x="3306" y="1502"/>
                  </a:cubicBezTo>
                  <a:cubicBezTo>
                    <a:pt x="3404" y="1633"/>
                    <a:pt x="3518" y="1751"/>
                    <a:pt x="3645" y="1856"/>
                  </a:cubicBezTo>
                  <a:cubicBezTo>
                    <a:pt x="3346" y="1702"/>
                    <a:pt x="3039" y="1564"/>
                    <a:pt x="2723" y="1444"/>
                  </a:cubicBezTo>
                  <a:cubicBezTo>
                    <a:pt x="2716" y="1073"/>
                    <a:pt x="2634" y="707"/>
                    <a:pt x="2482" y="367"/>
                  </a:cubicBezTo>
                  <a:cubicBezTo>
                    <a:pt x="2403" y="191"/>
                    <a:pt x="2263" y="0"/>
                    <a:pt x="2075"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8"/>
            <p:cNvSpPr/>
            <p:nvPr/>
          </p:nvSpPr>
          <p:spPr>
            <a:xfrm>
              <a:off x="-6260163" y="5008798"/>
              <a:ext cx="341682" cy="149881"/>
            </a:xfrm>
            <a:custGeom>
              <a:avLst/>
              <a:gdLst/>
              <a:ahLst/>
              <a:cxnLst/>
              <a:rect l="l" t="t" r="r" b="b"/>
              <a:pathLst>
                <a:path w="1728" h="758" extrusionOk="0">
                  <a:moveTo>
                    <a:pt x="630" y="0"/>
                  </a:moveTo>
                  <a:cubicBezTo>
                    <a:pt x="566" y="0"/>
                    <a:pt x="503" y="8"/>
                    <a:pt x="440" y="25"/>
                  </a:cubicBezTo>
                  <a:cubicBezTo>
                    <a:pt x="199" y="92"/>
                    <a:pt x="0" y="328"/>
                    <a:pt x="15" y="572"/>
                  </a:cubicBezTo>
                  <a:cubicBezTo>
                    <a:pt x="159" y="475"/>
                    <a:pt x="354" y="400"/>
                    <a:pt x="612" y="400"/>
                  </a:cubicBezTo>
                  <a:cubicBezTo>
                    <a:pt x="900" y="400"/>
                    <a:pt x="1267" y="494"/>
                    <a:pt x="1728" y="758"/>
                  </a:cubicBezTo>
                  <a:cubicBezTo>
                    <a:pt x="1571" y="553"/>
                    <a:pt x="1409" y="349"/>
                    <a:pt x="1201" y="198"/>
                  </a:cubicBezTo>
                  <a:cubicBezTo>
                    <a:pt x="1035" y="80"/>
                    <a:pt x="832" y="0"/>
                    <a:pt x="630"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8"/>
            <p:cNvSpPr/>
            <p:nvPr/>
          </p:nvSpPr>
          <p:spPr>
            <a:xfrm>
              <a:off x="-5920655" y="4933264"/>
              <a:ext cx="628789" cy="524189"/>
            </a:xfrm>
            <a:custGeom>
              <a:avLst/>
              <a:gdLst/>
              <a:ahLst/>
              <a:cxnLst/>
              <a:rect l="l" t="t" r="r" b="b"/>
              <a:pathLst>
                <a:path w="3180" h="2651" extrusionOk="0">
                  <a:moveTo>
                    <a:pt x="329" y="0"/>
                  </a:moveTo>
                  <a:cubicBezTo>
                    <a:pt x="320" y="0"/>
                    <a:pt x="311" y="1"/>
                    <a:pt x="301" y="2"/>
                  </a:cubicBezTo>
                  <a:cubicBezTo>
                    <a:pt x="148" y="17"/>
                    <a:pt x="34" y="167"/>
                    <a:pt x="18" y="320"/>
                  </a:cubicBezTo>
                  <a:cubicBezTo>
                    <a:pt x="0" y="473"/>
                    <a:pt x="61" y="625"/>
                    <a:pt x="138" y="759"/>
                  </a:cubicBezTo>
                  <a:cubicBezTo>
                    <a:pt x="284" y="1006"/>
                    <a:pt x="489" y="1212"/>
                    <a:pt x="736" y="1357"/>
                  </a:cubicBezTo>
                  <a:cubicBezTo>
                    <a:pt x="500" y="1276"/>
                    <a:pt x="261" y="1203"/>
                    <a:pt x="19" y="1142"/>
                  </a:cubicBezTo>
                  <a:lnTo>
                    <a:pt x="19" y="1142"/>
                  </a:lnTo>
                  <a:cubicBezTo>
                    <a:pt x="148" y="1183"/>
                    <a:pt x="1769" y="1702"/>
                    <a:pt x="3180" y="2651"/>
                  </a:cubicBezTo>
                  <a:cubicBezTo>
                    <a:pt x="3125" y="2610"/>
                    <a:pt x="3068" y="2570"/>
                    <a:pt x="3012" y="2530"/>
                  </a:cubicBezTo>
                  <a:cubicBezTo>
                    <a:pt x="2750" y="2345"/>
                    <a:pt x="2478" y="2174"/>
                    <a:pt x="2198" y="2017"/>
                  </a:cubicBezTo>
                  <a:cubicBezTo>
                    <a:pt x="2202" y="1760"/>
                    <a:pt x="2203" y="813"/>
                    <a:pt x="2005" y="474"/>
                  </a:cubicBezTo>
                  <a:cubicBezTo>
                    <a:pt x="1936" y="357"/>
                    <a:pt x="1837" y="238"/>
                    <a:pt x="1702" y="217"/>
                  </a:cubicBezTo>
                  <a:cubicBezTo>
                    <a:pt x="1688" y="215"/>
                    <a:pt x="1674" y="214"/>
                    <a:pt x="1660" y="214"/>
                  </a:cubicBezTo>
                  <a:cubicBezTo>
                    <a:pt x="1555" y="214"/>
                    <a:pt x="1452" y="274"/>
                    <a:pt x="1389" y="360"/>
                  </a:cubicBezTo>
                  <a:cubicBezTo>
                    <a:pt x="1317" y="457"/>
                    <a:pt x="1289" y="580"/>
                    <a:pt x="1284" y="701"/>
                  </a:cubicBezTo>
                  <a:cubicBezTo>
                    <a:pt x="1274" y="988"/>
                    <a:pt x="1388" y="1272"/>
                    <a:pt x="1560" y="1502"/>
                  </a:cubicBezTo>
                  <a:cubicBezTo>
                    <a:pt x="1659" y="1633"/>
                    <a:pt x="1772" y="1751"/>
                    <a:pt x="1899" y="1857"/>
                  </a:cubicBezTo>
                  <a:cubicBezTo>
                    <a:pt x="1600" y="1702"/>
                    <a:pt x="1293" y="1566"/>
                    <a:pt x="977" y="1446"/>
                  </a:cubicBezTo>
                  <a:cubicBezTo>
                    <a:pt x="970" y="1074"/>
                    <a:pt x="888" y="707"/>
                    <a:pt x="736" y="369"/>
                  </a:cubicBezTo>
                  <a:cubicBezTo>
                    <a:pt x="657" y="191"/>
                    <a:pt x="517" y="0"/>
                    <a:pt x="32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8"/>
            <p:cNvSpPr/>
            <p:nvPr/>
          </p:nvSpPr>
          <p:spPr>
            <a:xfrm>
              <a:off x="-5326070" y="5140291"/>
              <a:ext cx="202676" cy="376087"/>
            </a:xfrm>
            <a:custGeom>
              <a:avLst/>
              <a:gdLst/>
              <a:ahLst/>
              <a:cxnLst/>
              <a:rect l="l" t="t" r="r" b="b"/>
              <a:pathLst>
                <a:path w="1025" h="1902" extrusionOk="0">
                  <a:moveTo>
                    <a:pt x="409" y="0"/>
                  </a:moveTo>
                  <a:cubicBezTo>
                    <a:pt x="382" y="0"/>
                    <a:pt x="355" y="4"/>
                    <a:pt x="328" y="11"/>
                  </a:cubicBezTo>
                  <a:cubicBezTo>
                    <a:pt x="107" y="67"/>
                    <a:pt x="20" y="335"/>
                    <a:pt x="13" y="562"/>
                  </a:cubicBezTo>
                  <a:cubicBezTo>
                    <a:pt x="0" y="1010"/>
                    <a:pt x="153" y="1448"/>
                    <a:pt x="441" y="1792"/>
                  </a:cubicBezTo>
                  <a:cubicBezTo>
                    <a:pt x="490" y="1827"/>
                    <a:pt x="539" y="1864"/>
                    <a:pt x="588" y="1901"/>
                  </a:cubicBezTo>
                  <a:lnTo>
                    <a:pt x="628" y="1867"/>
                  </a:lnTo>
                  <a:cubicBezTo>
                    <a:pt x="927" y="1477"/>
                    <a:pt x="1024" y="941"/>
                    <a:pt x="883" y="470"/>
                  </a:cubicBezTo>
                  <a:cubicBezTo>
                    <a:pt x="846" y="342"/>
                    <a:pt x="789" y="215"/>
                    <a:pt x="694" y="123"/>
                  </a:cubicBezTo>
                  <a:cubicBezTo>
                    <a:pt x="617" y="50"/>
                    <a:pt x="513" y="0"/>
                    <a:pt x="40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8"/>
            <p:cNvSpPr/>
            <p:nvPr/>
          </p:nvSpPr>
          <p:spPr>
            <a:xfrm>
              <a:off x="-5064074" y="5368080"/>
              <a:ext cx="251516" cy="603480"/>
            </a:xfrm>
            <a:custGeom>
              <a:avLst/>
              <a:gdLst/>
              <a:ahLst/>
              <a:cxnLst/>
              <a:rect l="l" t="t" r="r" b="b"/>
              <a:pathLst>
                <a:path w="1272" h="3052" extrusionOk="0">
                  <a:moveTo>
                    <a:pt x="562" y="0"/>
                  </a:moveTo>
                  <a:cubicBezTo>
                    <a:pt x="533" y="0"/>
                    <a:pt x="504" y="5"/>
                    <a:pt x="475" y="13"/>
                  </a:cubicBezTo>
                  <a:cubicBezTo>
                    <a:pt x="0" y="159"/>
                    <a:pt x="59" y="1146"/>
                    <a:pt x="272" y="1716"/>
                  </a:cubicBezTo>
                  <a:cubicBezTo>
                    <a:pt x="395" y="1870"/>
                    <a:pt x="506" y="2035"/>
                    <a:pt x="604" y="2206"/>
                  </a:cubicBezTo>
                  <a:cubicBezTo>
                    <a:pt x="826" y="2604"/>
                    <a:pt x="1040" y="2874"/>
                    <a:pt x="1242" y="3052"/>
                  </a:cubicBezTo>
                  <a:cubicBezTo>
                    <a:pt x="1244" y="3034"/>
                    <a:pt x="1241" y="3017"/>
                    <a:pt x="1232" y="3003"/>
                  </a:cubicBezTo>
                  <a:cubicBezTo>
                    <a:pt x="1007" y="2651"/>
                    <a:pt x="759" y="2315"/>
                    <a:pt x="491" y="1995"/>
                  </a:cubicBezTo>
                  <a:cubicBezTo>
                    <a:pt x="655" y="1789"/>
                    <a:pt x="1271" y="948"/>
                    <a:pt x="958" y="285"/>
                  </a:cubicBezTo>
                  <a:cubicBezTo>
                    <a:pt x="886" y="132"/>
                    <a:pt x="725" y="0"/>
                    <a:pt x="562"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8"/>
            <p:cNvSpPr/>
            <p:nvPr/>
          </p:nvSpPr>
          <p:spPr>
            <a:xfrm>
              <a:off x="-5633546" y="5119529"/>
              <a:ext cx="4506324" cy="1291589"/>
            </a:xfrm>
            <a:custGeom>
              <a:avLst/>
              <a:gdLst/>
              <a:ahLst/>
              <a:cxnLst/>
              <a:rect l="l" t="t" r="r" b="b"/>
              <a:pathLst>
                <a:path w="22790" h="6532" extrusionOk="0">
                  <a:moveTo>
                    <a:pt x="22788" y="0"/>
                  </a:moveTo>
                  <a:cubicBezTo>
                    <a:pt x="22250" y="874"/>
                    <a:pt x="21796" y="1580"/>
                    <a:pt x="21481" y="1580"/>
                  </a:cubicBezTo>
                  <a:cubicBezTo>
                    <a:pt x="21414" y="1580"/>
                    <a:pt x="21353" y="1548"/>
                    <a:pt x="21300" y="1480"/>
                  </a:cubicBezTo>
                  <a:cubicBezTo>
                    <a:pt x="20729" y="750"/>
                    <a:pt x="20261" y="470"/>
                    <a:pt x="19877" y="470"/>
                  </a:cubicBezTo>
                  <a:cubicBezTo>
                    <a:pt x="19148" y="470"/>
                    <a:pt x="18728" y="1481"/>
                    <a:pt x="18501" y="2337"/>
                  </a:cubicBezTo>
                  <a:cubicBezTo>
                    <a:pt x="18438" y="2577"/>
                    <a:pt x="18246" y="2709"/>
                    <a:pt x="18051" y="2709"/>
                  </a:cubicBezTo>
                  <a:cubicBezTo>
                    <a:pt x="17913" y="2709"/>
                    <a:pt x="17774" y="2644"/>
                    <a:pt x="17678" y="2504"/>
                  </a:cubicBezTo>
                  <a:cubicBezTo>
                    <a:pt x="17196" y="1803"/>
                    <a:pt x="16475" y="996"/>
                    <a:pt x="15710" y="996"/>
                  </a:cubicBezTo>
                  <a:cubicBezTo>
                    <a:pt x="15600" y="996"/>
                    <a:pt x="15488" y="1013"/>
                    <a:pt x="15377" y="1049"/>
                  </a:cubicBezTo>
                  <a:cubicBezTo>
                    <a:pt x="13984" y="1506"/>
                    <a:pt x="13298" y="3757"/>
                    <a:pt x="13298" y="3757"/>
                  </a:cubicBezTo>
                  <a:cubicBezTo>
                    <a:pt x="13298" y="3757"/>
                    <a:pt x="11149" y="926"/>
                    <a:pt x="9583" y="926"/>
                  </a:cubicBezTo>
                  <a:cubicBezTo>
                    <a:pt x="9496" y="926"/>
                    <a:pt x="9411" y="934"/>
                    <a:pt x="9328" y="953"/>
                  </a:cubicBezTo>
                  <a:cubicBezTo>
                    <a:pt x="7753" y="1304"/>
                    <a:pt x="9832" y="3968"/>
                    <a:pt x="9832" y="3968"/>
                  </a:cubicBezTo>
                  <a:cubicBezTo>
                    <a:pt x="9832" y="3968"/>
                    <a:pt x="8660" y="3483"/>
                    <a:pt x="7378" y="3483"/>
                  </a:cubicBezTo>
                  <a:cubicBezTo>
                    <a:pt x="6507" y="3483"/>
                    <a:pt x="5586" y="3707"/>
                    <a:pt x="4949" y="4458"/>
                  </a:cubicBezTo>
                  <a:cubicBezTo>
                    <a:pt x="4949" y="4458"/>
                    <a:pt x="4697" y="3092"/>
                    <a:pt x="3851" y="3092"/>
                  </a:cubicBezTo>
                  <a:cubicBezTo>
                    <a:pt x="3775" y="3092"/>
                    <a:pt x="3695" y="3103"/>
                    <a:pt x="3609" y="3127"/>
                  </a:cubicBezTo>
                  <a:cubicBezTo>
                    <a:pt x="3219" y="3235"/>
                    <a:pt x="3317" y="4358"/>
                    <a:pt x="3317" y="4358"/>
                  </a:cubicBezTo>
                  <a:cubicBezTo>
                    <a:pt x="3317" y="4358"/>
                    <a:pt x="2280" y="4018"/>
                    <a:pt x="1413" y="4018"/>
                  </a:cubicBezTo>
                  <a:cubicBezTo>
                    <a:pt x="922" y="4018"/>
                    <a:pt x="485" y="4127"/>
                    <a:pt x="320" y="4468"/>
                  </a:cubicBezTo>
                  <a:cubicBezTo>
                    <a:pt x="1" y="5129"/>
                    <a:pt x="565" y="5914"/>
                    <a:pt x="1203" y="6531"/>
                  </a:cubicBezTo>
                  <a:lnTo>
                    <a:pt x="22790" y="6531"/>
                  </a:lnTo>
                  <a:lnTo>
                    <a:pt x="22788"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8"/>
            <p:cNvSpPr/>
            <p:nvPr/>
          </p:nvSpPr>
          <p:spPr>
            <a:xfrm>
              <a:off x="-4856058" y="5725978"/>
              <a:ext cx="3728642" cy="685143"/>
            </a:xfrm>
            <a:custGeom>
              <a:avLst/>
              <a:gdLst/>
              <a:ahLst/>
              <a:cxnLst/>
              <a:rect l="l" t="t" r="r" b="b"/>
              <a:pathLst>
                <a:path w="18857" h="3465" extrusionOk="0">
                  <a:moveTo>
                    <a:pt x="14768" y="1"/>
                  </a:moveTo>
                  <a:cubicBezTo>
                    <a:pt x="14034" y="1"/>
                    <a:pt x="12519" y="2119"/>
                    <a:pt x="12519" y="2119"/>
                  </a:cubicBezTo>
                  <a:cubicBezTo>
                    <a:pt x="12519" y="2119"/>
                    <a:pt x="11874" y="843"/>
                    <a:pt x="10998" y="489"/>
                  </a:cubicBezTo>
                  <a:cubicBezTo>
                    <a:pt x="10937" y="465"/>
                    <a:pt x="10878" y="453"/>
                    <a:pt x="10819" y="453"/>
                  </a:cubicBezTo>
                  <a:cubicBezTo>
                    <a:pt x="10039" y="453"/>
                    <a:pt x="9507" y="2504"/>
                    <a:pt x="9507" y="2504"/>
                  </a:cubicBezTo>
                  <a:cubicBezTo>
                    <a:pt x="9507" y="2504"/>
                    <a:pt x="8800" y="1997"/>
                    <a:pt x="8063" y="1519"/>
                  </a:cubicBezTo>
                  <a:cubicBezTo>
                    <a:pt x="7949" y="1446"/>
                    <a:pt x="7844" y="1415"/>
                    <a:pt x="7749" y="1415"/>
                  </a:cubicBezTo>
                  <a:cubicBezTo>
                    <a:pt x="7224" y="1415"/>
                    <a:pt x="6972" y="2350"/>
                    <a:pt x="6972" y="2350"/>
                  </a:cubicBezTo>
                  <a:cubicBezTo>
                    <a:pt x="6972" y="2350"/>
                    <a:pt x="5987" y="1935"/>
                    <a:pt x="5111" y="1382"/>
                  </a:cubicBezTo>
                  <a:cubicBezTo>
                    <a:pt x="4997" y="1310"/>
                    <a:pt x="4883" y="1278"/>
                    <a:pt x="4770" y="1278"/>
                  </a:cubicBezTo>
                  <a:cubicBezTo>
                    <a:pt x="4021" y="1278"/>
                    <a:pt x="3359" y="2673"/>
                    <a:pt x="3359" y="2673"/>
                  </a:cubicBezTo>
                  <a:lnTo>
                    <a:pt x="2729" y="2104"/>
                  </a:lnTo>
                  <a:cubicBezTo>
                    <a:pt x="2563" y="1971"/>
                    <a:pt x="2382" y="1915"/>
                    <a:pt x="2192" y="1915"/>
                  </a:cubicBezTo>
                  <a:cubicBezTo>
                    <a:pt x="1339" y="1915"/>
                    <a:pt x="334" y="3055"/>
                    <a:pt x="1" y="3464"/>
                  </a:cubicBezTo>
                  <a:lnTo>
                    <a:pt x="18856" y="3464"/>
                  </a:lnTo>
                  <a:lnTo>
                    <a:pt x="18856" y="1066"/>
                  </a:lnTo>
                  <a:cubicBezTo>
                    <a:pt x="18584" y="850"/>
                    <a:pt x="18290" y="641"/>
                    <a:pt x="18006" y="474"/>
                  </a:cubicBezTo>
                  <a:cubicBezTo>
                    <a:pt x="17865" y="391"/>
                    <a:pt x="17723" y="356"/>
                    <a:pt x="17584" y="356"/>
                  </a:cubicBezTo>
                  <a:cubicBezTo>
                    <a:pt x="16744" y="356"/>
                    <a:pt x="16008" y="1658"/>
                    <a:pt x="16008" y="1658"/>
                  </a:cubicBezTo>
                  <a:cubicBezTo>
                    <a:pt x="16008" y="1658"/>
                    <a:pt x="15563" y="904"/>
                    <a:pt x="15024" y="137"/>
                  </a:cubicBezTo>
                  <a:cubicBezTo>
                    <a:pt x="14958" y="42"/>
                    <a:pt x="14871" y="1"/>
                    <a:pt x="14768"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8"/>
            <p:cNvSpPr/>
            <p:nvPr/>
          </p:nvSpPr>
          <p:spPr>
            <a:xfrm>
              <a:off x="-2976403" y="5725978"/>
              <a:ext cx="1848997" cy="557408"/>
            </a:xfrm>
            <a:custGeom>
              <a:avLst/>
              <a:gdLst/>
              <a:ahLst/>
              <a:cxnLst/>
              <a:rect l="l" t="t" r="r" b="b"/>
              <a:pathLst>
                <a:path w="9351" h="2819" extrusionOk="0">
                  <a:moveTo>
                    <a:pt x="5262" y="1"/>
                  </a:moveTo>
                  <a:cubicBezTo>
                    <a:pt x="4528" y="1"/>
                    <a:pt x="3013" y="2119"/>
                    <a:pt x="3013" y="2119"/>
                  </a:cubicBezTo>
                  <a:cubicBezTo>
                    <a:pt x="3013" y="2119"/>
                    <a:pt x="2368" y="843"/>
                    <a:pt x="1492" y="489"/>
                  </a:cubicBezTo>
                  <a:cubicBezTo>
                    <a:pt x="1431" y="465"/>
                    <a:pt x="1372" y="453"/>
                    <a:pt x="1313" y="453"/>
                  </a:cubicBezTo>
                  <a:cubicBezTo>
                    <a:pt x="533" y="453"/>
                    <a:pt x="1" y="2504"/>
                    <a:pt x="1" y="2504"/>
                  </a:cubicBezTo>
                  <a:cubicBezTo>
                    <a:pt x="1" y="2504"/>
                    <a:pt x="486" y="1149"/>
                    <a:pt x="1287" y="1149"/>
                  </a:cubicBezTo>
                  <a:cubicBezTo>
                    <a:pt x="1726" y="1149"/>
                    <a:pt x="2260" y="1556"/>
                    <a:pt x="2862" y="2819"/>
                  </a:cubicBezTo>
                  <a:cubicBezTo>
                    <a:pt x="2862" y="2819"/>
                    <a:pt x="4361" y="898"/>
                    <a:pt x="5027" y="898"/>
                  </a:cubicBezTo>
                  <a:cubicBezTo>
                    <a:pt x="5039" y="898"/>
                    <a:pt x="5051" y="898"/>
                    <a:pt x="5063" y="900"/>
                  </a:cubicBezTo>
                  <a:cubicBezTo>
                    <a:pt x="5854" y="991"/>
                    <a:pt x="6434" y="2666"/>
                    <a:pt x="6434" y="2666"/>
                  </a:cubicBezTo>
                  <a:cubicBezTo>
                    <a:pt x="6434" y="2666"/>
                    <a:pt x="7330" y="612"/>
                    <a:pt x="8417" y="612"/>
                  </a:cubicBezTo>
                  <a:cubicBezTo>
                    <a:pt x="8718" y="612"/>
                    <a:pt x="9035" y="770"/>
                    <a:pt x="9350" y="1174"/>
                  </a:cubicBezTo>
                  <a:lnTo>
                    <a:pt x="9350" y="1066"/>
                  </a:lnTo>
                  <a:cubicBezTo>
                    <a:pt x="9078" y="850"/>
                    <a:pt x="8784" y="641"/>
                    <a:pt x="8500" y="474"/>
                  </a:cubicBezTo>
                  <a:cubicBezTo>
                    <a:pt x="8359" y="391"/>
                    <a:pt x="8217" y="356"/>
                    <a:pt x="8078" y="356"/>
                  </a:cubicBezTo>
                  <a:cubicBezTo>
                    <a:pt x="7238" y="356"/>
                    <a:pt x="6502" y="1658"/>
                    <a:pt x="6502" y="1658"/>
                  </a:cubicBezTo>
                  <a:cubicBezTo>
                    <a:pt x="6502" y="1658"/>
                    <a:pt x="6057" y="904"/>
                    <a:pt x="5518" y="137"/>
                  </a:cubicBezTo>
                  <a:cubicBezTo>
                    <a:pt x="5452" y="42"/>
                    <a:pt x="5365" y="1"/>
                    <a:pt x="5262"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8"/>
            <p:cNvSpPr/>
            <p:nvPr/>
          </p:nvSpPr>
          <p:spPr>
            <a:xfrm>
              <a:off x="-6260163" y="5008798"/>
              <a:ext cx="341682" cy="149881"/>
            </a:xfrm>
            <a:custGeom>
              <a:avLst/>
              <a:gdLst/>
              <a:ahLst/>
              <a:cxnLst/>
              <a:rect l="l" t="t" r="r" b="b"/>
              <a:pathLst>
                <a:path w="1728" h="758" extrusionOk="0">
                  <a:moveTo>
                    <a:pt x="630" y="0"/>
                  </a:moveTo>
                  <a:cubicBezTo>
                    <a:pt x="566" y="0"/>
                    <a:pt x="503" y="8"/>
                    <a:pt x="440" y="25"/>
                  </a:cubicBezTo>
                  <a:cubicBezTo>
                    <a:pt x="199" y="92"/>
                    <a:pt x="0" y="328"/>
                    <a:pt x="15" y="572"/>
                  </a:cubicBezTo>
                  <a:cubicBezTo>
                    <a:pt x="159" y="475"/>
                    <a:pt x="354" y="400"/>
                    <a:pt x="612" y="400"/>
                  </a:cubicBezTo>
                  <a:cubicBezTo>
                    <a:pt x="900" y="400"/>
                    <a:pt x="1267" y="494"/>
                    <a:pt x="1728" y="758"/>
                  </a:cubicBezTo>
                  <a:cubicBezTo>
                    <a:pt x="1571" y="553"/>
                    <a:pt x="1409" y="349"/>
                    <a:pt x="1201" y="198"/>
                  </a:cubicBezTo>
                  <a:cubicBezTo>
                    <a:pt x="1035" y="80"/>
                    <a:pt x="832" y="0"/>
                    <a:pt x="630"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8"/>
            <p:cNvSpPr/>
            <p:nvPr/>
          </p:nvSpPr>
          <p:spPr>
            <a:xfrm>
              <a:off x="-5920655" y="4933264"/>
              <a:ext cx="628789" cy="524189"/>
            </a:xfrm>
            <a:custGeom>
              <a:avLst/>
              <a:gdLst/>
              <a:ahLst/>
              <a:cxnLst/>
              <a:rect l="l" t="t" r="r" b="b"/>
              <a:pathLst>
                <a:path w="3180" h="2651" extrusionOk="0">
                  <a:moveTo>
                    <a:pt x="329" y="0"/>
                  </a:moveTo>
                  <a:cubicBezTo>
                    <a:pt x="320" y="0"/>
                    <a:pt x="311" y="1"/>
                    <a:pt x="301" y="2"/>
                  </a:cubicBezTo>
                  <a:cubicBezTo>
                    <a:pt x="148" y="17"/>
                    <a:pt x="34" y="167"/>
                    <a:pt x="17" y="320"/>
                  </a:cubicBezTo>
                  <a:cubicBezTo>
                    <a:pt x="0" y="473"/>
                    <a:pt x="60" y="625"/>
                    <a:pt x="138" y="759"/>
                  </a:cubicBezTo>
                  <a:cubicBezTo>
                    <a:pt x="283" y="1006"/>
                    <a:pt x="488" y="1212"/>
                    <a:pt x="736" y="1357"/>
                  </a:cubicBezTo>
                  <a:cubicBezTo>
                    <a:pt x="500" y="1276"/>
                    <a:pt x="261" y="1203"/>
                    <a:pt x="19" y="1142"/>
                  </a:cubicBezTo>
                  <a:lnTo>
                    <a:pt x="19" y="1142"/>
                  </a:lnTo>
                  <a:cubicBezTo>
                    <a:pt x="148" y="1183"/>
                    <a:pt x="1769" y="1702"/>
                    <a:pt x="3180" y="2651"/>
                  </a:cubicBezTo>
                  <a:cubicBezTo>
                    <a:pt x="3125" y="2610"/>
                    <a:pt x="3068" y="2570"/>
                    <a:pt x="3012" y="2530"/>
                  </a:cubicBezTo>
                  <a:cubicBezTo>
                    <a:pt x="2750" y="2345"/>
                    <a:pt x="2477" y="2174"/>
                    <a:pt x="2197" y="2017"/>
                  </a:cubicBezTo>
                  <a:cubicBezTo>
                    <a:pt x="2202" y="1760"/>
                    <a:pt x="2203" y="813"/>
                    <a:pt x="2004" y="474"/>
                  </a:cubicBezTo>
                  <a:cubicBezTo>
                    <a:pt x="1936" y="357"/>
                    <a:pt x="1837" y="238"/>
                    <a:pt x="1702" y="217"/>
                  </a:cubicBezTo>
                  <a:cubicBezTo>
                    <a:pt x="1688" y="215"/>
                    <a:pt x="1674" y="214"/>
                    <a:pt x="1660" y="214"/>
                  </a:cubicBezTo>
                  <a:cubicBezTo>
                    <a:pt x="1554" y="214"/>
                    <a:pt x="1452" y="274"/>
                    <a:pt x="1389" y="360"/>
                  </a:cubicBezTo>
                  <a:cubicBezTo>
                    <a:pt x="1317" y="457"/>
                    <a:pt x="1289" y="580"/>
                    <a:pt x="1284" y="701"/>
                  </a:cubicBezTo>
                  <a:cubicBezTo>
                    <a:pt x="1273" y="988"/>
                    <a:pt x="1388" y="1272"/>
                    <a:pt x="1560" y="1502"/>
                  </a:cubicBezTo>
                  <a:cubicBezTo>
                    <a:pt x="1658" y="1633"/>
                    <a:pt x="1772" y="1751"/>
                    <a:pt x="1899" y="1857"/>
                  </a:cubicBezTo>
                  <a:cubicBezTo>
                    <a:pt x="1600" y="1702"/>
                    <a:pt x="1291" y="1566"/>
                    <a:pt x="977" y="1446"/>
                  </a:cubicBezTo>
                  <a:cubicBezTo>
                    <a:pt x="970" y="1074"/>
                    <a:pt x="888" y="707"/>
                    <a:pt x="736" y="369"/>
                  </a:cubicBezTo>
                  <a:cubicBezTo>
                    <a:pt x="657" y="191"/>
                    <a:pt x="517" y="0"/>
                    <a:pt x="32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8"/>
            <p:cNvSpPr/>
            <p:nvPr/>
          </p:nvSpPr>
          <p:spPr>
            <a:xfrm>
              <a:off x="-5326070" y="5140093"/>
              <a:ext cx="202676" cy="376087"/>
            </a:xfrm>
            <a:custGeom>
              <a:avLst/>
              <a:gdLst/>
              <a:ahLst/>
              <a:cxnLst/>
              <a:rect l="l" t="t" r="r" b="b"/>
              <a:pathLst>
                <a:path w="1025" h="1902" extrusionOk="0">
                  <a:moveTo>
                    <a:pt x="407" y="1"/>
                  </a:moveTo>
                  <a:cubicBezTo>
                    <a:pt x="380" y="1"/>
                    <a:pt x="354" y="4"/>
                    <a:pt x="328" y="10"/>
                  </a:cubicBezTo>
                  <a:cubicBezTo>
                    <a:pt x="107" y="68"/>
                    <a:pt x="20" y="335"/>
                    <a:pt x="13" y="562"/>
                  </a:cubicBezTo>
                  <a:cubicBezTo>
                    <a:pt x="0" y="1011"/>
                    <a:pt x="153" y="1449"/>
                    <a:pt x="441" y="1792"/>
                  </a:cubicBezTo>
                  <a:cubicBezTo>
                    <a:pt x="490" y="1828"/>
                    <a:pt x="540" y="1865"/>
                    <a:pt x="588" y="1901"/>
                  </a:cubicBezTo>
                  <a:lnTo>
                    <a:pt x="628" y="1868"/>
                  </a:lnTo>
                  <a:cubicBezTo>
                    <a:pt x="927" y="1478"/>
                    <a:pt x="1024" y="942"/>
                    <a:pt x="883" y="471"/>
                  </a:cubicBezTo>
                  <a:cubicBezTo>
                    <a:pt x="846" y="343"/>
                    <a:pt x="789" y="216"/>
                    <a:pt x="694" y="123"/>
                  </a:cubicBezTo>
                  <a:cubicBezTo>
                    <a:pt x="617" y="50"/>
                    <a:pt x="512" y="1"/>
                    <a:pt x="407"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8"/>
            <p:cNvSpPr/>
            <p:nvPr/>
          </p:nvSpPr>
          <p:spPr>
            <a:xfrm>
              <a:off x="-5064074" y="5368080"/>
              <a:ext cx="251516" cy="603480"/>
            </a:xfrm>
            <a:custGeom>
              <a:avLst/>
              <a:gdLst/>
              <a:ahLst/>
              <a:cxnLst/>
              <a:rect l="l" t="t" r="r" b="b"/>
              <a:pathLst>
                <a:path w="1272" h="3052" extrusionOk="0">
                  <a:moveTo>
                    <a:pt x="562" y="0"/>
                  </a:moveTo>
                  <a:cubicBezTo>
                    <a:pt x="533" y="0"/>
                    <a:pt x="504" y="5"/>
                    <a:pt x="475" y="13"/>
                  </a:cubicBezTo>
                  <a:cubicBezTo>
                    <a:pt x="0" y="159"/>
                    <a:pt x="59" y="1146"/>
                    <a:pt x="272" y="1716"/>
                  </a:cubicBezTo>
                  <a:cubicBezTo>
                    <a:pt x="395" y="1870"/>
                    <a:pt x="506" y="2035"/>
                    <a:pt x="604" y="2206"/>
                  </a:cubicBezTo>
                  <a:cubicBezTo>
                    <a:pt x="826" y="2604"/>
                    <a:pt x="1040" y="2874"/>
                    <a:pt x="1242" y="3052"/>
                  </a:cubicBezTo>
                  <a:cubicBezTo>
                    <a:pt x="1244" y="3034"/>
                    <a:pt x="1241" y="3017"/>
                    <a:pt x="1232" y="3003"/>
                  </a:cubicBezTo>
                  <a:cubicBezTo>
                    <a:pt x="1007" y="2651"/>
                    <a:pt x="759" y="2315"/>
                    <a:pt x="491" y="1995"/>
                  </a:cubicBezTo>
                  <a:cubicBezTo>
                    <a:pt x="655" y="1789"/>
                    <a:pt x="1271" y="948"/>
                    <a:pt x="958" y="285"/>
                  </a:cubicBezTo>
                  <a:cubicBezTo>
                    <a:pt x="886" y="132"/>
                    <a:pt x="725" y="0"/>
                    <a:pt x="562"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8"/>
            <p:cNvSpPr/>
            <p:nvPr/>
          </p:nvSpPr>
          <p:spPr>
            <a:xfrm>
              <a:off x="-3371870" y="4500029"/>
              <a:ext cx="774716" cy="1551211"/>
            </a:xfrm>
            <a:custGeom>
              <a:avLst/>
              <a:gdLst/>
              <a:ahLst/>
              <a:cxnLst/>
              <a:rect l="l" t="t" r="r" b="b"/>
              <a:pathLst>
                <a:path w="3918" h="7845" extrusionOk="0">
                  <a:moveTo>
                    <a:pt x="2989" y="1"/>
                  </a:moveTo>
                  <a:cubicBezTo>
                    <a:pt x="2922" y="1"/>
                    <a:pt x="2856" y="12"/>
                    <a:pt x="2793" y="35"/>
                  </a:cubicBezTo>
                  <a:cubicBezTo>
                    <a:pt x="2756" y="48"/>
                    <a:pt x="2719" y="65"/>
                    <a:pt x="2686" y="88"/>
                  </a:cubicBezTo>
                  <a:cubicBezTo>
                    <a:pt x="2476" y="222"/>
                    <a:pt x="2364" y="473"/>
                    <a:pt x="2337" y="722"/>
                  </a:cubicBezTo>
                  <a:cubicBezTo>
                    <a:pt x="2312" y="960"/>
                    <a:pt x="2354" y="1198"/>
                    <a:pt x="2399" y="1433"/>
                  </a:cubicBezTo>
                  <a:cubicBezTo>
                    <a:pt x="2291" y="1641"/>
                    <a:pt x="2192" y="1853"/>
                    <a:pt x="2103" y="2070"/>
                  </a:cubicBezTo>
                  <a:cubicBezTo>
                    <a:pt x="2154" y="1809"/>
                    <a:pt x="2138" y="1539"/>
                    <a:pt x="2056" y="1286"/>
                  </a:cubicBezTo>
                  <a:cubicBezTo>
                    <a:pt x="2011" y="1150"/>
                    <a:pt x="1944" y="1014"/>
                    <a:pt x="1827" y="931"/>
                  </a:cubicBezTo>
                  <a:cubicBezTo>
                    <a:pt x="1766" y="888"/>
                    <a:pt x="1690" y="864"/>
                    <a:pt x="1616" y="864"/>
                  </a:cubicBezTo>
                  <a:cubicBezTo>
                    <a:pt x="1548" y="864"/>
                    <a:pt x="1481" y="885"/>
                    <a:pt x="1430" y="932"/>
                  </a:cubicBezTo>
                  <a:cubicBezTo>
                    <a:pt x="1292" y="1060"/>
                    <a:pt x="1339" y="1288"/>
                    <a:pt x="1415" y="1460"/>
                  </a:cubicBezTo>
                  <a:cubicBezTo>
                    <a:pt x="1557" y="1775"/>
                    <a:pt x="1761" y="2059"/>
                    <a:pt x="2014" y="2293"/>
                  </a:cubicBezTo>
                  <a:cubicBezTo>
                    <a:pt x="1903" y="2585"/>
                    <a:pt x="1809" y="2883"/>
                    <a:pt x="1732" y="3185"/>
                  </a:cubicBezTo>
                  <a:cubicBezTo>
                    <a:pt x="1736" y="3033"/>
                    <a:pt x="1724" y="2881"/>
                    <a:pt x="1695" y="2731"/>
                  </a:cubicBezTo>
                  <a:cubicBezTo>
                    <a:pt x="1640" y="2470"/>
                    <a:pt x="1514" y="2215"/>
                    <a:pt x="1307" y="2046"/>
                  </a:cubicBezTo>
                  <a:cubicBezTo>
                    <a:pt x="1221" y="1975"/>
                    <a:pt x="1119" y="1917"/>
                    <a:pt x="1007" y="1908"/>
                  </a:cubicBezTo>
                  <a:cubicBezTo>
                    <a:pt x="996" y="1907"/>
                    <a:pt x="986" y="1907"/>
                    <a:pt x="975" y="1907"/>
                  </a:cubicBezTo>
                  <a:cubicBezTo>
                    <a:pt x="873" y="1907"/>
                    <a:pt x="770" y="1951"/>
                    <a:pt x="714" y="2036"/>
                  </a:cubicBezTo>
                  <a:cubicBezTo>
                    <a:pt x="646" y="2143"/>
                    <a:pt x="667" y="2284"/>
                    <a:pt x="706" y="2405"/>
                  </a:cubicBezTo>
                  <a:cubicBezTo>
                    <a:pt x="820" y="2752"/>
                    <a:pt x="1476" y="3336"/>
                    <a:pt x="1657" y="3491"/>
                  </a:cubicBezTo>
                  <a:cubicBezTo>
                    <a:pt x="1593" y="3782"/>
                    <a:pt x="1545" y="4076"/>
                    <a:pt x="1510" y="4373"/>
                  </a:cubicBezTo>
                  <a:cubicBezTo>
                    <a:pt x="1489" y="4563"/>
                    <a:pt x="1474" y="4754"/>
                    <a:pt x="1465" y="4945"/>
                  </a:cubicBezTo>
                  <a:cubicBezTo>
                    <a:pt x="1421" y="4503"/>
                    <a:pt x="1207" y="4095"/>
                    <a:pt x="867" y="3810"/>
                  </a:cubicBezTo>
                  <a:cubicBezTo>
                    <a:pt x="754" y="3715"/>
                    <a:pt x="604" y="3636"/>
                    <a:pt x="464" y="3636"/>
                  </a:cubicBezTo>
                  <a:cubicBezTo>
                    <a:pt x="403" y="3636"/>
                    <a:pt x="344" y="3651"/>
                    <a:pt x="290" y="3687"/>
                  </a:cubicBezTo>
                  <a:cubicBezTo>
                    <a:pt x="186" y="3757"/>
                    <a:pt x="138" y="3888"/>
                    <a:pt x="143" y="4011"/>
                  </a:cubicBezTo>
                  <a:cubicBezTo>
                    <a:pt x="148" y="4134"/>
                    <a:pt x="200" y="4252"/>
                    <a:pt x="265" y="4356"/>
                  </a:cubicBezTo>
                  <a:cubicBezTo>
                    <a:pt x="512" y="4749"/>
                    <a:pt x="930" y="5003"/>
                    <a:pt x="1393" y="5042"/>
                  </a:cubicBezTo>
                  <a:lnTo>
                    <a:pt x="1461" y="5031"/>
                  </a:lnTo>
                  <a:lnTo>
                    <a:pt x="1461" y="5031"/>
                  </a:lnTo>
                  <a:cubicBezTo>
                    <a:pt x="1443" y="5479"/>
                    <a:pt x="1460" y="5929"/>
                    <a:pt x="1510" y="6374"/>
                  </a:cubicBezTo>
                  <a:cubicBezTo>
                    <a:pt x="1298" y="5943"/>
                    <a:pt x="773" y="5369"/>
                    <a:pt x="371" y="5369"/>
                  </a:cubicBezTo>
                  <a:cubicBezTo>
                    <a:pt x="304" y="5369"/>
                    <a:pt x="240" y="5385"/>
                    <a:pt x="182" y="5421"/>
                  </a:cubicBezTo>
                  <a:cubicBezTo>
                    <a:pt x="24" y="5517"/>
                    <a:pt x="1" y="5753"/>
                    <a:pt x="73" y="5923"/>
                  </a:cubicBezTo>
                  <a:cubicBezTo>
                    <a:pt x="339" y="6551"/>
                    <a:pt x="1302" y="6642"/>
                    <a:pt x="1547" y="6655"/>
                  </a:cubicBezTo>
                  <a:cubicBezTo>
                    <a:pt x="1603" y="7039"/>
                    <a:pt x="1684" y="7418"/>
                    <a:pt x="1789" y="7791"/>
                  </a:cubicBezTo>
                  <a:cubicBezTo>
                    <a:pt x="1799" y="7823"/>
                    <a:pt x="1829" y="7845"/>
                    <a:pt x="1860" y="7845"/>
                  </a:cubicBezTo>
                  <a:cubicBezTo>
                    <a:pt x="1867" y="7845"/>
                    <a:pt x="1874" y="7844"/>
                    <a:pt x="1881" y="7842"/>
                  </a:cubicBezTo>
                  <a:cubicBezTo>
                    <a:pt x="1920" y="7831"/>
                    <a:pt x="1943" y="7790"/>
                    <a:pt x="1931" y="7750"/>
                  </a:cubicBezTo>
                  <a:cubicBezTo>
                    <a:pt x="1821" y="7381"/>
                    <a:pt x="1736" y="7004"/>
                    <a:pt x="1676" y="6623"/>
                  </a:cubicBezTo>
                  <a:cubicBezTo>
                    <a:pt x="2203" y="6436"/>
                    <a:pt x="3918" y="5797"/>
                    <a:pt x="3248" y="5364"/>
                  </a:cubicBezTo>
                  <a:cubicBezTo>
                    <a:pt x="3108" y="5273"/>
                    <a:pt x="2974" y="5235"/>
                    <a:pt x="2848" y="5235"/>
                  </a:cubicBezTo>
                  <a:cubicBezTo>
                    <a:pt x="2238" y="5235"/>
                    <a:pt x="1806" y="6145"/>
                    <a:pt x="1659" y="6506"/>
                  </a:cubicBezTo>
                  <a:cubicBezTo>
                    <a:pt x="1594" y="6059"/>
                    <a:pt x="1565" y="5607"/>
                    <a:pt x="1570" y="5157"/>
                  </a:cubicBezTo>
                  <a:cubicBezTo>
                    <a:pt x="1570" y="5094"/>
                    <a:pt x="1572" y="5029"/>
                    <a:pt x="1574" y="4965"/>
                  </a:cubicBezTo>
                  <a:lnTo>
                    <a:pt x="1576" y="4965"/>
                  </a:lnTo>
                  <a:cubicBezTo>
                    <a:pt x="2054" y="4927"/>
                    <a:pt x="3372" y="4764"/>
                    <a:pt x="3290" y="4319"/>
                  </a:cubicBezTo>
                  <a:cubicBezTo>
                    <a:pt x="3240" y="4052"/>
                    <a:pt x="3088" y="3949"/>
                    <a:pt x="2892" y="3949"/>
                  </a:cubicBezTo>
                  <a:cubicBezTo>
                    <a:pt x="2456" y="3949"/>
                    <a:pt x="1801" y="4463"/>
                    <a:pt x="1585" y="4806"/>
                  </a:cubicBezTo>
                  <a:cubicBezTo>
                    <a:pt x="1583" y="4808"/>
                    <a:pt x="1581" y="4811"/>
                    <a:pt x="1580" y="4814"/>
                  </a:cubicBezTo>
                  <a:cubicBezTo>
                    <a:pt x="1587" y="4671"/>
                    <a:pt x="1597" y="4527"/>
                    <a:pt x="1612" y="4383"/>
                  </a:cubicBezTo>
                  <a:cubicBezTo>
                    <a:pt x="1636" y="4134"/>
                    <a:pt x="1674" y="3885"/>
                    <a:pt x="1721" y="3637"/>
                  </a:cubicBezTo>
                  <a:lnTo>
                    <a:pt x="1724" y="3637"/>
                  </a:lnTo>
                  <a:cubicBezTo>
                    <a:pt x="1953" y="3619"/>
                    <a:pt x="2775" y="3540"/>
                    <a:pt x="3118" y="3379"/>
                  </a:cubicBezTo>
                  <a:cubicBezTo>
                    <a:pt x="3312" y="3287"/>
                    <a:pt x="3511" y="3112"/>
                    <a:pt x="3472" y="2902"/>
                  </a:cubicBezTo>
                  <a:cubicBezTo>
                    <a:pt x="3438" y="2713"/>
                    <a:pt x="3261" y="2662"/>
                    <a:pt x="3090" y="2662"/>
                  </a:cubicBezTo>
                  <a:cubicBezTo>
                    <a:pt x="2957" y="2662"/>
                    <a:pt x="2826" y="2693"/>
                    <a:pt x="2770" y="2715"/>
                  </a:cubicBezTo>
                  <a:cubicBezTo>
                    <a:pt x="2357" y="2873"/>
                    <a:pt x="2001" y="3152"/>
                    <a:pt x="1747" y="3516"/>
                  </a:cubicBezTo>
                  <a:cubicBezTo>
                    <a:pt x="1746" y="3517"/>
                    <a:pt x="1744" y="3518"/>
                    <a:pt x="1743" y="3519"/>
                  </a:cubicBezTo>
                  <a:cubicBezTo>
                    <a:pt x="1755" y="3463"/>
                    <a:pt x="1768" y="3405"/>
                    <a:pt x="1780" y="3349"/>
                  </a:cubicBezTo>
                  <a:cubicBezTo>
                    <a:pt x="1860" y="2998"/>
                    <a:pt x="1961" y="2655"/>
                    <a:pt x="2084" y="2318"/>
                  </a:cubicBezTo>
                  <a:cubicBezTo>
                    <a:pt x="2190" y="2337"/>
                    <a:pt x="2296" y="2347"/>
                    <a:pt x="2402" y="2347"/>
                  </a:cubicBezTo>
                  <a:cubicBezTo>
                    <a:pt x="2695" y="2347"/>
                    <a:pt x="2985" y="2275"/>
                    <a:pt x="3246" y="2134"/>
                  </a:cubicBezTo>
                  <a:cubicBezTo>
                    <a:pt x="3338" y="2083"/>
                    <a:pt x="3428" y="2022"/>
                    <a:pt x="3479" y="1930"/>
                  </a:cubicBezTo>
                  <a:cubicBezTo>
                    <a:pt x="3528" y="1839"/>
                    <a:pt x="3527" y="1712"/>
                    <a:pt x="3451" y="1641"/>
                  </a:cubicBezTo>
                  <a:cubicBezTo>
                    <a:pt x="3397" y="1593"/>
                    <a:pt x="3322" y="1582"/>
                    <a:pt x="3248" y="1582"/>
                  </a:cubicBezTo>
                  <a:cubicBezTo>
                    <a:pt x="3237" y="1582"/>
                    <a:pt x="3226" y="1582"/>
                    <a:pt x="3214" y="1582"/>
                  </a:cubicBezTo>
                  <a:cubicBezTo>
                    <a:pt x="2789" y="1600"/>
                    <a:pt x="2378" y="1829"/>
                    <a:pt x="2136" y="2179"/>
                  </a:cubicBezTo>
                  <a:cubicBezTo>
                    <a:pt x="2228" y="1940"/>
                    <a:pt x="2331" y="1706"/>
                    <a:pt x="2445" y="1476"/>
                  </a:cubicBezTo>
                  <a:cubicBezTo>
                    <a:pt x="2598" y="1361"/>
                    <a:pt x="2771" y="1274"/>
                    <a:pt x="2934" y="1173"/>
                  </a:cubicBezTo>
                  <a:cubicBezTo>
                    <a:pt x="3110" y="1065"/>
                    <a:pt x="3278" y="933"/>
                    <a:pt x="3378" y="752"/>
                  </a:cubicBezTo>
                  <a:cubicBezTo>
                    <a:pt x="3477" y="571"/>
                    <a:pt x="3488" y="330"/>
                    <a:pt x="3363" y="168"/>
                  </a:cubicBezTo>
                  <a:cubicBezTo>
                    <a:pt x="3275" y="55"/>
                    <a:pt x="3133" y="1"/>
                    <a:pt x="2989"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8"/>
            <p:cNvSpPr/>
            <p:nvPr/>
          </p:nvSpPr>
          <p:spPr>
            <a:xfrm>
              <a:off x="-3063999" y="5519742"/>
              <a:ext cx="466846" cy="290271"/>
            </a:xfrm>
            <a:custGeom>
              <a:avLst/>
              <a:gdLst/>
              <a:ahLst/>
              <a:cxnLst/>
              <a:rect l="l" t="t" r="r" b="b"/>
              <a:pathLst>
                <a:path w="2361" h="1468" extrusionOk="0">
                  <a:moveTo>
                    <a:pt x="13" y="0"/>
                  </a:moveTo>
                  <a:cubicBezTo>
                    <a:pt x="0" y="529"/>
                    <a:pt x="35" y="1034"/>
                    <a:pt x="119" y="1468"/>
                  </a:cubicBezTo>
                  <a:cubicBezTo>
                    <a:pt x="646" y="1279"/>
                    <a:pt x="2361" y="640"/>
                    <a:pt x="1691" y="207"/>
                  </a:cubicBezTo>
                  <a:cubicBezTo>
                    <a:pt x="1551" y="117"/>
                    <a:pt x="1418" y="78"/>
                    <a:pt x="1292" y="78"/>
                  </a:cubicBezTo>
                  <a:cubicBezTo>
                    <a:pt x="681" y="78"/>
                    <a:pt x="249" y="989"/>
                    <a:pt x="102" y="1349"/>
                  </a:cubicBezTo>
                  <a:cubicBezTo>
                    <a:pt x="37" y="902"/>
                    <a:pt x="8" y="452"/>
                    <a:pt x="13"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8"/>
            <p:cNvSpPr/>
            <p:nvPr/>
          </p:nvSpPr>
          <p:spPr>
            <a:xfrm>
              <a:off x="-3060242" y="5280879"/>
              <a:ext cx="355128" cy="201094"/>
            </a:xfrm>
            <a:custGeom>
              <a:avLst/>
              <a:gdLst/>
              <a:ahLst/>
              <a:cxnLst/>
              <a:rect l="l" t="t" r="r" b="b"/>
              <a:pathLst>
                <a:path w="1796" h="1017" extrusionOk="0">
                  <a:moveTo>
                    <a:pt x="1316" y="0"/>
                  </a:moveTo>
                  <a:cubicBezTo>
                    <a:pt x="880" y="0"/>
                    <a:pt x="225" y="514"/>
                    <a:pt x="9" y="857"/>
                  </a:cubicBezTo>
                  <a:cubicBezTo>
                    <a:pt x="5" y="911"/>
                    <a:pt x="3" y="964"/>
                    <a:pt x="0" y="1016"/>
                  </a:cubicBezTo>
                  <a:cubicBezTo>
                    <a:pt x="478" y="978"/>
                    <a:pt x="1796" y="815"/>
                    <a:pt x="1714" y="370"/>
                  </a:cubicBezTo>
                  <a:cubicBezTo>
                    <a:pt x="1664" y="103"/>
                    <a:pt x="1512" y="0"/>
                    <a:pt x="1316"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8"/>
            <p:cNvSpPr/>
            <p:nvPr/>
          </p:nvSpPr>
          <p:spPr>
            <a:xfrm>
              <a:off x="-2888412" y="4499831"/>
              <a:ext cx="206433" cy="292249"/>
            </a:xfrm>
            <a:custGeom>
              <a:avLst/>
              <a:gdLst/>
              <a:ahLst/>
              <a:cxnLst/>
              <a:rect l="l" t="t" r="r" b="b"/>
              <a:pathLst>
                <a:path w="1044" h="1478" extrusionOk="0">
                  <a:moveTo>
                    <a:pt x="545" y="1"/>
                  </a:moveTo>
                  <a:cubicBezTo>
                    <a:pt x="478" y="1"/>
                    <a:pt x="410" y="13"/>
                    <a:pt x="347" y="36"/>
                  </a:cubicBezTo>
                  <a:cubicBezTo>
                    <a:pt x="428" y="285"/>
                    <a:pt x="431" y="735"/>
                    <a:pt x="0" y="1477"/>
                  </a:cubicBezTo>
                  <a:cubicBezTo>
                    <a:pt x="153" y="1362"/>
                    <a:pt x="326" y="1275"/>
                    <a:pt x="489" y="1174"/>
                  </a:cubicBezTo>
                  <a:cubicBezTo>
                    <a:pt x="665" y="1066"/>
                    <a:pt x="833" y="934"/>
                    <a:pt x="932" y="753"/>
                  </a:cubicBezTo>
                  <a:cubicBezTo>
                    <a:pt x="1030" y="572"/>
                    <a:pt x="1043" y="331"/>
                    <a:pt x="918" y="168"/>
                  </a:cubicBezTo>
                  <a:cubicBezTo>
                    <a:pt x="829" y="55"/>
                    <a:pt x="688" y="1"/>
                    <a:pt x="545"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8"/>
            <p:cNvSpPr/>
            <p:nvPr/>
          </p:nvSpPr>
          <p:spPr>
            <a:xfrm>
              <a:off x="-3030978" y="5026396"/>
              <a:ext cx="353348" cy="192789"/>
            </a:xfrm>
            <a:custGeom>
              <a:avLst/>
              <a:gdLst/>
              <a:ahLst/>
              <a:cxnLst/>
              <a:rect l="l" t="t" r="r" b="b"/>
              <a:pathLst>
                <a:path w="1787" h="975" extrusionOk="0">
                  <a:moveTo>
                    <a:pt x="1366" y="0"/>
                  </a:moveTo>
                  <a:cubicBezTo>
                    <a:pt x="1233" y="0"/>
                    <a:pt x="1102" y="31"/>
                    <a:pt x="1046" y="53"/>
                  </a:cubicBezTo>
                  <a:cubicBezTo>
                    <a:pt x="633" y="211"/>
                    <a:pt x="277" y="490"/>
                    <a:pt x="23" y="854"/>
                  </a:cubicBezTo>
                  <a:cubicBezTo>
                    <a:pt x="15" y="894"/>
                    <a:pt x="8" y="935"/>
                    <a:pt x="0" y="975"/>
                  </a:cubicBezTo>
                  <a:cubicBezTo>
                    <a:pt x="229" y="957"/>
                    <a:pt x="1051" y="878"/>
                    <a:pt x="1394" y="717"/>
                  </a:cubicBezTo>
                  <a:cubicBezTo>
                    <a:pt x="1588" y="625"/>
                    <a:pt x="1787" y="450"/>
                    <a:pt x="1748" y="240"/>
                  </a:cubicBezTo>
                  <a:cubicBezTo>
                    <a:pt x="1714" y="51"/>
                    <a:pt x="1537" y="0"/>
                    <a:pt x="1366"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8"/>
            <p:cNvSpPr/>
            <p:nvPr/>
          </p:nvSpPr>
          <p:spPr>
            <a:xfrm>
              <a:off x="-3020103" y="4791884"/>
              <a:ext cx="346032" cy="370155"/>
            </a:xfrm>
            <a:custGeom>
              <a:avLst/>
              <a:gdLst/>
              <a:ahLst/>
              <a:cxnLst/>
              <a:rect l="l" t="t" r="r" b="b"/>
              <a:pathLst>
                <a:path w="1750" h="1872" extrusionOk="0">
                  <a:moveTo>
                    <a:pt x="665" y="0"/>
                  </a:moveTo>
                  <a:lnTo>
                    <a:pt x="665" y="0"/>
                  </a:lnTo>
                  <a:cubicBezTo>
                    <a:pt x="375" y="500"/>
                    <a:pt x="150" y="1162"/>
                    <a:pt x="1" y="1871"/>
                  </a:cubicBezTo>
                  <a:cubicBezTo>
                    <a:pt x="80" y="1522"/>
                    <a:pt x="182" y="1179"/>
                    <a:pt x="305" y="842"/>
                  </a:cubicBezTo>
                  <a:cubicBezTo>
                    <a:pt x="411" y="862"/>
                    <a:pt x="518" y="872"/>
                    <a:pt x="625" y="872"/>
                  </a:cubicBezTo>
                  <a:cubicBezTo>
                    <a:pt x="917" y="872"/>
                    <a:pt x="1206" y="799"/>
                    <a:pt x="1466" y="659"/>
                  </a:cubicBezTo>
                  <a:cubicBezTo>
                    <a:pt x="1558" y="608"/>
                    <a:pt x="1648" y="546"/>
                    <a:pt x="1699" y="456"/>
                  </a:cubicBezTo>
                  <a:cubicBezTo>
                    <a:pt x="1749" y="364"/>
                    <a:pt x="1747" y="236"/>
                    <a:pt x="1671" y="165"/>
                  </a:cubicBezTo>
                  <a:cubicBezTo>
                    <a:pt x="1618" y="117"/>
                    <a:pt x="1542" y="106"/>
                    <a:pt x="1468" y="106"/>
                  </a:cubicBezTo>
                  <a:cubicBezTo>
                    <a:pt x="1457" y="106"/>
                    <a:pt x="1445" y="106"/>
                    <a:pt x="1434" y="106"/>
                  </a:cubicBezTo>
                  <a:cubicBezTo>
                    <a:pt x="1010" y="124"/>
                    <a:pt x="599" y="353"/>
                    <a:pt x="357" y="703"/>
                  </a:cubicBezTo>
                  <a:cubicBezTo>
                    <a:pt x="449" y="464"/>
                    <a:pt x="551" y="230"/>
                    <a:pt x="665"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8"/>
            <p:cNvSpPr/>
            <p:nvPr/>
          </p:nvSpPr>
          <p:spPr>
            <a:xfrm>
              <a:off x="-7072650" y="4018943"/>
              <a:ext cx="5945223" cy="2392168"/>
            </a:xfrm>
            <a:custGeom>
              <a:avLst/>
              <a:gdLst/>
              <a:ahLst/>
              <a:cxnLst/>
              <a:rect l="l" t="t" r="r" b="b"/>
              <a:pathLst>
                <a:path w="30067" h="12098" extrusionOk="0">
                  <a:moveTo>
                    <a:pt x="15886" y="1"/>
                  </a:moveTo>
                  <a:cubicBezTo>
                    <a:pt x="11379" y="1"/>
                    <a:pt x="6896" y="9334"/>
                    <a:pt x="1" y="12097"/>
                  </a:cubicBezTo>
                  <a:lnTo>
                    <a:pt x="30066" y="12097"/>
                  </a:lnTo>
                  <a:lnTo>
                    <a:pt x="30066" y="451"/>
                  </a:lnTo>
                  <a:cubicBezTo>
                    <a:pt x="27613" y="955"/>
                    <a:pt x="26523" y="4088"/>
                    <a:pt x="23874" y="4088"/>
                  </a:cubicBezTo>
                  <a:cubicBezTo>
                    <a:pt x="22577" y="4088"/>
                    <a:pt x="20907" y="3338"/>
                    <a:pt x="18520" y="1161"/>
                  </a:cubicBezTo>
                  <a:cubicBezTo>
                    <a:pt x="17630" y="349"/>
                    <a:pt x="16758" y="1"/>
                    <a:pt x="15886" y="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8"/>
            <p:cNvSpPr/>
            <p:nvPr/>
          </p:nvSpPr>
          <p:spPr>
            <a:xfrm>
              <a:off x="-5049046" y="3966939"/>
              <a:ext cx="1456893" cy="2109806"/>
            </a:xfrm>
            <a:custGeom>
              <a:avLst/>
              <a:gdLst/>
              <a:ahLst/>
              <a:cxnLst/>
              <a:rect l="l" t="t" r="r" b="b"/>
              <a:pathLst>
                <a:path w="7368" h="10670" extrusionOk="0">
                  <a:moveTo>
                    <a:pt x="1411" y="0"/>
                  </a:moveTo>
                  <a:cubicBezTo>
                    <a:pt x="814" y="0"/>
                    <a:pt x="336" y="469"/>
                    <a:pt x="490" y="1201"/>
                  </a:cubicBezTo>
                  <a:cubicBezTo>
                    <a:pt x="776" y="2566"/>
                    <a:pt x="1" y="3378"/>
                    <a:pt x="898" y="4394"/>
                  </a:cubicBezTo>
                  <a:cubicBezTo>
                    <a:pt x="1794" y="5410"/>
                    <a:pt x="1410" y="5083"/>
                    <a:pt x="846" y="5958"/>
                  </a:cubicBezTo>
                  <a:cubicBezTo>
                    <a:pt x="284" y="6831"/>
                    <a:pt x="3006" y="6890"/>
                    <a:pt x="2418" y="8365"/>
                  </a:cubicBezTo>
                  <a:cubicBezTo>
                    <a:pt x="1634" y="10333"/>
                    <a:pt x="6808" y="10669"/>
                    <a:pt x="6808" y="10669"/>
                  </a:cubicBezTo>
                  <a:cubicBezTo>
                    <a:pt x="6808" y="10669"/>
                    <a:pt x="7368" y="7764"/>
                    <a:pt x="6896" y="5500"/>
                  </a:cubicBezTo>
                  <a:cubicBezTo>
                    <a:pt x="6768" y="4886"/>
                    <a:pt x="6391" y="4561"/>
                    <a:pt x="5986" y="4561"/>
                  </a:cubicBezTo>
                  <a:cubicBezTo>
                    <a:pt x="5753" y="4561"/>
                    <a:pt x="5511" y="4669"/>
                    <a:pt x="5301" y="4891"/>
                  </a:cubicBezTo>
                  <a:cubicBezTo>
                    <a:pt x="5258" y="4936"/>
                    <a:pt x="5220" y="4957"/>
                    <a:pt x="5187" y="4957"/>
                  </a:cubicBezTo>
                  <a:cubicBezTo>
                    <a:pt x="4773" y="4957"/>
                    <a:pt x="5024" y="1704"/>
                    <a:pt x="4158" y="1304"/>
                  </a:cubicBezTo>
                  <a:cubicBezTo>
                    <a:pt x="4066" y="1262"/>
                    <a:pt x="3988" y="1244"/>
                    <a:pt x="3920" y="1244"/>
                  </a:cubicBezTo>
                  <a:cubicBezTo>
                    <a:pt x="3512" y="1244"/>
                    <a:pt x="3503" y="1910"/>
                    <a:pt x="3344" y="1910"/>
                  </a:cubicBezTo>
                  <a:cubicBezTo>
                    <a:pt x="3261" y="1910"/>
                    <a:pt x="3136" y="1729"/>
                    <a:pt x="2893" y="1176"/>
                  </a:cubicBezTo>
                  <a:cubicBezTo>
                    <a:pt x="2530" y="349"/>
                    <a:pt x="1926" y="0"/>
                    <a:pt x="1411"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8"/>
            <p:cNvSpPr/>
            <p:nvPr/>
          </p:nvSpPr>
          <p:spPr>
            <a:xfrm>
              <a:off x="-4853487" y="3967137"/>
              <a:ext cx="1248878" cy="2079355"/>
            </a:xfrm>
            <a:custGeom>
              <a:avLst/>
              <a:gdLst/>
              <a:ahLst/>
              <a:cxnLst/>
              <a:rect l="l" t="t" r="r" b="b"/>
              <a:pathLst>
                <a:path w="6316" h="10516" extrusionOk="0">
                  <a:moveTo>
                    <a:pt x="423" y="1"/>
                  </a:moveTo>
                  <a:cubicBezTo>
                    <a:pt x="272" y="1"/>
                    <a:pt x="128" y="31"/>
                    <a:pt x="1" y="88"/>
                  </a:cubicBezTo>
                  <a:cubicBezTo>
                    <a:pt x="405" y="1744"/>
                    <a:pt x="1714" y="5501"/>
                    <a:pt x="5847" y="10516"/>
                  </a:cubicBezTo>
                  <a:cubicBezTo>
                    <a:pt x="5954" y="9888"/>
                    <a:pt x="6315" y="7455"/>
                    <a:pt x="5908" y="5501"/>
                  </a:cubicBezTo>
                  <a:cubicBezTo>
                    <a:pt x="5780" y="4886"/>
                    <a:pt x="5403" y="4561"/>
                    <a:pt x="4998" y="4561"/>
                  </a:cubicBezTo>
                  <a:cubicBezTo>
                    <a:pt x="4765" y="4561"/>
                    <a:pt x="4522" y="4668"/>
                    <a:pt x="4313" y="4890"/>
                  </a:cubicBezTo>
                  <a:cubicBezTo>
                    <a:pt x="4270" y="4935"/>
                    <a:pt x="4232" y="4956"/>
                    <a:pt x="4199" y="4956"/>
                  </a:cubicBezTo>
                  <a:cubicBezTo>
                    <a:pt x="3785" y="4956"/>
                    <a:pt x="4037" y="1704"/>
                    <a:pt x="3170" y="1303"/>
                  </a:cubicBezTo>
                  <a:cubicBezTo>
                    <a:pt x="3078" y="1261"/>
                    <a:pt x="3000" y="1243"/>
                    <a:pt x="2933" y="1243"/>
                  </a:cubicBezTo>
                  <a:cubicBezTo>
                    <a:pt x="2524" y="1243"/>
                    <a:pt x="2514" y="1910"/>
                    <a:pt x="2355" y="1910"/>
                  </a:cubicBezTo>
                  <a:cubicBezTo>
                    <a:pt x="2272" y="1910"/>
                    <a:pt x="2148" y="1728"/>
                    <a:pt x="1906" y="1175"/>
                  </a:cubicBezTo>
                  <a:cubicBezTo>
                    <a:pt x="1542" y="348"/>
                    <a:pt x="938" y="1"/>
                    <a:pt x="423" y="1"/>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8"/>
            <p:cNvSpPr/>
            <p:nvPr/>
          </p:nvSpPr>
          <p:spPr>
            <a:xfrm>
              <a:off x="-4851906" y="4306645"/>
              <a:ext cx="1278934" cy="1930462"/>
            </a:xfrm>
            <a:custGeom>
              <a:avLst/>
              <a:gdLst/>
              <a:ahLst/>
              <a:cxnLst/>
              <a:rect l="l" t="t" r="r" b="b"/>
              <a:pathLst>
                <a:path w="6468" h="9763" extrusionOk="0">
                  <a:moveTo>
                    <a:pt x="495" y="0"/>
                  </a:moveTo>
                  <a:cubicBezTo>
                    <a:pt x="466" y="0"/>
                    <a:pt x="438" y="25"/>
                    <a:pt x="452" y="58"/>
                  </a:cubicBezTo>
                  <a:cubicBezTo>
                    <a:pt x="824" y="935"/>
                    <a:pt x="1217" y="1802"/>
                    <a:pt x="1643" y="2652"/>
                  </a:cubicBezTo>
                  <a:cubicBezTo>
                    <a:pt x="1095" y="2351"/>
                    <a:pt x="576" y="1998"/>
                    <a:pt x="94" y="1601"/>
                  </a:cubicBezTo>
                  <a:cubicBezTo>
                    <a:pt x="85" y="1594"/>
                    <a:pt x="76" y="1591"/>
                    <a:pt x="67" y="1591"/>
                  </a:cubicBezTo>
                  <a:cubicBezTo>
                    <a:pt x="31" y="1591"/>
                    <a:pt x="1" y="1641"/>
                    <a:pt x="37" y="1670"/>
                  </a:cubicBezTo>
                  <a:cubicBezTo>
                    <a:pt x="532" y="2079"/>
                    <a:pt x="1067" y="2442"/>
                    <a:pt x="1632" y="2750"/>
                  </a:cubicBezTo>
                  <a:cubicBezTo>
                    <a:pt x="1638" y="2753"/>
                    <a:pt x="1645" y="2755"/>
                    <a:pt x="1651" y="2755"/>
                  </a:cubicBezTo>
                  <a:cubicBezTo>
                    <a:pt x="1665" y="2755"/>
                    <a:pt x="1678" y="2748"/>
                    <a:pt x="1685" y="2734"/>
                  </a:cubicBezTo>
                  <a:cubicBezTo>
                    <a:pt x="2096" y="3553"/>
                    <a:pt x="2537" y="4356"/>
                    <a:pt x="3018" y="5137"/>
                  </a:cubicBezTo>
                  <a:cubicBezTo>
                    <a:pt x="3018" y="5138"/>
                    <a:pt x="3019" y="5139"/>
                    <a:pt x="3021" y="5140"/>
                  </a:cubicBezTo>
                  <a:cubicBezTo>
                    <a:pt x="2280" y="4962"/>
                    <a:pt x="1581" y="4651"/>
                    <a:pt x="870" y="4385"/>
                  </a:cubicBezTo>
                  <a:cubicBezTo>
                    <a:pt x="864" y="4383"/>
                    <a:pt x="858" y="4382"/>
                    <a:pt x="852" y="4382"/>
                  </a:cubicBezTo>
                  <a:cubicBezTo>
                    <a:pt x="809" y="4382"/>
                    <a:pt x="784" y="4449"/>
                    <a:pt x="832" y="4466"/>
                  </a:cubicBezTo>
                  <a:cubicBezTo>
                    <a:pt x="1579" y="4746"/>
                    <a:pt x="2309" y="5074"/>
                    <a:pt x="3090" y="5250"/>
                  </a:cubicBezTo>
                  <a:cubicBezTo>
                    <a:pt x="4072" y="6827"/>
                    <a:pt x="5200" y="8302"/>
                    <a:pt x="6367" y="9745"/>
                  </a:cubicBezTo>
                  <a:cubicBezTo>
                    <a:pt x="6377" y="9757"/>
                    <a:pt x="6390" y="9762"/>
                    <a:pt x="6403" y="9762"/>
                  </a:cubicBezTo>
                  <a:cubicBezTo>
                    <a:pt x="6436" y="9762"/>
                    <a:pt x="6468" y="9727"/>
                    <a:pt x="6441" y="9693"/>
                  </a:cubicBezTo>
                  <a:cubicBezTo>
                    <a:pt x="5672" y="8743"/>
                    <a:pt x="4921" y="7779"/>
                    <a:pt x="4217" y="6781"/>
                  </a:cubicBezTo>
                  <a:cubicBezTo>
                    <a:pt x="4322" y="5793"/>
                    <a:pt x="4487" y="4812"/>
                    <a:pt x="4710" y="3843"/>
                  </a:cubicBezTo>
                  <a:cubicBezTo>
                    <a:pt x="4718" y="3811"/>
                    <a:pt x="4692" y="3793"/>
                    <a:pt x="4667" y="3793"/>
                  </a:cubicBezTo>
                  <a:cubicBezTo>
                    <a:pt x="4647" y="3793"/>
                    <a:pt x="4627" y="3803"/>
                    <a:pt x="4622" y="3828"/>
                  </a:cubicBezTo>
                  <a:cubicBezTo>
                    <a:pt x="4407" y="4766"/>
                    <a:pt x="4246" y="5715"/>
                    <a:pt x="4140" y="6671"/>
                  </a:cubicBezTo>
                  <a:cubicBezTo>
                    <a:pt x="3812" y="6204"/>
                    <a:pt x="3495" y="5731"/>
                    <a:pt x="3192" y="5246"/>
                  </a:cubicBezTo>
                  <a:cubicBezTo>
                    <a:pt x="3186" y="5237"/>
                    <a:pt x="3181" y="5227"/>
                    <a:pt x="3175" y="5218"/>
                  </a:cubicBezTo>
                  <a:cubicBezTo>
                    <a:pt x="3177" y="5199"/>
                    <a:pt x="3165" y="5180"/>
                    <a:pt x="3148" y="5173"/>
                  </a:cubicBezTo>
                  <a:cubicBezTo>
                    <a:pt x="2817" y="4642"/>
                    <a:pt x="2507" y="4100"/>
                    <a:pt x="2212" y="3550"/>
                  </a:cubicBezTo>
                  <a:cubicBezTo>
                    <a:pt x="2214" y="3547"/>
                    <a:pt x="2215" y="3545"/>
                    <a:pt x="2216" y="3541"/>
                  </a:cubicBezTo>
                  <a:cubicBezTo>
                    <a:pt x="2611" y="2778"/>
                    <a:pt x="2845" y="1943"/>
                    <a:pt x="2907" y="1087"/>
                  </a:cubicBezTo>
                  <a:cubicBezTo>
                    <a:pt x="2909" y="1054"/>
                    <a:pt x="2881" y="1035"/>
                    <a:pt x="2856" y="1035"/>
                  </a:cubicBezTo>
                  <a:cubicBezTo>
                    <a:pt x="2837" y="1035"/>
                    <a:pt x="2820" y="1046"/>
                    <a:pt x="2818" y="1072"/>
                  </a:cubicBezTo>
                  <a:cubicBezTo>
                    <a:pt x="2760" y="1902"/>
                    <a:pt x="2535" y="2712"/>
                    <a:pt x="2160" y="3455"/>
                  </a:cubicBezTo>
                  <a:cubicBezTo>
                    <a:pt x="1565" y="2340"/>
                    <a:pt x="1031" y="1193"/>
                    <a:pt x="537" y="29"/>
                  </a:cubicBezTo>
                  <a:cubicBezTo>
                    <a:pt x="529" y="9"/>
                    <a:pt x="512" y="0"/>
                    <a:pt x="495"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8"/>
            <p:cNvSpPr/>
            <p:nvPr/>
          </p:nvSpPr>
          <p:spPr>
            <a:xfrm>
              <a:off x="-6265898" y="4933264"/>
              <a:ext cx="1453136" cy="1052332"/>
            </a:xfrm>
            <a:custGeom>
              <a:avLst/>
              <a:gdLst/>
              <a:ahLst/>
              <a:cxnLst/>
              <a:rect l="l" t="t" r="r" b="b"/>
              <a:pathLst>
                <a:path w="7349" h="5322" extrusionOk="0">
                  <a:moveTo>
                    <a:pt x="2075" y="0"/>
                  </a:moveTo>
                  <a:cubicBezTo>
                    <a:pt x="2066" y="0"/>
                    <a:pt x="2057" y="1"/>
                    <a:pt x="2047" y="2"/>
                  </a:cubicBezTo>
                  <a:cubicBezTo>
                    <a:pt x="1894" y="16"/>
                    <a:pt x="1780" y="166"/>
                    <a:pt x="1763" y="320"/>
                  </a:cubicBezTo>
                  <a:cubicBezTo>
                    <a:pt x="1745" y="473"/>
                    <a:pt x="1807" y="625"/>
                    <a:pt x="1884" y="758"/>
                  </a:cubicBezTo>
                  <a:cubicBezTo>
                    <a:pt x="2030" y="1005"/>
                    <a:pt x="2234" y="1210"/>
                    <a:pt x="2481" y="1356"/>
                  </a:cubicBezTo>
                  <a:cubicBezTo>
                    <a:pt x="2244" y="1274"/>
                    <a:pt x="2001" y="1201"/>
                    <a:pt x="1757" y="1139"/>
                  </a:cubicBezTo>
                  <a:cubicBezTo>
                    <a:pt x="1600" y="935"/>
                    <a:pt x="1438" y="730"/>
                    <a:pt x="1229" y="580"/>
                  </a:cubicBezTo>
                  <a:cubicBezTo>
                    <a:pt x="1063" y="462"/>
                    <a:pt x="860" y="382"/>
                    <a:pt x="659" y="382"/>
                  </a:cubicBezTo>
                  <a:cubicBezTo>
                    <a:pt x="595" y="382"/>
                    <a:pt x="531" y="390"/>
                    <a:pt x="469" y="407"/>
                  </a:cubicBezTo>
                  <a:cubicBezTo>
                    <a:pt x="209" y="479"/>
                    <a:pt x="0" y="745"/>
                    <a:pt x="49" y="1009"/>
                  </a:cubicBezTo>
                  <a:cubicBezTo>
                    <a:pt x="91" y="1228"/>
                    <a:pt x="293" y="1389"/>
                    <a:pt x="509" y="1440"/>
                  </a:cubicBezTo>
                  <a:cubicBezTo>
                    <a:pt x="577" y="1456"/>
                    <a:pt x="645" y="1462"/>
                    <a:pt x="714" y="1462"/>
                  </a:cubicBezTo>
                  <a:cubicBezTo>
                    <a:pt x="866" y="1462"/>
                    <a:pt x="1019" y="1429"/>
                    <a:pt x="1165" y="1386"/>
                  </a:cubicBezTo>
                  <a:cubicBezTo>
                    <a:pt x="1363" y="1327"/>
                    <a:pt x="1557" y="1249"/>
                    <a:pt x="1759" y="1209"/>
                  </a:cubicBezTo>
                  <a:cubicBezTo>
                    <a:pt x="2025" y="1281"/>
                    <a:pt x="2287" y="1367"/>
                    <a:pt x="2545" y="1463"/>
                  </a:cubicBezTo>
                  <a:cubicBezTo>
                    <a:pt x="2487" y="1456"/>
                    <a:pt x="2429" y="1453"/>
                    <a:pt x="2371" y="1453"/>
                  </a:cubicBezTo>
                  <a:cubicBezTo>
                    <a:pt x="1972" y="1453"/>
                    <a:pt x="1572" y="1616"/>
                    <a:pt x="1295" y="1903"/>
                  </a:cubicBezTo>
                  <a:cubicBezTo>
                    <a:pt x="1231" y="1968"/>
                    <a:pt x="1172" y="2045"/>
                    <a:pt x="1174" y="2136"/>
                  </a:cubicBezTo>
                  <a:cubicBezTo>
                    <a:pt x="1175" y="2248"/>
                    <a:pt x="1276" y="2342"/>
                    <a:pt x="1385" y="2365"/>
                  </a:cubicBezTo>
                  <a:cubicBezTo>
                    <a:pt x="1414" y="2372"/>
                    <a:pt x="1443" y="2375"/>
                    <a:pt x="1472" y="2375"/>
                  </a:cubicBezTo>
                  <a:cubicBezTo>
                    <a:pt x="1554" y="2375"/>
                    <a:pt x="1638" y="2352"/>
                    <a:pt x="1716" y="2324"/>
                  </a:cubicBezTo>
                  <a:cubicBezTo>
                    <a:pt x="2124" y="2176"/>
                    <a:pt x="2469" y="1892"/>
                    <a:pt x="2695" y="1521"/>
                  </a:cubicBezTo>
                  <a:cubicBezTo>
                    <a:pt x="3112" y="1686"/>
                    <a:pt x="3516" y="1881"/>
                    <a:pt x="3904" y="2105"/>
                  </a:cubicBezTo>
                  <a:cubicBezTo>
                    <a:pt x="3810" y="2094"/>
                    <a:pt x="3716" y="2089"/>
                    <a:pt x="3621" y="2089"/>
                  </a:cubicBezTo>
                  <a:cubicBezTo>
                    <a:pt x="3241" y="2089"/>
                    <a:pt x="2864" y="2179"/>
                    <a:pt x="2522" y="2356"/>
                  </a:cubicBezTo>
                  <a:cubicBezTo>
                    <a:pt x="2391" y="2424"/>
                    <a:pt x="1945" y="2766"/>
                    <a:pt x="2171" y="3054"/>
                  </a:cubicBezTo>
                  <a:cubicBezTo>
                    <a:pt x="2245" y="3149"/>
                    <a:pt x="2357" y="3185"/>
                    <a:pt x="2477" y="3185"/>
                  </a:cubicBezTo>
                  <a:cubicBezTo>
                    <a:pt x="2588" y="3185"/>
                    <a:pt x="2706" y="3154"/>
                    <a:pt x="2808" y="3111"/>
                  </a:cubicBezTo>
                  <a:cubicBezTo>
                    <a:pt x="3186" y="2948"/>
                    <a:pt x="3842" y="2338"/>
                    <a:pt x="4017" y="2171"/>
                  </a:cubicBezTo>
                  <a:cubicBezTo>
                    <a:pt x="4249" y="2310"/>
                    <a:pt x="4474" y="2459"/>
                    <a:pt x="4694" y="2618"/>
                  </a:cubicBezTo>
                  <a:cubicBezTo>
                    <a:pt x="4820" y="2709"/>
                    <a:pt x="4944" y="2803"/>
                    <a:pt x="5064" y="2900"/>
                  </a:cubicBezTo>
                  <a:cubicBezTo>
                    <a:pt x="4993" y="2888"/>
                    <a:pt x="4911" y="2882"/>
                    <a:pt x="4820" y="2882"/>
                  </a:cubicBezTo>
                  <a:cubicBezTo>
                    <a:pt x="4114" y="2882"/>
                    <a:pt x="2925" y="3255"/>
                    <a:pt x="3442" y="3921"/>
                  </a:cubicBezTo>
                  <a:cubicBezTo>
                    <a:pt x="3491" y="3984"/>
                    <a:pt x="3561" y="4012"/>
                    <a:pt x="3646" y="4012"/>
                  </a:cubicBezTo>
                  <a:cubicBezTo>
                    <a:pt x="4076" y="4012"/>
                    <a:pt x="4880" y="3300"/>
                    <a:pt x="5189" y="3004"/>
                  </a:cubicBezTo>
                  <a:cubicBezTo>
                    <a:pt x="5616" y="3359"/>
                    <a:pt x="6011" y="3750"/>
                    <a:pt x="6369" y="4174"/>
                  </a:cubicBezTo>
                  <a:cubicBezTo>
                    <a:pt x="6136" y="4092"/>
                    <a:pt x="5678" y="3953"/>
                    <a:pt x="5252" y="3953"/>
                  </a:cubicBezTo>
                  <a:cubicBezTo>
                    <a:pt x="4806" y="3953"/>
                    <a:pt x="4394" y="4106"/>
                    <a:pt x="4312" y="4637"/>
                  </a:cubicBezTo>
                  <a:cubicBezTo>
                    <a:pt x="4272" y="4892"/>
                    <a:pt x="4403" y="4987"/>
                    <a:pt x="4618" y="4987"/>
                  </a:cubicBezTo>
                  <a:cubicBezTo>
                    <a:pt x="5119" y="4987"/>
                    <a:pt x="6081" y="4476"/>
                    <a:pt x="6450" y="4274"/>
                  </a:cubicBezTo>
                  <a:cubicBezTo>
                    <a:pt x="6714" y="4594"/>
                    <a:pt x="6956" y="4932"/>
                    <a:pt x="7174" y="5285"/>
                  </a:cubicBezTo>
                  <a:lnTo>
                    <a:pt x="7174" y="5286"/>
                  </a:lnTo>
                  <a:cubicBezTo>
                    <a:pt x="7191" y="5311"/>
                    <a:pt x="7214" y="5321"/>
                    <a:pt x="7237" y="5321"/>
                  </a:cubicBezTo>
                  <a:cubicBezTo>
                    <a:pt x="7291" y="5321"/>
                    <a:pt x="7344" y="5262"/>
                    <a:pt x="7308" y="5200"/>
                  </a:cubicBezTo>
                  <a:cubicBezTo>
                    <a:pt x="7084" y="4849"/>
                    <a:pt x="6837" y="4512"/>
                    <a:pt x="6568" y="4194"/>
                  </a:cubicBezTo>
                  <a:cubicBezTo>
                    <a:pt x="6732" y="3987"/>
                    <a:pt x="7348" y="3146"/>
                    <a:pt x="7034" y="2483"/>
                  </a:cubicBezTo>
                  <a:cubicBezTo>
                    <a:pt x="6962" y="2331"/>
                    <a:pt x="6802" y="2199"/>
                    <a:pt x="6639" y="2199"/>
                  </a:cubicBezTo>
                  <a:cubicBezTo>
                    <a:pt x="6610" y="2199"/>
                    <a:pt x="6581" y="2204"/>
                    <a:pt x="6552" y="2212"/>
                  </a:cubicBezTo>
                  <a:cubicBezTo>
                    <a:pt x="6063" y="2363"/>
                    <a:pt x="6141" y="3402"/>
                    <a:pt x="6369" y="3963"/>
                  </a:cubicBezTo>
                  <a:cubicBezTo>
                    <a:pt x="6045" y="3603"/>
                    <a:pt x="5697" y="3268"/>
                    <a:pt x="5323" y="2961"/>
                  </a:cubicBezTo>
                  <a:lnTo>
                    <a:pt x="5381" y="2914"/>
                  </a:lnTo>
                  <a:cubicBezTo>
                    <a:pt x="5679" y="2524"/>
                    <a:pt x="5777" y="1989"/>
                    <a:pt x="5636" y="1517"/>
                  </a:cubicBezTo>
                  <a:cubicBezTo>
                    <a:pt x="5599" y="1389"/>
                    <a:pt x="5542" y="1263"/>
                    <a:pt x="5447" y="1170"/>
                  </a:cubicBezTo>
                  <a:cubicBezTo>
                    <a:pt x="5370" y="1097"/>
                    <a:pt x="5266" y="1047"/>
                    <a:pt x="5162" y="1047"/>
                  </a:cubicBezTo>
                  <a:cubicBezTo>
                    <a:pt x="5135" y="1047"/>
                    <a:pt x="5108" y="1051"/>
                    <a:pt x="5081" y="1058"/>
                  </a:cubicBezTo>
                  <a:cubicBezTo>
                    <a:pt x="4861" y="1114"/>
                    <a:pt x="4773" y="1381"/>
                    <a:pt x="4766" y="1609"/>
                  </a:cubicBezTo>
                  <a:cubicBezTo>
                    <a:pt x="4753" y="2087"/>
                    <a:pt x="4927" y="2551"/>
                    <a:pt x="5250" y="2903"/>
                  </a:cubicBezTo>
                  <a:cubicBezTo>
                    <a:pt x="5091" y="2773"/>
                    <a:pt x="4926" y="2649"/>
                    <a:pt x="4758" y="2530"/>
                  </a:cubicBezTo>
                  <a:cubicBezTo>
                    <a:pt x="4496" y="2344"/>
                    <a:pt x="4223" y="2174"/>
                    <a:pt x="3943" y="2016"/>
                  </a:cubicBezTo>
                  <a:cubicBezTo>
                    <a:pt x="3948" y="1758"/>
                    <a:pt x="3949" y="813"/>
                    <a:pt x="3750" y="474"/>
                  </a:cubicBezTo>
                  <a:cubicBezTo>
                    <a:pt x="3681" y="356"/>
                    <a:pt x="3583" y="238"/>
                    <a:pt x="3447" y="217"/>
                  </a:cubicBezTo>
                  <a:cubicBezTo>
                    <a:pt x="3433" y="215"/>
                    <a:pt x="3419" y="214"/>
                    <a:pt x="3406" y="214"/>
                  </a:cubicBezTo>
                  <a:cubicBezTo>
                    <a:pt x="3301" y="214"/>
                    <a:pt x="3198" y="275"/>
                    <a:pt x="3135" y="360"/>
                  </a:cubicBezTo>
                  <a:cubicBezTo>
                    <a:pt x="3063" y="457"/>
                    <a:pt x="3035" y="580"/>
                    <a:pt x="3030" y="700"/>
                  </a:cubicBezTo>
                  <a:cubicBezTo>
                    <a:pt x="3020" y="988"/>
                    <a:pt x="3134" y="1272"/>
                    <a:pt x="3306" y="1502"/>
                  </a:cubicBezTo>
                  <a:cubicBezTo>
                    <a:pt x="3404" y="1633"/>
                    <a:pt x="3518" y="1751"/>
                    <a:pt x="3645" y="1856"/>
                  </a:cubicBezTo>
                  <a:cubicBezTo>
                    <a:pt x="3346" y="1702"/>
                    <a:pt x="3039" y="1564"/>
                    <a:pt x="2723" y="1444"/>
                  </a:cubicBezTo>
                  <a:cubicBezTo>
                    <a:pt x="2716" y="1073"/>
                    <a:pt x="2634" y="707"/>
                    <a:pt x="2482" y="367"/>
                  </a:cubicBezTo>
                  <a:cubicBezTo>
                    <a:pt x="2403" y="191"/>
                    <a:pt x="2263" y="0"/>
                    <a:pt x="2075"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8"/>
            <p:cNvSpPr/>
            <p:nvPr/>
          </p:nvSpPr>
          <p:spPr>
            <a:xfrm>
              <a:off x="-6260163" y="5008798"/>
              <a:ext cx="341682" cy="149881"/>
            </a:xfrm>
            <a:custGeom>
              <a:avLst/>
              <a:gdLst/>
              <a:ahLst/>
              <a:cxnLst/>
              <a:rect l="l" t="t" r="r" b="b"/>
              <a:pathLst>
                <a:path w="1728" h="758" extrusionOk="0">
                  <a:moveTo>
                    <a:pt x="630" y="0"/>
                  </a:moveTo>
                  <a:cubicBezTo>
                    <a:pt x="566" y="0"/>
                    <a:pt x="503" y="8"/>
                    <a:pt x="440" y="25"/>
                  </a:cubicBezTo>
                  <a:cubicBezTo>
                    <a:pt x="199" y="92"/>
                    <a:pt x="0" y="328"/>
                    <a:pt x="15" y="572"/>
                  </a:cubicBezTo>
                  <a:cubicBezTo>
                    <a:pt x="159" y="475"/>
                    <a:pt x="354" y="400"/>
                    <a:pt x="612" y="400"/>
                  </a:cubicBezTo>
                  <a:cubicBezTo>
                    <a:pt x="900" y="400"/>
                    <a:pt x="1267" y="494"/>
                    <a:pt x="1728" y="758"/>
                  </a:cubicBezTo>
                  <a:cubicBezTo>
                    <a:pt x="1571" y="553"/>
                    <a:pt x="1409" y="349"/>
                    <a:pt x="1201" y="198"/>
                  </a:cubicBezTo>
                  <a:cubicBezTo>
                    <a:pt x="1035" y="80"/>
                    <a:pt x="832" y="0"/>
                    <a:pt x="630"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8"/>
            <p:cNvSpPr/>
            <p:nvPr/>
          </p:nvSpPr>
          <p:spPr>
            <a:xfrm>
              <a:off x="-5920655" y="4933264"/>
              <a:ext cx="628789" cy="524189"/>
            </a:xfrm>
            <a:custGeom>
              <a:avLst/>
              <a:gdLst/>
              <a:ahLst/>
              <a:cxnLst/>
              <a:rect l="l" t="t" r="r" b="b"/>
              <a:pathLst>
                <a:path w="3180" h="2651" extrusionOk="0">
                  <a:moveTo>
                    <a:pt x="329" y="0"/>
                  </a:moveTo>
                  <a:cubicBezTo>
                    <a:pt x="320" y="0"/>
                    <a:pt x="311" y="1"/>
                    <a:pt x="301" y="2"/>
                  </a:cubicBezTo>
                  <a:cubicBezTo>
                    <a:pt x="148" y="17"/>
                    <a:pt x="34" y="167"/>
                    <a:pt x="18" y="320"/>
                  </a:cubicBezTo>
                  <a:cubicBezTo>
                    <a:pt x="0" y="473"/>
                    <a:pt x="61" y="625"/>
                    <a:pt x="138" y="759"/>
                  </a:cubicBezTo>
                  <a:cubicBezTo>
                    <a:pt x="284" y="1006"/>
                    <a:pt x="489" y="1212"/>
                    <a:pt x="736" y="1357"/>
                  </a:cubicBezTo>
                  <a:cubicBezTo>
                    <a:pt x="500" y="1276"/>
                    <a:pt x="261" y="1203"/>
                    <a:pt x="19" y="1142"/>
                  </a:cubicBezTo>
                  <a:lnTo>
                    <a:pt x="19" y="1142"/>
                  </a:lnTo>
                  <a:cubicBezTo>
                    <a:pt x="148" y="1183"/>
                    <a:pt x="1769" y="1702"/>
                    <a:pt x="3180" y="2651"/>
                  </a:cubicBezTo>
                  <a:cubicBezTo>
                    <a:pt x="3125" y="2610"/>
                    <a:pt x="3068" y="2570"/>
                    <a:pt x="3012" y="2530"/>
                  </a:cubicBezTo>
                  <a:cubicBezTo>
                    <a:pt x="2750" y="2345"/>
                    <a:pt x="2478" y="2174"/>
                    <a:pt x="2198" y="2017"/>
                  </a:cubicBezTo>
                  <a:cubicBezTo>
                    <a:pt x="2202" y="1760"/>
                    <a:pt x="2203" y="813"/>
                    <a:pt x="2005" y="474"/>
                  </a:cubicBezTo>
                  <a:cubicBezTo>
                    <a:pt x="1936" y="357"/>
                    <a:pt x="1837" y="238"/>
                    <a:pt x="1702" y="217"/>
                  </a:cubicBezTo>
                  <a:cubicBezTo>
                    <a:pt x="1688" y="215"/>
                    <a:pt x="1674" y="214"/>
                    <a:pt x="1660" y="214"/>
                  </a:cubicBezTo>
                  <a:cubicBezTo>
                    <a:pt x="1555" y="214"/>
                    <a:pt x="1452" y="274"/>
                    <a:pt x="1389" y="360"/>
                  </a:cubicBezTo>
                  <a:cubicBezTo>
                    <a:pt x="1317" y="457"/>
                    <a:pt x="1289" y="580"/>
                    <a:pt x="1284" y="701"/>
                  </a:cubicBezTo>
                  <a:cubicBezTo>
                    <a:pt x="1274" y="988"/>
                    <a:pt x="1388" y="1272"/>
                    <a:pt x="1560" y="1502"/>
                  </a:cubicBezTo>
                  <a:cubicBezTo>
                    <a:pt x="1659" y="1633"/>
                    <a:pt x="1772" y="1751"/>
                    <a:pt x="1899" y="1857"/>
                  </a:cubicBezTo>
                  <a:cubicBezTo>
                    <a:pt x="1600" y="1702"/>
                    <a:pt x="1293" y="1566"/>
                    <a:pt x="977" y="1446"/>
                  </a:cubicBezTo>
                  <a:cubicBezTo>
                    <a:pt x="970" y="1074"/>
                    <a:pt x="888" y="707"/>
                    <a:pt x="736" y="369"/>
                  </a:cubicBezTo>
                  <a:cubicBezTo>
                    <a:pt x="657" y="191"/>
                    <a:pt x="517" y="0"/>
                    <a:pt x="32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8"/>
            <p:cNvSpPr/>
            <p:nvPr/>
          </p:nvSpPr>
          <p:spPr>
            <a:xfrm>
              <a:off x="-5326070" y="5140291"/>
              <a:ext cx="202676" cy="376087"/>
            </a:xfrm>
            <a:custGeom>
              <a:avLst/>
              <a:gdLst/>
              <a:ahLst/>
              <a:cxnLst/>
              <a:rect l="l" t="t" r="r" b="b"/>
              <a:pathLst>
                <a:path w="1025" h="1902" extrusionOk="0">
                  <a:moveTo>
                    <a:pt x="409" y="0"/>
                  </a:moveTo>
                  <a:cubicBezTo>
                    <a:pt x="382" y="0"/>
                    <a:pt x="355" y="4"/>
                    <a:pt x="328" y="11"/>
                  </a:cubicBezTo>
                  <a:cubicBezTo>
                    <a:pt x="107" y="67"/>
                    <a:pt x="20" y="335"/>
                    <a:pt x="13" y="562"/>
                  </a:cubicBezTo>
                  <a:cubicBezTo>
                    <a:pt x="0" y="1010"/>
                    <a:pt x="153" y="1448"/>
                    <a:pt x="441" y="1792"/>
                  </a:cubicBezTo>
                  <a:cubicBezTo>
                    <a:pt x="490" y="1827"/>
                    <a:pt x="539" y="1864"/>
                    <a:pt x="588" y="1901"/>
                  </a:cubicBezTo>
                  <a:lnTo>
                    <a:pt x="628" y="1867"/>
                  </a:lnTo>
                  <a:cubicBezTo>
                    <a:pt x="927" y="1477"/>
                    <a:pt x="1024" y="941"/>
                    <a:pt x="883" y="470"/>
                  </a:cubicBezTo>
                  <a:cubicBezTo>
                    <a:pt x="846" y="342"/>
                    <a:pt x="789" y="215"/>
                    <a:pt x="694" y="123"/>
                  </a:cubicBezTo>
                  <a:cubicBezTo>
                    <a:pt x="617" y="50"/>
                    <a:pt x="513" y="0"/>
                    <a:pt x="40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8"/>
            <p:cNvSpPr/>
            <p:nvPr/>
          </p:nvSpPr>
          <p:spPr>
            <a:xfrm>
              <a:off x="-5064074" y="5368080"/>
              <a:ext cx="251516" cy="603480"/>
            </a:xfrm>
            <a:custGeom>
              <a:avLst/>
              <a:gdLst/>
              <a:ahLst/>
              <a:cxnLst/>
              <a:rect l="l" t="t" r="r" b="b"/>
              <a:pathLst>
                <a:path w="1272" h="3052" extrusionOk="0">
                  <a:moveTo>
                    <a:pt x="562" y="0"/>
                  </a:moveTo>
                  <a:cubicBezTo>
                    <a:pt x="533" y="0"/>
                    <a:pt x="504" y="5"/>
                    <a:pt x="475" y="13"/>
                  </a:cubicBezTo>
                  <a:cubicBezTo>
                    <a:pt x="0" y="159"/>
                    <a:pt x="59" y="1146"/>
                    <a:pt x="272" y="1716"/>
                  </a:cubicBezTo>
                  <a:cubicBezTo>
                    <a:pt x="395" y="1870"/>
                    <a:pt x="506" y="2035"/>
                    <a:pt x="604" y="2206"/>
                  </a:cubicBezTo>
                  <a:cubicBezTo>
                    <a:pt x="826" y="2604"/>
                    <a:pt x="1040" y="2874"/>
                    <a:pt x="1242" y="3052"/>
                  </a:cubicBezTo>
                  <a:cubicBezTo>
                    <a:pt x="1244" y="3034"/>
                    <a:pt x="1241" y="3017"/>
                    <a:pt x="1232" y="3003"/>
                  </a:cubicBezTo>
                  <a:cubicBezTo>
                    <a:pt x="1007" y="2651"/>
                    <a:pt x="759" y="2315"/>
                    <a:pt x="491" y="1995"/>
                  </a:cubicBezTo>
                  <a:cubicBezTo>
                    <a:pt x="655" y="1789"/>
                    <a:pt x="1271" y="948"/>
                    <a:pt x="958" y="285"/>
                  </a:cubicBezTo>
                  <a:cubicBezTo>
                    <a:pt x="886" y="132"/>
                    <a:pt x="725" y="0"/>
                    <a:pt x="562"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8"/>
            <p:cNvSpPr/>
            <p:nvPr/>
          </p:nvSpPr>
          <p:spPr>
            <a:xfrm>
              <a:off x="-5633546" y="5119529"/>
              <a:ext cx="4506324" cy="1291589"/>
            </a:xfrm>
            <a:custGeom>
              <a:avLst/>
              <a:gdLst/>
              <a:ahLst/>
              <a:cxnLst/>
              <a:rect l="l" t="t" r="r" b="b"/>
              <a:pathLst>
                <a:path w="22790" h="6532" extrusionOk="0">
                  <a:moveTo>
                    <a:pt x="22788" y="0"/>
                  </a:moveTo>
                  <a:cubicBezTo>
                    <a:pt x="22250" y="874"/>
                    <a:pt x="21796" y="1580"/>
                    <a:pt x="21481" y="1580"/>
                  </a:cubicBezTo>
                  <a:cubicBezTo>
                    <a:pt x="21414" y="1580"/>
                    <a:pt x="21353" y="1548"/>
                    <a:pt x="21300" y="1480"/>
                  </a:cubicBezTo>
                  <a:cubicBezTo>
                    <a:pt x="20729" y="750"/>
                    <a:pt x="20261" y="470"/>
                    <a:pt x="19877" y="470"/>
                  </a:cubicBezTo>
                  <a:cubicBezTo>
                    <a:pt x="19148" y="470"/>
                    <a:pt x="18728" y="1481"/>
                    <a:pt x="18501" y="2337"/>
                  </a:cubicBezTo>
                  <a:cubicBezTo>
                    <a:pt x="18438" y="2577"/>
                    <a:pt x="18246" y="2709"/>
                    <a:pt x="18051" y="2709"/>
                  </a:cubicBezTo>
                  <a:cubicBezTo>
                    <a:pt x="17913" y="2709"/>
                    <a:pt x="17774" y="2644"/>
                    <a:pt x="17678" y="2504"/>
                  </a:cubicBezTo>
                  <a:cubicBezTo>
                    <a:pt x="17196" y="1803"/>
                    <a:pt x="16475" y="996"/>
                    <a:pt x="15710" y="996"/>
                  </a:cubicBezTo>
                  <a:cubicBezTo>
                    <a:pt x="15600" y="996"/>
                    <a:pt x="15488" y="1013"/>
                    <a:pt x="15377" y="1049"/>
                  </a:cubicBezTo>
                  <a:cubicBezTo>
                    <a:pt x="13984" y="1506"/>
                    <a:pt x="13298" y="3757"/>
                    <a:pt x="13298" y="3757"/>
                  </a:cubicBezTo>
                  <a:cubicBezTo>
                    <a:pt x="13298" y="3757"/>
                    <a:pt x="11149" y="926"/>
                    <a:pt x="9583" y="926"/>
                  </a:cubicBezTo>
                  <a:cubicBezTo>
                    <a:pt x="9496" y="926"/>
                    <a:pt x="9411" y="934"/>
                    <a:pt x="9328" y="953"/>
                  </a:cubicBezTo>
                  <a:cubicBezTo>
                    <a:pt x="7753" y="1304"/>
                    <a:pt x="9832" y="3968"/>
                    <a:pt x="9832" y="3968"/>
                  </a:cubicBezTo>
                  <a:cubicBezTo>
                    <a:pt x="9832" y="3968"/>
                    <a:pt x="8660" y="3483"/>
                    <a:pt x="7378" y="3483"/>
                  </a:cubicBezTo>
                  <a:cubicBezTo>
                    <a:pt x="6507" y="3483"/>
                    <a:pt x="5586" y="3707"/>
                    <a:pt x="4949" y="4458"/>
                  </a:cubicBezTo>
                  <a:cubicBezTo>
                    <a:pt x="4949" y="4458"/>
                    <a:pt x="4697" y="3092"/>
                    <a:pt x="3851" y="3092"/>
                  </a:cubicBezTo>
                  <a:cubicBezTo>
                    <a:pt x="3775" y="3092"/>
                    <a:pt x="3695" y="3103"/>
                    <a:pt x="3609" y="3127"/>
                  </a:cubicBezTo>
                  <a:cubicBezTo>
                    <a:pt x="3219" y="3235"/>
                    <a:pt x="3317" y="4358"/>
                    <a:pt x="3317" y="4358"/>
                  </a:cubicBezTo>
                  <a:cubicBezTo>
                    <a:pt x="3317" y="4358"/>
                    <a:pt x="2280" y="4018"/>
                    <a:pt x="1413" y="4018"/>
                  </a:cubicBezTo>
                  <a:cubicBezTo>
                    <a:pt x="922" y="4018"/>
                    <a:pt x="485" y="4127"/>
                    <a:pt x="320" y="4468"/>
                  </a:cubicBezTo>
                  <a:cubicBezTo>
                    <a:pt x="1" y="5129"/>
                    <a:pt x="565" y="5914"/>
                    <a:pt x="1203" y="6531"/>
                  </a:cubicBezTo>
                  <a:lnTo>
                    <a:pt x="22790" y="6531"/>
                  </a:lnTo>
                  <a:lnTo>
                    <a:pt x="22788"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8"/>
            <p:cNvSpPr/>
            <p:nvPr/>
          </p:nvSpPr>
          <p:spPr>
            <a:xfrm>
              <a:off x="-4856058" y="5725978"/>
              <a:ext cx="3728642" cy="685143"/>
            </a:xfrm>
            <a:custGeom>
              <a:avLst/>
              <a:gdLst/>
              <a:ahLst/>
              <a:cxnLst/>
              <a:rect l="l" t="t" r="r" b="b"/>
              <a:pathLst>
                <a:path w="18857" h="3465" extrusionOk="0">
                  <a:moveTo>
                    <a:pt x="14768" y="1"/>
                  </a:moveTo>
                  <a:cubicBezTo>
                    <a:pt x="14034" y="1"/>
                    <a:pt x="12519" y="2119"/>
                    <a:pt x="12519" y="2119"/>
                  </a:cubicBezTo>
                  <a:cubicBezTo>
                    <a:pt x="12519" y="2119"/>
                    <a:pt x="11874" y="843"/>
                    <a:pt x="10998" y="489"/>
                  </a:cubicBezTo>
                  <a:cubicBezTo>
                    <a:pt x="10937" y="465"/>
                    <a:pt x="10878" y="453"/>
                    <a:pt x="10819" y="453"/>
                  </a:cubicBezTo>
                  <a:cubicBezTo>
                    <a:pt x="10039" y="453"/>
                    <a:pt x="9507" y="2504"/>
                    <a:pt x="9507" y="2504"/>
                  </a:cubicBezTo>
                  <a:cubicBezTo>
                    <a:pt x="9507" y="2504"/>
                    <a:pt x="8800" y="1997"/>
                    <a:pt x="8063" y="1519"/>
                  </a:cubicBezTo>
                  <a:cubicBezTo>
                    <a:pt x="7949" y="1446"/>
                    <a:pt x="7844" y="1415"/>
                    <a:pt x="7749" y="1415"/>
                  </a:cubicBezTo>
                  <a:cubicBezTo>
                    <a:pt x="7224" y="1415"/>
                    <a:pt x="6972" y="2350"/>
                    <a:pt x="6972" y="2350"/>
                  </a:cubicBezTo>
                  <a:cubicBezTo>
                    <a:pt x="6972" y="2350"/>
                    <a:pt x="5987" y="1935"/>
                    <a:pt x="5111" y="1382"/>
                  </a:cubicBezTo>
                  <a:cubicBezTo>
                    <a:pt x="4997" y="1310"/>
                    <a:pt x="4883" y="1278"/>
                    <a:pt x="4770" y="1278"/>
                  </a:cubicBezTo>
                  <a:cubicBezTo>
                    <a:pt x="4021" y="1278"/>
                    <a:pt x="3359" y="2673"/>
                    <a:pt x="3359" y="2673"/>
                  </a:cubicBezTo>
                  <a:lnTo>
                    <a:pt x="2729" y="2104"/>
                  </a:lnTo>
                  <a:cubicBezTo>
                    <a:pt x="2563" y="1971"/>
                    <a:pt x="2382" y="1915"/>
                    <a:pt x="2192" y="1915"/>
                  </a:cubicBezTo>
                  <a:cubicBezTo>
                    <a:pt x="1339" y="1915"/>
                    <a:pt x="334" y="3055"/>
                    <a:pt x="1" y="3464"/>
                  </a:cubicBezTo>
                  <a:lnTo>
                    <a:pt x="18856" y="3464"/>
                  </a:lnTo>
                  <a:lnTo>
                    <a:pt x="18856" y="1066"/>
                  </a:lnTo>
                  <a:cubicBezTo>
                    <a:pt x="18584" y="850"/>
                    <a:pt x="18290" y="641"/>
                    <a:pt x="18006" y="474"/>
                  </a:cubicBezTo>
                  <a:cubicBezTo>
                    <a:pt x="17865" y="391"/>
                    <a:pt x="17723" y="356"/>
                    <a:pt x="17584" y="356"/>
                  </a:cubicBezTo>
                  <a:cubicBezTo>
                    <a:pt x="16744" y="356"/>
                    <a:pt x="16008" y="1658"/>
                    <a:pt x="16008" y="1658"/>
                  </a:cubicBezTo>
                  <a:cubicBezTo>
                    <a:pt x="16008" y="1658"/>
                    <a:pt x="15563" y="904"/>
                    <a:pt x="15024" y="137"/>
                  </a:cubicBezTo>
                  <a:cubicBezTo>
                    <a:pt x="14958" y="42"/>
                    <a:pt x="14871" y="1"/>
                    <a:pt x="14768"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8"/>
            <p:cNvSpPr/>
            <p:nvPr/>
          </p:nvSpPr>
          <p:spPr>
            <a:xfrm>
              <a:off x="-2976403" y="5725978"/>
              <a:ext cx="1848997" cy="557408"/>
            </a:xfrm>
            <a:custGeom>
              <a:avLst/>
              <a:gdLst/>
              <a:ahLst/>
              <a:cxnLst/>
              <a:rect l="l" t="t" r="r" b="b"/>
              <a:pathLst>
                <a:path w="9351" h="2819" extrusionOk="0">
                  <a:moveTo>
                    <a:pt x="5262" y="1"/>
                  </a:moveTo>
                  <a:cubicBezTo>
                    <a:pt x="4528" y="1"/>
                    <a:pt x="3013" y="2119"/>
                    <a:pt x="3013" y="2119"/>
                  </a:cubicBezTo>
                  <a:cubicBezTo>
                    <a:pt x="3013" y="2119"/>
                    <a:pt x="2368" y="843"/>
                    <a:pt x="1492" y="489"/>
                  </a:cubicBezTo>
                  <a:cubicBezTo>
                    <a:pt x="1431" y="465"/>
                    <a:pt x="1372" y="453"/>
                    <a:pt x="1313" y="453"/>
                  </a:cubicBezTo>
                  <a:cubicBezTo>
                    <a:pt x="533" y="453"/>
                    <a:pt x="1" y="2504"/>
                    <a:pt x="1" y="2504"/>
                  </a:cubicBezTo>
                  <a:cubicBezTo>
                    <a:pt x="1" y="2504"/>
                    <a:pt x="486" y="1149"/>
                    <a:pt x="1287" y="1149"/>
                  </a:cubicBezTo>
                  <a:cubicBezTo>
                    <a:pt x="1726" y="1149"/>
                    <a:pt x="2260" y="1556"/>
                    <a:pt x="2862" y="2819"/>
                  </a:cubicBezTo>
                  <a:cubicBezTo>
                    <a:pt x="2862" y="2819"/>
                    <a:pt x="4361" y="898"/>
                    <a:pt x="5027" y="898"/>
                  </a:cubicBezTo>
                  <a:cubicBezTo>
                    <a:pt x="5039" y="898"/>
                    <a:pt x="5051" y="898"/>
                    <a:pt x="5063" y="900"/>
                  </a:cubicBezTo>
                  <a:cubicBezTo>
                    <a:pt x="5854" y="991"/>
                    <a:pt x="6434" y="2666"/>
                    <a:pt x="6434" y="2666"/>
                  </a:cubicBezTo>
                  <a:cubicBezTo>
                    <a:pt x="6434" y="2666"/>
                    <a:pt x="7330" y="612"/>
                    <a:pt x="8417" y="612"/>
                  </a:cubicBezTo>
                  <a:cubicBezTo>
                    <a:pt x="8718" y="612"/>
                    <a:pt x="9035" y="770"/>
                    <a:pt x="9350" y="1174"/>
                  </a:cubicBezTo>
                  <a:lnTo>
                    <a:pt x="9350" y="1066"/>
                  </a:lnTo>
                  <a:cubicBezTo>
                    <a:pt x="9078" y="850"/>
                    <a:pt x="8784" y="641"/>
                    <a:pt x="8500" y="474"/>
                  </a:cubicBezTo>
                  <a:cubicBezTo>
                    <a:pt x="8359" y="391"/>
                    <a:pt x="8217" y="356"/>
                    <a:pt x="8078" y="356"/>
                  </a:cubicBezTo>
                  <a:cubicBezTo>
                    <a:pt x="7238" y="356"/>
                    <a:pt x="6502" y="1658"/>
                    <a:pt x="6502" y="1658"/>
                  </a:cubicBezTo>
                  <a:cubicBezTo>
                    <a:pt x="6502" y="1658"/>
                    <a:pt x="6057" y="904"/>
                    <a:pt x="5518" y="137"/>
                  </a:cubicBezTo>
                  <a:cubicBezTo>
                    <a:pt x="5452" y="42"/>
                    <a:pt x="5365" y="1"/>
                    <a:pt x="5262" y="1"/>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8"/>
            <p:cNvSpPr/>
            <p:nvPr/>
          </p:nvSpPr>
          <p:spPr>
            <a:xfrm>
              <a:off x="-6260163" y="5008798"/>
              <a:ext cx="341682" cy="149881"/>
            </a:xfrm>
            <a:custGeom>
              <a:avLst/>
              <a:gdLst/>
              <a:ahLst/>
              <a:cxnLst/>
              <a:rect l="l" t="t" r="r" b="b"/>
              <a:pathLst>
                <a:path w="1728" h="758" extrusionOk="0">
                  <a:moveTo>
                    <a:pt x="630" y="0"/>
                  </a:moveTo>
                  <a:cubicBezTo>
                    <a:pt x="566" y="0"/>
                    <a:pt x="503" y="8"/>
                    <a:pt x="440" y="25"/>
                  </a:cubicBezTo>
                  <a:cubicBezTo>
                    <a:pt x="199" y="92"/>
                    <a:pt x="0" y="328"/>
                    <a:pt x="15" y="572"/>
                  </a:cubicBezTo>
                  <a:cubicBezTo>
                    <a:pt x="159" y="475"/>
                    <a:pt x="354" y="400"/>
                    <a:pt x="612" y="400"/>
                  </a:cubicBezTo>
                  <a:cubicBezTo>
                    <a:pt x="900" y="400"/>
                    <a:pt x="1267" y="494"/>
                    <a:pt x="1728" y="758"/>
                  </a:cubicBezTo>
                  <a:cubicBezTo>
                    <a:pt x="1571" y="553"/>
                    <a:pt x="1409" y="349"/>
                    <a:pt x="1201" y="198"/>
                  </a:cubicBezTo>
                  <a:cubicBezTo>
                    <a:pt x="1035" y="80"/>
                    <a:pt x="832" y="0"/>
                    <a:pt x="630"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8"/>
            <p:cNvSpPr/>
            <p:nvPr/>
          </p:nvSpPr>
          <p:spPr>
            <a:xfrm>
              <a:off x="-5920655" y="4933264"/>
              <a:ext cx="628789" cy="524189"/>
            </a:xfrm>
            <a:custGeom>
              <a:avLst/>
              <a:gdLst/>
              <a:ahLst/>
              <a:cxnLst/>
              <a:rect l="l" t="t" r="r" b="b"/>
              <a:pathLst>
                <a:path w="3180" h="2651" extrusionOk="0">
                  <a:moveTo>
                    <a:pt x="329" y="0"/>
                  </a:moveTo>
                  <a:cubicBezTo>
                    <a:pt x="320" y="0"/>
                    <a:pt x="311" y="1"/>
                    <a:pt x="301" y="2"/>
                  </a:cubicBezTo>
                  <a:cubicBezTo>
                    <a:pt x="148" y="17"/>
                    <a:pt x="34" y="167"/>
                    <a:pt x="17" y="320"/>
                  </a:cubicBezTo>
                  <a:cubicBezTo>
                    <a:pt x="0" y="473"/>
                    <a:pt x="60" y="625"/>
                    <a:pt x="138" y="759"/>
                  </a:cubicBezTo>
                  <a:cubicBezTo>
                    <a:pt x="283" y="1006"/>
                    <a:pt x="488" y="1212"/>
                    <a:pt x="736" y="1357"/>
                  </a:cubicBezTo>
                  <a:cubicBezTo>
                    <a:pt x="500" y="1276"/>
                    <a:pt x="261" y="1203"/>
                    <a:pt x="19" y="1142"/>
                  </a:cubicBezTo>
                  <a:lnTo>
                    <a:pt x="19" y="1142"/>
                  </a:lnTo>
                  <a:cubicBezTo>
                    <a:pt x="148" y="1183"/>
                    <a:pt x="1769" y="1702"/>
                    <a:pt x="3180" y="2651"/>
                  </a:cubicBezTo>
                  <a:cubicBezTo>
                    <a:pt x="3125" y="2610"/>
                    <a:pt x="3068" y="2570"/>
                    <a:pt x="3012" y="2530"/>
                  </a:cubicBezTo>
                  <a:cubicBezTo>
                    <a:pt x="2750" y="2345"/>
                    <a:pt x="2477" y="2174"/>
                    <a:pt x="2197" y="2017"/>
                  </a:cubicBezTo>
                  <a:cubicBezTo>
                    <a:pt x="2202" y="1760"/>
                    <a:pt x="2203" y="813"/>
                    <a:pt x="2004" y="474"/>
                  </a:cubicBezTo>
                  <a:cubicBezTo>
                    <a:pt x="1936" y="357"/>
                    <a:pt x="1837" y="238"/>
                    <a:pt x="1702" y="217"/>
                  </a:cubicBezTo>
                  <a:cubicBezTo>
                    <a:pt x="1688" y="215"/>
                    <a:pt x="1674" y="214"/>
                    <a:pt x="1660" y="214"/>
                  </a:cubicBezTo>
                  <a:cubicBezTo>
                    <a:pt x="1554" y="214"/>
                    <a:pt x="1452" y="274"/>
                    <a:pt x="1389" y="360"/>
                  </a:cubicBezTo>
                  <a:cubicBezTo>
                    <a:pt x="1317" y="457"/>
                    <a:pt x="1289" y="580"/>
                    <a:pt x="1284" y="701"/>
                  </a:cubicBezTo>
                  <a:cubicBezTo>
                    <a:pt x="1273" y="988"/>
                    <a:pt x="1388" y="1272"/>
                    <a:pt x="1560" y="1502"/>
                  </a:cubicBezTo>
                  <a:cubicBezTo>
                    <a:pt x="1658" y="1633"/>
                    <a:pt x="1772" y="1751"/>
                    <a:pt x="1899" y="1857"/>
                  </a:cubicBezTo>
                  <a:cubicBezTo>
                    <a:pt x="1600" y="1702"/>
                    <a:pt x="1291" y="1566"/>
                    <a:pt x="977" y="1446"/>
                  </a:cubicBezTo>
                  <a:cubicBezTo>
                    <a:pt x="970" y="1074"/>
                    <a:pt x="888" y="707"/>
                    <a:pt x="736" y="369"/>
                  </a:cubicBezTo>
                  <a:cubicBezTo>
                    <a:pt x="657" y="191"/>
                    <a:pt x="517" y="0"/>
                    <a:pt x="329"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8"/>
            <p:cNvSpPr/>
            <p:nvPr/>
          </p:nvSpPr>
          <p:spPr>
            <a:xfrm>
              <a:off x="-5326070" y="5140093"/>
              <a:ext cx="202676" cy="376087"/>
            </a:xfrm>
            <a:custGeom>
              <a:avLst/>
              <a:gdLst/>
              <a:ahLst/>
              <a:cxnLst/>
              <a:rect l="l" t="t" r="r" b="b"/>
              <a:pathLst>
                <a:path w="1025" h="1902" extrusionOk="0">
                  <a:moveTo>
                    <a:pt x="407" y="1"/>
                  </a:moveTo>
                  <a:cubicBezTo>
                    <a:pt x="380" y="1"/>
                    <a:pt x="354" y="4"/>
                    <a:pt x="328" y="10"/>
                  </a:cubicBezTo>
                  <a:cubicBezTo>
                    <a:pt x="107" y="68"/>
                    <a:pt x="20" y="335"/>
                    <a:pt x="13" y="562"/>
                  </a:cubicBezTo>
                  <a:cubicBezTo>
                    <a:pt x="0" y="1011"/>
                    <a:pt x="153" y="1449"/>
                    <a:pt x="441" y="1792"/>
                  </a:cubicBezTo>
                  <a:cubicBezTo>
                    <a:pt x="490" y="1828"/>
                    <a:pt x="540" y="1865"/>
                    <a:pt x="588" y="1901"/>
                  </a:cubicBezTo>
                  <a:lnTo>
                    <a:pt x="628" y="1868"/>
                  </a:lnTo>
                  <a:cubicBezTo>
                    <a:pt x="927" y="1478"/>
                    <a:pt x="1024" y="942"/>
                    <a:pt x="883" y="471"/>
                  </a:cubicBezTo>
                  <a:cubicBezTo>
                    <a:pt x="846" y="343"/>
                    <a:pt x="789" y="216"/>
                    <a:pt x="694" y="123"/>
                  </a:cubicBezTo>
                  <a:cubicBezTo>
                    <a:pt x="617" y="50"/>
                    <a:pt x="512" y="1"/>
                    <a:pt x="407" y="1"/>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8"/>
            <p:cNvSpPr/>
            <p:nvPr/>
          </p:nvSpPr>
          <p:spPr>
            <a:xfrm>
              <a:off x="-5064074" y="5368080"/>
              <a:ext cx="251516" cy="603480"/>
            </a:xfrm>
            <a:custGeom>
              <a:avLst/>
              <a:gdLst/>
              <a:ahLst/>
              <a:cxnLst/>
              <a:rect l="l" t="t" r="r" b="b"/>
              <a:pathLst>
                <a:path w="1272" h="3052" extrusionOk="0">
                  <a:moveTo>
                    <a:pt x="562" y="0"/>
                  </a:moveTo>
                  <a:cubicBezTo>
                    <a:pt x="533" y="0"/>
                    <a:pt x="504" y="5"/>
                    <a:pt x="475" y="13"/>
                  </a:cubicBezTo>
                  <a:cubicBezTo>
                    <a:pt x="0" y="159"/>
                    <a:pt x="59" y="1146"/>
                    <a:pt x="272" y="1716"/>
                  </a:cubicBezTo>
                  <a:cubicBezTo>
                    <a:pt x="395" y="1870"/>
                    <a:pt x="506" y="2035"/>
                    <a:pt x="604" y="2206"/>
                  </a:cubicBezTo>
                  <a:cubicBezTo>
                    <a:pt x="826" y="2604"/>
                    <a:pt x="1040" y="2874"/>
                    <a:pt x="1242" y="3052"/>
                  </a:cubicBezTo>
                  <a:cubicBezTo>
                    <a:pt x="1244" y="3034"/>
                    <a:pt x="1241" y="3017"/>
                    <a:pt x="1232" y="3003"/>
                  </a:cubicBezTo>
                  <a:cubicBezTo>
                    <a:pt x="1007" y="2651"/>
                    <a:pt x="759" y="2315"/>
                    <a:pt x="491" y="1995"/>
                  </a:cubicBezTo>
                  <a:cubicBezTo>
                    <a:pt x="655" y="1789"/>
                    <a:pt x="1271" y="948"/>
                    <a:pt x="958" y="285"/>
                  </a:cubicBezTo>
                  <a:cubicBezTo>
                    <a:pt x="886" y="132"/>
                    <a:pt x="725" y="0"/>
                    <a:pt x="562"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8"/>
            <p:cNvSpPr/>
            <p:nvPr/>
          </p:nvSpPr>
          <p:spPr>
            <a:xfrm>
              <a:off x="-3371870" y="4500029"/>
              <a:ext cx="774716" cy="1551211"/>
            </a:xfrm>
            <a:custGeom>
              <a:avLst/>
              <a:gdLst/>
              <a:ahLst/>
              <a:cxnLst/>
              <a:rect l="l" t="t" r="r" b="b"/>
              <a:pathLst>
                <a:path w="3918" h="7845" extrusionOk="0">
                  <a:moveTo>
                    <a:pt x="2989" y="1"/>
                  </a:moveTo>
                  <a:cubicBezTo>
                    <a:pt x="2922" y="1"/>
                    <a:pt x="2856" y="12"/>
                    <a:pt x="2793" y="35"/>
                  </a:cubicBezTo>
                  <a:cubicBezTo>
                    <a:pt x="2756" y="48"/>
                    <a:pt x="2719" y="65"/>
                    <a:pt x="2686" y="88"/>
                  </a:cubicBezTo>
                  <a:cubicBezTo>
                    <a:pt x="2476" y="222"/>
                    <a:pt x="2364" y="473"/>
                    <a:pt x="2337" y="722"/>
                  </a:cubicBezTo>
                  <a:cubicBezTo>
                    <a:pt x="2312" y="960"/>
                    <a:pt x="2354" y="1198"/>
                    <a:pt x="2399" y="1433"/>
                  </a:cubicBezTo>
                  <a:cubicBezTo>
                    <a:pt x="2291" y="1641"/>
                    <a:pt x="2192" y="1853"/>
                    <a:pt x="2103" y="2070"/>
                  </a:cubicBezTo>
                  <a:cubicBezTo>
                    <a:pt x="2154" y="1809"/>
                    <a:pt x="2138" y="1539"/>
                    <a:pt x="2056" y="1286"/>
                  </a:cubicBezTo>
                  <a:cubicBezTo>
                    <a:pt x="2011" y="1150"/>
                    <a:pt x="1944" y="1014"/>
                    <a:pt x="1827" y="931"/>
                  </a:cubicBezTo>
                  <a:cubicBezTo>
                    <a:pt x="1766" y="888"/>
                    <a:pt x="1690" y="864"/>
                    <a:pt x="1616" y="864"/>
                  </a:cubicBezTo>
                  <a:cubicBezTo>
                    <a:pt x="1548" y="864"/>
                    <a:pt x="1481" y="885"/>
                    <a:pt x="1430" y="932"/>
                  </a:cubicBezTo>
                  <a:cubicBezTo>
                    <a:pt x="1292" y="1060"/>
                    <a:pt x="1339" y="1288"/>
                    <a:pt x="1415" y="1460"/>
                  </a:cubicBezTo>
                  <a:cubicBezTo>
                    <a:pt x="1557" y="1775"/>
                    <a:pt x="1761" y="2059"/>
                    <a:pt x="2014" y="2293"/>
                  </a:cubicBezTo>
                  <a:cubicBezTo>
                    <a:pt x="1903" y="2585"/>
                    <a:pt x="1809" y="2883"/>
                    <a:pt x="1732" y="3185"/>
                  </a:cubicBezTo>
                  <a:cubicBezTo>
                    <a:pt x="1736" y="3033"/>
                    <a:pt x="1724" y="2881"/>
                    <a:pt x="1695" y="2731"/>
                  </a:cubicBezTo>
                  <a:cubicBezTo>
                    <a:pt x="1640" y="2470"/>
                    <a:pt x="1514" y="2215"/>
                    <a:pt x="1307" y="2046"/>
                  </a:cubicBezTo>
                  <a:cubicBezTo>
                    <a:pt x="1221" y="1975"/>
                    <a:pt x="1119" y="1917"/>
                    <a:pt x="1007" y="1908"/>
                  </a:cubicBezTo>
                  <a:cubicBezTo>
                    <a:pt x="996" y="1907"/>
                    <a:pt x="986" y="1907"/>
                    <a:pt x="975" y="1907"/>
                  </a:cubicBezTo>
                  <a:cubicBezTo>
                    <a:pt x="873" y="1907"/>
                    <a:pt x="770" y="1951"/>
                    <a:pt x="714" y="2036"/>
                  </a:cubicBezTo>
                  <a:cubicBezTo>
                    <a:pt x="646" y="2143"/>
                    <a:pt x="667" y="2284"/>
                    <a:pt x="706" y="2405"/>
                  </a:cubicBezTo>
                  <a:cubicBezTo>
                    <a:pt x="820" y="2752"/>
                    <a:pt x="1476" y="3336"/>
                    <a:pt x="1657" y="3491"/>
                  </a:cubicBezTo>
                  <a:cubicBezTo>
                    <a:pt x="1593" y="3782"/>
                    <a:pt x="1545" y="4076"/>
                    <a:pt x="1510" y="4373"/>
                  </a:cubicBezTo>
                  <a:cubicBezTo>
                    <a:pt x="1489" y="4563"/>
                    <a:pt x="1474" y="4754"/>
                    <a:pt x="1465" y="4945"/>
                  </a:cubicBezTo>
                  <a:cubicBezTo>
                    <a:pt x="1421" y="4503"/>
                    <a:pt x="1207" y="4095"/>
                    <a:pt x="867" y="3810"/>
                  </a:cubicBezTo>
                  <a:cubicBezTo>
                    <a:pt x="754" y="3715"/>
                    <a:pt x="604" y="3636"/>
                    <a:pt x="464" y="3636"/>
                  </a:cubicBezTo>
                  <a:cubicBezTo>
                    <a:pt x="403" y="3636"/>
                    <a:pt x="344" y="3651"/>
                    <a:pt x="290" y="3687"/>
                  </a:cubicBezTo>
                  <a:cubicBezTo>
                    <a:pt x="186" y="3757"/>
                    <a:pt x="138" y="3888"/>
                    <a:pt x="143" y="4011"/>
                  </a:cubicBezTo>
                  <a:cubicBezTo>
                    <a:pt x="148" y="4134"/>
                    <a:pt x="200" y="4252"/>
                    <a:pt x="265" y="4356"/>
                  </a:cubicBezTo>
                  <a:cubicBezTo>
                    <a:pt x="512" y="4749"/>
                    <a:pt x="930" y="5003"/>
                    <a:pt x="1393" y="5042"/>
                  </a:cubicBezTo>
                  <a:lnTo>
                    <a:pt x="1461" y="5031"/>
                  </a:lnTo>
                  <a:lnTo>
                    <a:pt x="1461" y="5031"/>
                  </a:lnTo>
                  <a:cubicBezTo>
                    <a:pt x="1443" y="5479"/>
                    <a:pt x="1460" y="5929"/>
                    <a:pt x="1510" y="6374"/>
                  </a:cubicBezTo>
                  <a:cubicBezTo>
                    <a:pt x="1298" y="5943"/>
                    <a:pt x="773" y="5369"/>
                    <a:pt x="371" y="5369"/>
                  </a:cubicBezTo>
                  <a:cubicBezTo>
                    <a:pt x="304" y="5369"/>
                    <a:pt x="240" y="5385"/>
                    <a:pt x="182" y="5421"/>
                  </a:cubicBezTo>
                  <a:cubicBezTo>
                    <a:pt x="24" y="5517"/>
                    <a:pt x="1" y="5753"/>
                    <a:pt x="73" y="5923"/>
                  </a:cubicBezTo>
                  <a:cubicBezTo>
                    <a:pt x="339" y="6551"/>
                    <a:pt x="1302" y="6642"/>
                    <a:pt x="1547" y="6655"/>
                  </a:cubicBezTo>
                  <a:cubicBezTo>
                    <a:pt x="1603" y="7039"/>
                    <a:pt x="1684" y="7418"/>
                    <a:pt x="1789" y="7791"/>
                  </a:cubicBezTo>
                  <a:cubicBezTo>
                    <a:pt x="1799" y="7823"/>
                    <a:pt x="1829" y="7845"/>
                    <a:pt x="1860" y="7845"/>
                  </a:cubicBezTo>
                  <a:cubicBezTo>
                    <a:pt x="1867" y="7845"/>
                    <a:pt x="1874" y="7844"/>
                    <a:pt x="1881" y="7842"/>
                  </a:cubicBezTo>
                  <a:cubicBezTo>
                    <a:pt x="1920" y="7831"/>
                    <a:pt x="1943" y="7790"/>
                    <a:pt x="1931" y="7750"/>
                  </a:cubicBezTo>
                  <a:cubicBezTo>
                    <a:pt x="1821" y="7381"/>
                    <a:pt x="1736" y="7004"/>
                    <a:pt x="1676" y="6623"/>
                  </a:cubicBezTo>
                  <a:cubicBezTo>
                    <a:pt x="2203" y="6436"/>
                    <a:pt x="3918" y="5797"/>
                    <a:pt x="3248" y="5364"/>
                  </a:cubicBezTo>
                  <a:cubicBezTo>
                    <a:pt x="3108" y="5273"/>
                    <a:pt x="2974" y="5235"/>
                    <a:pt x="2848" y="5235"/>
                  </a:cubicBezTo>
                  <a:cubicBezTo>
                    <a:pt x="2238" y="5235"/>
                    <a:pt x="1806" y="6145"/>
                    <a:pt x="1659" y="6506"/>
                  </a:cubicBezTo>
                  <a:cubicBezTo>
                    <a:pt x="1594" y="6059"/>
                    <a:pt x="1565" y="5607"/>
                    <a:pt x="1570" y="5157"/>
                  </a:cubicBezTo>
                  <a:cubicBezTo>
                    <a:pt x="1570" y="5094"/>
                    <a:pt x="1572" y="5029"/>
                    <a:pt x="1574" y="4965"/>
                  </a:cubicBezTo>
                  <a:lnTo>
                    <a:pt x="1576" y="4965"/>
                  </a:lnTo>
                  <a:cubicBezTo>
                    <a:pt x="2054" y="4927"/>
                    <a:pt x="3372" y="4764"/>
                    <a:pt x="3290" y="4319"/>
                  </a:cubicBezTo>
                  <a:cubicBezTo>
                    <a:pt x="3240" y="4052"/>
                    <a:pt x="3088" y="3949"/>
                    <a:pt x="2892" y="3949"/>
                  </a:cubicBezTo>
                  <a:cubicBezTo>
                    <a:pt x="2456" y="3949"/>
                    <a:pt x="1801" y="4463"/>
                    <a:pt x="1585" y="4806"/>
                  </a:cubicBezTo>
                  <a:cubicBezTo>
                    <a:pt x="1583" y="4808"/>
                    <a:pt x="1581" y="4811"/>
                    <a:pt x="1580" y="4814"/>
                  </a:cubicBezTo>
                  <a:cubicBezTo>
                    <a:pt x="1587" y="4671"/>
                    <a:pt x="1597" y="4527"/>
                    <a:pt x="1612" y="4383"/>
                  </a:cubicBezTo>
                  <a:cubicBezTo>
                    <a:pt x="1636" y="4134"/>
                    <a:pt x="1674" y="3885"/>
                    <a:pt x="1721" y="3637"/>
                  </a:cubicBezTo>
                  <a:lnTo>
                    <a:pt x="1724" y="3637"/>
                  </a:lnTo>
                  <a:cubicBezTo>
                    <a:pt x="1953" y="3619"/>
                    <a:pt x="2775" y="3540"/>
                    <a:pt x="3118" y="3379"/>
                  </a:cubicBezTo>
                  <a:cubicBezTo>
                    <a:pt x="3312" y="3287"/>
                    <a:pt x="3511" y="3112"/>
                    <a:pt x="3472" y="2902"/>
                  </a:cubicBezTo>
                  <a:cubicBezTo>
                    <a:pt x="3438" y="2713"/>
                    <a:pt x="3261" y="2662"/>
                    <a:pt x="3090" y="2662"/>
                  </a:cubicBezTo>
                  <a:cubicBezTo>
                    <a:pt x="2957" y="2662"/>
                    <a:pt x="2826" y="2693"/>
                    <a:pt x="2770" y="2715"/>
                  </a:cubicBezTo>
                  <a:cubicBezTo>
                    <a:pt x="2357" y="2873"/>
                    <a:pt x="2001" y="3152"/>
                    <a:pt x="1747" y="3516"/>
                  </a:cubicBezTo>
                  <a:cubicBezTo>
                    <a:pt x="1746" y="3517"/>
                    <a:pt x="1744" y="3518"/>
                    <a:pt x="1743" y="3519"/>
                  </a:cubicBezTo>
                  <a:cubicBezTo>
                    <a:pt x="1755" y="3463"/>
                    <a:pt x="1768" y="3405"/>
                    <a:pt x="1780" y="3349"/>
                  </a:cubicBezTo>
                  <a:cubicBezTo>
                    <a:pt x="1860" y="2998"/>
                    <a:pt x="1961" y="2655"/>
                    <a:pt x="2084" y="2318"/>
                  </a:cubicBezTo>
                  <a:cubicBezTo>
                    <a:pt x="2190" y="2337"/>
                    <a:pt x="2296" y="2347"/>
                    <a:pt x="2402" y="2347"/>
                  </a:cubicBezTo>
                  <a:cubicBezTo>
                    <a:pt x="2695" y="2347"/>
                    <a:pt x="2985" y="2275"/>
                    <a:pt x="3246" y="2134"/>
                  </a:cubicBezTo>
                  <a:cubicBezTo>
                    <a:pt x="3338" y="2083"/>
                    <a:pt x="3428" y="2022"/>
                    <a:pt x="3479" y="1930"/>
                  </a:cubicBezTo>
                  <a:cubicBezTo>
                    <a:pt x="3528" y="1839"/>
                    <a:pt x="3527" y="1712"/>
                    <a:pt x="3451" y="1641"/>
                  </a:cubicBezTo>
                  <a:cubicBezTo>
                    <a:pt x="3397" y="1593"/>
                    <a:pt x="3322" y="1582"/>
                    <a:pt x="3248" y="1582"/>
                  </a:cubicBezTo>
                  <a:cubicBezTo>
                    <a:pt x="3237" y="1582"/>
                    <a:pt x="3226" y="1582"/>
                    <a:pt x="3214" y="1582"/>
                  </a:cubicBezTo>
                  <a:cubicBezTo>
                    <a:pt x="2789" y="1600"/>
                    <a:pt x="2378" y="1829"/>
                    <a:pt x="2136" y="2179"/>
                  </a:cubicBezTo>
                  <a:cubicBezTo>
                    <a:pt x="2228" y="1940"/>
                    <a:pt x="2331" y="1706"/>
                    <a:pt x="2445" y="1476"/>
                  </a:cubicBezTo>
                  <a:cubicBezTo>
                    <a:pt x="2598" y="1361"/>
                    <a:pt x="2771" y="1274"/>
                    <a:pt x="2934" y="1173"/>
                  </a:cubicBezTo>
                  <a:cubicBezTo>
                    <a:pt x="3110" y="1065"/>
                    <a:pt x="3278" y="933"/>
                    <a:pt x="3378" y="752"/>
                  </a:cubicBezTo>
                  <a:cubicBezTo>
                    <a:pt x="3477" y="571"/>
                    <a:pt x="3488" y="330"/>
                    <a:pt x="3363" y="168"/>
                  </a:cubicBezTo>
                  <a:cubicBezTo>
                    <a:pt x="3275" y="55"/>
                    <a:pt x="3133" y="1"/>
                    <a:pt x="2989"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8"/>
            <p:cNvSpPr/>
            <p:nvPr/>
          </p:nvSpPr>
          <p:spPr>
            <a:xfrm>
              <a:off x="-3063999" y="5519742"/>
              <a:ext cx="466846" cy="290271"/>
            </a:xfrm>
            <a:custGeom>
              <a:avLst/>
              <a:gdLst/>
              <a:ahLst/>
              <a:cxnLst/>
              <a:rect l="l" t="t" r="r" b="b"/>
              <a:pathLst>
                <a:path w="2361" h="1468" extrusionOk="0">
                  <a:moveTo>
                    <a:pt x="13" y="0"/>
                  </a:moveTo>
                  <a:cubicBezTo>
                    <a:pt x="0" y="529"/>
                    <a:pt x="35" y="1034"/>
                    <a:pt x="119" y="1468"/>
                  </a:cubicBezTo>
                  <a:cubicBezTo>
                    <a:pt x="646" y="1279"/>
                    <a:pt x="2361" y="640"/>
                    <a:pt x="1691" y="207"/>
                  </a:cubicBezTo>
                  <a:cubicBezTo>
                    <a:pt x="1551" y="117"/>
                    <a:pt x="1418" y="78"/>
                    <a:pt x="1292" y="78"/>
                  </a:cubicBezTo>
                  <a:cubicBezTo>
                    <a:pt x="681" y="78"/>
                    <a:pt x="249" y="989"/>
                    <a:pt x="102" y="1349"/>
                  </a:cubicBezTo>
                  <a:cubicBezTo>
                    <a:pt x="37" y="902"/>
                    <a:pt x="8" y="452"/>
                    <a:pt x="13"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8"/>
            <p:cNvSpPr/>
            <p:nvPr/>
          </p:nvSpPr>
          <p:spPr>
            <a:xfrm>
              <a:off x="-3060242" y="5280879"/>
              <a:ext cx="355128" cy="201094"/>
            </a:xfrm>
            <a:custGeom>
              <a:avLst/>
              <a:gdLst/>
              <a:ahLst/>
              <a:cxnLst/>
              <a:rect l="l" t="t" r="r" b="b"/>
              <a:pathLst>
                <a:path w="1796" h="1017" extrusionOk="0">
                  <a:moveTo>
                    <a:pt x="1316" y="0"/>
                  </a:moveTo>
                  <a:cubicBezTo>
                    <a:pt x="880" y="0"/>
                    <a:pt x="225" y="514"/>
                    <a:pt x="9" y="857"/>
                  </a:cubicBezTo>
                  <a:cubicBezTo>
                    <a:pt x="5" y="911"/>
                    <a:pt x="3" y="964"/>
                    <a:pt x="0" y="1016"/>
                  </a:cubicBezTo>
                  <a:cubicBezTo>
                    <a:pt x="478" y="978"/>
                    <a:pt x="1796" y="815"/>
                    <a:pt x="1714" y="370"/>
                  </a:cubicBezTo>
                  <a:cubicBezTo>
                    <a:pt x="1664" y="103"/>
                    <a:pt x="1512" y="0"/>
                    <a:pt x="1316"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8"/>
            <p:cNvSpPr/>
            <p:nvPr/>
          </p:nvSpPr>
          <p:spPr>
            <a:xfrm>
              <a:off x="-2888412" y="4499831"/>
              <a:ext cx="206433" cy="292249"/>
            </a:xfrm>
            <a:custGeom>
              <a:avLst/>
              <a:gdLst/>
              <a:ahLst/>
              <a:cxnLst/>
              <a:rect l="l" t="t" r="r" b="b"/>
              <a:pathLst>
                <a:path w="1044" h="1478" extrusionOk="0">
                  <a:moveTo>
                    <a:pt x="545" y="1"/>
                  </a:moveTo>
                  <a:cubicBezTo>
                    <a:pt x="478" y="1"/>
                    <a:pt x="410" y="13"/>
                    <a:pt x="347" y="36"/>
                  </a:cubicBezTo>
                  <a:cubicBezTo>
                    <a:pt x="428" y="285"/>
                    <a:pt x="431" y="735"/>
                    <a:pt x="0" y="1477"/>
                  </a:cubicBezTo>
                  <a:cubicBezTo>
                    <a:pt x="153" y="1362"/>
                    <a:pt x="326" y="1275"/>
                    <a:pt x="489" y="1174"/>
                  </a:cubicBezTo>
                  <a:cubicBezTo>
                    <a:pt x="665" y="1066"/>
                    <a:pt x="833" y="934"/>
                    <a:pt x="932" y="753"/>
                  </a:cubicBezTo>
                  <a:cubicBezTo>
                    <a:pt x="1030" y="572"/>
                    <a:pt x="1043" y="331"/>
                    <a:pt x="918" y="168"/>
                  </a:cubicBezTo>
                  <a:cubicBezTo>
                    <a:pt x="829" y="55"/>
                    <a:pt x="688" y="1"/>
                    <a:pt x="545" y="1"/>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8"/>
            <p:cNvSpPr/>
            <p:nvPr/>
          </p:nvSpPr>
          <p:spPr>
            <a:xfrm>
              <a:off x="-3030978" y="5026396"/>
              <a:ext cx="353348" cy="192789"/>
            </a:xfrm>
            <a:custGeom>
              <a:avLst/>
              <a:gdLst/>
              <a:ahLst/>
              <a:cxnLst/>
              <a:rect l="l" t="t" r="r" b="b"/>
              <a:pathLst>
                <a:path w="1787" h="975" extrusionOk="0">
                  <a:moveTo>
                    <a:pt x="1366" y="0"/>
                  </a:moveTo>
                  <a:cubicBezTo>
                    <a:pt x="1233" y="0"/>
                    <a:pt x="1102" y="31"/>
                    <a:pt x="1046" y="53"/>
                  </a:cubicBezTo>
                  <a:cubicBezTo>
                    <a:pt x="633" y="211"/>
                    <a:pt x="277" y="490"/>
                    <a:pt x="23" y="854"/>
                  </a:cubicBezTo>
                  <a:cubicBezTo>
                    <a:pt x="15" y="894"/>
                    <a:pt x="8" y="935"/>
                    <a:pt x="0" y="975"/>
                  </a:cubicBezTo>
                  <a:cubicBezTo>
                    <a:pt x="229" y="957"/>
                    <a:pt x="1051" y="878"/>
                    <a:pt x="1394" y="717"/>
                  </a:cubicBezTo>
                  <a:cubicBezTo>
                    <a:pt x="1588" y="625"/>
                    <a:pt x="1787" y="450"/>
                    <a:pt x="1748" y="240"/>
                  </a:cubicBezTo>
                  <a:cubicBezTo>
                    <a:pt x="1714" y="51"/>
                    <a:pt x="1537" y="0"/>
                    <a:pt x="1366"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8"/>
            <p:cNvSpPr/>
            <p:nvPr/>
          </p:nvSpPr>
          <p:spPr>
            <a:xfrm>
              <a:off x="-3020103" y="4791884"/>
              <a:ext cx="346032" cy="370155"/>
            </a:xfrm>
            <a:custGeom>
              <a:avLst/>
              <a:gdLst/>
              <a:ahLst/>
              <a:cxnLst/>
              <a:rect l="l" t="t" r="r" b="b"/>
              <a:pathLst>
                <a:path w="1750" h="1872" extrusionOk="0">
                  <a:moveTo>
                    <a:pt x="665" y="0"/>
                  </a:moveTo>
                  <a:lnTo>
                    <a:pt x="665" y="0"/>
                  </a:lnTo>
                  <a:cubicBezTo>
                    <a:pt x="375" y="500"/>
                    <a:pt x="150" y="1162"/>
                    <a:pt x="1" y="1871"/>
                  </a:cubicBezTo>
                  <a:cubicBezTo>
                    <a:pt x="80" y="1522"/>
                    <a:pt x="182" y="1179"/>
                    <a:pt x="305" y="842"/>
                  </a:cubicBezTo>
                  <a:cubicBezTo>
                    <a:pt x="411" y="862"/>
                    <a:pt x="518" y="872"/>
                    <a:pt x="625" y="872"/>
                  </a:cubicBezTo>
                  <a:cubicBezTo>
                    <a:pt x="917" y="872"/>
                    <a:pt x="1206" y="799"/>
                    <a:pt x="1466" y="659"/>
                  </a:cubicBezTo>
                  <a:cubicBezTo>
                    <a:pt x="1558" y="608"/>
                    <a:pt x="1648" y="546"/>
                    <a:pt x="1699" y="456"/>
                  </a:cubicBezTo>
                  <a:cubicBezTo>
                    <a:pt x="1749" y="364"/>
                    <a:pt x="1747" y="236"/>
                    <a:pt x="1671" y="165"/>
                  </a:cubicBezTo>
                  <a:cubicBezTo>
                    <a:pt x="1618" y="117"/>
                    <a:pt x="1542" y="106"/>
                    <a:pt x="1468" y="106"/>
                  </a:cubicBezTo>
                  <a:cubicBezTo>
                    <a:pt x="1457" y="106"/>
                    <a:pt x="1445" y="106"/>
                    <a:pt x="1434" y="106"/>
                  </a:cubicBezTo>
                  <a:cubicBezTo>
                    <a:pt x="1010" y="124"/>
                    <a:pt x="599" y="353"/>
                    <a:pt x="357" y="703"/>
                  </a:cubicBezTo>
                  <a:cubicBezTo>
                    <a:pt x="449" y="464"/>
                    <a:pt x="551" y="230"/>
                    <a:pt x="665"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0"/>
        <p:cNvGrpSpPr/>
        <p:nvPr/>
      </p:nvGrpSpPr>
      <p:grpSpPr>
        <a:xfrm>
          <a:off x="0" y="0"/>
          <a:ext cx="0" cy="0"/>
          <a:chOff x="0" y="0"/>
          <a:chExt cx="0" cy="0"/>
        </a:xfrm>
      </p:grpSpPr>
      <p:sp>
        <p:nvSpPr>
          <p:cNvPr id="531" name="Google Shape;531;p9"/>
          <p:cNvSpPr/>
          <p:nvPr/>
        </p:nvSpPr>
        <p:spPr>
          <a:xfrm>
            <a:off x="-1" y="-95927"/>
            <a:ext cx="5787702" cy="4699338"/>
          </a:xfrm>
          <a:custGeom>
            <a:avLst/>
            <a:gdLst/>
            <a:ahLst/>
            <a:cxnLst/>
            <a:rect l="l" t="t" r="r" b="b"/>
            <a:pathLst>
              <a:path w="99831" h="81058" extrusionOk="0">
                <a:moveTo>
                  <a:pt x="0" y="0"/>
                </a:moveTo>
                <a:lnTo>
                  <a:pt x="0" y="81058"/>
                </a:lnTo>
                <a:cubicBezTo>
                  <a:pt x="151" y="80914"/>
                  <a:pt x="296" y="80762"/>
                  <a:pt x="447" y="80618"/>
                </a:cubicBezTo>
                <a:cubicBezTo>
                  <a:pt x="1089" y="79991"/>
                  <a:pt x="1680" y="79443"/>
                  <a:pt x="2256" y="78945"/>
                </a:cubicBezTo>
                <a:cubicBezTo>
                  <a:pt x="2884" y="78405"/>
                  <a:pt x="3453" y="77929"/>
                  <a:pt x="4008" y="77504"/>
                </a:cubicBezTo>
                <a:cubicBezTo>
                  <a:pt x="4736" y="76941"/>
                  <a:pt x="5385" y="76473"/>
                  <a:pt x="5991" y="76062"/>
                </a:cubicBezTo>
                <a:cubicBezTo>
                  <a:pt x="6676" y="75593"/>
                  <a:pt x="7303" y="75197"/>
                  <a:pt x="7894" y="74844"/>
                </a:cubicBezTo>
                <a:cubicBezTo>
                  <a:pt x="8608" y="74425"/>
                  <a:pt x="9256" y="74065"/>
                  <a:pt x="9876" y="73741"/>
                </a:cubicBezTo>
                <a:cubicBezTo>
                  <a:pt x="10597" y="73373"/>
                  <a:pt x="11268" y="73056"/>
                  <a:pt x="11909" y="72775"/>
                </a:cubicBezTo>
                <a:cubicBezTo>
                  <a:pt x="12385" y="72573"/>
                  <a:pt x="12767" y="72414"/>
                  <a:pt x="13128" y="72277"/>
                </a:cubicBezTo>
                <a:cubicBezTo>
                  <a:pt x="13445" y="72147"/>
                  <a:pt x="13798" y="72010"/>
                  <a:pt x="14180" y="71881"/>
                </a:cubicBezTo>
                <a:cubicBezTo>
                  <a:pt x="14598" y="71737"/>
                  <a:pt x="15081" y="71571"/>
                  <a:pt x="15564" y="71427"/>
                </a:cubicBezTo>
                <a:cubicBezTo>
                  <a:pt x="16040" y="71290"/>
                  <a:pt x="16487" y="71160"/>
                  <a:pt x="16948" y="71037"/>
                </a:cubicBezTo>
                <a:cubicBezTo>
                  <a:pt x="17518" y="70893"/>
                  <a:pt x="17950" y="70792"/>
                  <a:pt x="18354" y="70706"/>
                </a:cubicBezTo>
                <a:cubicBezTo>
                  <a:pt x="18909" y="70583"/>
                  <a:pt x="19356" y="70489"/>
                  <a:pt x="19745" y="70424"/>
                </a:cubicBezTo>
                <a:cubicBezTo>
                  <a:pt x="20697" y="70251"/>
                  <a:pt x="21641" y="70107"/>
                  <a:pt x="22550" y="69999"/>
                </a:cubicBezTo>
                <a:cubicBezTo>
                  <a:pt x="23595" y="69877"/>
                  <a:pt x="24626" y="69776"/>
                  <a:pt x="25606" y="69704"/>
                </a:cubicBezTo>
                <a:cubicBezTo>
                  <a:pt x="26551" y="69632"/>
                  <a:pt x="27502" y="69574"/>
                  <a:pt x="28432" y="69523"/>
                </a:cubicBezTo>
                <a:cubicBezTo>
                  <a:pt x="29463" y="69473"/>
                  <a:pt x="30487" y="69430"/>
                  <a:pt x="31511" y="69386"/>
                </a:cubicBezTo>
                <a:lnTo>
                  <a:pt x="31820" y="69372"/>
                </a:lnTo>
                <a:lnTo>
                  <a:pt x="32130" y="69358"/>
                </a:lnTo>
                <a:lnTo>
                  <a:pt x="32426" y="69350"/>
                </a:lnTo>
                <a:lnTo>
                  <a:pt x="32700" y="69336"/>
                </a:lnTo>
                <a:cubicBezTo>
                  <a:pt x="33248" y="69314"/>
                  <a:pt x="33796" y="69293"/>
                  <a:pt x="34351" y="69264"/>
                </a:cubicBezTo>
                <a:cubicBezTo>
                  <a:pt x="35338" y="69213"/>
                  <a:pt x="36391" y="69156"/>
                  <a:pt x="37429" y="69084"/>
                </a:cubicBezTo>
                <a:cubicBezTo>
                  <a:pt x="38539" y="68997"/>
                  <a:pt x="39412" y="68918"/>
                  <a:pt x="40262" y="68817"/>
                </a:cubicBezTo>
                <a:cubicBezTo>
                  <a:pt x="40760" y="68759"/>
                  <a:pt x="41235" y="68702"/>
                  <a:pt x="41718" y="68629"/>
                </a:cubicBezTo>
                <a:cubicBezTo>
                  <a:pt x="42201" y="68557"/>
                  <a:pt x="42533" y="68500"/>
                  <a:pt x="42836" y="68449"/>
                </a:cubicBezTo>
                <a:cubicBezTo>
                  <a:pt x="43203" y="68384"/>
                  <a:pt x="43578" y="68312"/>
                  <a:pt x="43939" y="68233"/>
                </a:cubicBezTo>
                <a:cubicBezTo>
                  <a:pt x="44292" y="68161"/>
                  <a:pt x="44660" y="68082"/>
                  <a:pt x="45035" y="67988"/>
                </a:cubicBezTo>
                <a:cubicBezTo>
                  <a:pt x="45907" y="67779"/>
                  <a:pt x="46664" y="67577"/>
                  <a:pt x="47356" y="67361"/>
                </a:cubicBezTo>
                <a:cubicBezTo>
                  <a:pt x="48207" y="67087"/>
                  <a:pt x="48956" y="66834"/>
                  <a:pt x="49641" y="66568"/>
                </a:cubicBezTo>
                <a:cubicBezTo>
                  <a:pt x="50427" y="66258"/>
                  <a:pt x="51148" y="65948"/>
                  <a:pt x="51854" y="65623"/>
                </a:cubicBezTo>
                <a:cubicBezTo>
                  <a:pt x="52294" y="65414"/>
                  <a:pt x="52662" y="65227"/>
                  <a:pt x="53015" y="65047"/>
                </a:cubicBezTo>
                <a:cubicBezTo>
                  <a:pt x="53339" y="64881"/>
                  <a:pt x="53664" y="64701"/>
                  <a:pt x="53988" y="64520"/>
                </a:cubicBezTo>
                <a:cubicBezTo>
                  <a:pt x="54680" y="64131"/>
                  <a:pt x="55293" y="63756"/>
                  <a:pt x="55870" y="63381"/>
                </a:cubicBezTo>
                <a:cubicBezTo>
                  <a:pt x="56475" y="62985"/>
                  <a:pt x="57023" y="62603"/>
                  <a:pt x="57535" y="62213"/>
                </a:cubicBezTo>
                <a:cubicBezTo>
                  <a:pt x="58162" y="61738"/>
                  <a:pt x="58681" y="61320"/>
                  <a:pt x="59128" y="60930"/>
                </a:cubicBezTo>
                <a:cubicBezTo>
                  <a:pt x="59359" y="60728"/>
                  <a:pt x="59669" y="60469"/>
                  <a:pt x="59964" y="60188"/>
                </a:cubicBezTo>
                <a:cubicBezTo>
                  <a:pt x="60195" y="59979"/>
                  <a:pt x="60419" y="59762"/>
                  <a:pt x="60642" y="59546"/>
                </a:cubicBezTo>
                <a:cubicBezTo>
                  <a:pt x="61139" y="59056"/>
                  <a:pt x="61608" y="58566"/>
                  <a:pt x="62069" y="58054"/>
                </a:cubicBezTo>
                <a:cubicBezTo>
                  <a:pt x="62560" y="57499"/>
                  <a:pt x="62999" y="56965"/>
                  <a:pt x="63410" y="56446"/>
                </a:cubicBezTo>
                <a:cubicBezTo>
                  <a:pt x="63879" y="55826"/>
                  <a:pt x="64290" y="55264"/>
                  <a:pt x="64657" y="54723"/>
                </a:cubicBezTo>
                <a:cubicBezTo>
                  <a:pt x="64838" y="54449"/>
                  <a:pt x="65018" y="54183"/>
                  <a:pt x="65191" y="53902"/>
                </a:cubicBezTo>
                <a:cubicBezTo>
                  <a:pt x="65364" y="53620"/>
                  <a:pt x="65537" y="53339"/>
                  <a:pt x="65703" y="53058"/>
                </a:cubicBezTo>
                <a:cubicBezTo>
                  <a:pt x="66157" y="52294"/>
                  <a:pt x="66525" y="51587"/>
                  <a:pt x="66849" y="50917"/>
                </a:cubicBezTo>
                <a:cubicBezTo>
                  <a:pt x="67245" y="50102"/>
                  <a:pt x="67577" y="49345"/>
                  <a:pt x="67873" y="48610"/>
                </a:cubicBezTo>
                <a:cubicBezTo>
                  <a:pt x="68211" y="47759"/>
                  <a:pt x="68500" y="46966"/>
                  <a:pt x="68731" y="46246"/>
                </a:cubicBezTo>
                <a:cubicBezTo>
                  <a:pt x="68853" y="45885"/>
                  <a:pt x="68968" y="45525"/>
                  <a:pt x="69077" y="45164"/>
                </a:cubicBezTo>
                <a:cubicBezTo>
                  <a:pt x="69192" y="44797"/>
                  <a:pt x="69300" y="44429"/>
                  <a:pt x="69401" y="44061"/>
                </a:cubicBezTo>
                <a:cubicBezTo>
                  <a:pt x="69596" y="43384"/>
                  <a:pt x="69761" y="42735"/>
                  <a:pt x="69927" y="42086"/>
                </a:cubicBezTo>
                <a:cubicBezTo>
                  <a:pt x="70107" y="41372"/>
                  <a:pt x="70266" y="40695"/>
                  <a:pt x="70410" y="40075"/>
                </a:cubicBezTo>
                <a:cubicBezTo>
                  <a:pt x="70699" y="38806"/>
                  <a:pt x="70987" y="37436"/>
                  <a:pt x="71232" y="36254"/>
                </a:cubicBezTo>
                <a:lnTo>
                  <a:pt x="71319" y="35850"/>
                </a:lnTo>
                <a:lnTo>
                  <a:pt x="71319" y="35821"/>
                </a:lnTo>
                <a:lnTo>
                  <a:pt x="71340" y="35728"/>
                </a:lnTo>
                <a:lnTo>
                  <a:pt x="71383" y="35533"/>
                </a:lnTo>
                <a:lnTo>
                  <a:pt x="71448" y="35223"/>
                </a:lnTo>
                <a:lnTo>
                  <a:pt x="71499" y="34985"/>
                </a:lnTo>
                <a:cubicBezTo>
                  <a:pt x="71679" y="34135"/>
                  <a:pt x="71852" y="33269"/>
                  <a:pt x="72039" y="32426"/>
                </a:cubicBezTo>
                <a:cubicBezTo>
                  <a:pt x="72328" y="31100"/>
                  <a:pt x="72587" y="29982"/>
                  <a:pt x="72905" y="28821"/>
                </a:cubicBezTo>
                <a:cubicBezTo>
                  <a:pt x="73222" y="27661"/>
                  <a:pt x="73539" y="26623"/>
                  <a:pt x="73863" y="25664"/>
                </a:cubicBezTo>
                <a:cubicBezTo>
                  <a:pt x="74274" y="24474"/>
                  <a:pt x="74678" y="23436"/>
                  <a:pt x="75082" y="22492"/>
                </a:cubicBezTo>
                <a:cubicBezTo>
                  <a:pt x="75565" y="21375"/>
                  <a:pt x="76040" y="20380"/>
                  <a:pt x="76531" y="19464"/>
                </a:cubicBezTo>
                <a:cubicBezTo>
                  <a:pt x="77071" y="18462"/>
                  <a:pt x="77590" y="17568"/>
                  <a:pt x="78131" y="16739"/>
                </a:cubicBezTo>
                <a:cubicBezTo>
                  <a:pt x="78643" y="15939"/>
                  <a:pt x="79133" y="15247"/>
                  <a:pt x="79609" y="14613"/>
                </a:cubicBezTo>
                <a:cubicBezTo>
                  <a:pt x="80142" y="13906"/>
                  <a:pt x="80640" y="13286"/>
                  <a:pt x="81123" y="12717"/>
                </a:cubicBezTo>
                <a:cubicBezTo>
                  <a:pt x="81757" y="11989"/>
                  <a:pt x="82348" y="11340"/>
                  <a:pt x="82947" y="10727"/>
                </a:cubicBezTo>
                <a:cubicBezTo>
                  <a:pt x="83516" y="10150"/>
                  <a:pt x="84042" y="9638"/>
                  <a:pt x="84561" y="9170"/>
                </a:cubicBezTo>
                <a:cubicBezTo>
                  <a:pt x="85254" y="8535"/>
                  <a:pt x="85902" y="7980"/>
                  <a:pt x="86551" y="7469"/>
                </a:cubicBezTo>
                <a:cubicBezTo>
                  <a:pt x="87250" y="6913"/>
                  <a:pt x="87885" y="6430"/>
                  <a:pt x="88498" y="5991"/>
                </a:cubicBezTo>
                <a:cubicBezTo>
                  <a:pt x="89269" y="5443"/>
                  <a:pt x="89997" y="4953"/>
                  <a:pt x="90725" y="4498"/>
                </a:cubicBezTo>
                <a:cubicBezTo>
                  <a:pt x="91482" y="4023"/>
                  <a:pt x="92181" y="3612"/>
                  <a:pt x="92859" y="3230"/>
                </a:cubicBezTo>
                <a:cubicBezTo>
                  <a:pt x="93659" y="2775"/>
                  <a:pt x="94387" y="2401"/>
                  <a:pt x="95087" y="2055"/>
                </a:cubicBezTo>
                <a:cubicBezTo>
                  <a:pt x="95952" y="1636"/>
                  <a:pt x="96687" y="1290"/>
                  <a:pt x="97357" y="1002"/>
                </a:cubicBezTo>
                <a:cubicBezTo>
                  <a:pt x="98230" y="627"/>
                  <a:pt x="99037" y="303"/>
                  <a:pt x="99830" y="14"/>
                </a:cubicBezTo>
                <a:lnTo>
                  <a:pt x="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
          <p:cNvSpPr txBox="1">
            <a:spLocks noGrp="1"/>
          </p:cNvSpPr>
          <p:nvPr>
            <p:ph type="title"/>
          </p:nvPr>
        </p:nvSpPr>
        <p:spPr>
          <a:xfrm>
            <a:off x="720000" y="421475"/>
            <a:ext cx="2737800" cy="4881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533" name="Google Shape;533;p9"/>
          <p:cNvSpPr txBox="1">
            <a:spLocks noGrp="1"/>
          </p:cNvSpPr>
          <p:nvPr>
            <p:ph type="subTitle" idx="1"/>
          </p:nvPr>
        </p:nvSpPr>
        <p:spPr>
          <a:xfrm flipH="1">
            <a:off x="720000" y="1829938"/>
            <a:ext cx="2881200" cy="286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34" name="Google Shape;534;p9"/>
          <p:cNvSpPr txBox="1">
            <a:spLocks noGrp="1"/>
          </p:cNvSpPr>
          <p:nvPr>
            <p:ph type="subTitle" idx="2"/>
          </p:nvPr>
        </p:nvSpPr>
        <p:spPr>
          <a:xfrm>
            <a:off x="720000" y="2146600"/>
            <a:ext cx="2881200" cy="1257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5"/>
        <p:cNvGrpSpPr/>
        <p:nvPr/>
      </p:nvGrpSpPr>
      <p:grpSpPr>
        <a:xfrm>
          <a:off x="0" y="0"/>
          <a:ext cx="0" cy="0"/>
          <a:chOff x="0" y="0"/>
          <a:chExt cx="0" cy="0"/>
        </a:xfrm>
      </p:grpSpPr>
      <p:sp>
        <p:nvSpPr>
          <p:cNvPr id="536" name="Google Shape;536;p10"/>
          <p:cNvSpPr/>
          <p:nvPr/>
        </p:nvSpPr>
        <p:spPr>
          <a:xfrm>
            <a:off x="-2403975" y="-832450"/>
            <a:ext cx="13951885" cy="3265099"/>
          </a:xfrm>
          <a:custGeom>
            <a:avLst/>
            <a:gdLst/>
            <a:ahLst/>
            <a:cxnLst/>
            <a:rect l="l" t="t" r="r" b="b"/>
            <a:pathLst>
              <a:path w="285709" h="79496" extrusionOk="0">
                <a:moveTo>
                  <a:pt x="0" y="0"/>
                </a:moveTo>
                <a:lnTo>
                  <a:pt x="0" y="20646"/>
                </a:lnTo>
                <a:cubicBezTo>
                  <a:pt x="0" y="20646"/>
                  <a:pt x="11782" y="10570"/>
                  <a:pt x="32541" y="10475"/>
                </a:cubicBezTo>
                <a:cubicBezTo>
                  <a:pt x="32643" y="10474"/>
                  <a:pt x="32745" y="10474"/>
                  <a:pt x="32846" y="10474"/>
                </a:cubicBezTo>
                <a:cubicBezTo>
                  <a:pt x="53455" y="10474"/>
                  <a:pt x="69150" y="20641"/>
                  <a:pt x="79591" y="34068"/>
                </a:cubicBezTo>
                <a:cubicBezTo>
                  <a:pt x="89352" y="46616"/>
                  <a:pt x="110099" y="79495"/>
                  <a:pt x="142236" y="79495"/>
                </a:cubicBezTo>
                <a:cubicBezTo>
                  <a:pt x="188169" y="79495"/>
                  <a:pt x="195905" y="47198"/>
                  <a:pt x="206118" y="34068"/>
                </a:cubicBezTo>
                <a:cubicBezTo>
                  <a:pt x="216562" y="20637"/>
                  <a:pt x="232263" y="10462"/>
                  <a:pt x="252874" y="10462"/>
                </a:cubicBezTo>
                <a:cubicBezTo>
                  <a:pt x="252970" y="10462"/>
                  <a:pt x="253066" y="10462"/>
                  <a:pt x="253162" y="10463"/>
                </a:cubicBezTo>
                <a:cubicBezTo>
                  <a:pt x="273921" y="10564"/>
                  <a:pt x="285708" y="20646"/>
                  <a:pt x="285708" y="20646"/>
                </a:cubicBezTo>
                <a:lnTo>
                  <a:pt x="28570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0"/>
          <p:cNvSpPr txBox="1">
            <a:spLocks noGrp="1"/>
          </p:cNvSpPr>
          <p:nvPr>
            <p:ph type="title"/>
          </p:nvPr>
        </p:nvSpPr>
        <p:spPr>
          <a:xfrm>
            <a:off x="2772700" y="-13275"/>
            <a:ext cx="3598500" cy="181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5725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verpass ExtraBold"/>
              <a:buNone/>
              <a:defRPr sz="3000">
                <a:solidFill>
                  <a:schemeClr val="dk1"/>
                </a:solidFill>
                <a:latin typeface="Overpass ExtraBold"/>
                <a:ea typeface="Overpass ExtraBold"/>
                <a:cs typeface="Overpass ExtraBold"/>
                <a:sym typeface="Overpass ExtraBold"/>
              </a:defRPr>
            </a:lvl1pPr>
            <a:lvl2pPr lvl="1">
              <a:spcBef>
                <a:spcPts val="0"/>
              </a:spcBef>
              <a:spcAft>
                <a:spcPts val="0"/>
              </a:spcAft>
              <a:buClr>
                <a:schemeClr val="dk1"/>
              </a:buClr>
              <a:buSzPts val="2800"/>
              <a:buFont typeface="Overpass"/>
              <a:buNone/>
              <a:defRPr sz="2800">
                <a:solidFill>
                  <a:schemeClr val="dk1"/>
                </a:solidFill>
                <a:latin typeface="Overpass"/>
                <a:ea typeface="Overpass"/>
                <a:cs typeface="Overpass"/>
                <a:sym typeface="Overpass"/>
              </a:defRPr>
            </a:lvl2pPr>
            <a:lvl3pPr lvl="2">
              <a:spcBef>
                <a:spcPts val="0"/>
              </a:spcBef>
              <a:spcAft>
                <a:spcPts val="0"/>
              </a:spcAft>
              <a:buClr>
                <a:schemeClr val="dk1"/>
              </a:buClr>
              <a:buSzPts val="2800"/>
              <a:buFont typeface="Overpass"/>
              <a:buNone/>
              <a:defRPr sz="2800">
                <a:solidFill>
                  <a:schemeClr val="dk1"/>
                </a:solidFill>
                <a:latin typeface="Overpass"/>
                <a:ea typeface="Overpass"/>
                <a:cs typeface="Overpass"/>
                <a:sym typeface="Overpass"/>
              </a:defRPr>
            </a:lvl3pPr>
            <a:lvl4pPr lvl="3">
              <a:spcBef>
                <a:spcPts val="0"/>
              </a:spcBef>
              <a:spcAft>
                <a:spcPts val="0"/>
              </a:spcAft>
              <a:buClr>
                <a:schemeClr val="dk1"/>
              </a:buClr>
              <a:buSzPts val="2800"/>
              <a:buFont typeface="Overpass"/>
              <a:buNone/>
              <a:defRPr sz="2800">
                <a:solidFill>
                  <a:schemeClr val="dk1"/>
                </a:solidFill>
                <a:latin typeface="Overpass"/>
                <a:ea typeface="Overpass"/>
                <a:cs typeface="Overpass"/>
                <a:sym typeface="Overpass"/>
              </a:defRPr>
            </a:lvl4pPr>
            <a:lvl5pPr lvl="4">
              <a:spcBef>
                <a:spcPts val="0"/>
              </a:spcBef>
              <a:spcAft>
                <a:spcPts val="0"/>
              </a:spcAft>
              <a:buClr>
                <a:schemeClr val="dk1"/>
              </a:buClr>
              <a:buSzPts val="2800"/>
              <a:buFont typeface="Overpass"/>
              <a:buNone/>
              <a:defRPr sz="2800">
                <a:solidFill>
                  <a:schemeClr val="dk1"/>
                </a:solidFill>
                <a:latin typeface="Overpass"/>
                <a:ea typeface="Overpass"/>
                <a:cs typeface="Overpass"/>
                <a:sym typeface="Overpass"/>
              </a:defRPr>
            </a:lvl5pPr>
            <a:lvl6pPr lvl="5">
              <a:spcBef>
                <a:spcPts val="0"/>
              </a:spcBef>
              <a:spcAft>
                <a:spcPts val="0"/>
              </a:spcAft>
              <a:buClr>
                <a:schemeClr val="dk1"/>
              </a:buClr>
              <a:buSzPts val="2800"/>
              <a:buFont typeface="Overpass"/>
              <a:buNone/>
              <a:defRPr sz="2800">
                <a:solidFill>
                  <a:schemeClr val="dk1"/>
                </a:solidFill>
                <a:latin typeface="Overpass"/>
                <a:ea typeface="Overpass"/>
                <a:cs typeface="Overpass"/>
                <a:sym typeface="Overpass"/>
              </a:defRPr>
            </a:lvl6pPr>
            <a:lvl7pPr lvl="6">
              <a:spcBef>
                <a:spcPts val="0"/>
              </a:spcBef>
              <a:spcAft>
                <a:spcPts val="0"/>
              </a:spcAft>
              <a:buClr>
                <a:schemeClr val="dk1"/>
              </a:buClr>
              <a:buSzPts val="2800"/>
              <a:buFont typeface="Overpass"/>
              <a:buNone/>
              <a:defRPr sz="2800">
                <a:solidFill>
                  <a:schemeClr val="dk1"/>
                </a:solidFill>
                <a:latin typeface="Overpass"/>
                <a:ea typeface="Overpass"/>
                <a:cs typeface="Overpass"/>
                <a:sym typeface="Overpass"/>
              </a:defRPr>
            </a:lvl7pPr>
            <a:lvl8pPr lvl="7">
              <a:spcBef>
                <a:spcPts val="0"/>
              </a:spcBef>
              <a:spcAft>
                <a:spcPts val="0"/>
              </a:spcAft>
              <a:buClr>
                <a:schemeClr val="dk1"/>
              </a:buClr>
              <a:buSzPts val="2800"/>
              <a:buFont typeface="Overpass"/>
              <a:buNone/>
              <a:defRPr sz="2800">
                <a:solidFill>
                  <a:schemeClr val="dk1"/>
                </a:solidFill>
                <a:latin typeface="Overpass"/>
                <a:ea typeface="Overpass"/>
                <a:cs typeface="Overpass"/>
                <a:sym typeface="Overpass"/>
              </a:defRPr>
            </a:lvl8pPr>
            <a:lvl9pPr lvl="8">
              <a:spcBef>
                <a:spcPts val="0"/>
              </a:spcBef>
              <a:spcAft>
                <a:spcPts val="0"/>
              </a:spcAft>
              <a:buClr>
                <a:schemeClr val="dk1"/>
              </a:buClr>
              <a:buSzPts val="2800"/>
              <a:buFont typeface="Overpass"/>
              <a:buNone/>
              <a:defRPr sz="2800">
                <a:solidFill>
                  <a:schemeClr val="dk1"/>
                </a:solidFill>
                <a:latin typeface="Overpass"/>
                <a:ea typeface="Overpass"/>
                <a:cs typeface="Overpass"/>
                <a:sym typeface="Overpass"/>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Overpass"/>
              <a:buChar char="●"/>
              <a:defRPr>
                <a:solidFill>
                  <a:schemeClr val="dk2"/>
                </a:solidFill>
                <a:latin typeface="Overpass"/>
                <a:ea typeface="Overpass"/>
                <a:cs typeface="Overpass"/>
                <a:sym typeface="Overpass"/>
              </a:defRPr>
            </a:lvl1pPr>
            <a:lvl2pPr marL="914400" lvl="1" indent="-317500">
              <a:lnSpc>
                <a:spcPct val="115000"/>
              </a:lnSpc>
              <a:spcBef>
                <a:spcPts val="1600"/>
              </a:spcBef>
              <a:spcAft>
                <a:spcPts val="0"/>
              </a:spcAft>
              <a:buClr>
                <a:schemeClr val="dk2"/>
              </a:buClr>
              <a:buSzPts val="1400"/>
              <a:buFont typeface="Overpass"/>
              <a:buChar char="○"/>
              <a:defRPr>
                <a:solidFill>
                  <a:schemeClr val="dk2"/>
                </a:solidFill>
                <a:latin typeface="Overpass"/>
                <a:ea typeface="Overpass"/>
                <a:cs typeface="Overpass"/>
                <a:sym typeface="Overpass"/>
              </a:defRPr>
            </a:lvl2pPr>
            <a:lvl3pPr marL="1371600" lvl="2" indent="-317500">
              <a:lnSpc>
                <a:spcPct val="115000"/>
              </a:lnSpc>
              <a:spcBef>
                <a:spcPts val="1600"/>
              </a:spcBef>
              <a:spcAft>
                <a:spcPts val="0"/>
              </a:spcAft>
              <a:buClr>
                <a:schemeClr val="dk2"/>
              </a:buClr>
              <a:buSzPts val="1400"/>
              <a:buFont typeface="Overpass"/>
              <a:buChar char="■"/>
              <a:defRPr>
                <a:solidFill>
                  <a:schemeClr val="dk2"/>
                </a:solidFill>
                <a:latin typeface="Overpass"/>
                <a:ea typeface="Overpass"/>
                <a:cs typeface="Overpass"/>
                <a:sym typeface="Overpass"/>
              </a:defRPr>
            </a:lvl3pPr>
            <a:lvl4pPr marL="1828800" lvl="3" indent="-317500">
              <a:lnSpc>
                <a:spcPct val="115000"/>
              </a:lnSpc>
              <a:spcBef>
                <a:spcPts val="1600"/>
              </a:spcBef>
              <a:spcAft>
                <a:spcPts val="0"/>
              </a:spcAft>
              <a:buClr>
                <a:schemeClr val="dk2"/>
              </a:buClr>
              <a:buSzPts val="1400"/>
              <a:buFont typeface="Overpass"/>
              <a:buChar char="●"/>
              <a:defRPr>
                <a:solidFill>
                  <a:schemeClr val="dk2"/>
                </a:solidFill>
                <a:latin typeface="Overpass"/>
                <a:ea typeface="Overpass"/>
                <a:cs typeface="Overpass"/>
                <a:sym typeface="Overpass"/>
              </a:defRPr>
            </a:lvl4pPr>
            <a:lvl5pPr marL="2286000" lvl="4" indent="-317500">
              <a:lnSpc>
                <a:spcPct val="115000"/>
              </a:lnSpc>
              <a:spcBef>
                <a:spcPts val="1600"/>
              </a:spcBef>
              <a:spcAft>
                <a:spcPts val="0"/>
              </a:spcAft>
              <a:buClr>
                <a:schemeClr val="dk2"/>
              </a:buClr>
              <a:buSzPts val="1400"/>
              <a:buFont typeface="Overpass"/>
              <a:buChar char="○"/>
              <a:defRPr>
                <a:solidFill>
                  <a:schemeClr val="dk2"/>
                </a:solidFill>
                <a:latin typeface="Overpass"/>
                <a:ea typeface="Overpass"/>
                <a:cs typeface="Overpass"/>
                <a:sym typeface="Overpass"/>
              </a:defRPr>
            </a:lvl5pPr>
            <a:lvl6pPr marL="2743200" lvl="5" indent="-317500">
              <a:lnSpc>
                <a:spcPct val="115000"/>
              </a:lnSpc>
              <a:spcBef>
                <a:spcPts val="1600"/>
              </a:spcBef>
              <a:spcAft>
                <a:spcPts val="0"/>
              </a:spcAft>
              <a:buClr>
                <a:schemeClr val="dk2"/>
              </a:buClr>
              <a:buSzPts val="1400"/>
              <a:buFont typeface="Overpass"/>
              <a:buChar char="■"/>
              <a:defRPr>
                <a:solidFill>
                  <a:schemeClr val="dk2"/>
                </a:solidFill>
                <a:latin typeface="Overpass"/>
                <a:ea typeface="Overpass"/>
                <a:cs typeface="Overpass"/>
                <a:sym typeface="Overpass"/>
              </a:defRPr>
            </a:lvl6pPr>
            <a:lvl7pPr marL="3200400" lvl="6" indent="-317500">
              <a:lnSpc>
                <a:spcPct val="115000"/>
              </a:lnSpc>
              <a:spcBef>
                <a:spcPts val="1600"/>
              </a:spcBef>
              <a:spcAft>
                <a:spcPts val="0"/>
              </a:spcAft>
              <a:buClr>
                <a:schemeClr val="dk2"/>
              </a:buClr>
              <a:buSzPts val="1400"/>
              <a:buFont typeface="Overpass"/>
              <a:buChar char="●"/>
              <a:defRPr>
                <a:solidFill>
                  <a:schemeClr val="dk2"/>
                </a:solidFill>
                <a:latin typeface="Overpass"/>
                <a:ea typeface="Overpass"/>
                <a:cs typeface="Overpass"/>
                <a:sym typeface="Overpass"/>
              </a:defRPr>
            </a:lvl7pPr>
            <a:lvl8pPr marL="3657600" lvl="7" indent="-317500">
              <a:lnSpc>
                <a:spcPct val="115000"/>
              </a:lnSpc>
              <a:spcBef>
                <a:spcPts val="1600"/>
              </a:spcBef>
              <a:spcAft>
                <a:spcPts val="0"/>
              </a:spcAft>
              <a:buClr>
                <a:schemeClr val="dk2"/>
              </a:buClr>
              <a:buSzPts val="1400"/>
              <a:buFont typeface="Overpass"/>
              <a:buChar char="○"/>
              <a:defRPr>
                <a:solidFill>
                  <a:schemeClr val="dk2"/>
                </a:solidFill>
                <a:latin typeface="Overpass"/>
                <a:ea typeface="Overpass"/>
                <a:cs typeface="Overpass"/>
                <a:sym typeface="Overpass"/>
              </a:defRPr>
            </a:lvl8pPr>
            <a:lvl9pPr marL="4114800" lvl="8" indent="-317500">
              <a:lnSpc>
                <a:spcPct val="115000"/>
              </a:lnSpc>
              <a:spcBef>
                <a:spcPts val="1600"/>
              </a:spcBef>
              <a:spcAft>
                <a:spcPts val="1600"/>
              </a:spcAft>
              <a:buClr>
                <a:schemeClr val="dk2"/>
              </a:buClr>
              <a:buSzPts val="1400"/>
              <a:buFont typeface="Overpass"/>
              <a:buChar char="■"/>
              <a:defRPr>
                <a:solidFill>
                  <a:schemeClr val="dk2"/>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61" r:id="rId13"/>
    <p:sldLayoutId id="2147483665" r:id="rId14"/>
    <p:sldLayoutId id="2147483666" r:id="rId15"/>
    <p:sldLayoutId id="2147483667" r:id="rId16"/>
    <p:sldLayoutId id="2147483668" r:id="rId17"/>
    <p:sldLayoutId id="2147483669" r:id="rId18"/>
    <p:sldLayoutId id="2147483672" r:id="rId19"/>
    <p:sldLayoutId id="2147483673" r:id="rId20"/>
    <p:sldLayoutId id="2147483674" r:id="rId21"/>
    <p:sldLayoutId id="2147483675" r:id="rId22"/>
    <p:sldLayoutId id="2147483676"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23"/>
        <p:cNvGrpSpPr/>
        <p:nvPr/>
      </p:nvGrpSpPr>
      <p:grpSpPr>
        <a:xfrm>
          <a:off x="0" y="0"/>
          <a:ext cx="0" cy="0"/>
          <a:chOff x="0" y="0"/>
          <a:chExt cx="0" cy="0"/>
        </a:xfrm>
      </p:grpSpPr>
      <p:sp>
        <p:nvSpPr>
          <p:cNvPr id="2424" name="Google Shape;2424;p33"/>
          <p:cNvSpPr txBox="1">
            <a:spLocks noGrp="1"/>
          </p:cNvSpPr>
          <p:nvPr>
            <p:ph type="ctrTitle"/>
          </p:nvPr>
        </p:nvSpPr>
        <p:spPr>
          <a:xfrm>
            <a:off x="720000" y="833800"/>
            <a:ext cx="3963600" cy="18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SC1015 Mini Project</a:t>
            </a:r>
            <a:endParaRPr/>
          </a:p>
        </p:txBody>
      </p:sp>
      <p:sp>
        <p:nvSpPr>
          <p:cNvPr id="2425" name="Google Shape;2425;p33"/>
          <p:cNvSpPr txBox="1">
            <a:spLocks noGrp="1"/>
          </p:cNvSpPr>
          <p:nvPr>
            <p:ph type="subTitle" idx="1"/>
          </p:nvPr>
        </p:nvSpPr>
        <p:spPr>
          <a:xfrm>
            <a:off x="720000" y="2785600"/>
            <a:ext cx="3496800" cy="18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Lee Haoguang</a:t>
            </a:r>
            <a:endParaRPr/>
          </a:p>
          <a:p>
            <a:pPr marL="0" lvl="0" indent="0" algn="l" rtl="0">
              <a:spcBef>
                <a:spcPts val="0"/>
              </a:spcBef>
              <a:spcAft>
                <a:spcPts val="0"/>
              </a:spcAft>
              <a:buNone/>
            </a:pPr>
            <a:r>
              <a:rPr lang="en"/>
              <a:t>Lee Rou Yin </a:t>
            </a:r>
            <a:endParaRPr/>
          </a:p>
          <a:p>
            <a:pPr marL="0" lvl="0" indent="0" algn="l" rtl="0">
              <a:spcBef>
                <a:spcPts val="0"/>
              </a:spcBef>
              <a:spcAft>
                <a:spcPts val="0"/>
              </a:spcAft>
              <a:buNone/>
            </a:pPr>
            <a:r>
              <a:rPr lang="en"/>
              <a:t>Li Lin </a:t>
            </a:r>
            <a:endParaRPr/>
          </a:p>
          <a:p>
            <a:pPr marL="0" lvl="0" indent="0" algn="l" rtl="0">
              <a:spcBef>
                <a:spcPts val="0"/>
              </a:spcBef>
              <a:spcAft>
                <a:spcPts val="0"/>
              </a:spcAft>
              <a:buNone/>
            </a:pPr>
            <a:endParaRPr/>
          </a:p>
          <a:p>
            <a:pPr marL="0" lvl="0" indent="0" algn="l" rtl="0">
              <a:spcBef>
                <a:spcPts val="0"/>
              </a:spcBef>
              <a:spcAft>
                <a:spcPts val="0"/>
              </a:spcAft>
              <a:buNone/>
            </a:pPr>
            <a:r>
              <a:rPr lang="en"/>
              <a:t>Lab Group: SC2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41"/>
        <p:cNvGrpSpPr/>
        <p:nvPr/>
      </p:nvGrpSpPr>
      <p:grpSpPr>
        <a:xfrm>
          <a:off x="0" y="0"/>
          <a:ext cx="0" cy="0"/>
          <a:chOff x="0" y="0"/>
          <a:chExt cx="0" cy="0"/>
        </a:xfrm>
      </p:grpSpPr>
      <p:sp>
        <p:nvSpPr>
          <p:cNvPr id="2842" name="Google Shape;2842;p42"/>
          <p:cNvSpPr txBox="1">
            <a:spLocks noGrp="1"/>
          </p:cNvSpPr>
          <p:nvPr>
            <p:ph type="title" idx="2"/>
          </p:nvPr>
        </p:nvSpPr>
        <p:spPr>
          <a:xfrm>
            <a:off x="409500" y="312525"/>
            <a:ext cx="58389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Exploratory Data Analysis - Price</a:t>
            </a:r>
            <a:endParaRPr sz="2000"/>
          </a:p>
        </p:txBody>
      </p:sp>
      <p:pic>
        <p:nvPicPr>
          <p:cNvPr id="2843" name="Google Shape;2843;p42"/>
          <p:cNvPicPr preferRelativeResize="0"/>
          <p:nvPr/>
        </p:nvPicPr>
        <p:blipFill>
          <a:blip r:embed="rId3">
            <a:alphaModFix/>
          </a:blip>
          <a:stretch>
            <a:fillRect/>
          </a:stretch>
        </p:blipFill>
        <p:spPr>
          <a:xfrm>
            <a:off x="152400" y="1025625"/>
            <a:ext cx="8839204" cy="335786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47"/>
        <p:cNvGrpSpPr/>
        <p:nvPr/>
      </p:nvGrpSpPr>
      <p:grpSpPr>
        <a:xfrm>
          <a:off x="0" y="0"/>
          <a:ext cx="0" cy="0"/>
          <a:chOff x="0" y="0"/>
          <a:chExt cx="0" cy="0"/>
        </a:xfrm>
      </p:grpSpPr>
      <p:sp>
        <p:nvSpPr>
          <p:cNvPr id="2848" name="Google Shape;2848;p43"/>
          <p:cNvSpPr txBox="1">
            <a:spLocks noGrp="1"/>
          </p:cNvSpPr>
          <p:nvPr>
            <p:ph type="title" idx="2"/>
          </p:nvPr>
        </p:nvSpPr>
        <p:spPr>
          <a:xfrm>
            <a:off x="529500" y="591925"/>
            <a:ext cx="5680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Data Preparation</a:t>
            </a:r>
            <a:endParaRPr sz="2000"/>
          </a:p>
        </p:txBody>
      </p:sp>
      <p:sp>
        <p:nvSpPr>
          <p:cNvPr id="2849" name="Google Shape;2849;p43"/>
          <p:cNvSpPr/>
          <p:nvPr/>
        </p:nvSpPr>
        <p:spPr>
          <a:xfrm>
            <a:off x="3662206" y="1838917"/>
            <a:ext cx="1819572" cy="674104"/>
          </a:xfrm>
          <a:prstGeom prst="roundRect">
            <a:avLst>
              <a:gd name="adj" fmla="val 50000"/>
            </a:avLst>
          </a:prstGeom>
          <a:solidFill>
            <a:srgbClr val="D5A6B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Overpass SemiBold"/>
                <a:ea typeface="Overpass SemiBold"/>
                <a:cs typeface="Overpass SemiBold"/>
                <a:sym typeface="Overpass SemiBold"/>
              </a:rPr>
              <a:t>All Data</a:t>
            </a:r>
            <a:endParaRPr>
              <a:solidFill>
                <a:srgbClr val="FFFFFF"/>
              </a:solidFill>
              <a:latin typeface="Overpass SemiBold"/>
              <a:ea typeface="Overpass SemiBold"/>
              <a:cs typeface="Overpass SemiBold"/>
              <a:sym typeface="Overpass SemiBold"/>
            </a:endParaRPr>
          </a:p>
        </p:txBody>
      </p:sp>
      <p:sp>
        <p:nvSpPr>
          <p:cNvPr id="2850" name="Google Shape;2850;p43"/>
          <p:cNvSpPr/>
          <p:nvPr/>
        </p:nvSpPr>
        <p:spPr>
          <a:xfrm>
            <a:off x="5756467" y="3209522"/>
            <a:ext cx="1819572" cy="674104"/>
          </a:xfrm>
          <a:prstGeom prst="roundRect">
            <a:avLst>
              <a:gd name="adj" fmla="val 50000"/>
            </a:avLst>
          </a:prstGeom>
          <a:solidFill>
            <a:srgbClr val="8A6B9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rPr>
              <a:t>Categorical</a:t>
            </a:r>
            <a:endParaRPr>
              <a:solidFill>
                <a:srgbClr val="FFFFFF"/>
              </a:solidFill>
            </a:endParaRPr>
          </a:p>
        </p:txBody>
      </p:sp>
      <p:sp>
        <p:nvSpPr>
          <p:cNvPr id="2851" name="Google Shape;2851;p43"/>
          <p:cNvSpPr/>
          <p:nvPr/>
        </p:nvSpPr>
        <p:spPr>
          <a:xfrm>
            <a:off x="1567945" y="3209522"/>
            <a:ext cx="1819572" cy="674104"/>
          </a:xfrm>
          <a:prstGeom prst="roundRect">
            <a:avLst>
              <a:gd name="adj" fmla="val 50000"/>
            </a:avLst>
          </a:prstGeom>
          <a:solidFill>
            <a:srgbClr val="8A6B9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rPr>
              <a:t>Numeric </a:t>
            </a:r>
            <a:endParaRPr>
              <a:solidFill>
                <a:srgbClr val="FFFFFF"/>
              </a:solidFill>
            </a:endParaRPr>
          </a:p>
        </p:txBody>
      </p:sp>
      <p:cxnSp>
        <p:nvCxnSpPr>
          <p:cNvPr id="2852" name="Google Shape;2852;p43"/>
          <p:cNvCxnSpPr>
            <a:stCxn id="2849" idx="2"/>
            <a:endCxn id="2850" idx="0"/>
          </p:cNvCxnSpPr>
          <p:nvPr/>
        </p:nvCxnSpPr>
        <p:spPr>
          <a:xfrm rot="-5400000" flipH="1">
            <a:off x="5270842" y="1814172"/>
            <a:ext cx="696600" cy="2094300"/>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2853" name="Google Shape;2853;p43"/>
          <p:cNvCxnSpPr>
            <a:stCxn id="2851" idx="0"/>
            <a:endCxn id="2849" idx="2"/>
          </p:cNvCxnSpPr>
          <p:nvPr/>
        </p:nvCxnSpPr>
        <p:spPr>
          <a:xfrm rot="-5400000">
            <a:off x="3176581" y="1814072"/>
            <a:ext cx="696600" cy="2094300"/>
          </a:xfrm>
          <a:prstGeom prst="bentConnector3">
            <a:avLst>
              <a:gd name="adj1" fmla="val 50000"/>
            </a:avLst>
          </a:prstGeom>
          <a:noFill/>
          <a:ln w="9525" cap="flat" cmpd="sng">
            <a:solidFill>
              <a:srgbClr val="C2C2C2"/>
            </a:solidFill>
            <a:prstDash val="solid"/>
            <a:round/>
            <a:headEnd type="none" w="sm" len="sm"/>
            <a:tailEnd type="none" w="sm" len="sm"/>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57"/>
        <p:cNvGrpSpPr/>
        <p:nvPr/>
      </p:nvGrpSpPr>
      <p:grpSpPr>
        <a:xfrm>
          <a:off x="0" y="0"/>
          <a:ext cx="0" cy="0"/>
          <a:chOff x="0" y="0"/>
          <a:chExt cx="0" cy="0"/>
        </a:xfrm>
      </p:grpSpPr>
      <p:pic>
        <p:nvPicPr>
          <p:cNvPr id="2858" name="Google Shape;2858;p44"/>
          <p:cNvPicPr preferRelativeResize="0"/>
          <p:nvPr/>
        </p:nvPicPr>
        <p:blipFill rotWithShape="1">
          <a:blip r:embed="rId3">
            <a:alphaModFix/>
          </a:blip>
          <a:srcRect r="6646"/>
          <a:stretch/>
        </p:blipFill>
        <p:spPr>
          <a:xfrm>
            <a:off x="235350" y="2030475"/>
            <a:ext cx="4382725" cy="1163050"/>
          </a:xfrm>
          <a:prstGeom prst="rect">
            <a:avLst/>
          </a:prstGeom>
          <a:noFill/>
          <a:ln>
            <a:noFill/>
          </a:ln>
        </p:spPr>
      </p:pic>
      <p:sp>
        <p:nvSpPr>
          <p:cNvPr id="2859" name="Google Shape;2859;p44"/>
          <p:cNvSpPr txBox="1"/>
          <p:nvPr/>
        </p:nvSpPr>
        <p:spPr>
          <a:xfrm>
            <a:off x="584150" y="3319575"/>
            <a:ext cx="3401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Overpass"/>
                <a:ea typeface="Overpass"/>
                <a:cs typeface="Overpass"/>
                <a:sym typeface="Overpass"/>
              </a:rPr>
              <a:t>Remove dollar sign $</a:t>
            </a:r>
            <a:endParaRPr>
              <a:latin typeface="Overpass"/>
              <a:ea typeface="Overpass"/>
              <a:cs typeface="Overpass"/>
              <a:sym typeface="Overpass"/>
            </a:endParaRPr>
          </a:p>
        </p:txBody>
      </p:sp>
      <p:sp>
        <p:nvSpPr>
          <p:cNvPr id="2860" name="Google Shape;2860;p44"/>
          <p:cNvSpPr txBox="1"/>
          <p:nvPr/>
        </p:nvSpPr>
        <p:spPr>
          <a:xfrm>
            <a:off x="5363925" y="3517400"/>
            <a:ext cx="34014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Overpass"/>
                <a:ea typeface="Overpass"/>
                <a:cs typeface="Overpass"/>
                <a:sym typeface="Overpass"/>
              </a:rPr>
              <a:t>Remove extreme values</a:t>
            </a:r>
            <a:endParaRPr>
              <a:latin typeface="Overpass"/>
              <a:ea typeface="Overpass"/>
              <a:cs typeface="Overpass"/>
              <a:sym typeface="Overpass"/>
            </a:endParaRPr>
          </a:p>
          <a:p>
            <a:pPr marL="0" lvl="0" indent="0" algn="ctr" rtl="0">
              <a:spcBef>
                <a:spcPts val="0"/>
              </a:spcBef>
              <a:spcAft>
                <a:spcPts val="0"/>
              </a:spcAft>
              <a:buNone/>
            </a:pPr>
            <a:endParaRPr>
              <a:latin typeface="Overpass"/>
              <a:ea typeface="Overpass"/>
              <a:cs typeface="Overpass"/>
              <a:sym typeface="Overpass"/>
            </a:endParaRPr>
          </a:p>
        </p:txBody>
      </p:sp>
      <p:pic>
        <p:nvPicPr>
          <p:cNvPr id="2861" name="Google Shape;2861;p44"/>
          <p:cNvPicPr preferRelativeResize="0"/>
          <p:nvPr/>
        </p:nvPicPr>
        <p:blipFill>
          <a:blip r:embed="rId4">
            <a:alphaModFix/>
          </a:blip>
          <a:stretch>
            <a:fillRect/>
          </a:stretch>
        </p:blipFill>
        <p:spPr>
          <a:xfrm>
            <a:off x="5047097" y="1799100"/>
            <a:ext cx="3872072" cy="1444476"/>
          </a:xfrm>
          <a:prstGeom prst="rect">
            <a:avLst/>
          </a:prstGeom>
          <a:noFill/>
          <a:ln>
            <a:noFill/>
          </a:ln>
        </p:spPr>
      </p:pic>
      <p:sp>
        <p:nvSpPr>
          <p:cNvPr id="2862" name="Google Shape;2862;p44"/>
          <p:cNvSpPr/>
          <p:nvPr/>
        </p:nvSpPr>
        <p:spPr>
          <a:xfrm>
            <a:off x="8661600" y="1725438"/>
            <a:ext cx="482400" cy="1591800"/>
          </a:xfrm>
          <a:prstGeom prst="roundRect">
            <a:avLst>
              <a:gd name="adj" fmla="val 16667"/>
            </a:avLst>
          </a:prstGeom>
          <a:solidFill>
            <a:srgbClr val="B1ACC1">
              <a:alpha val="433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4"/>
          <p:cNvSpPr txBox="1">
            <a:spLocks noGrp="1"/>
          </p:cNvSpPr>
          <p:nvPr>
            <p:ph type="title" idx="2"/>
          </p:nvPr>
        </p:nvSpPr>
        <p:spPr>
          <a:xfrm>
            <a:off x="397625" y="589075"/>
            <a:ext cx="5680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Numeric Data (Price)</a:t>
            </a:r>
            <a:endParaRPr sz="2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67"/>
        <p:cNvGrpSpPr/>
        <p:nvPr/>
      </p:nvGrpSpPr>
      <p:grpSpPr>
        <a:xfrm>
          <a:off x="0" y="0"/>
          <a:ext cx="0" cy="0"/>
          <a:chOff x="0" y="0"/>
          <a:chExt cx="0" cy="0"/>
        </a:xfrm>
      </p:grpSpPr>
      <p:sp>
        <p:nvSpPr>
          <p:cNvPr id="2868" name="Google Shape;2868;p45"/>
          <p:cNvSpPr txBox="1"/>
          <p:nvPr/>
        </p:nvSpPr>
        <p:spPr>
          <a:xfrm>
            <a:off x="1017563" y="3283075"/>
            <a:ext cx="3401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Overpass"/>
                <a:ea typeface="Overpass"/>
                <a:cs typeface="Overpass"/>
                <a:sym typeface="Overpass"/>
              </a:rPr>
              <a:t>Remove NULL/NAN values</a:t>
            </a:r>
            <a:endParaRPr>
              <a:latin typeface="Overpass"/>
              <a:ea typeface="Overpass"/>
              <a:cs typeface="Overpass"/>
              <a:sym typeface="Overpass"/>
            </a:endParaRPr>
          </a:p>
        </p:txBody>
      </p:sp>
      <p:pic>
        <p:nvPicPr>
          <p:cNvPr id="2869" name="Google Shape;2869;p45"/>
          <p:cNvPicPr preferRelativeResize="0"/>
          <p:nvPr/>
        </p:nvPicPr>
        <p:blipFill>
          <a:blip r:embed="rId3">
            <a:alphaModFix/>
          </a:blip>
          <a:stretch>
            <a:fillRect/>
          </a:stretch>
        </p:blipFill>
        <p:spPr>
          <a:xfrm>
            <a:off x="1323987" y="1607625"/>
            <a:ext cx="2788575" cy="1444475"/>
          </a:xfrm>
          <a:prstGeom prst="rect">
            <a:avLst/>
          </a:prstGeom>
          <a:noFill/>
          <a:ln>
            <a:noFill/>
          </a:ln>
        </p:spPr>
      </p:pic>
      <p:sp>
        <p:nvSpPr>
          <p:cNvPr id="2870" name="Google Shape;2870;p45"/>
          <p:cNvSpPr txBox="1">
            <a:spLocks noGrp="1"/>
          </p:cNvSpPr>
          <p:nvPr>
            <p:ph type="title" idx="2"/>
          </p:nvPr>
        </p:nvSpPr>
        <p:spPr>
          <a:xfrm>
            <a:off x="386925" y="546300"/>
            <a:ext cx="5680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Categorical Data</a:t>
            </a:r>
            <a:endParaRPr sz="2000"/>
          </a:p>
        </p:txBody>
      </p:sp>
      <p:sp>
        <p:nvSpPr>
          <p:cNvPr id="2871" name="Google Shape;2871;p45"/>
          <p:cNvSpPr txBox="1"/>
          <p:nvPr/>
        </p:nvSpPr>
        <p:spPr>
          <a:xfrm>
            <a:off x="4941863" y="3916100"/>
            <a:ext cx="3401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Overpass"/>
                <a:ea typeface="Overpass"/>
                <a:cs typeface="Overpass"/>
                <a:sym typeface="Overpass"/>
              </a:rPr>
              <a:t>Remove categories with low counts</a:t>
            </a:r>
            <a:endParaRPr>
              <a:latin typeface="Overpass"/>
              <a:ea typeface="Overpass"/>
              <a:cs typeface="Overpass"/>
              <a:sym typeface="Overpass"/>
            </a:endParaRPr>
          </a:p>
        </p:txBody>
      </p:sp>
      <p:pic>
        <p:nvPicPr>
          <p:cNvPr id="2872" name="Google Shape;2872;p45"/>
          <p:cNvPicPr preferRelativeResize="0"/>
          <p:nvPr/>
        </p:nvPicPr>
        <p:blipFill>
          <a:blip r:embed="rId4">
            <a:alphaModFix/>
          </a:blip>
          <a:stretch>
            <a:fillRect/>
          </a:stretch>
        </p:blipFill>
        <p:spPr>
          <a:xfrm>
            <a:off x="5597775" y="835313"/>
            <a:ext cx="1831031" cy="2978275"/>
          </a:xfrm>
          <a:prstGeom prst="rect">
            <a:avLst/>
          </a:prstGeom>
          <a:noFill/>
          <a:ln>
            <a:noFill/>
          </a:ln>
        </p:spPr>
      </p:pic>
      <p:sp>
        <p:nvSpPr>
          <p:cNvPr id="2873" name="Google Shape;2873;p45"/>
          <p:cNvSpPr/>
          <p:nvPr/>
        </p:nvSpPr>
        <p:spPr>
          <a:xfrm>
            <a:off x="5024800" y="3105500"/>
            <a:ext cx="3033300" cy="708000"/>
          </a:xfrm>
          <a:prstGeom prst="roundRect">
            <a:avLst>
              <a:gd name="adj" fmla="val 16667"/>
            </a:avLst>
          </a:prstGeom>
          <a:solidFill>
            <a:srgbClr val="E0486A">
              <a:alpha val="308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lt1"/>
            </a:gs>
          </a:gsLst>
          <a:lin ang="5400012" scaled="0"/>
        </a:gradFill>
        <a:effectLst/>
      </p:bgPr>
    </p:bg>
    <p:spTree>
      <p:nvGrpSpPr>
        <p:cNvPr id="1" name="Shape 2877"/>
        <p:cNvGrpSpPr/>
        <p:nvPr/>
      </p:nvGrpSpPr>
      <p:grpSpPr>
        <a:xfrm>
          <a:off x="0" y="0"/>
          <a:ext cx="0" cy="0"/>
          <a:chOff x="0" y="0"/>
          <a:chExt cx="0" cy="0"/>
        </a:xfrm>
      </p:grpSpPr>
      <p:grpSp>
        <p:nvGrpSpPr>
          <p:cNvPr id="2878" name="Google Shape;2878;p46"/>
          <p:cNvGrpSpPr/>
          <p:nvPr/>
        </p:nvGrpSpPr>
        <p:grpSpPr>
          <a:xfrm>
            <a:off x="1462470" y="-836420"/>
            <a:ext cx="8174205" cy="6231585"/>
            <a:chOff x="-7879075" y="-2633887"/>
            <a:chExt cx="7745859" cy="5905037"/>
          </a:xfrm>
        </p:grpSpPr>
        <p:sp>
          <p:nvSpPr>
            <p:cNvPr id="2879" name="Google Shape;2879;p46"/>
            <p:cNvSpPr/>
            <p:nvPr/>
          </p:nvSpPr>
          <p:spPr>
            <a:xfrm>
              <a:off x="-6363024" y="-1060482"/>
              <a:ext cx="1222375" cy="284000"/>
            </a:xfrm>
            <a:custGeom>
              <a:avLst/>
              <a:gdLst/>
              <a:ahLst/>
              <a:cxnLst/>
              <a:rect l="l" t="t" r="r" b="b"/>
              <a:pathLst>
                <a:path w="5307" h="1233" extrusionOk="0">
                  <a:moveTo>
                    <a:pt x="5306" y="1233"/>
                  </a:moveTo>
                  <a:lnTo>
                    <a:pt x="1" y="1233"/>
                  </a:lnTo>
                  <a:cubicBezTo>
                    <a:pt x="148" y="1167"/>
                    <a:pt x="274" y="1047"/>
                    <a:pt x="381" y="923"/>
                  </a:cubicBezTo>
                  <a:cubicBezTo>
                    <a:pt x="522" y="761"/>
                    <a:pt x="650" y="583"/>
                    <a:pt x="832" y="470"/>
                  </a:cubicBezTo>
                  <a:cubicBezTo>
                    <a:pt x="1013" y="357"/>
                    <a:pt x="1270" y="327"/>
                    <a:pt x="1432" y="469"/>
                  </a:cubicBezTo>
                  <a:cubicBezTo>
                    <a:pt x="1579" y="597"/>
                    <a:pt x="1599" y="815"/>
                    <a:pt x="1608" y="1011"/>
                  </a:cubicBezTo>
                  <a:cubicBezTo>
                    <a:pt x="1760" y="890"/>
                    <a:pt x="1847" y="723"/>
                    <a:pt x="1957" y="564"/>
                  </a:cubicBezTo>
                  <a:cubicBezTo>
                    <a:pt x="2068" y="404"/>
                    <a:pt x="2187" y="243"/>
                    <a:pt x="2350" y="139"/>
                  </a:cubicBezTo>
                  <a:cubicBezTo>
                    <a:pt x="2515" y="36"/>
                    <a:pt x="2736" y="1"/>
                    <a:pt x="2902" y="101"/>
                  </a:cubicBezTo>
                  <a:cubicBezTo>
                    <a:pt x="3039" y="183"/>
                    <a:pt x="3116" y="342"/>
                    <a:pt x="3137" y="499"/>
                  </a:cubicBezTo>
                  <a:cubicBezTo>
                    <a:pt x="3159" y="658"/>
                    <a:pt x="3133" y="818"/>
                    <a:pt x="3107" y="975"/>
                  </a:cubicBezTo>
                  <a:cubicBezTo>
                    <a:pt x="3202" y="846"/>
                    <a:pt x="3323" y="739"/>
                    <a:pt x="3453" y="647"/>
                  </a:cubicBezTo>
                  <a:cubicBezTo>
                    <a:pt x="3584" y="556"/>
                    <a:pt x="3757" y="509"/>
                    <a:pt x="3905" y="566"/>
                  </a:cubicBezTo>
                  <a:cubicBezTo>
                    <a:pt x="4083" y="636"/>
                    <a:pt x="4182" y="861"/>
                    <a:pt x="4112" y="1039"/>
                  </a:cubicBezTo>
                  <a:cubicBezTo>
                    <a:pt x="4262" y="883"/>
                    <a:pt x="4446" y="712"/>
                    <a:pt x="4662" y="733"/>
                  </a:cubicBezTo>
                  <a:cubicBezTo>
                    <a:pt x="4937" y="760"/>
                    <a:pt x="5079" y="1072"/>
                    <a:pt x="5306" y="1233"/>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6"/>
            <p:cNvSpPr/>
            <p:nvPr/>
          </p:nvSpPr>
          <p:spPr>
            <a:xfrm>
              <a:off x="-3849862" y="-1291045"/>
              <a:ext cx="1222144" cy="284230"/>
            </a:xfrm>
            <a:custGeom>
              <a:avLst/>
              <a:gdLst/>
              <a:ahLst/>
              <a:cxnLst/>
              <a:rect l="l" t="t" r="r" b="b"/>
              <a:pathLst>
                <a:path w="5306" h="1234" extrusionOk="0">
                  <a:moveTo>
                    <a:pt x="5305" y="1233"/>
                  </a:moveTo>
                  <a:lnTo>
                    <a:pt x="1" y="1233"/>
                  </a:lnTo>
                  <a:cubicBezTo>
                    <a:pt x="148" y="1167"/>
                    <a:pt x="273" y="1046"/>
                    <a:pt x="381" y="923"/>
                  </a:cubicBezTo>
                  <a:cubicBezTo>
                    <a:pt x="521" y="761"/>
                    <a:pt x="650" y="583"/>
                    <a:pt x="831" y="470"/>
                  </a:cubicBezTo>
                  <a:cubicBezTo>
                    <a:pt x="1013" y="357"/>
                    <a:pt x="1270" y="328"/>
                    <a:pt x="1431" y="468"/>
                  </a:cubicBezTo>
                  <a:cubicBezTo>
                    <a:pt x="1578" y="597"/>
                    <a:pt x="1598" y="816"/>
                    <a:pt x="1607" y="1011"/>
                  </a:cubicBezTo>
                  <a:cubicBezTo>
                    <a:pt x="1759" y="890"/>
                    <a:pt x="1847" y="723"/>
                    <a:pt x="1958" y="563"/>
                  </a:cubicBezTo>
                  <a:cubicBezTo>
                    <a:pt x="2067" y="404"/>
                    <a:pt x="2186" y="243"/>
                    <a:pt x="2350" y="140"/>
                  </a:cubicBezTo>
                  <a:cubicBezTo>
                    <a:pt x="2514" y="36"/>
                    <a:pt x="2735" y="1"/>
                    <a:pt x="2902" y="101"/>
                  </a:cubicBezTo>
                  <a:cubicBezTo>
                    <a:pt x="3038" y="183"/>
                    <a:pt x="3116" y="342"/>
                    <a:pt x="3137" y="499"/>
                  </a:cubicBezTo>
                  <a:cubicBezTo>
                    <a:pt x="3158" y="658"/>
                    <a:pt x="3132" y="818"/>
                    <a:pt x="3108" y="976"/>
                  </a:cubicBezTo>
                  <a:cubicBezTo>
                    <a:pt x="3202" y="846"/>
                    <a:pt x="3322" y="739"/>
                    <a:pt x="3453" y="648"/>
                  </a:cubicBezTo>
                  <a:cubicBezTo>
                    <a:pt x="3584" y="556"/>
                    <a:pt x="3756" y="508"/>
                    <a:pt x="3905" y="566"/>
                  </a:cubicBezTo>
                  <a:cubicBezTo>
                    <a:pt x="4084" y="636"/>
                    <a:pt x="4181" y="862"/>
                    <a:pt x="4112" y="1039"/>
                  </a:cubicBezTo>
                  <a:cubicBezTo>
                    <a:pt x="4262" y="882"/>
                    <a:pt x="4445" y="712"/>
                    <a:pt x="4661" y="733"/>
                  </a:cubicBezTo>
                  <a:cubicBezTo>
                    <a:pt x="4936" y="761"/>
                    <a:pt x="5080" y="1072"/>
                    <a:pt x="5305" y="1233"/>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6"/>
            <p:cNvSpPr/>
            <p:nvPr/>
          </p:nvSpPr>
          <p:spPr>
            <a:xfrm>
              <a:off x="-5236001" y="-829918"/>
              <a:ext cx="812152" cy="277551"/>
            </a:xfrm>
            <a:custGeom>
              <a:avLst/>
              <a:gdLst/>
              <a:ahLst/>
              <a:cxnLst/>
              <a:rect l="l" t="t" r="r" b="b"/>
              <a:pathLst>
                <a:path w="3526" h="1205" extrusionOk="0">
                  <a:moveTo>
                    <a:pt x="3495" y="1131"/>
                  </a:moveTo>
                  <a:cubicBezTo>
                    <a:pt x="3468" y="1037"/>
                    <a:pt x="3471" y="937"/>
                    <a:pt x="3446" y="843"/>
                  </a:cubicBezTo>
                  <a:cubicBezTo>
                    <a:pt x="3419" y="749"/>
                    <a:pt x="3346" y="655"/>
                    <a:pt x="3248" y="653"/>
                  </a:cubicBezTo>
                  <a:cubicBezTo>
                    <a:pt x="3181" y="652"/>
                    <a:pt x="3121" y="695"/>
                    <a:pt x="3070" y="738"/>
                  </a:cubicBezTo>
                  <a:cubicBezTo>
                    <a:pt x="2948" y="844"/>
                    <a:pt x="2846" y="970"/>
                    <a:pt x="2766" y="1110"/>
                  </a:cubicBezTo>
                  <a:cubicBezTo>
                    <a:pt x="2807" y="871"/>
                    <a:pt x="2807" y="626"/>
                    <a:pt x="2766" y="388"/>
                  </a:cubicBezTo>
                  <a:cubicBezTo>
                    <a:pt x="2746" y="270"/>
                    <a:pt x="2707" y="143"/>
                    <a:pt x="2606" y="81"/>
                  </a:cubicBezTo>
                  <a:cubicBezTo>
                    <a:pt x="2474" y="1"/>
                    <a:pt x="2304" y="67"/>
                    <a:pt x="2176" y="152"/>
                  </a:cubicBezTo>
                  <a:cubicBezTo>
                    <a:pt x="1870" y="358"/>
                    <a:pt x="1632" y="642"/>
                    <a:pt x="1538" y="999"/>
                  </a:cubicBezTo>
                  <a:cubicBezTo>
                    <a:pt x="1539" y="824"/>
                    <a:pt x="1528" y="622"/>
                    <a:pt x="1388" y="517"/>
                  </a:cubicBezTo>
                  <a:cubicBezTo>
                    <a:pt x="1248" y="411"/>
                    <a:pt x="1042" y="459"/>
                    <a:pt x="902" y="565"/>
                  </a:cubicBezTo>
                  <a:cubicBezTo>
                    <a:pt x="762" y="670"/>
                    <a:pt x="663" y="820"/>
                    <a:pt x="539" y="944"/>
                  </a:cubicBezTo>
                  <a:cubicBezTo>
                    <a:pt x="414" y="1066"/>
                    <a:pt x="190" y="1151"/>
                    <a:pt x="7" y="1188"/>
                  </a:cubicBezTo>
                  <a:lnTo>
                    <a:pt x="6" y="1188"/>
                  </a:lnTo>
                  <a:cubicBezTo>
                    <a:pt x="0" y="1194"/>
                    <a:pt x="4" y="1204"/>
                    <a:pt x="12" y="1205"/>
                  </a:cubicBezTo>
                  <a:lnTo>
                    <a:pt x="3526" y="1205"/>
                  </a:lnTo>
                  <a:cubicBezTo>
                    <a:pt x="3513" y="1181"/>
                    <a:pt x="3502" y="1157"/>
                    <a:pt x="3495" y="1131"/>
                  </a:cubicBezTo>
                  <a:close/>
                  <a:moveTo>
                    <a:pt x="2739" y="1157"/>
                  </a:moveTo>
                  <a:cubicBezTo>
                    <a:pt x="2740" y="1152"/>
                    <a:pt x="2742" y="1148"/>
                    <a:pt x="2746" y="1145"/>
                  </a:cubicBezTo>
                  <a:cubicBezTo>
                    <a:pt x="2744" y="1148"/>
                    <a:pt x="2741" y="1153"/>
                    <a:pt x="2739" y="1157"/>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6"/>
            <p:cNvSpPr/>
            <p:nvPr/>
          </p:nvSpPr>
          <p:spPr>
            <a:xfrm>
              <a:off x="-7517913" y="-680432"/>
              <a:ext cx="6890627" cy="2004814"/>
            </a:xfrm>
            <a:custGeom>
              <a:avLst/>
              <a:gdLst/>
              <a:ahLst/>
              <a:cxnLst/>
              <a:rect l="l" t="t" r="r" b="b"/>
              <a:pathLst>
                <a:path w="29916" h="8704" extrusionOk="0">
                  <a:moveTo>
                    <a:pt x="20410" y="1"/>
                  </a:moveTo>
                  <a:cubicBezTo>
                    <a:pt x="20354" y="1"/>
                    <a:pt x="20299" y="23"/>
                    <a:pt x="20259" y="69"/>
                  </a:cubicBezTo>
                  <a:cubicBezTo>
                    <a:pt x="19310" y="1127"/>
                    <a:pt x="18326" y="2170"/>
                    <a:pt x="17378" y="3228"/>
                  </a:cubicBezTo>
                  <a:cubicBezTo>
                    <a:pt x="17359" y="3248"/>
                    <a:pt x="17338" y="3265"/>
                    <a:pt x="17314" y="3276"/>
                  </a:cubicBezTo>
                  <a:cubicBezTo>
                    <a:pt x="17286" y="3290"/>
                    <a:pt x="17256" y="3296"/>
                    <a:pt x="17226" y="3296"/>
                  </a:cubicBezTo>
                  <a:cubicBezTo>
                    <a:pt x="17195" y="3296"/>
                    <a:pt x="17164" y="3289"/>
                    <a:pt x="17136" y="3275"/>
                  </a:cubicBezTo>
                  <a:lnTo>
                    <a:pt x="15438" y="2433"/>
                  </a:lnTo>
                  <a:cubicBezTo>
                    <a:pt x="15394" y="2412"/>
                    <a:pt x="15352" y="2391"/>
                    <a:pt x="15309" y="2371"/>
                  </a:cubicBezTo>
                  <a:cubicBezTo>
                    <a:pt x="15182" y="2312"/>
                    <a:pt x="15050" y="2264"/>
                    <a:pt x="14911" y="2256"/>
                  </a:cubicBezTo>
                  <a:cubicBezTo>
                    <a:pt x="14899" y="2255"/>
                    <a:pt x="14886" y="2255"/>
                    <a:pt x="14874" y="2255"/>
                  </a:cubicBezTo>
                  <a:cubicBezTo>
                    <a:pt x="14623" y="2255"/>
                    <a:pt x="14386" y="2387"/>
                    <a:pt x="14182" y="2538"/>
                  </a:cubicBezTo>
                  <a:cubicBezTo>
                    <a:pt x="14002" y="2671"/>
                    <a:pt x="13798" y="2816"/>
                    <a:pt x="13592" y="2921"/>
                  </a:cubicBezTo>
                  <a:cubicBezTo>
                    <a:pt x="13572" y="2932"/>
                    <a:pt x="13551" y="2939"/>
                    <a:pt x="13527" y="2941"/>
                  </a:cubicBezTo>
                  <a:cubicBezTo>
                    <a:pt x="13518" y="2942"/>
                    <a:pt x="13510" y="2943"/>
                    <a:pt x="13501" y="2943"/>
                  </a:cubicBezTo>
                  <a:cubicBezTo>
                    <a:pt x="13455" y="2943"/>
                    <a:pt x="13410" y="2927"/>
                    <a:pt x="13373" y="2898"/>
                  </a:cubicBezTo>
                  <a:cubicBezTo>
                    <a:pt x="12726" y="2372"/>
                    <a:pt x="12049" y="1888"/>
                    <a:pt x="11343" y="1446"/>
                  </a:cubicBezTo>
                  <a:cubicBezTo>
                    <a:pt x="11191" y="1349"/>
                    <a:pt x="11027" y="1253"/>
                    <a:pt x="10853" y="1219"/>
                  </a:cubicBezTo>
                  <a:cubicBezTo>
                    <a:pt x="10811" y="1209"/>
                    <a:pt x="10768" y="1204"/>
                    <a:pt x="10726" y="1204"/>
                  </a:cubicBezTo>
                  <a:cubicBezTo>
                    <a:pt x="10721" y="1204"/>
                    <a:pt x="10717" y="1204"/>
                    <a:pt x="10712" y="1205"/>
                  </a:cubicBezTo>
                  <a:cubicBezTo>
                    <a:pt x="10526" y="1207"/>
                    <a:pt x="10352" y="1293"/>
                    <a:pt x="10188" y="1379"/>
                  </a:cubicBezTo>
                  <a:cubicBezTo>
                    <a:pt x="9456" y="1758"/>
                    <a:pt x="8740" y="2203"/>
                    <a:pt x="8051" y="2679"/>
                  </a:cubicBezTo>
                  <a:cubicBezTo>
                    <a:pt x="7744" y="2891"/>
                    <a:pt x="7442" y="3110"/>
                    <a:pt x="7147" y="3329"/>
                  </a:cubicBezTo>
                  <a:cubicBezTo>
                    <a:pt x="7111" y="3357"/>
                    <a:pt x="7067" y="3371"/>
                    <a:pt x="7024" y="3371"/>
                  </a:cubicBezTo>
                  <a:cubicBezTo>
                    <a:pt x="6986" y="3371"/>
                    <a:pt x="6948" y="3360"/>
                    <a:pt x="6914" y="3338"/>
                  </a:cubicBezTo>
                  <a:cubicBezTo>
                    <a:pt x="6841" y="3291"/>
                    <a:pt x="6767" y="3242"/>
                    <a:pt x="6694" y="3195"/>
                  </a:cubicBezTo>
                  <a:cubicBezTo>
                    <a:pt x="6184" y="2865"/>
                    <a:pt x="5674" y="2534"/>
                    <a:pt x="5165" y="2204"/>
                  </a:cubicBezTo>
                  <a:cubicBezTo>
                    <a:pt x="4584" y="1827"/>
                    <a:pt x="4002" y="1449"/>
                    <a:pt x="3420" y="1073"/>
                  </a:cubicBezTo>
                  <a:cubicBezTo>
                    <a:pt x="3236" y="953"/>
                    <a:pt x="3040" y="829"/>
                    <a:pt x="2832" y="765"/>
                  </a:cubicBezTo>
                  <a:cubicBezTo>
                    <a:pt x="2737" y="734"/>
                    <a:pt x="2638" y="718"/>
                    <a:pt x="2538" y="718"/>
                  </a:cubicBezTo>
                  <a:cubicBezTo>
                    <a:pt x="2527" y="718"/>
                    <a:pt x="2517" y="719"/>
                    <a:pt x="2507" y="719"/>
                  </a:cubicBezTo>
                  <a:cubicBezTo>
                    <a:pt x="2157" y="733"/>
                    <a:pt x="1862" y="968"/>
                    <a:pt x="1594" y="1193"/>
                  </a:cubicBezTo>
                  <a:lnTo>
                    <a:pt x="1" y="2525"/>
                  </a:lnTo>
                  <a:lnTo>
                    <a:pt x="1" y="8703"/>
                  </a:lnTo>
                  <a:lnTo>
                    <a:pt x="29916" y="8703"/>
                  </a:lnTo>
                  <a:lnTo>
                    <a:pt x="29916" y="261"/>
                  </a:lnTo>
                  <a:cubicBezTo>
                    <a:pt x="29879" y="261"/>
                    <a:pt x="29844" y="270"/>
                    <a:pt x="29812" y="288"/>
                  </a:cubicBezTo>
                  <a:cubicBezTo>
                    <a:pt x="28075" y="1256"/>
                    <a:pt x="26332" y="2183"/>
                    <a:pt x="24595" y="3154"/>
                  </a:cubicBezTo>
                  <a:cubicBezTo>
                    <a:pt x="24563" y="3172"/>
                    <a:pt x="24529" y="3180"/>
                    <a:pt x="24495" y="3180"/>
                  </a:cubicBezTo>
                  <a:cubicBezTo>
                    <a:pt x="24449" y="3180"/>
                    <a:pt x="24403" y="3164"/>
                    <a:pt x="24365" y="3133"/>
                  </a:cubicBezTo>
                  <a:cubicBezTo>
                    <a:pt x="23163" y="2135"/>
                    <a:pt x="21935" y="1195"/>
                    <a:pt x="20730" y="204"/>
                  </a:cubicBezTo>
                  <a:cubicBezTo>
                    <a:pt x="20666" y="152"/>
                    <a:pt x="20603" y="100"/>
                    <a:pt x="20540" y="47"/>
                  </a:cubicBezTo>
                  <a:cubicBezTo>
                    <a:pt x="20502" y="16"/>
                    <a:pt x="20456" y="1"/>
                    <a:pt x="20410"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6"/>
            <p:cNvSpPr/>
            <p:nvPr/>
          </p:nvSpPr>
          <p:spPr>
            <a:xfrm>
              <a:off x="-7517913" y="-685499"/>
              <a:ext cx="6890627" cy="2009881"/>
            </a:xfrm>
            <a:custGeom>
              <a:avLst/>
              <a:gdLst/>
              <a:ahLst/>
              <a:cxnLst/>
              <a:rect l="l" t="t" r="r" b="b"/>
              <a:pathLst>
                <a:path w="29916" h="8726" extrusionOk="0">
                  <a:moveTo>
                    <a:pt x="29916" y="283"/>
                  </a:moveTo>
                  <a:cubicBezTo>
                    <a:pt x="29879" y="283"/>
                    <a:pt x="29844" y="292"/>
                    <a:pt x="29812" y="310"/>
                  </a:cubicBezTo>
                  <a:cubicBezTo>
                    <a:pt x="28075" y="1278"/>
                    <a:pt x="26332" y="2205"/>
                    <a:pt x="24595" y="3176"/>
                  </a:cubicBezTo>
                  <a:cubicBezTo>
                    <a:pt x="24521" y="3217"/>
                    <a:pt x="24430" y="3209"/>
                    <a:pt x="24365" y="3155"/>
                  </a:cubicBezTo>
                  <a:cubicBezTo>
                    <a:pt x="23163" y="2157"/>
                    <a:pt x="21935" y="1217"/>
                    <a:pt x="20730" y="226"/>
                  </a:cubicBezTo>
                  <a:cubicBezTo>
                    <a:pt x="20666" y="174"/>
                    <a:pt x="20603" y="122"/>
                    <a:pt x="20540" y="69"/>
                  </a:cubicBezTo>
                  <a:cubicBezTo>
                    <a:pt x="20456" y="0"/>
                    <a:pt x="20332" y="8"/>
                    <a:pt x="20259" y="91"/>
                  </a:cubicBezTo>
                  <a:cubicBezTo>
                    <a:pt x="19310" y="1149"/>
                    <a:pt x="18326" y="2192"/>
                    <a:pt x="17378" y="3250"/>
                  </a:cubicBezTo>
                  <a:cubicBezTo>
                    <a:pt x="17359" y="3270"/>
                    <a:pt x="17338" y="3287"/>
                    <a:pt x="17314" y="3298"/>
                  </a:cubicBezTo>
                  <a:cubicBezTo>
                    <a:pt x="17257" y="3326"/>
                    <a:pt x="17191" y="3324"/>
                    <a:pt x="17136" y="3297"/>
                  </a:cubicBezTo>
                  <a:lnTo>
                    <a:pt x="15438" y="2455"/>
                  </a:lnTo>
                  <a:cubicBezTo>
                    <a:pt x="15394" y="2434"/>
                    <a:pt x="15352" y="2413"/>
                    <a:pt x="15309" y="2393"/>
                  </a:cubicBezTo>
                  <a:cubicBezTo>
                    <a:pt x="15182" y="2334"/>
                    <a:pt x="15050" y="2286"/>
                    <a:pt x="14911" y="2278"/>
                  </a:cubicBezTo>
                  <a:cubicBezTo>
                    <a:pt x="14647" y="2264"/>
                    <a:pt x="14396" y="2401"/>
                    <a:pt x="14182" y="2560"/>
                  </a:cubicBezTo>
                  <a:cubicBezTo>
                    <a:pt x="14002" y="2693"/>
                    <a:pt x="13798" y="2838"/>
                    <a:pt x="13592" y="2943"/>
                  </a:cubicBezTo>
                  <a:cubicBezTo>
                    <a:pt x="13572" y="2954"/>
                    <a:pt x="13551" y="2961"/>
                    <a:pt x="13527" y="2963"/>
                  </a:cubicBezTo>
                  <a:lnTo>
                    <a:pt x="13527" y="2963"/>
                  </a:lnTo>
                  <a:cubicBezTo>
                    <a:pt x="13472" y="2970"/>
                    <a:pt x="13417" y="2955"/>
                    <a:pt x="13373" y="2920"/>
                  </a:cubicBezTo>
                  <a:cubicBezTo>
                    <a:pt x="12726" y="2394"/>
                    <a:pt x="12049" y="1910"/>
                    <a:pt x="11343" y="1468"/>
                  </a:cubicBezTo>
                  <a:cubicBezTo>
                    <a:pt x="11191" y="1371"/>
                    <a:pt x="11027" y="1275"/>
                    <a:pt x="10853" y="1241"/>
                  </a:cubicBezTo>
                  <a:cubicBezTo>
                    <a:pt x="10806" y="1230"/>
                    <a:pt x="10759" y="1225"/>
                    <a:pt x="10712" y="1227"/>
                  </a:cubicBezTo>
                  <a:cubicBezTo>
                    <a:pt x="10526" y="1229"/>
                    <a:pt x="10352" y="1315"/>
                    <a:pt x="10188" y="1401"/>
                  </a:cubicBezTo>
                  <a:cubicBezTo>
                    <a:pt x="9456" y="1780"/>
                    <a:pt x="8740" y="2225"/>
                    <a:pt x="8051" y="2701"/>
                  </a:cubicBezTo>
                  <a:lnTo>
                    <a:pt x="8051" y="2701"/>
                  </a:lnTo>
                  <a:cubicBezTo>
                    <a:pt x="7744" y="2913"/>
                    <a:pt x="7442" y="3132"/>
                    <a:pt x="7147" y="3351"/>
                  </a:cubicBezTo>
                  <a:cubicBezTo>
                    <a:pt x="7078" y="3403"/>
                    <a:pt x="6986" y="3407"/>
                    <a:pt x="6914" y="3360"/>
                  </a:cubicBezTo>
                  <a:cubicBezTo>
                    <a:pt x="6841" y="3313"/>
                    <a:pt x="6767" y="3264"/>
                    <a:pt x="6694" y="3217"/>
                  </a:cubicBezTo>
                  <a:cubicBezTo>
                    <a:pt x="6184" y="2887"/>
                    <a:pt x="5674" y="2556"/>
                    <a:pt x="5165" y="2226"/>
                  </a:cubicBezTo>
                  <a:cubicBezTo>
                    <a:pt x="4584" y="1849"/>
                    <a:pt x="4002" y="1471"/>
                    <a:pt x="3420" y="1095"/>
                  </a:cubicBezTo>
                  <a:cubicBezTo>
                    <a:pt x="3236" y="975"/>
                    <a:pt x="3040" y="851"/>
                    <a:pt x="2832" y="787"/>
                  </a:cubicBezTo>
                  <a:cubicBezTo>
                    <a:pt x="2728" y="753"/>
                    <a:pt x="2617" y="737"/>
                    <a:pt x="2507" y="741"/>
                  </a:cubicBezTo>
                  <a:cubicBezTo>
                    <a:pt x="2157" y="755"/>
                    <a:pt x="1862" y="990"/>
                    <a:pt x="1594" y="1215"/>
                  </a:cubicBezTo>
                  <a:lnTo>
                    <a:pt x="1" y="2547"/>
                  </a:lnTo>
                  <a:lnTo>
                    <a:pt x="1" y="8725"/>
                  </a:lnTo>
                  <a:lnTo>
                    <a:pt x="29916" y="8725"/>
                  </a:lnTo>
                  <a:close/>
                </a:path>
              </a:pathLst>
            </a:custGeom>
            <a:gradFill>
              <a:gsLst>
                <a:gs pos="0">
                  <a:srgbClr val="552973">
                    <a:alpha val="41568"/>
                  </a:srgbClr>
                </a:gs>
                <a:gs pos="100000">
                  <a:srgbClr val="552973">
                    <a:alpha val="7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6"/>
            <p:cNvSpPr/>
            <p:nvPr/>
          </p:nvSpPr>
          <p:spPr>
            <a:xfrm>
              <a:off x="-7517683" y="-516435"/>
              <a:ext cx="652532" cy="735682"/>
            </a:xfrm>
            <a:custGeom>
              <a:avLst/>
              <a:gdLst/>
              <a:ahLst/>
              <a:cxnLst/>
              <a:rect l="l" t="t" r="r" b="b"/>
              <a:pathLst>
                <a:path w="2833" h="3194" extrusionOk="0">
                  <a:moveTo>
                    <a:pt x="2832" y="52"/>
                  </a:moveTo>
                  <a:cubicBezTo>
                    <a:pt x="2777" y="322"/>
                    <a:pt x="2722" y="592"/>
                    <a:pt x="2667" y="863"/>
                  </a:cubicBezTo>
                  <a:cubicBezTo>
                    <a:pt x="2649" y="949"/>
                    <a:pt x="2625" y="1044"/>
                    <a:pt x="2555" y="1090"/>
                  </a:cubicBezTo>
                  <a:cubicBezTo>
                    <a:pt x="2469" y="1146"/>
                    <a:pt x="2355" y="1102"/>
                    <a:pt x="2256" y="1129"/>
                  </a:cubicBezTo>
                  <a:cubicBezTo>
                    <a:pt x="2109" y="1171"/>
                    <a:pt x="2045" y="1353"/>
                    <a:pt x="2015" y="1513"/>
                  </a:cubicBezTo>
                  <a:cubicBezTo>
                    <a:pt x="2008" y="1548"/>
                    <a:pt x="2001" y="1584"/>
                    <a:pt x="1993" y="1620"/>
                  </a:cubicBezTo>
                  <a:cubicBezTo>
                    <a:pt x="1993" y="1621"/>
                    <a:pt x="1993" y="1623"/>
                    <a:pt x="1993" y="1624"/>
                  </a:cubicBezTo>
                  <a:cubicBezTo>
                    <a:pt x="1965" y="1751"/>
                    <a:pt x="1922" y="1874"/>
                    <a:pt x="1819" y="1938"/>
                  </a:cubicBezTo>
                  <a:cubicBezTo>
                    <a:pt x="1652" y="2041"/>
                    <a:pt x="1438" y="1915"/>
                    <a:pt x="1248" y="1955"/>
                  </a:cubicBezTo>
                  <a:cubicBezTo>
                    <a:pt x="1064" y="1994"/>
                    <a:pt x="939" y="2181"/>
                    <a:pt x="864" y="2366"/>
                  </a:cubicBezTo>
                  <a:cubicBezTo>
                    <a:pt x="788" y="2550"/>
                    <a:pt x="737" y="2755"/>
                    <a:pt x="610" y="2904"/>
                  </a:cubicBezTo>
                  <a:cubicBezTo>
                    <a:pt x="459" y="3083"/>
                    <a:pt x="228" y="3154"/>
                    <a:pt x="8" y="3191"/>
                  </a:cubicBezTo>
                  <a:lnTo>
                    <a:pt x="1" y="3194"/>
                  </a:lnTo>
                  <a:lnTo>
                    <a:pt x="1" y="1812"/>
                  </a:lnTo>
                  <a:lnTo>
                    <a:pt x="1594" y="480"/>
                  </a:lnTo>
                  <a:cubicBezTo>
                    <a:pt x="1862" y="255"/>
                    <a:pt x="2157" y="20"/>
                    <a:pt x="2507" y="5"/>
                  </a:cubicBezTo>
                  <a:cubicBezTo>
                    <a:pt x="2617" y="1"/>
                    <a:pt x="2727" y="16"/>
                    <a:pt x="2832" y="52"/>
                  </a:cubicBezTo>
                  <a:close/>
                </a:path>
              </a:pathLst>
            </a:custGeom>
            <a:solidFill>
              <a:srgbClr val="B1AC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6"/>
            <p:cNvSpPr/>
            <p:nvPr/>
          </p:nvSpPr>
          <p:spPr>
            <a:xfrm>
              <a:off x="-5663734" y="-403572"/>
              <a:ext cx="645852" cy="339971"/>
            </a:xfrm>
            <a:custGeom>
              <a:avLst/>
              <a:gdLst/>
              <a:ahLst/>
              <a:cxnLst/>
              <a:rect l="l" t="t" r="r" b="b"/>
              <a:pathLst>
                <a:path w="2804" h="1476" extrusionOk="0">
                  <a:moveTo>
                    <a:pt x="2803" y="15"/>
                  </a:moveTo>
                  <a:cubicBezTo>
                    <a:pt x="2791" y="305"/>
                    <a:pt x="2643" y="646"/>
                    <a:pt x="2434" y="722"/>
                  </a:cubicBezTo>
                  <a:cubicBezTo>
                    <a:pt x="2332" y="760"/>
                    <a:pt x="2214" y="742"/>
                    <a:pt x="2116" y="789"/>
                  </a:cubicBezTo>
                  <a:cubicBezTo>
                    <a:pt x="1936" y="875"/>
                    <a:pt x="1902" y="1126"/>
                    <a:pt x="1747" y="1248"/>
                  </a:cubicBezTo>
                  <a:cubicBezTo>
                    <a:pt x="1646" y="1329"/>
                    <a:pt x="1510" y="1343"/>
                    <a:pt x="1380" y="1354"/>
                  </a:cubicBezTo>
                  <a:cubicBezTo>
                    <a:pt x="920" y="1395"/>
                    <a:pt x="461" y="1436"/>
                    <a:pt x="1" y="1476"/>
                  </a:cubicBezTo>
                  <a:cubicBezTo>
                    <a:pt x="691" y="1000"/>
                    <a:pt x="1407" y="555"/>
                    <a:pt x="2138" y="175"/>
                  </a:cubicBezTo>
                  <a:cubicBezTo>
                    <a:pt x="2303" y="90"/>
                    <a:pt x="2476" y="4"/>
                    <a:pt x="2662" y="1"/>
                  </a:cubicBezTo>
                  <a:cubicBezTo>
                    <a:pt x="2709" y="0"/>
                    <a:pt x="2757" y="5"/>
                    <a:pt x="2803" y="15"/>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6"/>
            <p:cNvSpPr/>
            <p:nvPr/>
          </p:nvSpPr>
          <p:spPr>
            <a:xfrm>
              <a:off x="-4403582" y="-164486"/>
              <a:ext cx="412065" cy="214209"/>
            </a:xfrm>
            <a:custGeom>
              <a:avLst/>
              <a:gdLst/>
              <a:ahLst/>
              <a:cxnLst/>
              <a:rect l="l" t="t" r="r" b="b"/>
              <a:pathLst>
                <a:path w="1789" h="930" extrusionOk="0">
                  <a:moveTo>
                    <a:pt x="1512" y="351"/>
                  </a:moveTo>
                  <a:cubicBezTo>
                    <a:pt x="1468" y="485"/>
                    <a:pt x="1572" y="637"/>
                    <a:pt x="1521" y="767"/>
                  </a:cubicBezTo>
                  <a:cubicBezTo>
                    <a:pt x="1469" y="894"/>
                    <a:pt x="1304" y="922"/>
                    <a:pt x="1168" y="925"/>
                  </a:cubicBezTo>
                  <a:cubicBezTo>
                    <a:pt x="793" y="929"/>
                    <a:pt x="420" y="879"/>
                    <a:pt x="60" y="774"/>
                  </a:cubicBezTo>
                  <a:cubicBezTo>
                    <a:pt x="37" y="767"/>
                    <a:pt x="10" y="757"/>
                    <a:pt x="4" y="733"/>
                  </a:cubicBezTo>
                  <a:cubicBezTo>
                    <a:pt x="0" y="723"/>
                    <a:pt x="3" y="711"/>
                    <a:pt x="7" y="701"/>
                  </a:cubicBezTo>
                  <a:lnTo>
                    <a:pt x="7" y="701"/>
                  </a:lnTo>
                  <a:cubicBezTo>
                    <a:pt x="30" y="698"/>
                    <a:pt x="52" y="692"/>
                    <a:pt x="72" y="681"/>
                  </a:cubicBezTo>
                  <a:cubicBezTo>
                    <a:pt x="278" y="576"/>
                    <a:pt x="482" y="431"/>
                    <a:pt x="662" y="298"/>
                  </a:cubicBezTo>
                  <a:cubicBezTo>
                    <a:pt x="875" y="139"/>
                    <a:pt x="1126" y="1"/>
                    <a:pt x="1391" y="16"/>
                  </a:cubicBezTo>
                  <a:cubicBezTo>
                    <a:pt x="1530" y="23"/>
                    <a:pt x="1662" y="72"/>
                    <a:pt x="1789" y="131"/>
                  </a:cubicBezTo>
                  <a:cubicBezTo>
                    <a:pt x="1682" y="198"/>
                    <a:pt x="1542" y="260"/>
                    <a:pt x="1512" y="351"/>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6"/>
            <p:cNvSpPr/>
            <p:nvPr/>
          </p:nvSpPr>
          <p:spPr>
            <a:xfrm>
              <a:off x="-3540065" y="-685960"/>
              <a:ext cx="796950" cy="815377"/>
            </a:xfrm>
            <a:custGeom>
              <a:avLst/>
              <a:gdLst/>
              <a:ahLst/>
              <a:cxnLst/>
              <a:rect l="l" t="t" r="r" b="b"/>
              <a:pathLst>
                <a:path w="3460" h="3540" extrusionOk="0">
                  <a:moveTo>
                    <a:pt x="3460" y="228"/>
                  </a:moveTo>
                  <a:cubicBezTo>
                    <a:pt x="3404" y="474"/>
                    <a:pt x="3304" y="699"/>
                    <a:pt x="3103" y="840"/>
                  </a:cubicBezTo>
                  <a:cubicBezTo>
                    <a:pt x="2967" y="936"/>
                    <a:pt x="2794" y="980"/>
                    <a:pt x="2679" y="1100"/>
                  </a:cubicBezTo>
                  <a:cubicBezTo>
                    <a:pt x="2398" y="1388"/>
                    <a:pt x="2581" y="1949"/>
                    <a:pt x="2274" y="2210"/>
                  </a:cubicBezTo>
                  <a:cubicBezTo>
                    <a:pt x="2066" y="2387"/>
                    <a:pt x="1732" y="2326"/>
                    <a:pt x="1515" y="2489"/>
                  </a:cubicBezTo>
                  <a:cubicBezTo>
                    <a:pt x="1384" y="2587"/>
                    <a:pt x="1319" y="2745"/>
                    <a:pt x="1245" y="2890"/>
                  </a:cubicBezTo>
                  <a:cubicBezTo>
                    <a:pt x="1175" y="3031"/>
                    <a:pt x="1043" y="3142"/>
                    <a:pt x="921" y="3236"/>
                  </a:cubicBezTo>
                  <a:cubicBezTo>
                    <a:pt x="767" y="3351"/>
                    <a:pt x="599" y="3484"/>
                    <a:pt x="405" y="3522"/>
                  </a:cubicBezTo>
                  <a:cubicBezTo>
                    <a:pt x="315" y="3539"/>
                    <a:pt x="211" y="3529"/>
                    <a:pt x="136" y="3471"/>
                  </a:cubicBezTo>
                  <a:cubicBezTo>
                    <a:pt x="115" y="3456"/>
                    <a:pt x="0" y="3319"/>
                    <a:pt x="45" y="3298"/>
                  </a:cubicBezTo>
                  <a:cubicBezTo>
                    <a:pt x="68" y="3288"/>
                    <a:pt x="91" y="3271"/>
                    <a:pt x="108" y="3251"/>
                  </a:cubicBezTo>
                  <a:cubicBezTo>
                    <a:pt x="1056" y="2193"/>
                    <a:pt x="2041" y="1149"/>
                    <a:pt x="2989" y="90"/>
                  </a:cubicBezTo>
                  <a:cubicBezTo>
                    <a:pt x="3062" y="9"/>
                    <a:pt x="3187" y="1"/>
                    <a:pt x="3270" y="70"/>
                  </a:cubicBezTo>
                  <a:cubicBezTo>
                    <a:pt x="3334" y="124"/>
                    <a:pt x="3397" y="176"/>
                    <a:pt x="3460" y="228"/>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6"/>
            <p:cNvSpPr/>
            <p:nvPr/>
          </p:nvSpPr>
          <p:spPr>
            <a:xfrm>
              <a:off x="-7517913" y="-173239"/>
              <a:ext cx="3746819" cy="1429904"/>
            </a:xfrm>
            <a:custGeom>
              <a:avLst/>
              <a:gdLst/>
              <a:ahLst/>
              <a:cxnLst/>
              <a:rect l="l" t="t" r="r" b="b"/>
              <a:pathLst>
                <a:path w="16267" h="6208" extrusionOk="0">
                  <a:moveTo>
                    <a:pt x="5217" y="0"/>
                  </a:moveTo>
                  <a:cubicBezTo>
                    <a:pt x="5201" y="0"/>
                    <a:pt x="5183" y="0"/>
                    <a:pt x="5166" y="1"/>
                  </a:cubicBezTo>
                  <a:cubicBezTo>
                    <a:pt x="4844" y="9"/>
                    <a:pt x="4528" y="116"/>
                    <a:pt x="4205" y="140"/>
                  </a:cubicBezTo>
                  <a:cubicBezTo>
                    <a:pt x="4158" y="143"/>
                    <a:pt x="4112" y="144"/>
                    <a:pt x="4066" y="144"/>
                  </a:cubicBezTo>
                  <a:cubicBezTo>
                    <a:pt x="3715" y="144"/>
                    <a:pt x="3366" y="63"/>
                    <a:pt x="3015" y="40"/>
                  </a:cubicBezTo>
                  <a:cubicBezTo>
                    <a:pt x="2944" y="35"/>
                    <a:pt x="2874" y="33"/>
                    <a:pt x="2804" y="33"/>
                  </a:cubicBezTo>
                  <a:cubicBezTo>
                    <a:pt x="2532" y="33"/>
                    <a:pt x="2260" y="66"/>
                    <a:pt x="1995" y="130"/>
                  </a:cubicBezTo>
                  <a:cubicBezTo>
                    <a:pt x="1989" y="130"/>
                    <a:pt x="1984" y="131"/>
                    <a:pt x="1980" y="133"/>
                  </a:cubicBezTo>
                  <a:cubicBezTo>
                    <a:pt x="1286" y="298"/>
                    <a:pt x="626" y="649"/>
                    <a:pt x="1" y="1051"/>
                  </a:cubicBezTo>
                  <a:lnTo>
                    <a:pt x="1" y="6207"/>
                  </a:lnTo>
                  <a:lnTo>
                    <a:pt x="16188" y="6207"/>
                  </a:lnTo>
                  <a:cubicBezTo>
                    <a:pt x="16189" y="6207"/>
                    <a:pt x="16190" y="6207"/>
                    <a:pt x="16190" y="6207"/>
                  </a:cubicBezTo>
                  <a:cubicBezTo>
                    <a:pt x="16226" y="6207"/>
                    <a:pt x="16258" y="6181"/>
                    <a:pt x="16265" y="6145"/>
                  </a:cubicBezTo>
                  <a:cubicBezTo>
                    <a:pt x="16266" y="6141"/>
                    <a:pt x="16267" y="6138"/>
                    <a:pt x="16266" y="6134"/>
                  </a:cubicBezTo>
                  <a:cubicBezTo>
                    <a:pt x="15923" y="5498"/>
                    <a:pt x="15202" y="5097"/>
                    <a:pt x="14483" y="5097"/>
                  </a:cubicBezTo>
                  <a:cubicBezTo>
                    <a:pt x="14319" y="5097"/>
                    <a:pt x="14155" y="5118"/>
                    <a:pt x="13996" y="5162"/>
                  </a:cubicBezTo>
                  <a:cubicBezTo>
                    <a:pt x="13597" y="5272"/>
                    <a:pt x="13206" y="5507"/>
                    <a:pt x="12805" y="5507"/>
                  </a:cubicBezTo>
                  <a:cubicBezTo>
                    <a:pt x="12737" y="5507"/>
                    <a:pt x="12669" y="5501"/>
                    <a:pt x="12601" y="5485"/>
                  </a:cubicBezTo>
                  <a:cubicBezTo>
                    <a:pt x="12304" y="5418"/>
                    <a:pt x="12065" y="5198"/>
                    <a:pt x="11870" y="4963"/>
                  </a:cubicBezTo>
                  <a:cubicBezTo>
                    <a:pt x="11835" y="4920"/>
                    <a:pt x="11800" y="4875"/>
                    <a:pt x="11766" y="4830"/>
                  </a:cubicBezTo>
                  <a:cubicBezTo>
                    <a:pt x="11340" y="4268"/>
                    <a:pt x="11055" y="3605"/>
                    <a:pt x="10650" y="3024"/>
                  </a:cubicBezTo>
                  <a:cubicBezTo>
                    <a:pt x="10330" y="2567"/>
                    <a:pt x="9899" y="2142"/>
                    <a:pt x="9366" y="1951"/>
                  </a:cubicBezTo>
                  <a:cubicBezTo>
                    <a:pt x="9213" y="1895"/>
                    <a:pt x="9059" y="1875"/>
                    <a:pt x="8906" y="1875"/>
                  </a:cubicBezTo>
                  <a:cubicBezTo>
                    <a:pt x="8554" y="1875"/>
                    <a:pt x="8201" y="1983"/>
                    <a:pt x="7850" y="2029"/>
                  </a:cubicBezTo>
                  <a:cubicBezTo>
                    <a:pt x="7794" y="2036"/>
                    <a:pt x="7737" y="2040"/>
                    <a:pt x="7679" y="2040"/>
                  </a:cubicBezTo>
                  <a:cubicBezTo>
                    <a:pt x="7481" y="2040"/>
                    <a:pt x="7282" y="1992"/>
                    <a:pt x="7144" y="1855"/>
                  </a:cubicBezTo>
                  <a:cubicBezTo>
                    <a:pt x="6988" y="1699"/>
                    <a:pt x="6944" y="1472"/>
                    <a:pt x="6851" y="1279"/>
                  </a:cubicBezTo>
                  <a:cubicBezTo>
                    <a:pt x="6804" y="1180"/>
                    <a:pt x="6752" y="1085"/>
                    <a:pt x="6694" y="992"/>
                  </a:cubicBezTo>
                  <a:cubicBezTo>
                    <a:pt x="6628" y="885"/>
                    <a:pt x="6555" y="783"/>
                    <a:pt x="6476" y="685"/>
                  </a:cubicBezTo>
                  <a:cubicBezTo>
                    <a:pt x="6180" y="320"/>
                    <a:pt x="5758" y="31"/>
                    <a:pt x="5289" y="2"/>
                  </a:cubicBezTo>
                  <a:cubicBezTo>
                    <a:pt x="5265" y="1"/>
                    <a:pt x="5241" y="0"/>
                    <a:pt x="5217"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6"/>
            <p:cNvSpPr/>
            <p:nvPr/>
          </p:nvSpPr>
          <p:spPr>
            <a:xfrm>
              <a:off x="-7517913" y="-173469"/>
              <a:ext cx="3746819" cy="1430365"/>
            </a:xfrm>
            <a:custGeom>
              <a:avLst/>
              <a:gdLst/>
              <a:ahLst/>
              <a:cxnLst/>
              <a:rect l="l" t="t" r="r" b="b"/>
              <a:pathLst>
                <a:path w="16267" h="6210" extrusionOk="0">
                  <a:moveTo>
                    <a:pt x="16265" y="6146"/>
                  </a:moveTo>
                  <a:cubicBezTo>
                    <a:pt x="16258" y="6182"/>
                    <a:pt x="16225" y="6210"/>
                    <a:pt x="16188" y="6208"/>
                  </a:cubicBezTo>
                  <a:lnTo>
                    <a:pt x="1" y="6208"/>
                  </a:lnTo>
                  <a:lnTo>
                    <a:pt x="1" y="1052"/>
                  </a:lnTo>
                  <a:cubicBezTo>
                    <a:pt x="626" y="650"/>
                    <a:pt x="1286" y="299"/>
                    <a:pt x="1980" y="134"/>
                  </a:cubicBezTo>
                  <a:cubicBezTo>
                    <a:pt x="1984" y="132"/>
                    <a:pt x="1989" y="131"/>
                    <a:pt x="1995" y="131"/>
                  </a:cubicBezTo>
                  <a:cubicBezTo>
                    <a:pt x="2328" y="50"/>
                    <a:pt x="2672" y="20"/>
                    <a:pt x="3015" y="41"/>
                  </a:cubicBezTo>
                  <a:cubicBezTo>
                    <a:pt x="3412" y="67"/>
                    <a:pt x="3807" y="168"/>
                    <a:pt x="4205" y="141"/>
                  </a:cubicBezTo>
                  <a:cubicBezTo>
                    <a:pt x="4528" y="117"/>
                    <a:pt x="4844" y="10"/>
                    <a:pt x="5166" y="2"/>
                  </a:cubicBezTo>
                  <a:cubicBezTo>
                    <a:pt x="5208" y="1"/>
                    <a:pt x="5249" y="1"/>
                    <a:pt x="5289" y="3"/>
                  </a:cubicBezTo>
                  <a:cubicBezTo>
                    <a:pt x="5758" y="32"/>
                    <a:pt x="6180" y="321"/>
                    <a:pt x="6476" y="686"/>
                  </a:cubicBezTo>
                  <a:cubicBezTo>
                    <a:pt x="6555" y="784"/>
                    <a:pt x="6628" y="886"/>
                    <a:pt x="6694" y="993"/>
                  </a:cubicBezTo>
                  <a:cubicBezTo>
                    <a:pt x="6752" y="1086"/>
                    <a:pt x="6804" y="1181"/>
                    <a:pt x="6851" y="1280"/>
                  </a:cubicBezTo>
                  <a:cubicBezTo>
                    <a:pt x="6944" y="1473"/>
                    <a:pt x="6988" y="1700"/>
                    <a:pt x="7144" y="1856"/>
                  </a:cubicBezTo>
                  <a:cubicBezTo>
                    <a:pt x="7322" y="2033"/>
                    <a:pt x="7601" y="2062"/>
                    <a:pt x="7850" y="2030"/>
                  </a:cubicBezTo>
                  <a:cubicBezTo>
                    <a:pt x="8353" y="1964"/>
                    <a:pt x="8861" y="1769"/>
                    <a:pt x="9366" y="1952"/>
                  </a:cubicBezTo>
                  <a:cubicBezTo>
                    <a:pt x="9899" y="2143"/>
                    <a:pt x="10330" y="2568"/>
                    <a:pt x="10650" y="3025"/>
                  </a:cubicBezTo>
                  <a:cubicBezTo>
                    <a:pt x="11055" y="3606"/>
                    <a:pt x="11340" y="4269"/>
                    <a:pt x="11766" y="4831"/>
                  </a:cubicBezTo>
                  <a:cubicBezTo>
                    <a:pt x="11800" y="4876"/>
                    <a:pt x="11835" y="4921"/>
                    <a:pt x="11870" y="4964"/>
                  </a:cubicBezTo>
                  <a:cubicBezTo>
                    <a:pt x="12065" y="5199"/>
                    <a:pt x="12304" y="5419"/>
                    <a:pt x="12601" y="5486"/>
                  </a:cubicBezTo>
                  <a:cubicBezTo>
                    <a:pt x="13073" y="5592"/>
                    <a:pt x="13529" y="5291"/>
                    <a:pt x="13996" y="5163"/>
                  </a:cubicBezTo>
                  <a:cubicBezTo>
                    <a:pt x="14852" y="4928"/>
                    <a:pt x="15845" y="5353"/>
                    <a:pt x="16266" y="6135"/>
                  </a:cubicBezTo>
                  <a:cubicBezTo>
                    <a:pt x="16267" y="6139"/>
                    <a:pt x="16266" y="6142"/>
                    <a:pt x="16265" y="614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6"/>
            <p:cNvSpPr/>
            <p:nvPr/>
          </p:nvSpPr>
          <p:spPr>
            <a:xfrm>
              <a:off x="-7062084" y="-173239"/>
              <a:ext cx="2254034" cy="1143371"/>
            </a:xfrm>
            <a:custGeom>
              <a:avLst/>
              <a:gdLst/>
              <a:ahLst/>
              <a:cxnLst/>
              <a:rect l="l" t="t" r="r" b="b"/>
              <a:pathLst>
                <a:path w="9786" h="4964" extrusionOk="0">
                  <a:moveTo>
                    <a:pt x="3226" y="1"/>
                  </a:moveTo>
                  <a:cubicBezTo>
                    <a:pt x="2890" y="1"/>
                    <a:pt x="2561" y="116"/>
                    <a:pt x="2224" y="140"/>
                  </a:cubicBezTo>
                  <a:cubicBezTo>
                    <a:pt x="2178" y="143"/>
                    <a:pt x="2132" y="144"/>
                    <a:pt x="2086" y="144"/>
                  </a:cubicBezTo>
                  <a:cubicBezTo>
                    <a:pt x="1735" y="144"/>
                    <a:pt x="1387" y="63"/>
                    <a:pt x="1036" y="40"/>
                  </a:cubicBezTo>
                  <a:cubicBezTo>
                    <a:pt x="966" y="35"/>
                    <a:pt x="896" y="33"/>
                    <a:pt x="826" y="33"/>
                  </a:cubicBezTo>
                  <a:cubicBezTo>
                    <a:pt x="548" y="33"/>
                    <a:pt x="271" y="67"/>
                    <a:pt x="1" y="134"/>
                  </a:cubicBezTo>
                  <a:cubicBezTo>
                    <a:pt x="503" y="148"/>
                    <a:pt x="994" y="277"/>
                    <a:pt x="1438" y="510"/>
                  </a:cubicBezTo>
                  <a:cubicBezTo>
                    <a:pt x="1673" y="636"/>
                    <a:pt x="1910" y="795"/>
                    <a:pt x="2177" y="795"/>
                  </a:cubicBezTo>
                  <a:cubicBezTo>
                    <a:pt x="2417" y="795"/>
                    <a:pt x="2638" y="664"/>
                    <a:pt x="2877" y="639"/>
                  </a:cubicBezTo>
                  <a:cubicBezTo>
                    <a:pt x="2906" y="636"/>
                    <a:pt x="2934" y="635"/>
                    <a:pt x="2963" y="635"/>
                  </a:cubicBezTo>
                  <a:cubicBezTo>
                    <a:pt x="3396" y="635"/>
                    <a:pt x="3771" y="970"/>
                    <a:pt x="4068" y="1298"/>
                  </a:cubicBezTo>
                  <a:cubicBezTo>
                    <a:pt x="4386" y="1647"/>
                    <a:pt x="4726" y="2041"/>
                    <a:pt x="5194" y="2103"/>
                  </a:cubicBezTo>
                  <a:cubicBezTo>
                    <a:pt x="5239" y="2109"/>
                    <a:pt x="5284" y="2112"/>
                    <a:pt x="5329" y="2112"/>
                  </a:cubicBezTo>
                  <a:cubicBezTo>
                    <a:pt x="5640" y="2112"/>
                    <a:pt x="5952" y="1991"/>
                    <a:pt x="6259" y="1991"/>
                  </a:cubicBezTo>
                  <a:cubicBezTo>
                    <a:pt x="6327" y="1991"/>
                    <a:pt x="6396" y="1997"/>
                    <a:pt x="6464" y="2012"/>
                  </a:cubicBezTo>
                  <a:cubicBezTo>
                    <a:pt x="6913" y="2110"/>
                    <a:pt x="7189" y="2544"/>
                    <a:pt x="7444" y="2927"/>
                  </a:cubicBezTo>
                  <a:cubicBezTo>
                    <a:pt x="7863" y="3552"/>
                    <a:pt x="8347" y="4131"/>
                    <a:pt x="8892" y="4652"/>
                  </a:cubicBezTo>
                  <a:cubicBezTo>
                    <a:pt x="9053" y="4806"/>
                    <a:pt x="9244" y="4964"/>
                    <a:pt x="9464" y="4964"/>
                  </a:cubicBezTo>
                  <a:cubicBezTo>
                    <a:pt x="9472" y="4964"/>
                    <a:pt x="9481" y="4964"/>
                    <a:pt x="9489" y="4963"/>
                  </a:cubicBezTo>
                  <a:cubicBezTo>
                    <a:pt x="9601" y="4954"/>
                    <a:pt x="9705" y="4908"/>
                    <a:pt x="9785" y="4830"/>
                  </a:cubicBezTo>
                  <a:cubicBezTo>
                    <a:pt x="9360" y="4268"/>
                    <a:pt x="9076" y="3605"/>
                    <a:pt x="8671" y="3024"/>
                  </a:cubicBezTo>
                  <a:cubicBezTo>
                    <a:pt x="8351" y="2567"/>
                    <a:pt x="7920" y="2142"/>
                    <a:pt x="7387" y="1951"/>
                  </a:cubicBezTo>
                  <a:cubicBezTo>
                    <a:pt x="7234" y="1896"/>
                    <a:pt x="7081" y="1875"/>
                    <a:pt x="6927" y="1875"/>
                  </a:cubicBezTo>
                  <a:cubicBezTo>
                    <a:pt x="6575" y="1875"/>
                    <a:pt x="6222" y="1983"/>
                    <a:pt x="5871" y="2029"/>
                  </a:cubicBezTo>
                  <a:cubicBezTo>
                    <a:pt x="5814" y="2037"/>
                    <a:pt x="5757" y="2041"/>
                    <a:pt x="5699" y="2041"/>
                  </a:cubicBezTo>
                  <a:cubicBezTo>
                    <a:pt x="5501" y="2041"/>
                    <a:pt x="5303" y="1992"/>
                    <a:pt x="5165" y="1855"/>
                  </a:cubicBezTo>
                  <a:cubicBezTo>
                    <a:pt x="5009" y="1700"/>
                    <a:pt x="4964" y="1473"/>
                    <a:pt x="4872" y="1279"/>
                  </a:cubicBezTo>
                  <a:cubicBezTo>
                    <a:pt x="4771" y="1067"/>
                    <a:pt x="4646" y="868"/>
                    <a:pt x="4497" y="685"/>
                  </a:cubicBezTo>
                  <a:cubicBezTo>
                    <a:pt x="4201" y="321"/>
                    <a:pt x="3779" y="33"/>
                    <a:pt x="3310" y="3"/>
                  </a:cubicBezTo>
                  <a:cubicBezTo>
                    <a:pt x="3282" y="2"/>
                    <a:pt x="3254" y="1"/>
                    <a:pt x="3226"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6"/>
            <p:cNvSpPr/>
            <p:nvPr/>
          </p:nvSpPr>
          <p:spPr>
            <a:xfrm>
              <a:off x="-4940719" y="-329404"/>
              <a:ext cx="4316661" cy="1592980"/>
            </a:xfrm>
            <a:custGeom>
              <a:avLst/>
              <a:gdLst/>
              <a:ahLst/>
              <a:cxnLst/>
              <a:rect l="l" t="t" r="r" b="b"/>
              <a:pathLst>
                <a:path w="18741" h="6916" extrusionOk="0">
                  <a:moveTo>
                    <a:pt x="16467" y="1"/>
                  </a:moveTo>
                  <a:cubicBezTo>
                    <a:pt x="14640" y="1"/>
                    <a:pt x="12808" y="652"/>
                    <a:pt x="11435" y="1861"/>
                  </a:cubicBezTo>
                  <a:cubicBezTo>
                    <a:pt x="11065" y="2185"/>
                    <a:pt x="10692" y="2564"/>
                    <a:pt x="10205" y="2636"/>
                  </a:cubicBezTo>
                  <a:cubicBezTo>
                    <a:pt x="10146" y="2644"/>
                    <a:pt x="10088" y="2648"/>
                    <a:pt x="10029" y="2648"/>
                  </a:cubicBezTo>
                  <a:cubicBezTo>
                    <a:pt x="9558" y="2648"/>
                    <a:pt x="9100" y="2394"/>
                    <a:pt x="8622" y="2349"/>
                  </a:cubicBezTo>
                  <a:cubicBezTo>
                    <a:pt x="8572" y="2344"/>
                    <a:pt x="8522" y="2342"/>
                    <a:pt x="8473" y="2342"/>
                  </a:cubicBezTo>
                  <a:cubicBezTo>
                    <a:pt x="7837" y="2342"/>
                    <a:pt x="7234" y="2708"/>
                    <a:pt x="6785" y="3169"/>
                  </a:cubicBezTo>
                  <a:cubicBezTo>
                    <a:pt x="6356" y="3609"/>
                    <a:pt x="6033" y="4136"/>
                    <a:pt x="5668" y="4630"/>
                  </a:cubicBezTo>
                  <a:cubicBezTo>
                    <a:pt x="5620" y="4693"/>
                    <a:pt x="5572" y="4757"/>
                    <a:pt x="5522" y="4820"/>
                  </a:cubicBezTo>
                  <a:cubicBezTo>
                    <a:pt x="5311" y="5091"/>
                    <a:pt x="5056" y="5361"/>
                    <a:pt x="4718" y="5427"/>
                  </a:cubicBezTo>
                  <a:cubicBezTo>
                    <a:pt x="4663" y="5438"/>
                    <a:pt x="4607" y="5443"/>
                    <a:pt x="4552" y="5443"/>
                  </a:cubicBezTo>
                  <a:cubicBezTo>
                    <a:pt x="4277" y="5443"/>
                    <a:pt x="4005" y="5327"/>
                    <a:pt x="3739" y="5241"/>
                  </a:cubicBezTo>
                  <a:cubicBezTo>
                    <a:pt x="3371" y="5124"/>
                    <a:pt x="2987" y="5067"/>
                    <a:pt x="2602" y="5067"/>
                  </a:cubicBezTo>
                  <a:cubicBezTo>
                    <a:pt x="1707" y="5067"/>
                    <a:pt x="810" y="5376"/>
                    <a:pt x="123" y="5952"/>
                  </a:cubicBezTo>
                  <a:cubicBezTo>
                    <a:pt x="102" y="6357"/>
                    <a:pt x="23" y="6510"/>
                    <a:pt x="0" y="6916"/>
                  </a:cubicBezTo>
                  <a:lnTo>
                    <a:pt x="18532" y="6916"/>
                  </a:lnTo>
                  <a:cubicBezTo>
                    <a:pt x="18607" y="6916"/>
                    <a:pt x="18643" y="6845"/>
                    <a:pt x="18715" y="6824"/>
                  </a:cubicBezTo>
                  <a:lnTo>
                    <a:pt x="18740" y="758"/>
                  </a:lnTo>
                  <a:lnTo>
                    <a:pt x="18741" y="355"/>
                  </a:lnTo>
                  <a:cubicBezTo>
                    <a:pt x="18007" y="117"/>
                    <a:pt x="17237" y="1"/>
                    <a:pt x="16467"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6"/>
            <p:cNvSpPr/>
            <p:nvPr/>
          </p:nvSpPr>
          <p:spPr>
            <a:xfrm>
              <a:off x="-4940719" y="-433285"/>
              <a:ext cx="4316661" cy="1696860"/>
            </a:xfrm>
            <a:custGeom>
              <a:avLst/>
              <a:gdLst/>
              <a:ahLst/>
              <a:cxnLst/>
              <a:rect l="l" t="t" r="r" b="b"/>
              <a:pathLst>
                <a:path w="18741" h="7367" extrusionOk="0">
                  <a:moveTo>
                    <a:pt x="18741" y="806"/>
                  </a:moveTo>
                  <a:lnTo>
                    <a:pt x="18740" y="1209"/>
                  </a:lnTo>
                  <a:lnTo>
                    <a:pt x="18715" y="7275"/>
                  </a:lnTo>
                  <a:cubicBezTo>
                    <a:pt x="18643" y="7296"/>
                    <a:pt x="18607" y="7367"/>
                    <a:pt x="18532" y="7367"/>
                  </a:cubicBezTo>
                  <a:lnTo>
                    <a:pt x="0" y="7367"/>
                  </a:lnTo>
                  <a:cubicBezTo>
                    <a:pt x="23" y="6961"/>
                    <a:pt x="102" y="6808"/>
                    <a:pt x="123" y="6403"/>
                  </a:cubicBezTo>
                  <a:cubicBezTo>
                    <a:pt x="1105" y="5580"/>
                    <a:pt x="2517" y="5302"/>
                    <a:pt x="3739" y="5692"/>
                  </a:cubicBezTo>
                  <a:cubicBezTo>
                    <a:pt x="4058" y="5795"/>
                    <a:pt x="4388" y="5942"/>
                    <a:pt x="4718" y="5878"/>
                  </a:cubicBezTo>
                  <a:cubicBezTo>
                    <a:pt x="5056" y="5812"/>
                    <a:pt x="5311" y="5542"/>
                    <a:pt x="5522" y="5271"/>
                  </a:cubicBezTo>
                  <a:cubicBezTo>
                    <a:pt x="5572" y="5208"/>
                    <a:pt x="5620" y="5144"/>
                    <a:pt x="5668" y="5081"/>
                  </a:cubicBezTo>
                  <a:cubicBezTo>
                    <a:pt x="6033" y="4587"/>
                    <a:pt x="6356" y="4060"/>
                    <a:pt x="6785" y="3620"/>
                  </a:cubicBezTo>
                  <a:cubicBezTo>
                    <a:pt x="7269" y="3123"/>
                    <a:pt x="7932" y="2736"/>
                    <a:pt x="8622" y="2800"/>
                  </a:cubicBezTo>
                  <a:cubicBezTo>
                    <a:pt x="9160" y="2850"/>
                    <a:pt x="9671" y="3165"/>
                    <a:pt x="10205" y="3087"/>
                  </a:cubicBezTo>
                  <a:cubicBezTo>
                    <a:pt x="10692" y="3015"/>
                    <a:pt x="11065" y="2636"/>
                    <a:pt x="11435" y="2312"/>
                  </a:cubicBezTo>
                  <a:cubicBezTo>
                    <a:pt x="13387" y="594"/>
                    <a:pt x="16267" y="1"/>
                    <a:pt x="18741" y="806"/>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6"/>
            <p:cNvSpPr/>
            <p:nvPr/>
          </p:nvSpPr>
          <p:spPr>
            <a:xfrm>
              <a:off x="-5234163" y="314146"/>
              <a:ext cx="587809" cy="926397"/>
            </a:xfrm>
            <a:custGeom>
              <a:avLst/>
              <a:gdLst/>
              <a:ahLst/>
              <a:cxnLst/>
              <a:rect l="l" t="t" r="r" b="b"/>
              <a:pathLst>
                <a:path w="2552" h="4022" extrusionOk="0">
                  <a:moveTo>
                    <a:pt x="1361" y="0"/>
                  </a:moveTo>
                  <a:lnTo>
                    <a:pt x="1" y="4014"/>
                  </a:lnTo>
                  <a:lnTo>
                    <a:pt x="2551" y="4022"/>
                  </a:lnTo>
                  <a:lnTo>
                    <a:pt x="1361"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6"/>
            <p:cNvSpPr/>
            <p:nvPr/>
          </p:nvSpPr>
          <p:spPr>
            <a:xfrm>
              <a:off x="-4656949" y="591467"/>
              <a:ext cx="412065" cy="649077"/>
            </a:xfrm>
            <a:custGeom>
              <a:avLst/>
              <a:gdLst/>
              <a:ahLst/>
              <a:cxnLst/>
              <a:rect l="l" t="t" r="r" b="b"/>
              <a:pathLst>
                <a:path w="1789" h="2818" extrusionOk="0">
                  <a:moveTo>
                    <a:pt x="954" y="0"/>
                  </a:moveTo>
                  <a:lnTo>
                    <a:pt x="1"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6"/>
            <p:cNvSpPr/>
            <p:nvPr/>
          </p:nvSpPr>
          <p:spPr>
            <a:xfrm>
              <a:off x="-3669742" y="314146"/>
              <a:ext cx="587809" cy="926397"/>
            </a:xfrm>
            <a:custGeom>
              <a:avLst/>
              <a:gdLst/>
              <a:ahLst/>
              <a:cxnLst/>
              <a:rect l="l" t="t" r="r" b="b"/>
              <a:pathLst>
                <a:path w="2552" h="4022" extrusionOk="0">
                  <a:moveTo>
                    <a:pt x="1361" y="0"/>
                  </a:moveTo>
                  <a:lnTo>
                    <a:pt x="1" y="4014"/>
                  </a:lnTo>
                  <a:lnTo>
                    <a:pt x="2551" y="4022"/>
                  </a:lnTo>
                  <a:lnTo>
                    <a:pt x="1361"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6"/>
            <p:cNvSpPr/>
            <p:nvPr/>
          </p:nvSpPr>
          <p:spPr>
            <a:xfrm>
              <a:off x="-3092528" y="591467"/>
              <a:ext cx="412065" cy="649077"/>
            </a:xfrm>
            <a:custGeom>
              <a:avLst/>
              <a:gdLst/>
              <a:ahLst/>
              <a:cxnLst/>
              <a:rect l="l" t="t" r="r" b="b"/>
              <a:pathLst>
                <a:path w="1789" h="2818" extrusionOk="0">
                  <a:moveTo>
                    <a:pt x="953" y="0"/>
                  </a:moveTo>
                  <a:lnTo>
                    <a:pt x="1"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6"/>
            <p:cNvSpPr/>
            <p:nvPr/>
          </p:nvSpPr>
          <p:spPr>
            <a:xfrm>
              <a:off x="-5439159" y="591467"/>
              <a:ext cx="412065" cy="649077"/>
            </a:xfrm>
            <a:custGeom>
              <a:avLst/>
              <a:gdLst/>
              <a:ahLst/>
              <a:cxnLst/>
              <a:rect l="l" t="t" r="r" b="b"/>
              <a:pathLst>
                <a:path w="1789" h="2818" extrusionOk="0">
                  <a:moveTo>
                    <a:pt x="954" y="0"/>
                  </a:moveTo>
                  <a:lnTo>
                    <a:pt x="1"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6"/>
            <p:cNvSpPr/>
            <p:nvPr/>
          </p:nvSpPr>
          <p:spPr>
            <a:xfrm>
              <a:off x="-3277715" y="478835"/>
              <a:ext cx="411835" cy="761710"/>
            </a:xfrm>
            <a:custGeom>
              <a:avLst/>
              <a:gdLst/>
              <a:ahLst/>
              <a:cxnLst/>
              <a:rect l="l" t="t" r="r" b="b"/>
              <a:pathLst>
                <a:path w="1788" h="3307" extrusionOk="0">
                  <a:moveTo>
                    <a:pt x="953" y="0"/>
                  </a:moveTo>
                  <a:lnTo>
                    <a:pt x="0" y="3301"/>
                  </a:lnTo>
                  <a:lnTo>
                    <a:pt x="1788" y="3307"/>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6"/>
            <p:cNvSpPr/>
            <p:nvPr/>
          </p:nvSpPr>
          <p:spPr>
            <a:xfrm>
              <a:off x="-4378937" y="478835"/>
              <a:ext cx="411835" cy="761710"/>
            </a:xfrm>
            <a:custGeom>
              <a:avLst/>
              <a:gdLst/>
              <a:ahLst/>
              <a:cxnLst/>
              <a:rect l="l" t="t" r="r" b="b"/>
              <a:pathLst>
                <a:path w="1788" h="3307" extrusionOk="0">
                  <a:moveTo>
                    <a:pt x="954" y="0"/>
                  </a:moveTo>
                  <a:lnTo>
                    <a:pt x="0" y="3301"/>
                  </a:lnTo>
                  <a:lnTo>
                    <a:pt x="1788" y="3307"/>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6"/>
            <p:cNvSpPr/>
            <p:nvPr/>
          </p:nvSpPr>
          <p:spPr>
            <a:xfrm>
              <a:off x="-3864373" y="591467"/>
              <a:ext cx="411835" cy="649077"/>
            </a:xfrm>
            <a:custGeom>
              <a:avLst/>
              <a:gdLst/>
              <a:ahLst/>
              <a:cxnLst/>
              <a:rect l="l" t="t" r="r" b="b"/>
              <a:pathLst>
                <a:path w="1788" h="2818" extrusionOk="0">
                  <a:moveTo>
                    <a:pt x="954" y="0"/>
                  </a:moveTo>
                  <a:lnTo>
                    <a:pt x="0"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6"/>
            <p:cNvSpPr/>
            <p:nvPr/>
          </p:nvSpPr>
          <p:spPr>
            <a:xfrm>
              <a:off x="-4237512"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6"/>
            <p:cNvSpPr/>
            <p:nvPr/>
          </p:nvSpPr>
          <p:spPr>
            <a:xfrm>
              <a:off x="-4957994"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6"/>
            <p:cNvSpPr/>
            <p:nvPr/>
          </p:nvSpPr>
          <p:spPr>
            <a:xfrm>
              <a:off x="-7517913" y="438987"/>
              <a:ext cx="697677" cy="810079"/>
            </a:xfrm>
            <a:custGeom>
              <a:avLst/>
              <a:gdLst/>
              <a:ahLst/>
              <a:cxnLst/>
              <a:rect l="l" t="t" r="r" b="b"/>
              <a:pathLst>
                <a:path w="3029" h="3517" extrusionOk="0">
                  <a:moveTo>
                    <a:pt x="1615" y="0"/>
                  </a:moveTo>
                  <a:lnTo>
                    <a:pt x="1" y="3509"/>
                  </a:lnTo>
                  <a:lnTo>
                    <a:pt x="3029" y="3516"/>
                  </a:lnTo>
                  <a:lnTo>
                    <a:pt x="161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6"/>
            <p:cNvSpPr/>
            <p:nvPr/>
          </p:nvSpPr>
          <p:spPr>
            <a:xfrm>
              <a:off x="-6849948" y="468009"/>
              <a:ext cx="585736" cy="773457"/>
            </a:xfrm>
            <a:custGeom>
              <a:avLst/>
              <a:gdLst/>
              <a:ahLst/>
              <a:cxnLst/>
              <a:rect l="l" t="t" r="r" b="b"/>
              <a:pathLst>
                <a:path w="2543" h="3358" extrusionOk="0">
                  <a:moveTo>
                    <a:pt x="1356" y="0"/>
                  </a:moveTo>
                  <a:lnTo>
                    <a:pt x="0" y="3350"/>
                  </a:lnTo>
                  <a:lnTo>
                    <a:pt x="2543" y="3357"/>
                  </a:lnTo>
                  <a:lnTo>
                    <a:pt x="2543" y="3357"/>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6"/>
            <p:cNvSpPr/>
            <p:nvPr/>
          </p:nvSpPr>
          <p:spPr>
            <a:xfrm>
              <a:off x="-5801933"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6"/>
            <p:cNvSpPr/>
            <p:nvPr/>
          </p:nvSpPr>
          <p:spPr>
            <a:xfrm>
              <a:off x="-5964088" y="591467"/>
              <a:ext cx="412065" cy="649077"/>
            </a:xfrm>
            <a:custGeom>
              <a:avLst/>
              <a:gdLst/>
              <a:ahLst/>
              <a:cxnLst/>
              <a:rect l="l" t="t" r="r" b="b"/>
              <a:pathLst>
                <a:path w="1789" h="2818" extrusionOk="0">
                  <a:moveTo>
                    <a:pt x="955" y="0"/>
                  </a:moveTo>
                  <a:lnTo>
                    <a:pt x="1" y="2812"/>
                  </a:lnTo>
                  <a:lnTo>
                    <a:pt x="1788" y="2818"/>
                  </a:lnTo>
                  <a:lnTo>
                    <a:pt x="9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6"/>
            <p:cNvSpPr/>
            <p:nvPr/>
          </p:nvSpPr>
          <p:spPr>
            <a:xfrm>
              <a:off x="-6488556" y="591467"/>
              <a:ext cx="411604" cy="649077"/>
            </a:xfrm>
            <a:custGeom>
              <a:avLst/>
              <a:gdLst/>
              <a:ahLst/>
              <a:cxnLst/>
              <a:rect l="l" t="t" r="r" b="b"/>
              <a:pathLst>
                <a:path w="1787" h="2818" extrusionOk="0">
                  <a:moveTo>
                    <a:pt x="953" y="0"/>
                  </a:moveTo>
                  <a:lnTo>
                    <a:pt x="0" y="2812"/>
                  </a:lnTo>
                  <a:lnTo>
                    <a:pt x="1786"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6"/>
            <p:cNvSpPr/>
            <p:nvPr/>
          </p:nvSpPr>
          <p:spPr>
            <a:xfrm>
              <a:off x="-6324328" y="355376"/>
              <a:ext cx="585736" cy="886089"/>
            </a:xfrm>
            <a:custGeom>
              <a:avLst/>
              <a:gdLst/>
              <a:ahLst/>
              <a:cxnLst/>
              <a:rect l="l" t="t" r="r" b="b"/>
              <a:pathLst>
                <a:path w="2543" h="3847" extrusionOk="0">
                  <a:moveTo>
                    <a:pt x="1356" y="0"/>
                  </a:moveTo>
                  <a:lnTo>
                    <a:pt x="1" y="3838"/>
                  </a:lnTo>
                  <a:lnTo>
                    <a:pt x="2542" y="3846"/>
                  </a:lnTo>
                  <a:lnTo>
                    <a:pt x="2542" y="384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6"/>
            <p:cNvSpPr/>
            <p:nvPr/>
          </p:nvSpPr>
          <p:spPr>
            <a:xfrm>
              <a:off x="-7174487" y="349157"/>
              <a:ext cx="593337" cy="897145"/>
            </a:xfrm>
            <a:custGeom>
              <a:avLst/>
              <a:gdLst/>
              <a:ahLst/>
              <a:cxnLst/>
              <a:rect l="l" t="t" r="r" b="b"/>
              <a:pathLst>
                <a:path w="2576" h="3895" extrusionOk="0">
                  <a:moveTo>
                    <a:pt x="1374" y="0"/>
                  </a:moveTo>
                  <a:lnTo>
                    <a:pt x="1" y="3886"/>
                  </a:lnTo>
                  <a:lnTo>
                    <a:pt x="2576" y="3895"/>
                  </a:lnTo>
                  <a:lnTo>
                    <a:pt x="137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6"/>
            <p:cNvSpPr/>
            <p:nvPr/>
          </p:nvSpPr>
          <p:spPr>
            <a:xfrm>
              <a:off x="-2937974" y="438987"/>
              <a:ext cx="697677" cy="810079"/>
            </a:xfrm>
            <a:custGeom>
              <a:avLst/>
              <a:gdLst/>
              <a:ahLst/>
              <a:cxnLst/>
              <a:rect l="l" t="t" r="r" b="b"/>
              <a:pathLst>
                <a:path w="3029" h="3517" extrusionOk="0">
                  <a:moveTo>
                    <a:pt x="1615" y="0"/>
                  </a:moveTo>
                  <a:lnTo>
                    <a:pt x="0" y="3509"/>
                  </a:lnTo>
                  <a:lnTo>
                    <a:pt x="3028" y="3516"/>
                  </a:lnTo>
                  <a:lnTo>
                    <a:pt x="161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6"/>
            <p:cNvSpPr/>
            <p:nvPr/>
          </p:nvSpPr>
          <p:spPr>
            <a:xfrm>
              <a:off x="-2269779" y="468009"/>
              <a:ext cx="585505" cy="773457"/>
            </a:xfrm>
            <a:custGeom>
              <a:avLst/>
              <a:gdLst/>
              <a:ahLst/>
              <a:cxnLst/>
              <a:rect l="l" t="t" r="r" b="b"/>
              <a:pathLst>
                <a:path w="2542" h="3358" extrusionOk="0">
                  <a:moveTo>
                    <a:pt x="1355" y="0"/>
                  </a:moveTo>
                  <a:lnTo>
                    <a:pt x="0" y="3350"/>
                  </a:lnTo>
                  <a:lnTo>
                    <a:pt x="2541" y="3357"/>
                  </a:lnTo>
                  <a:lnTo>
                    <a:pt x="13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6"/>
            <p:cNvSpPr/>
            <p:nvPr/>
          </p:nvSpPr>
          <p:spPr>
            <a:xfrm>
              <a:off x="-1221995" y="457183"/>
              <a:ext cx="585505" cy="773226"/>
            </a:xfrm>
            <a:custGeom>
              <a:avLst/>
              <a:gdLst/>
              <a:ahLst/>
              <a:cxnLst/>
              <a:rect l="l" t="t" r="r" b="b"/>
              <a:pathLst>
                <a:path w="2542" h="3357" extrusionOk="0">
                  <a:moveTo>
                    <a:pt x="1355" y="0"/>
                  </a:moveTo>
                  <a:lnTo>
                    <a:pt x="1" y="3350"/>
                  </a:lnTo>
                  <a:lnTo>
                    <a:pt x="2542" y="3356"/>
                  </a:lnTo>
                  <a:lnTo>
                    <a:pt x="2542" y="3356"/>
                  </a:lnTo>
                  <a:lnTo>
                    <a:pt x="13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6"/>
            <p:cNvSpPr/>
            <p:nvPr/>
          </p:nvSpPr>
          <p:spPr>
            <a:xfrm>
              <a:off x="-1383919" y="591467"/>
              <a:ext cx="411835" cy="649077"/>
            </a:xfrm>
            <a:custGeom>
              <a:avLst/>
              <a:gdLst/>
              <a:ahLst/>
              <a:cxnLst/>
              <a:rect l="l" t="t" r="r" b="b"/>
              <a:pathLst>
                <a:path w="1788" h="2818" extrusionOk="0">
                  <a:moveTo>
                    <a:pt x="953" y="0"/>
                  </a:moveTo>
                  <a:lnTo>
                    <a:pt x="0"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6"/>
            <p:cNvSpPr/>
            <p:nvPr/>
          </p:nvSpPr>
          <p:spPr>
            <a:xfrm>
              <a:off x="-1908847" y="591467"/>
              <a:ext cx="411835" cy="649077"/>
            </a:xfrm>
            <a:custGeom>
              <a:avLst/>
              <a:gdLst/>
              <a:ahLst/>
              <a:cxnLst/>
              <a:rect l="l" t="t" r="r" b="b"/>
              <a:pathLst>
                <a:path w="1788" h="2818" extrusionOk="0">
                  <a:moveTo>
                    <a:pt x="953" y="0"/>
                  </a:moveTo>
                  <a:lnTo>
                    <a:pt x="1"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6"/>
            <p:cNvSpPr/>
            <p:nvPr/>
          </p:nvSpPr>
          <p:spPr>
            <a:xfrm>
              <a:off x="-1744390" y="355376"/>
              <a:ext cx="585736" cy="886089"/>
            </a:xfrm>
            <a:custGeom>
              <a:avLst/>
              <a:gdLst/>
              <a:ahLst/>
              <a:cxnLst/>
              <a:rect l="l" t="t" r="r" b="b"/>
              <a:pathLst>
                <a:path w="2543" h="3847" extrusionOk="0">
                  <a:moveTo>
                    <a:pt x="1356" y="0"/>
                  </a:moveTo>
                  <a:lnTo>
                    <a:pt x="0" y="3838"/>
                  </a:lnTo>
                  <a:lnTo>
                    <a:pt x="2543" y="384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6"/>
            <p:cNvSpPr/>
            <p:nvPr/>
          </p:nvSpPr>
          <p:spPr>
            <a:xfrm>
              <a:off x="-2594318" y="349157"/>
              <a:ext cx="593106" cy="897145"/>
            </a:xfrm>
            <a:custGeom>
              <a:avLst/>
              <a:gdLst/>
              <a:ahLst/>
              <a:cxnLst/>
              <a:rect l="l" t="t" r="r" b="b"/>
              <a:pathLst>
                <a:path w="2575" h="3895" extrusionOk="0">
                  <a:moveTo>
                    <a:pt x="1373" y="0"/>
                  </a:moveTo>
                  <a:lnTo>
                    <a:pt x="0" y="3886"/>
                  </a:lnTo>
                  <a:lnTo>
                    <a:pt x="2574" y="3895"/>
                  </a:lnTo>
                  <a:lnTo>
                    <a:pt x="137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6"/>
            <p:cNvSpPr/>
            <p:nvPr/>
          </p:nvSpPr>
          <p:spPr>
            <a:xfrm>
              <a:off x="-4521743" y="143930"/>
              <a:ext cx="626504" cy="1104214"/>
            </a:xfrm>
            <a:custGeom>
              <a:avLst/>
              <a:gdLst/>
              <a:ahLst/>
              <a:cxnLst/>
              <a:rect l="l" t="t" r="r" b="b"/>
              <a:pathLst>
                <a:path w="2720" h="4794" extrusionOk="0">
                  <a:moveTo>
                    <a:pt x="1361" y="1"/>
                  </a:moveTo>
                  <a:lnTo>
                    <a:pt x="1355" y="13"/>
                  </a:lnTo>
                  <a:lnTo>
                    <a:pt x="237" y="2641"/>
                  </a:lnTo>
                  <a:cubicBezTo>
                    <a:pt x="189" y="2751"/>
                    <a:pt x="271" y="2875"/>
                    <a:pt x="391" y="2875"/>
                  </a:cubicBezTo>
                  <a:lnTo>
                    <a:pt x="472" y="2875"/>
                  </a:lnTo>
                  <a:lnTo>
                    <a:pt x="98" y="3696"/>
                  </a:lnTo>
                  <a:cubicBezTo>
                    <a:pt x="49" y="3807"/>
                    <a:pt x="130" y="3933"/>
                    <a:pt x="251" y="3933"/>
                  </a:cubicBezTo>
                  <a:lnTo>
                    <a:pt x="451" y="3933"/>
                  </a:lnTo>
                  <a:lnTo>
                    <a:pt x="71" y="4536"/>
                  </a:lnTo>
                  <a:cubicBezTo>
                    <a:pt x="1" y="4648"/>
                    <a:pt x="81" y="4794"/>
                    <a:pt x="213" y="4794"/>
                  </a:cubicBezTo>
                  <a:lnTo>
                    <a:pt x="2506" y="4794"/>
                  </a:lnTo>
                  <a:cubicBezTo>
                    <a:pt x="2638" y="4794"/>
                    <a:pt x="2719" y="4649"/>
                    <a:pt x="2650" y="4538"/>
                  </a:cubicBezTo>
                  <a:lnTo>
                    <a:pt x="2270" y="3934"/>
                  </a:lnTo>
                  <a:lnTo>
                    <a:pt x="2470" y="3934"/>
                  </a:lnTo>
                  <a:cubicBezTo>
                    <a:pt x="2592" y="3934"/>
                    <a:pt x="2673" y="3807"/>
                    <a:pt x="2623" y="3697"/>
                  </a:cubicBezTo>
                  <a:lnTo>
                    <a:pt x="2249" y="2875"/>
                  </a:lnTo>
                  <a:lnTo>
                    <a:pt x="2330" y="2875"/>
                  </a:lnTo>
                  <a:cubicBezTo>
                    <a:pt x="2450" y="2875"/>
                    <a:pt x="2532" y="2751"/>
                    <a:pt x="2484"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6"/>
            <p:cNvSpPr/>
            <p:nvPr/>
          </p:nvSpPr>
          <p:spPr>
            <a:xfrm>
              <a:off x="-5119687" y="143930"/>
              <a:ext cx="626044" cy="1104214"/>
            </a:xfrm>
            <a:custGeom>
              <a:avLst/>
              <a:gdLst/>
              <a:ahLst/>
              <a:cxnLst/>
              <a:rect l="l" t="t" r="r" b="b"/>
              <a:pathLst>
                <a:path w="2718" h="4794" extrusionOk="0">
                  <a:moveTo>
                    <a:pt x="1359" y="1"/>
                  </a:moveTo>
                  <a:lnTo>
                    <a:pt x="1355" y="13"/>
                  </a:lnTo>
                  <a:lnTo>
                    <a:pt x="235" y="2641"/>
                  </a:lnTo>
                  <a:cubicBezTo>
                    <a:pt x="188" y="2751"/>
                    <a:pt x="269" y="2875"/>
                    <a:pt x="391" y="2875"/>
                  </a:cubicBezTo>
                  <a:lnTo>
                    <a:pt x="472" y="2875"/>
                  </a:lnTo>
                  <a:lnTo>
                    <a:pt x="98" y="3696"/>
                  </a:lnTo>
                  <a:cubicBezTo>
                    <a:pt x="47" y="3807"/>
                    <a:pt x="128" y="3933"/>
                    <a:pt x="251" y="3933"/>
                  </a:cubicBezTo>
                  <a:lnTo>
                    <a:pt x="451" y="3933"/>
                  </a:lnTo>
                  <a:lnTo>
                    <a:pt x="71" y="4536"/>
                  </a:lnTo>
                  <a:cubicBezTo>
                    <a:pt x="0" y="4648"/>
                    <a:pt x="80" y="4794"/>
                    <a:pt x="213" y="4794"/>
                  </a:cubicBezTo>
                  <a:lnTo>
                    <a:pt x="2506" y="4794"/>
                  </a:lnTo>
                  <a:cubicBezTo>
                    <a:pt x="2638" y="4793"/>
                    <a:pt x="2718" y="4649"/>
                    <a:pt x="2648" y="4538"/>
                  </a:cubicBezTo>
                  <a:lnTo>
                    <a:pt x="2268" y="3934"/>
                  </a:lnTo>
                  <a:lnTo>
                    <a:pt x="2468" y="3934"/>
                  </a:lnTo>
                  <a:cubicBezTo>
                    <a:pt x="2591" y="3934"/>
                    <a:pt x="2672" y="3807"/>
                    <a:pt x="2621" y="3697"/>
                  </a:cubicBezTo>
                  <a:lnTo>
                    <a:pt x="2247" y="2875"/>
                  </a:lnTo>
                  <a:lnTo>
                    <a:pt x="2328" y="2875"/>
                  </a:lnTo>
                  <a:cubicBezTo>
                    <a:pt x="2450" y="2875"/>
                    <a:pt x="2531" y="2751"/>
                    <a:pt x="2484" y="2641"/>
                  </a:cubicBezTo>
                  <a:lnTo>
                    <a:pt x="1364" y="13"/>
                  </a:lnTo>
                  <a:lnTo>
                    <a:pt x="1359"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6"/>
            <p:cNvSpPr/>
            <p:nvPr/>
          </p:nvSpPr>
          <p:spPr>
            <a:xfrm>
              <a:off x="-5119687" y="143930"/>
              <a:ext cx="626044" cy="1104214"/>
            </a:xfrm>
            <a:custGeom>
              <a:avLst/>
              <a:gdLst/>
              <a:ahLst/>
              <a:cxnLst/>
              <a:rect l="l" t="t" r="r" b="b"/>
              <a:pathLst>
                <a:path w="2718" h="4794" extrusionOk="0">
                  <a:moveTo>
                    <a:pt x="2648" y="4538"/>
                  </a:moveTo>
                  <a:lnTo>
                    <a:pt x="2268" y="3934"/>
                  </a:lnTo>
                  <a:lnTo>
                    <a:pt x="2468" y="3934"/>
                  </a:lnTo>
                  <a:cubicBezTo>
                    <a:pt x="2591" y="3934"/>
                    <a:pt x="2672" y="3807"/>
                    <a:pt x="2621" y="3697"/>
                  </a:cubicBezTo>
                  <a:lnTo>
                    <a:pt x="2247" y="2875"/>
                  </a:lnTo>
                  <a:lnTo>
                    <a:pt x="2328" y="2875"/>
                  </a:lnTo>
                  <a:cubicBezTo>
                    <a:pt x="2450" y="2875"/>
                    <a:pt x="2531" y="2751"/>
                    <a:pt x="2484" y="2641"/>
                  </a:cubicBezTo>
                  <a:lnTo>
                    <a:pt x="1364" y="13"/>
                  </a:lnTo>
                  <a:lnTo>
                    <a:pt x="1359" y="1"/>
                  </a:lnTo>
                  <a:lnTo>
                    <a:pt x="1355" y="13"/>
                  </a:lnTo>
                  <a:lnTo>
                    <a:pt x="235" y="2641"/>
                  </a:lnTo>
                  <a:cubicBezTo>
                    <a:pt x="188" y="2751"/>
                    <a:pt x="269" y="2875"/>
                    <a:pt x="391" y="2875"/>
                  </a:cubicBezTo>
                  <a:lnTo>
                    <a:pt x="472" y="2875"/>
                  </a:lnTo>
                  <a:lnTo>
                    <a:pt x="98" y="3696"/>
                  </a:lnTo>
                  <a:cubicBezTo>
                    <a:pt x="47" y="3807"/>
                    <a:pt x="128" y="3933"/>
                    <a:pt x="251" y="3933"/>
                  </a:cubicBezTo>
                  <a:lnTo>
                    <a:pt x="451" y="3933"/>
                  </a:lnTo>
                  <a:lnTo>
                    <a:pt x="71" y="4536"/>
                  </a:lnTo>
                  <a:cubicBezTo>
                    <a:pt x="0" y="4648"/>
                    <a:pt x="80" y="4794"/>
                    <a:pt x="213" y="4794"/>
                  </a:cubicBezTo>
                  <a:lnTo>
                    <a:pt x="2506" y="4794"/>
                  </a:lnTo>
                  <a:cubicBezTo>
                    <a:pt x="2638" y="4793"/>
                    <a:pt x="2718" y="4649"/>
                    <a:pt x="2648" y="4538"/>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6"/>
            <p:cNvSpPr/>
            <p:nvPr/>
          </p:nvSpPr>
          <p:spPr>
            <a:xfrm>
              <a:off x="-2989224" y="143930"/>
              <a:ext cx="626735" cy="1104675"/>
            </a:xfrm>
            <a:custGeom>
              <a:avLst/>
              <a:gdLst/>
              <a:ahLst/>
              <a:cxnLst/>
              <a:rect l="l" t="t" r="r" b="b"/>
              <a:pathLst>
                <a:path w="2721" h="4796" extrusionOk="0">
                  <a:moveTo>
                    <a:pt x="1361" y="1"/>
                  </a:moveTo>
                  <a:lnTo>
                    <a:pt x="1356" y="13"/>
                  </a:lnTo>
                  <a:lnTo>
                    <a:pt x="237" y="2641"/>
                  </a:lnTo>
                  <a:cubicBezTo>
                    <a:pt x="189" y="2751"/>
                    <a:pt x="271" y="2875"/>
                    <a:pt x="391" y="2875"/>
                  </a:cubicBezTo>
                  <a:lnTo>
                    <a:pt x="472" y="2875"/>
                  </a:lnTo>
                  <a:lnTo>
                    <a:pt x="98" y="3696"/>
                  </a:lnTo>
                  <a:cubicBezTo>
                    <a:pt x="48" y="3807"/>
                    <a:pt x="129" y="3934"/>
                    <a:pt x="251" y="3934"/>
                  </a:cubicBezTo>
                  <a:lnTo>
                    <a:pt x="451" y="3934"/>
                  </a:lnTo>
                  <a:lnTo>
                    <a:pt x="71" y="4536"/>
                  </a:lnTo>
                  <a:cubicBezTo>
                    <a:pt x="1" y="4648"/>
                    <a:pt x="82" y="4795"/>
                    <a:pt x="213" y="4795"/>
                  </a:cubicBezTo>
                  <a:lnTo>
                    <a:pt x="2506" y="4795"/>
                  </a:lnTo>
                  <a:cubicBezTo>
                    <a:pt x="2639" y="4795"/>
                    <a:pt x="2721" y="4649"/>
                    <a:pt x="2650" y="4538"/>
                  </a:cubicBezTo>
                  <a:lnTo>
                    <a:pt x="2270" y="3934"/>
                  </a:lnTo>
                  <a:lnTo>
                    <a:pt x="2470" y="3934"/>
                  </a:lnTo>
                  <a:cubicBezTo>
                    <a:pt x="2592" y="3934"/>
                    <a:pt x="2673" y="3807"/>
                    <a:pt x="2623" y="3697"/>
                  </a:cubicBezTo>
                  <a:lnTo>
                    <a:pt x="2249" y="2875"/>
                  </a:lnTo>
                  <a:lnTo>
                    <a:pt x="2330" y="2875"/>
                  </a:lnTo>
                  <a:cubicBezTo>
                    <a:pt x="2450" y="2875"/>
                    <a:pt x="2532" y="2751"/>
                    <a:pt x="2484"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6"/>
            <p:cNvSpPr/>
            <p:nvPr/>
          </p:nvSpPr>
          <p:spPr>
            <a:xfrm>
              <a:off x="-4056482" y="143930"/>
              <a:ext cx="626504" cy="1104214"/>
            </a:xfrm>
            <a:custGeom>
              <a:avLst/>
              <a:gdLst/>
              <a:ahLst/>
              <a:cxnLst/>
              <a:rect l="l" t="t" r="r" b="b"/>
              <a:pathLst>
                <a:path w="2720" h="4794" extrusionOk="0">
                  <a:moveTo>
                    <a:pt x="1361" y="1"/>
                  </a:moveTo>
                  <a:lnTo>
                    <a:pt x="1357" y="13"/>
                  </a:lnTo>
                  <a:lnTo>
                    <a:pt x="237" y="2641"/>
                  </a:lnTo>
                  <a:cubicBezTo>
                    <a:pt x="190" y="2751"/>
                    <a:pt x="271" y="2875"/>
                    <a:pt x="393" y="2875"/>
                  </a:cubicBezTo>
                  <a:lnTo>
                    <a:pt x="472" y="2875"/>
                  </a:lnTo>
                  <a:lnTo>
                    <a:pt x="99" y="3696"/>
                  </a:lnTo>
                  <a:cubicBezTo>
                    <a:pt x="48" y="3807"/>
                    <a:pt x="130" y="3933"/>
                    <a:pt x="253" y="3933"/>
                  </a:cubicBezTo>
                  <a:lnTo>
                    <a:pt x="452" y="3933"/>
                  </a:lnTo>
                  <a:lnTo>
                    <a:pt x="71" y="4536"/>
                  </a:lnTo>
                  <a:cubicBezTo>
                    <a:pt x="1" y="4648"/>
                    <a:pt x="82" y="4794"/>
                    <a:pt x="214" y="4794"/>
                  </a:cubicBezTo>
                  <a:lnTo>
                    <a:pt x="2508" y="4794"/>
                  </a:lnTo>
                  <a:cubicBezTo>
                    <a:pt x="2640" y="4793"/>
                    <a:pt x="2720" y="4649"/>
                    <a:pt x="2650" y="4538"/>
                  </a:cubicBezTo>
                  <a:lnTo>
                    <a:pt x="2270" y="3934"/>
                  </a:lnTo>
                  <a:lnTo>
                    <a:pt x="2470" y="3934"/>
                  </a:lnTo>
                  <a:cubicBezTo>
                    <a:pt x="2593" y="3934"/>
                    <a:pt x="2674" y="3807"/>
                    <a:pt x="2623" y="3697"/>
                  </a:cubicBezTo>
                  <a:lnTo>
                    <a:pt x="2249" y="2875"/>
                  </a:lnTo>
                  <a:lnTo>
                    <a:pt x="2330" y="2875"/>
                  </a:lnTo>
                  <a:cubicBezTo>
                    <a:pt x="2452" y="2875"/>
                    <a:pt x="2533" y="2751"/>
                    <a:pt x="2486"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6"/>
            <p:cNvSpPr/>
            <p:nvPr/>
          </p:nvSpPr>
          <p:spPr>
            <a:xfrm>
              <a:off x="-5974913" y="266928"/>
              <a:ext cx="843478" cy="768620"/>
            </a:xfrm>
            <a:custGeom>
              <a:avLst/>
              <a:gdLst/>
              <a:ahLst/>
              <a:cxnLst/>
              <a:rect l="l" t="t" r="r" b="b"/>
              <a:pathLst>
                <a:path w="3662" h="3337" extrusionOk="0">
                  <a:moveTo>
                    <a:pt x="1831" y="0"/>
                  </a:moveTo>
                  <a:cubicBezTo>
                    <a:pt x="1404" y="0"/>
                    <a:pt x="977" y="163"/>
                    <a:pt x="652" y="489"/>
                  </a:cubicBezTo>
                  <a:cubicBezTo>
                    <a:pt x="1" y="1140"/>
                    <a:pt x="1" y="2196"/>
                    <a:pt x="652" y="2848"/>
                  </a:cubicBezTo>
                  <a:cubicBezTo>
                    <a:pt x="977" y="3173"/>
                    <a:pt x="1404" y="3336"/>
                    <a:pt x="1831" y="3336"/>
                  </a:cubicBezTo>
                  <a:cubicBezTo>
                    <a:pt x="2257" y="3336"/>
                    <a:pt x="2684" y="3173"/>
                    <a:pt x="3010" y="2848"/>
                  </a:cubicBezTo>
                  <a:cubicBezTo>
                    <a:pt x="3661" y="2196"/>
                    <a:pt x="3661" y="1140"/>
                    <a:pt x="3010" y="489"/>
                  </a:cubicBezTo>
                  <a:cubicBezTo>
                    <a:pt x="2684" y="163"/>
                    <a:pt x="2257" y="0"/>
                    <a:pt x="1831" y="0"/>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6"/>
            <p:cNvSpPr/>
            <p:nvPr/>
          </p:nvSpPr>
          <p:spPr>
            <a:xfrm>
              <a:off x="-5974913" y="229384"/>
              <a:ext cx="843478" cy="843708"/>
            </a:xfrm>
            <a:custGeom>
              <a:avLst/>
              <a:gdLst/>
              <a:ahLst/>
              <a:cxnLst/>
              <a:rect l="l" t="t" r="r" b="b"/>
              <a:pathLst>
                <a:path w="3662" h="3663" extrusionOk="0">
                  <a:moveTo>
                    <a:pt x="3010" y="652"/>
                  </a:moveTo>
                  <a:cubicBezTo>
                    <a:pt x="3661" y="1303"/>
                    <a:pt x="3661" y="2359"/>
                    <a:pt x="3010" y="3011"/>
                  </a:cubicBezTo>
                  <a:cubicBezTo>
                    <a:pt x="2359" y="3662"/>
                    <a:pt x="1303" y="3662"/>
                    <a:pt x="652" y="3011"/>
                  </a:cubicBezTo>
                  <a:cubicBezTo>
                    <a:pt x="1" y="2359"/>
                    <a:pt x="1" y="1303"/>
                    <a:pt x="652" y="652"/>
                  </a:cubicBezTo>
                  <a:cubicBezTo>
                    <a:pt x="1303" y="0"/>
                    <a:pt x="2359" y="0"/>
                    <a:pt x="3010" y="652"/>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6"/>
            <p:cNvSpPr/>
            <p:nvPr/>
          </p:nvSpPr>
          <p:spPr>
            <a:xfrm>
              <a:off x="-5555477" y="413190"/>
              <a:ext cx="12899" cy="821135"/>
            </a:xfrm>
            <a:custGeom>
              <a:avLst/>
              <a:gdLst/>
              <a:ahLst/>
              <a:cxnLst/>
              <a:rect l="l" t="t" r="r" b="b"/>
              <a:pathLst>
                <a:path w="56" h="3565" extrusionOk="0">
                  <a:moveTo>
                    <a:pt x="27" y="0"/>
                  </a:moveTo>
                  <a:cubicBezTo>
                    <a:pt x="25" y="0"/>
                    <a:pt x="24" y="3"/>
                    <a:pt x="24" y="5"/>
                  </a:cubicBezTo>
                  <a:lnTo>
                    <a:pt x="0" y="3539"/>
                  </a:lnTo>
                  <a:cubicBezTo>
                    <a:pt x="1" y="3556"/>
                    <a:pt x="15" y="3565"/>
                    <a:pt x="28" y="3565"/>
                  </a:cubicBezTo>
                  <a:cubicBezTo>
                    <a:pt x="41" y="3565"/>
                    <a:pt x="54" y="3556"/>
                    <a:pt x="55" y="3539"/>
                  </a:cubicBezTo>
                  <a:lnTo>
                    <a:pt x="33" y="5"/>
                  </a:lnTo>
                  <a:cubicBezTo>
                    <a:pt x="33" y="3"/>
                    <a:pt x="31" y="1"/>
                    <a:pt x="28" y="1"/>
                  </a:cubicBezTo>
                  <a:cubicBezTo>
                    <a:pt x="28" y="1"/>
                    <a:pt x="28" y="0"/>
                    <a:pt x="2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6"/>
            <p:cNvSpPr/>
            <p:nvPr/>
          </p:nvSpPr>
          <p:spPr>
            <a:xfrm>
              <a:off x="-5616515" y="529047"/>
              <a:ext cx="69560" cy="82229"/>
            </a:xfrm>
            <a:custGeom>
              <a:avLst/>
              <a:gdLst/>
              <a:ahLst/>
              <a:cxnLst/>
              <a:rect l="l" t="t" r="r" b="b"/>
              <a:pathLst>
                <a:path w="302" h="357" extrusionOk="0">
                  <a:moveTo>
                    <a:pt x="8" y="0"/>
                  </a:moveTo>
                  <a:cubicBezTo>
                    <a:pt x="7" y="0"/>
                    <a:pt x="5" y="1"/>
                    <a:pt x="4" y="2"/>
                  </a:cubicBezTo>
                  <a:cubicBezTo>
                    <a:pt x="1" y="5"/>
                    <a:pt x="1" y="9"/>
                    <a:pt x="3" y="12"/>
                  </a:cubicBezTo>
                  <a:lnTo>
                    <a:pt x="275" y="353"/>
                  </a:lnTo>
                  <a:cubicBezTo>
                    <a:pt x="277" y="356"/>
                    <a:pt x="280" y="357"/>
                    <a:pt x="284" y="357"/>
                  </a:cubicBezTo>
                  <a:cubicBezTo>
                    <a:pt x="293" y="357"/>
                    <a:pt x="302" y="346"/>
                    <a:pt x="295" y="336"/>
                  </a:cubicBezTo>
                  <a:lnTo>
                    <a:pt x="13" y="2"/>
                  </a:lnTo>
                  <a:cubicBezTo>
                    <a:pt x="12"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6"/>
            <p:cNvSpPr/>
            <p:nvPr/>
          </p:nvSpPr>
          <p:spPr>
            <a:xfrm>
              <a:off x="-5550410" y="643983"/>
              <a:ext cx="92824" cy="105723"/>
            </a:xfrm>
            <a:custGeom>
              <a:avLst/>
              <a:gdLst/>
              <a:ahLst/>
              <a:cxnLst/>
              <a:rect l="l" t="t" r="r" b="b"/>
              <a:pathLst>
                <a:path w="403" h="459" extrusionOk="0">
                  <a:moveTo>
                    <a:pt x="394" y="0"/>
                  </a:moveTo>
                  <a:cubicBezTo>
                    <a:pt x="392" y="0"/>
                    <a:pt x="390" y="1"/>
                    <a:pt x="389" y="3"/>
                  </a:cubicBezTo>
                  <a:lnTo>
                    <a:pt x="5" y="437"/>
                  </a:lnTo>
                  <a:cubicBezTo>
                    <a:pt x="0" y="443"/>
                    <a:pt x="2" y="451"/>
                    <a:pt x="6" y="456"/>
                  </a:cubicBezTo>
                  <a:cubicBezTo>
                    <a:pt x="9" y="458"/>
                    <a:pt x="12" y="459"/>
                    <a:pt x="15" y="459"/>
                  </a:cubicBezTo>
                  <a:cubicBezTo>
                    <a:pt x="19" y="459"/>
                    <a:pt x="23" y="457"/>
                    <a:pt x="25" y="455"/>
                  </a:cubicBezTo>
                  <a:lnTo>
                    <a:pt x="399" y="11"/>
                  </a:lnTo>
                  <a:cubicBezTo>
                    <a:pt x="403" y="6"/>
                    <a:pt x="398" y="0"/>
                    <a:pt x="394"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6"/>
            <p:cNvSpPr/>
            <p:nvPr/>
          </p:nvSpPr>
          <p:spPr>
            <a:xfrm>
              <a:off x="-5648532" y="821340"/>
              <a:ext cx="101807" cy="111251"/>
            </a:xfrm>
            <a:custGeom>
              <a:avLst/>
              <a:gdLst/>
              <a:ahLst/>
              <a:cxnLst/>
              <a:rect l="l" t="t" r="r" b="b"/>
              <a:pathLst>
                <a:path w="442" h="483" extrusionOk="0">
                  <a:moveTo>
                    <a:pt x="8" y="0"/>
                  </a:moveTo>
                  <a:cubicBezTo>
                    <a:pt x="4" y="0"/>
                    <a:pt x="0" y="6"/>
                    <a:pt x="3" y="10"/>
                  </a:cubicBezTo>
                  <a:lnTo>
                    <a:pt x="414" y="478"/>
                  </a:lnTo>
                  <a:cubicBezTo>
                    <a:pt x="416" y="481"/>
                    <a:pt x="419" y="483"/>
                    <a:pt x="422" y="483"/>
                  </a:cubicBezTo>
                  <a:cubicBezTo>
                    <a:pt x="432" y="483"/>
                    <a:pt x="441" y="470"/>
                    <a:pt x="432" y="461"/>
                  </a:cubicBezTo>
                  <a:lnTo>
                    <a:pt x="13" y="2"/>
                  </a:lnTo>
                  <a:cubicBezTo>
                    <a:pt x="11"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6"/>
            <p:cNvSpPr/>
            <p:nvPr/>
          </p:nvSpPr>
          <p:spPr>
            <a:xfrm>
              <a:off x="-7275373" y="266928"/>
              <a:ext cx="843247" cy="768620"/>
            </a:xfrm>
            <a:custGeom>
              <a:avLst/>
              <a:gdLst/>
              <a:ahLst/>
              <a:cxnLst/>
              <a:rect l="l" t="t" r="r" b="b"/>
              <a:pathLst>
                <a:path w="3661" h="3337" extrusionOk="0">
                  <a:moveTo>
                    <a:pt x="1831" y="0"/>
                  </a:moveTo>
                  <a:cubicBezTo>
                    <a:pt x="1404" y="0"/>
                    <a:pt x="977" y="163"/>
                    <a:pt x="652" y="489"/>
                  </a:cubicBezTo>
                  <a:cubicBezTo>
                    <a:pt x="0" y="1140"/>
                    <a:pt x="0" y="2196"/>
                    <a:pt x="652" y="2848"/>
                  </a:cubicBezTo>
                  <a:cubicBezTo>
                    <a:pt x="977" y="3173"/>
                    <a:pt x="1404" y="3336"/>
                    <a:pt x="1831" y="3336"/>
                  </a:cubicBezTo>
                  <a:cubicBezTo>
                    <a:pt x="2258" y="3336"/>
                    <a:pt x="2685" y="3173"/>
                    <a:pt x="3010" y="2848"/>
                  </a:cubicBezTo>
                  <a:cubicBezTo>
                    <a:pt x="3661" y="2196"/>
                    <a:pt x="3661" y="1140"/>
                    <a:pt x="3010" y="489"/>
                  </a:cubicBezTo>
                  <a:cubicBezTo>
                    <a:pt x="2685" y="163"/>
                    <a:pt x="2258" y="0"/>
                    <a:pt x="1831" y="0"/>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6"/>
            <p:cNvSpPr/>
            <p:nvPr/>
          </p:nvSpPr>
          <p:spPr>
            <a:xfrm>
              <a:off x="-7275373" y="229384"/>
              <a:ext cx="843247" cy="843708"/>
            </a:xfrm>
            <a:custGeom>
              <a:avLst/>
              <a:gdLst/>
              <a:ahLst/>
              <a:cxnLst/>
              <a:rect l="l" t="t" r="r" b="b"/>
              <a:pathLst>
                <a:path w="3661" h="3663" extrusionOk="0">
                  <a:moveTo>
                    <a:pt x="3010" y="652"/>
                  </a:moveTo>
                  <a:cubicBezTo>
                    <a:pt x="3661" y="1303"/>
                    <a:pt x="3661" y="2359"/>
                    <a:pt x="3010" y="3011"/>
                  </a:cubicBezTo>
                  <a:cubicBezTo>
                    <a:pt x="2359" y="3662"/>
                    <a:pt x="1303" y="3662"/>
                    <a:pt x="652" y="3011"/>
                  </a:cubicBezTo>
                  <a:cubicBezTo>
                    <a:pt x="0" y="2359"/>
                    <a:pt x="0" y="1303"/>
                    <a:pt x="652" y="652"/>
                  </a:cubicBezTo>
                  <a:cubicBezTo>
                    <a:pt x="1303" y="0"/>
                    <a:pt x="2359" y="0"/>
                    <a:pt x="3010" y="652"/>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6"/>
            <p:cNvSpPr/>
            <p:nvPr/>
          </p:nvSpPr>
          <p:spPr>
            <a:xfrm>
              <a:off x="-6856167" y="413420"/>
              <a:ext cx="12899" cy="820905"/>
            </a:xfrm>
            <a:custGeom>
              <a:avLst/>
              <a:gdLst/>
              <a:ahLst/>
              <a:cxnLst/>
              <a:rect l="l" t="t" r="r" b="b"/>
              <a:pathLst>
                <a:path w="56" h="3564" extrusionOk="0">
                  <a:moveTo>
                    <a:pt x="28" y="0"/>
                  </a:moveTo>
                  <a:cubicBezTo>
                    <a:pt x="26" y="0"/>
                    <a:pt x="23" y="1"/>
                    <a:pt x="23" y="4"/>
                  </a:cubicBezTo>
                  <a:lnTo>
                    <a:pt x="0" y="3538"/>
                  </a:lnTo>
                  <a:cubicBezTo>
                    <a:pt x="2" y="3555"/>
                    <a:pt x="15" y="3564"/>
                    <a:pt x="28" y="3564"/>
                  </a:cubicBezTo>
                  <a:cubicBezTo>
                    <a:pt x="41" y="3564"/>
                    <a:pt x="54" y="3555"/>
                    <a:pt x="56" y="3538"/>
                  </a:cubicBezTo>
                  <a:lnTo>
                    <a:pt x="33" y="4"/>
                  </a:lnTo>
                  <a:cubicBezTo>
                    <a:pt x="33" y="1"/>
                    <a:pt x="30" y="0"/>
                    <a:pt x="2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6"/>
            <p:cNvSpPr/>
            <p:nvPr/>
          </p:nvSpPr>
          <p:spPr>
            <a:xfrm>
              <a:off x="-6917205" y="529047"/>
              <a:ext cx="69100" cy="82229"/>
            </a:xfrm>
            <a:custGeom>
              <a:avLst/>
              <a:gdLst/>
              <a:ahLst/>
              <a:cxnLst/>
              <a:rect l="l" t="t" r="r" b="b"/>
              <a:pathLst>
                <a:path w="300" h="357" extrusionOk="0">
                  <a:moveTo>
                    <a:pt x="9" y="0"/>
                  </a:moveTo>
                  <a:cubicBezTo>
                    <a:pt x="7" y="0"/>
                    <a:pt x="6" y="1"/>
                    <a:pt x="4" y="2"/>
                  </a:cubicBezTo>
                  <a:cubicBezTo>
                    <a:pt x="1" y="5"/>
                    <a:pt x="1" y="9"/>
                    <a:pt x="3" y="12"/>
                  </a:cubicBezTo>
                  <a:lnTo>
                    <a:pt x="275" y="353"/>
                  </a:lnTo>
                  <a:cubicBezTo>
                    <a:pt x="277" y="355"/>
                    <a:pt x="281" y="357"/>
                    <a:pt x="285" y="357"/>
                  </a:cubicBezTo>
                  <a:cubicBezTo>
                    <a:pt x="288" y="357"/>
                    <a:pt x="291" y="356"/>
                    <a:pt x="294" y="354"/>
                  </a:cubicBezTo>
                  <a:cubicBezTo>
                    <a:pt x="298" y="349"/>
                    <a:pt x="300" y="341"/>
                    <a:pt x="295" y="336"/>
                  </a:cubicBezTo>
                  <a:lnTo>
                    <a:pt x="14" y="2"/>
                  </a:lnTo>
                  <a:cubicBezTo>
                    <a:pt x="12" y="1"/>
                    <a:pt x="10" y="0"/>
                    <a:pt x="9"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6"/>
            <p:cNvSpPr/>
            <p:nvPr/>
          </p:nvSpPr>
          <p:spPr>
            <a:xfrm>
              <a:off x="-6852251" y="643983"/>
              <a:ext cx="93976" cy="106183"/>
            </a:xfrm>
            <a:custGeom>
              <a:avLst/>
              <a:gdLst/>
              <a:ahLst/>
              <a:cxnLst/>
              <a:rect l="l" t="t" r="r" b="b"/>
              <a:pathLst>
                <a:path w="408" h="461" extrusionOk="0">
                  <a:moveTo>
                    <a:pt x="399" y="0"/>
                  </a:moveTo>
                  <a:cubicBezTo>
                    <a:pt x="398" y="0"/>
                    <a:pt x="396" y="1"/>
                    <a:pt x="395" y="3"/>
                  </a:cubicBezTo>
                  <a:lnTo>
                    <a:pt x="10" y="437"/>
                  </a:lnTo>
                  <a:cubicBezTo>
                    <a:pt x="1" y="447"/>
                    <a:pt x="11" y="460"/>
                    <a:pt x="20" y="460"/>
                  </a:cubicBezTo>
                  <a:cubicBezTo>
                    <a:pt x="24" y="460"/>
                    <a:pt x="28" y="459"/>
                    <a:pt x="30" y="455"/>
                  </a:cubicBezTo>
                  <a:lnTo>
                    <a:pt x="404" y="11"/>
                  </a:lnTo>
                  <a:cubicBezTo>
                    <a:pt x="408" y="6"/>
                    <a:pt x="404" y="0"/>
                    <a:pt x="399"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6"/>
            <p:cNvSpPr/>
            <p:nvPr/>
          </p:nvSpPr>
          <p:spPr>
            <a:xfrm>
              <a:off x="-6948761" y="821110"/>
              <a:ext cx="101346" cy="111481"/>
            </a:xfrm>
            <a:custGeom>
              <a:avLst/>
              <a:gdLst/>
              <a:ahLst/>
              <a:cxnLst/>
              <a:rect l="l" t="t" r="r" b="b"/>
              <a:pathLst>
                <a:path w="440" h="484" extrusionOk="0">
                  <a:moveTo>
                    <a:pt x="6" y="1"/>
                  </a:moveTo>
                  <a:cubicBezTo>
                    <a:pt x="5" y="1"/>
                    <a:pt x="4" y="1"/>
                    <a:pt x="3" y="3"/>
                  </a:cubicBezTo>
                  <a:cubicBezTo>
                    <a:pt x="0" y="5"/>
                    <a:pt x="0" y="9"/>
                    <a:pt x="3" y="11"/>
                  </a:cubicBezTo>
                  <a:lnTo>
                    <a:pt x="412" y="479"/>
                  </a:lnTo>
                  <a:cubicBezTo>
                    <a:pt x="415" y="482"/>
                    <a:pt x="418" y="483"/>
                    <a:pt x="421" y="483"/>
                  </a:cubicBezTo>
                  <a:cubicBezTo>
                    <a:pt x="431" y="483"/>
                    <a:pt x="440" y="471"/>
                    <a:pt x="432" y="462"/>
                  </a:cubicBezTo>
                  <a:lnTo>
                    <a:pt x="11" y="3"/>
                  </a:lnTo>
                  <a:cubicBezTo>
                    <a:pt x="10" y="2"/>
                    <a:pt x="8" y="1"/>
                    <a:pt x="6"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6"/>
            <p:cNvSpPr/>
            <p:nvPr/>
          </p:nvSpPr>
          <p:spPr>
            <a:xfrm>
              <a:off x="-6614778" y="175946"/>
              <a:ext cx="923403" cy="841174"/>
            </a:xfrm>
            <a:custGeom>
              <a:avLst/>
              <a:gdLst/>
              <a:ahLst/>
              <a:cxnLst/>
              <a:rect l="l" t="t" r="r" b="b"/>
              <a:pathLst>
                <a:path w="4009" h="3652" extrusionOk="0">
                  <a:moveTo>
                    <a:pt x="2004" y="0"/>
                  </a:moveTo>
                  <a:cubicBezTo>
                    <a:pt x="1537" y="0"/>
                    <a:pt x="1070" y="178"/>
                    <a:pt x="714" y="534"/>
                  </a:cubicBezTo>
                  <a:cubicBezTo>
                    <a:pt x="0" y="1247"/>
                    <a:pt x="0" y="2403"/>
                    <a:pt x="714" y="3117"/>
                  </a:cubicBezTo>
                  <a:cubicBezTo>
                    <a:pt x="1070" y="3473"/>
                    <a:pt x="1537" y="3651"/>
                    <a:pt x="2004" y="3651"/>
                  </a:cubicBezTo>
                  <a:cubicBezTo>
                    <a:pt x="2472" y="3651"/>
                    <a:pt x="2939" y="3473"/>
                    <a:pt x="3295" y="3117"/>
                  </a:cubicBezTo>
                  <a:cubicBezTo>
                    <a:pt x="4009" y="2403"/>
                    <a:pt x="4009" y="1247"/>
                    <a:pt x="3295" y="534"/>
                  </a:cubicBezTo>
                  <a:cubicBezTo>
                    <a:pt x="2939" y="178"/>
                    <a:pt x="2472" y="0"/>
                    <a:pt x="2004"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6"/>
            <p:cNvSpPr/>
            <p:nvPr/>
          </p:nvSpPr>
          <p:spPr>
            <a:xfrm>
              <a:off x="-6614778" y="134717"/>
              <a:ext cx="923403" cy="923403"/>
            </a:xfrm>
            <a:custGeom>
              <a:avLst/>
              <a:gdLst/>
              <a:ahLst/>
              <a:cxnLst/>
              <a:rect l="l" t="t" r="r" b="b"/>
              <a:pathLst>
                <a:path w="4009" h="4009" extrusionOk="0">
                  <a:moveTo>
                    <a:pt x="3295" y="713"/>
                  </a:moveTo>
                  <a:cubicBezTo>
                    <a:pt x="4009" y="1426"/>
                    <a:pt x="4009" y="2582"/>
                    <a:pt x="3295" y="3296"/>
                  </a:cubicBezTo>
                  <a:cubicBezTo>
                    <a:pt x="2582" y="4008"/>
                    <a:pt x="1427" y="4008"/>
                    <a:pt x="714" y="3296"/>
                  </a:cubicBezTo>
                  <a:cubicBezTo>
                    <a:pt x="0" y="2582"/>
                    <a:pt x="0" y="1426"/>
                    <a:pt x="714" y="713"/>
                  </a:cubicBezTo>
                  <a:cubicBezTo>
                    <a:pt x="1427" y="1"/>
                    <a:pt x="2582" y="1"/>
                    <a:pt x="3295" y="713"/>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6"/>
            <p:cNvSpPr/>
            <p:nvPr/>
          </p:nvSpPr>
          <p:spPr>
            <a:xfrm>
              <a:off x="-6155494" y="336028"/>
              <a:ext cx="14050" cy="898988"/>
            </a:xfrm>
            <a:custGeom>
              <a:avLst/>
              <a:gdLst/>
              <a:ahLst/>
              <a:cxnLst/>
              <a:rect l="l" t="t" r="r" b="b"/>
              <a:pathLst>
                <a:path w="61" h="3903" extrusionOk="0">
                  <a:moveTo>
                    <a:pt x="30" y="1"/>
                  </a:moveTo>
                  <a:cubicBezTo>
                    <a:pt x="28" y="1"/>
                    <a:pt x="25" y="3"/>
                    <a:pt x="25" y="5"/>
                  </a:cubicBezTo>
                  <a:lnTo>
                    <a:pt x="0" y="3874"/>
                  </a:lnTo>
                  <a:cubicBezTo>
                    <a:pt x="2" y="3893"/>
                    <a:pt x="16" y="3902"/>
                    <a:pt x="30" y="3902"/>
                  </a:cubicBezTo>
                  <a:cubicBezTo>
                    <a:pt x="45" y="3902"/>
                    <a:pt x="59" y="3893"/>
                    <a:pt x="60" y="3874"/>
                  </a:cubicBezTo>
                  <a:lnTo>
                    <a:pt x="36" y="5"/>
                  </a:lnTo>
                  <a:cubicBezTo>
                    <a:pt x="36" y="3"/>
                    <a:pt x="33" y="1"/>
                    <a:pt x="30"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6"/>
            <p:cNvSpPr/>
            <p:nvPr/>
          </p:nvSpPr>
          <p:spPr>
            <a:xfrm>
              <a:off x="-6222291" y="462942"/>
              <a:ext cx="75319" cy="89830"/>
            </a:xfrm>
            <a:custGeom>
              <a:avLst/>
              <a:gdLst/>
              <a:ahLst/>
              <a:cxnLst/>
              <a:rect l="l" t="t" r="r" b="b"/>
              <a:pathLst>
                <a:path w="327" h="390" extrusionOk="0">
                  <a:moveTo>
                    <a:pt x="9" y="1"/>
                  </a:moveTo>
                  <a:cubicBezTo>
                    <a:pt x="7" y="1"/>
                    <a:pt x="5" y="1"/>
                    <a:pt x="4" y="2"/>
                  </a:cubicBezTo>
                  <a:cubicBezTo>
                    <a:pt x="1" y="5"/>
                    <a:pt x="0" y="9"/>
                    <a:pt x="2" y="13"/>
                  </a:cubicBezTo>
                  <a:lnTo>
                    <a:pt x="300" y="386"/>
                  </a:lnTo>
                  <a:cubicBezTo>
                    <a:pt x="303" y="388"/>
                    <a:pt x="307" y="390"/>
                    <a:pt x="311" y="390"/>
                  </a:cubicBezTo>
                  <a:cubicBezTo>
                    <a:pt x="315" y="390"/>
                    <a:pt x="318" y="389"/>
                    <a:pt x="321" y="387"/>
                  </a:cubicBezTo>
                  <a:cubicBezTo>
                    <a:pt x="326" y="381"/>
                    <a:pt x="327" y="373"/>
                    <a:pt x="322" y="367"/>
                  </a:cubicBezTo>
                  <a:lnTo>
                    <a:pt x="13" y="2"/>
                  </a:lnTo>
                  <a:cubicBezTo>
                    <a:pt x="12" y="1"/>
                    <a:pt x="10" y="1"/>
                    <a:pt x="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6"/>
            <p:cNvSpPr/>
            <p:nvPr/>
          </p:nvSpPr>
          <p:spPr>
            <a:xfrm>
              <a:off x="-6150197" y="588934"/>
              <a:ext cx="101116" cy="115627"/>
            </a:xfrm>
            <a:custGeom>
              <a:avLst/>
              <a:gdLst/>
              <a:ahLst/>
              <a:cxnLst/>
              <a:rect l="l" t="t" r="r" b="b"/>
              <a:pathLst>
                <a:path w="439" h="502" extrusionOk="0">
                  <a:moveTo>
                    <a:pt x="431" y="0"/>
                  </a:moveTo>
                  <a:cubicBezTo>
                    <a:pt x="430" y="0"/>
                    <a:pt x="428" y="1"/>
                    <a:pt x="427" y="2"/>
                  </a:cubicBezTo>
                  <a:lnTo>
                    <a:pt x="7" y="477"/>
                  </a:lnTo>
                  <a:lnTo>
                    <a:pt x="6" y="478"/>
                  </a:lnTo>
                  <a:cubicBezTo>
                    <a:pt x="1" y="484"/>
                    <a:pt x="1" y="494"/>
                    <a:pt x="7" y="498"/>
                  </a:cubicBezTo>
                  <a:cubicBezTo>
                    <a:pt x="10" y="501"/>
                    <a:pt x="13" y="502"/>
                    <a:pt x="17" y="502"/>
                  </a:cubicBezTo>
                  <a:cubicBezTo>
                    <a:pt x="21" y="502"/>
                    <a:pt x="24" y="500"/>
                    <a:pt x="27" y="497"/>
                  </a:cubicBezTo>
                  <a:lnTo>
                    <a:pt x="436" y="11"/>
                  </a:lnTo>
                  <a:cubicBezTo>
                    <a:pt x="438" y="9"/>
                    <a:pt x="438" y="4"/>
                    <a:pt x="436" y="2"/>
                  </a:cubicBezTo>
                  <a:cubicBezTo>
                    <a:pt x="435" y="1"/>
                    <a:pt x="433" y="0"/>
                    <a:pt x="431"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6"/>
            <p:cNvSpPr/>
            <p:nvPr/>
          </p:nvSpPr>
          <p:spPr>
            <a:xfrm>
              <a:off x="-6257071" y="782874"/>
              <a:ext cx="111481" cy="121616"/>
            </a:xfrm>
            <a:custGeom>
              <a:avLst/>
              <a:gdLst/>
              <a:ahLst/>
              <a:cxnLst/>
              <a:rect l="l" t="t" r="r" b="b"/>
              <a:pathLst>
                <a:path w="484" h="528" extrusionOk="0">
                  <a:moveTo>
                    <a:pt x="8" y="0"/>
                  </a:moveTo>
                  <a:cubicBezTo>
                    <a:pt x="7" y="0"/>
                    <a:pt x="5" y="1"/>
                    <a:pt x="4" y="2"/>
                  </a:cubicBezTo>
                  <a:cubicBezTo>
                    <a:pt x="1" y="4"/>
                    <a:pt x="1" y="8"/>
                    <a:pt x="3" y="11"/>
                  </a:cubicBezTo>
                  <a:lnTo>
                    <a:pt x="451" y="523"/>
                  </a:lnTo>
                  <a:cubicBezTo>
                    <a:pt x="453" y="526"/>
                    <a:pt x="456" y="528"/>
                    <a:pt x="459" y="528"/>
                  </a:cubicBezTo>
                  <a:cubicBezTo>
                    <a:pt x="470" y="528"/>
                    <a:pt x="484" y="511"/>
                    <a:pt x="472" y="504"/>
                  </a:cubicBezTo>
                  <a:lnTo>
                    <a:pt x="12" y="2"/>
                  </a:lnTo>
                  <a:cubicBezTo>
                    <a:pt x="11"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6"/>
            <p:cNvSpPr/>
            <p:nvPr/>
          </p:nvSpPr>
          <p:spPr>
            <a:xfrm>
              <a:off x="-1473288" y="269922"/>
              <a:ext cx="765856" cy="766316"/>
            </a:xfrm>
            <a:custGeom>
              <a:avLst/>
              <a:gdLst/>
              <a:ahLst/>
              <a:cxnLst/>
              <a:rect l="l" t="t" r="r" b="b"/>
              <a:pathLst>
                <a:path w="3325" h="3327" extrusionOk="0">
                  <a:moveTo>
                    <a:pt x="1663" y="1"/>
                  </a:moveTo>
                  <a:cubicBezTo>
                    <a:pt x="745" y="1"/>
                    <a:pt x="0" y="745"/>
                    <a:pt x="0" y="1663"/>
                  </a:cubicBezTo>
                  <a:cubicBezTo>
                    <a:pt x="0" y="2582"/>
                    <a:pt x="745" y="3326"/>
                    <a:pt x="1663" y="3326"/>
                  </a:cubicBezTo>
                  <a:cubicBezTo>
                    <a:pt x="2582" y="3326"/>
                    <a:pt x="3325" y="2582"/>
                    <a:pt x="3325" y="1663"/>
                  </a:cubicBezTo>
                  <a:cubicBezTo>
                    <a:pt x="3325" y="745"/>
                    <a:pt x="2582" y="1"/>
                    <a:pt x="1663" y="1"/>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6"/>
            <p:cNvSpPr/>
            <p:nvPr/>
          </p:nvSpPr>
          <p:spPr>
            <a:xfrm>
              <a:off x="-1473288" y="269922"/>
              <a:ext cx="765856" cy="766316"/>
            </a:xfrm>
            <a:custGeom>
              <a:avLst/>
              <a:gdLst/>
              <a:ahLst/>
              <a:cxnLst/>
              <a:rect l="l" t="t" r="r" b="b"/>
              <a:pathLst>
                <a:path w="3325" h="3327" extrusionOk="0">
                  <a:moveTo>
                    <a:pt x="3325" y="1663"/>
                  </a:moveTo>
                  <a:cubicBezTo>
                    <a:pt x="3325" y="2582"/>
                    <a:pt x="2582" y="3326"/>
                    <a:pt x="1663" y="3326"/>
                  </a:cubicBezTo>
                  <a:cubicBezTo>
                    <a:pt x="745" y="3326"/>
                    <a:pt x="0" y="2582"/>
                    <a:pt x="0" y="1663"/>
                  </a:cubicBezTo>
                  <a:cubicBezTo>
                    <a:pt x="0" y="745"/>
                    <a:pt x="745" y="1"/>
                    <a:pt x="1663" y="1"/>
                  </a:cubicBezTo>
                  <a:cubicBezTo>
                    <a:pt x="2582" y="1"/>
                    <a:pt x="3325" y="745"/>
                    <a:pt x="3325" y="1663"/>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6"/>
            <p:cNvSpPr/>
            <p:nvPr/>
          </p:nvSpPr>
          <p:spPr>
            <a:xfrm>
              <a:off x="-1093008" y="415954"/>
              <a:ext cx="13820" cy="819523"/>
            </a:xfrm>
            <a:custGeom>
              <a:avLst/>
              <a:gdLst/>
              <a:ahLst/>
              <a:cxnLst/>
              <a:rect l="l" t="t" r="r" b="b"/>
              <a:pathLst>
                <a:path w="60" h="3558" extrusionOk="0">
                  <a:moveTo>
                    <a:pt x="30" y="0"/>
                  </a:moveTo>
                  <a:cubicBezTo>
                    <a:pt x="27" y="0"/>
                    <a:pt x="25" y="3"/>
                    <a:pt x="25" y="5"/>
                  </a:cubicBezTo>
                  <a:lnTo>
                    <a:pt x="3" y="3527"/>
                  </a:lnTo>
                  <a:cubicBezTo>
                    <a:pt x="1" y="3547"/>
                    <a:pt x="15" y="3557"/>
                    <a:pt x="30" y="3557"/>
                  </a:cubicBezTo>
                  <a:cubicBezTo>
                    <a:pt x="44" y="3557"/>
                    <a:pt x="59" y="3547"/>
                    <a:pt x="58" y="3527"/>
                  </a:cubicBezTo>
                  <a:lnTo>
                    <a:pt x="34" y="5"/>
                  </a:lnTo>
                  <a:cubicBezTo>
                    <a:pt x="34" y="3"/>
                    <a:pt x="33" y="0"/>
                    <a:pt x="30"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6"/>
            <p:cNvSpPr/>
            <p:nvPr/>
          </p:nvSpPr>
          <p:spPr>
            <a:xfrm>
              <a:off x="-1153355" y="531581"/>
              <a:ext cx="68639" cy="81998"/>
            </a:xfrm>
            <a:custGeom>
              <a:avLst/>
              <a:gdLst/>
              <a:ahLst/>
              <a:cxnLst/>
              <a:rect l="l" t="t" r="r" b="b"/>
              <a:pathLst>
                <a:path w="298" h="356" extrusionOk="0">
                  <a:moveTo>
                    <a:pt x="8" y="0"/>
                  </a:moveTo>
                  <a:cubicBezTo>
                    <a:pt x="7" y="0"/>
                    <a:pt x="5" y="1"/>
                    <a:pt x="4" y="2"/>
                  </a:cubicBezTo>
                  <a:cubicBezTo>
                    <a:pt x="0" y="4"/>
                    <a:pt x="0" y="8"/>
                    <a:pt x="2" y="11"/>
                  </a:cubicBezTo>
                  <a:lnTo>
                    <a:pt x="273" y="350"/>
                  </a:lnTo>
                  <a:cubicBezTo>
                    <a:pt x="276" y="353"/>
                    <a:pt x="280" y="355"/>
                    <a:pt x="284" y="355"/>
                  </a:cubicBezTo>
                  <a:cubicBezTo>
                    <a:pt x="286" y="355"/>
                    <a:pt x="289" y="354"/>
                    <a:pt x="292" y="352"/>
                  </a:cubicBezTo>
                  <a:cubicBezTo>
                    <a:pt x="296" y="347"/>
                    <a:pt x="298" y="339"/>
                    <a:pt x="293" y="333"/>
                  </a:cubicBezTo>
                  <a:lnTo>
                    <a:pt x="13" y="2"/>
                  </a:lnTo>
                  <a:cubicBezTo>
                    <a:pt x="12"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6"/>
            <p:cNvSpPr/>
            <p:nvPr/>
          </p:nvSpPr>
          <p:spPr>
            <a:xfrm>
              <a:off x="-1088632" y="646056"/>
              <a:ext cx="93054" cy="105492"/>
            </a:xfrm>
            <a:custGeom>
              <a:avLst/>
              <a:gdLst/>
              <a:ahLst/>
              <a:cxnLst/>
              <a:rect l="l" t="t" r="r" b="b"/>
              <a:pathLst>
                <a:path w="404" h="458" extrusionOk="0">
                  <a:moveTo>
                    <a:pt x="397" y="0"/>
                  </a:moveTo>
                  <a:cubicBezTo>
                    <a:pt x="396" y="0"/>
                    <a:pt x="394" y="1"/>
                    <a:pt x="393" y="2"/>
                  </a:cubicBezTo>
                  <a:lnTo>
                    <a:pt x="11" y="435"/>
                  </a:lnTo>
                  <a:lnTo>
                    <a:pt x="10" y="435"/>
                  </a:lnTo>
                  <a:cubicBezTo>
                    <a:pt x="1" y="445"/>
                    <a:pt x="10" y="457"/>
                    <a:pt x="19" y="457"/>
                  </a:cubicBezTo>
                  <a:cubicBezTo>
                    <a:pt x="23" y="457"/>
                    <a:pt x="26" y="456"/>
                    <a:pt x="28" y="453"/>
                  </a:cubicBezTo>
                  <a:lnTo>
                    <a:pt x="401" y="12"/>
                  </a:lnTo>
                  <a:cubicBezTo>
                    <a:pt x="404" y="8"/>
                    <a:pt x="404" y="5"/>
                    <a:pt x="401" y="2"/>
                  </a:cubicBezTo>
                  <a:cubicBezTo>
                    <a:pt x="400" y="1"/>
                    <a:pt x="399" y="0"/>
                    <a:pt x="39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6"/>
            <p:cNvSpPr/>
            <p:nvPr/>
          </p:nvSpPr>
          <p:spPr>
            <a:xfrm>
              <a:off x="-1185141" y="822722"/>
              <a:ext cx="101346" cy="110790"/>
            </a:xfrm>
            <a:custGeom>
              <a:avLst/>
              <a:gdLst/>
              <a:ahLst/>
              <a:cxnLst/>
              <a:rect l="l" t="t" r="r" b="b"/>
              <a:pathLst>
                <a:path w="440" h="481" extrusionOk="0">
                  <a:moveTo>
                    <a:pt x="8" y="0"/>
                  </a:moveTo>
                  <a:cubicBezTo>
                    <a:pt x="6" y="0"/>
                    <a:pt x="4" y="1"/>
                    <a:pt x="3" y="2"/>
                  </a:cubicBezTo>
                  <a:cubicBezTo>
                    <a:pt x="1" y="4"/>
                    <a:pt x="1" y="8"/>
                    <a:pt x="3" y="10"/>
                  </a:cubicBezTo>
                  <a:lnTo>
                    <a:pt x="412" y="476"/>
                  </a:lnTo>
                  <a:cubicBezTo>
                    <a:pt x="415" y="479"/>
                    <a:pt x="418" y="480"/>
                    <a:pt x="421" y="480"/>
                  </a:cubicBezTo>
                  <a:cubicBezTo>
                    <a:pt x="431" y="480"/>
                    <a:pt x="440" y="468"/>
                    <a:pt x="431" y="458"/>
                  </a:cubicBezTo>
                  <a:lnTo>
                    <a:pt x="12" y="2"/>
                  </a:lnTo>
                  <a:cubicBezTo>
                    <a:pt x="11" y="1"/>
                    <a:pt x="9"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6"/>
            <p:cNvSpPr/>
            <p:nvPr/>
          </p:nvSpPr>
          <p:spPr>
            <a:xfrm>
              <a:off x="-1685194" y="590776"/>
              <a:ext cx="100886" cy="115627"/>
            </a:xfrm>
            <a:custGeom>
              <a:avLst/>
              <a:gdLst/>
              <a:ahLst/>
              <a:cxnLst/>
              <a:rect l="l" t="t" r="r" b="b"/>
              <a:pathLst>
                <a:path w="438" h="502" extrusionOk="0">
                  <a:moveTo>
                    <a:pt x="429" y="1"/>
                  </a:moveTo>
                  <a:cubicBezTo>
                    <a:pt x="428" y="1"/>
                    <a:pt x="426" y="2"/>
                    <a:pt x="424" y="3"/>
                  </a:cubicBezTo>
                  <a:lnTo>
                    <a:pt x="6" y="477"/>
                  </a:lnTo>
                  <a:lnTo>
                    <a:pt x="6" y="479"/>
                  </a:lnTo>
                  <a:cubicBezTo>
                    <a:pt x="1" y="484"/>
                    <a:pt x="2" y="493"/>
                    <a:pt x="8" y="499"/>
                  </a:cubicBezTo>
                  <a:cubicBezTo>
                    <a:pt x="10" y="500"/>
                    <a:pt x="13" y="501"/>
                    <a:pt x="16" y="501"/>
                  </a:cubicBezTo>
                  <a:cubicBezTo>
                    <a:pt x="20" y="501"/>
                    <a:pt x="24" y="500"/>
                    <a:pt x="28" y="496"/>
                  </a:cubicBezTo>
                  <a:lnTo>
                    <a:pt x="435" y="13"/>
                  </a:lnTo>
                  <a:cubicBezTo>
                    <a:pt x="437" y="11"/>
                    <a:pt x="437" y="6"/>
                    <a:pt x="435" y="3"/>
                  </a:cubicBezTo>
                  <a:cubicBezTo>
                    <a:pt x="433" y="2"/>
                    <a:pt x="431" y="1"/>
                    <a:pt x="42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6"/>
            <p:cNvSpPr/>
            <p:nvPr/>
          </p:nvSpPr>
          <p:spPr>
            <a:xfrm>
              <a:off x="-1791838" y="784256"/>
              <a:ext cx="111251" cy="121616"/>
            </a:xfrm>
            <a:custGeom>
              <a:avLst/>
              <a:gdLst/>
              <a:ahLst/>
              <a:cxnLst/>
              <a:rect l="l" t="t" r="r" b="b"/>
              <a:pathLst>
                <a:path w="483" h="528" extrusionOk="0">
                  <a:moveTo>
                    <a:pt x="7" y="0"/>
                  </a:moveTo>
                  <a:cubicBezTo>
                    <a:pt x="5" y="0"/>
                    <a:pt x="4" y="1"/>
                    <a:pt x="3" y="2"/>
                  </a:cubicBezTo>
                  <a:cubicBezTo>
                    <a:pt x="1" y="5"/>
                    <a:pt x="1" y="9"/>
                    <a:pt x="3" y="11"/>
                  </a:cubicBezTo>
                  <a:lnTo>
                    <a:pt x="450" y="522"/>
                  </a:lnTo>
                  <a:cubicBezTo>
                    <a:pt x="452" y="525"/>
                    <a:pt x="455" y="527"/>
                    <a:pt x="458" y="527"/>
                  </a:cubicBezTo>
                  <a:cubicBezTo>
                    <a:pt x="469" y="527"/>
                    <a:pt x="483" y="510"/>
                    <a:pt x="471" y="503"/>
                  </a:cubicBezTo>
                  <a:lnTo>
                    <a:pt x="12" y="3"/>
                  </a:lnTo>
                  <a:cubicBezTo>
                    <a:pt x="11" y="1"/>
                    <a:pt x="9" y="0"/>
                    <a:pt x="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6"/>
            <p:cNvSpPr/>
            <p:nvPr/>
          </p:nvSpPr>
          <p:spPr>
            <a:xfrm>
              <a:off x="-7510082" y="1215670"/>
              <a:ext cx="6887172" cy="66105"/>
            </a:xfrm>
            <a:custGeom>
              <a:avLst/>
              <a:gdLst/>
              <a:ahLst/>
              <a:cxnLst/>
              <a:rect l="l" t="t" r="r" b="b"/>
              <a:pathLst>
                <a:path w="29901" h="287" extrusionOk="0">
                  <a:moveTo>
                    <a:pt x="1" y="1"/>
                  </a:moveTo>
                  <a:lnTo>
                    <a:pt x="1" y="287"/>
                  </a:lnTo>
                  <a:lnTo>
                    <a:pt x="29901" y="287"/>
                  </a:lnTo>
                  <a:lnTo>
                    <a:pt x="29901"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6"/>
            <p:cNvSpPr/>
            <p:nvPr/>
          </p:nvSpPr>
          <p:spPr>
            <a:xfrm>
              <a:off x="-7517913" y="1232254"/>
              <a:ext cx="6890627" cy="860292"/>
            </a:xfrm>
            <a:custGeom>
              <a:avLst/>
              <a:gdLst/>
              <a:ahLst/>
              <a:cxnLst/>
              <a:rect l="l" t="t" r="r" b="b"/>
              <a:pathLst>
                <a:path w="29916" h="3735" extrusionOk="0">
                  <a:moveTo>
                    <a:pt x="1" y="1"/>
                  </a:moveTo>
                  <a:lnTo>
                    <a:pt x="1" y="3734"/>
                  </a:lnTo>
                  <a:lnTo>
                    <a:pt x="29916" y="3734"/>
                  </a:lnTo>
                  <a:lnTo>
                    <a:pt x="29916" y="1"/>
                  </a:lnTo>
                  <a:close/>
                </a:path>
              </a:pathLst>
            </a:custGeom>
            <a:solidFill>
              <a:srgbClr val="6A61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6"/>
            <p:cNvSpPr/>
            <p:nvPr/>
          </p:nvSpPr>
          <p:spPr>
            <a:xfrm>
              <a:off x="-7517913" y="1232254"/>
              <a:ext cx="6890627" cy="1074962"/>
            </a:xfrm>
            <a:custGeom>
              <a:avLst/>
              <a:gdLst/>
              <a:ahLst/>
              <a:cxnLst/>
              <a:rect l="l" t="t" r="r" b="b"/>
              <a:pathLst>
                <a:path w="29916" h="4667" extrusionOk="0">
                  <a:moveTo>
                    <a:pt x="1" y="1"/>
                  </a:moveTo>
                  <a:lnTo>
                    <a:pt x="29916" y="1"/>
                  </a:lnTo>
                  <a:lnTo>
                    <a:pt x="29916" y="4667"/>
                  </a:lnTo>
                  <a:lnTo>
                    <a:pt x="1" y="4667"/>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6"/>
            <p:cNvSpPr/>
            <p:nvPr/>
          </p:nvSpPr>
          <p:spPr>
            <a:xfrm>
              <a:off x="-5384109" y="1402010"/>
              <a:ext cx="209603" cy="17045"/>
            </a:xfrm>
            <a:custGeom>
              <a:avLst/>
              <a:gdLst/>
              <a:ahLst/>
              <a:cxnLst/>
              <a:rect l="l" t="t" r="r" b="b"/>
              <a:pathLst>
                <a:path w="910" h="74" extrusionOk="0">
                  <a:moveTo>
                    <a:pt x="456" y="1"/>
                  </a:moveTo>
                  <a:cubicBezTo>
                    <a:pt x="204" y="1"/>
                    <a:pt x="0" y="17"/>
                    <a:pt x="0" y="37"/>
                  </a:cubicBezTo>
                  <a:cubicBezTo>
                    <a:pt x="0" y="57"/>
                    <a:pt x="204" y="74"/>
                    <a:pt x="456" y="74"/>
                  </a:cubicBezTo>
                  <a:cubicBezTo>
                    <a:pt x="706" y="74"/>
                    <a:pt x="909" y="57"/>
                    <a:pt x="909" y="37"/>
                  </a:cubicBezTo>
                  <a:cubicBezTo>
                    <a:pt x="909" y="17"/>
                    <a:pt x="706" y="1"/>
                    <a:pt x="456"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6"/>
            <p:cNvSpPr/>
            <p:nvPr/>
          </p:nvSpPr>
          <p:spPr>
            <a:xfrm>
              <a:off x="-5190400" y="1439324"/>
              <a:ext cx="209372" cy="16584"/>
            </a:xfrm>
            <a:custGeom>
              <a:avLst/>
              <a:gdLst/>
              <a:ahLst/>
              <a:cxnLst/>
              <a:rect l="l" t="t" r="r" b="b"/>
              <a:pathLst>
                <a:path w="909" h="72" extrusionOk="0">
                  <a:moveTo>
                    <a:pt x="454" y="0"/>
                  </a:moveTo>
                  <a:cubicBezTo>
                    <a:pt x="202" y="0"/>
                    <a:pt x="0" y="15"/>
                    <a:pt x="0" y="35"/>
                  </a:cubicBezTo>
                  <a:cubicBezTo>
                    <a:pt x="0" y="55"/>
                    <a:pt x="204" y="72"/>
                    <a:pt x="454" y="72"/>
                  </a:cubicBezTo>
                  <a:cubicBezTo>
                    <a:pt x="705" y="72"/>
                    <a:pt x="908" y="55"/>
                    <a:pt x="908" y="35"/>
                  </a:cubicBezTo>
                  <a:cubicBezTo>
                    <a:pt x="908" y="15"/>
                    <a:pt x="705" y="0"/>
                    <a:pt x="454" y="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6"/>
            <p:cNvSpPr/>
            <p:nvPr/>
          </p:nvSpPr>
          <p:spPr>
            <a:xfrm>
              <a:off x="-5057958" y="1390954"/>
              <a:ext cx="148104" cy="13820"/>
            </a:xfrm>
            <a:custGeom>
              <a:avLst/>
              <a:gdLst/>
              <a:ahLst/>
              <a:cxnLst/>
              <a:rect l="l" t="t" r="r" b="b"/>
              <a:pathLst>
                <a:path w="643" h="60" extrusionOk="0">
                  <a:moveTo>
                    <a:pt x="321" y="1"/>
                  </a:moveTo>
                  <a:cubicBezTo>
                    <a:pt x="144" y="1"/>
                    <a:pt x="0" y="14"/>
                    <a:pt x="0" y="30"/>
                  </a:cubicBezTo>
                  <a:cubicBezTo>
                    <a:pt x="0" y="47"/>
                    <a:pt x="144" y="60"/>
                    <a:pt x="321" y="60"/>
                  </a:cubicBezTo>
                  <a:cubicBezTo>
                    <a:pt x="499" y="60"/>
                    <a:pt x="642" y="47"/>
                    <a:pt x="642" y="30"/>
                  </a:cubicBezTo>
                  <a:cubicBezTo>
                    <a:pt x="642" y="14"/>
                    <a:pt x="499" y="1"/>
                    <a:pt x="321"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6"/>
            <p:cNvSpPr/>
            <p:nvPr/>
          </p:nvSpPr>
          <p:spPr>
            <a:xfrm>
              <a:off x="-4951775" y="1412144"/>
              <a:ext cx="56431" cy="6910"/>
            </a:xfrm>
            <a:custGeom>
              <a:avLst/>
              <a:gdLst/>
              <a:ahLst/>
              <a:cxnLst/>
              <a:rect l="l" t="t" r="r" b="b"/>
              <a:pathLst>
                <a:path w="245" h="30" extrusionOk="0">
                  <a:moveTo>
                    <a:pt x="123" y="0"/>
                  </a:moveTo>
                  <a:cubicBezTo>
                    <a:pt x="54" y="0"/>
                    <a:pt x="0" y="8"/>
                    <a:pt x="0" y="16"/>
                  </a:cubicBezTo>
                  <a:cubicBezTo>
                    <a:pt x="0" y="24"/>
                    <a:pt x="54" y="30"/>
                    <a:pt x="123" y="30"/>
                  </a:cubicBezTo>
                  <a:cubicBezTo>
                    <a:pt x="191" y="30"/>
                    <a:pt x="245" y="24"/>
                    <a:pt x="245" y="16"/>
                  </a:cubicBezTo>
                  <a:cubicBezTo>
                    <a:pt x="245" y="8"/>
                    <a:pt x="190" y="0"/>
                    <a:pt x="123" y="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6"/>
            <p:cNvSpPr/>
            <p:nvPr/>
          </p:nvSpPr>
          <p:spPr>
            <a:xfrm>
              <a:off x="-5073621" y="1413987"/>
              <a:ext cx="56662" cy="7140"/>
            </a:xfrm>
            <a:custGeom>
              <a:avLst/>
              <a:gdLst/>
              <a:ahLst/>
              <a:cxnLst/>
              <a:rect l="l" t="t" r="r" b="b"/>
              <a:pathLst>
                <a:path w="246" h="31" extrusionOk="0">
                  <a:moveTo>
                    <a:pt x="124" y="1"/>
                  </a:moveTo>
                  <a:cubicBezTo>
                    <a:pt x="55" y="1"/>
                    <a:pt x="0" y="8"/>
                    <a:pt x="0" y="15"/>
                  </a:cubicBezTo>
                  <a:cubicBezTo>
                    <a:pt x="0" y="23"/>
                    <a:pt x="55" y="30"/>
                    <a:pt x="124" y="30"/>
                  </a:cubicBezTo>
                  <a:cubicBezTo>
                    <a:pt x="191" y="30"/>
                    <a:pt x="246" y="23"/>
                    <a:pt x="246" y="15"/>
                  </a:cubicBezTo>
                  <a:cubicBezTo>
                    <a:pt x="246" y="8"/>
                    <a:pt x="191" y="1"/>
                    <a:pt x="124"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6"/>
            <p:cNvSpPr/>
            <p:nvPr/>
          </p:nvSpPr>
          <p:spPr>
            <a:xfrm>
              <a:off x="-3985068" y="1333831"/>
              <a:ext cx="116779" cy="11056"/>
            </a:xfrm>
            <a:custGeom>
              <a:avLst/>
              <a:gdLst/>
              <a:ahLst/>
              <a:cxnLst/>
              <a:rect l="l" t="t" r="r" b="b"/>
              <a:pathLst>
                <a:path w="507" h="48" extrusionOk="0">
                  <a:moveTo>
                    <a:pt x="254" y="1"/>
                  </a:moveTo>
                  <a:cubicBezTo>
                    <a:pt x="114" y="1"/>
                    <a:pt x="0" y="11"/>
                    <a:pt x="0" y="24"/>
                  </a:cubicBezTo>
                  <a:cubicBezTo>
                    <a:pt x="0" y="37"/>
                    <a:pt x="114" y="48"/>
                    <a:pt x="254" y="48"/>
                  </a:cubicBezTo>
                  <a:cubicBezTo>
                    <a:pt x="394" y="48"/>
                    <a:pt x="507" y="37"/>
                    <a:pt x="507" y="24"/>
                  </a:cubicBezTo>
                  <a:cubicBezTo>
                    <a:pt x="507" y="11"/>
                    <a:pt x="393" y="1"/>
                    <a:pt x="254"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6"/>
            <p:cNvSpPr/>
            <p:nvPr/>
          </p:nvSpPr>
          <p:spPr>
            <a:xfrm>
              <a:off x="-3901457" y="1350645"/>
              <a:ext cx="44915" cy="5758"/>
            </a:xfrm>
            <a:custGeom>
              <a:avLst/>
              <a:gdLst/>
              <a:ahLst/>
              <a:cxnLst/>
              <a:rect l="l" t="t" r="r" b="b"/>
              <a:pathLst>
                <a:path w="195" h="25" extrusionOk="0">
                  <a:moveTo>
                    <a:pt x="98" y="1"/>
                  </a:moveTo>
                  <a:cubicBezTo>
                    <a:pt x="45" y="1"/>
                    <a:pt x="0" y="6"/>
                    <a:pt x="0" y="12"/>
                  </a:cubicBezTo>
                  <a:cubicBezTo>
                    <a:pt x="0" y="18"/>
                    <a:pt x="44" y="24"/>
                    <a:pt x="98" y="24"/>
                  </a:cubicBezTo>
                  <a:cubicBezTo>
                    <a:pt x="151" y="24"/>
                    <a:pt x="194" y="18"/>
                    <a:pt x="194" y="12"/>
                  </a:cubicBezTo>
                  <a:cubicBezTo>
                    <a:pt x="194" y="6"/>
                    <a:pt x="150" y="1"/>
                    <a:pt x="98"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6"/>
            <p:cNvSpPr/>
            <p:nvPr/>
          </p:nvSpPr>
          <p:spPr>
            <a:xfrm>
              <a:off x="-3997275" y="1352258"/>
              <a:ext cx="44454" cy="5298"/>
            </a:xfrm>
            <a:custGeom>
              <a:avLst/>
              <a:gdLst/>
              <a:ahLst/>
              <a:cxnLst/>
              <a:rect l="l" t="t" r="r" b="b"/>
              <a:pathLst>
                <a:path w="193" h="23" extrusionOk="0">
                  <a:moveTo>
                    <a:pt x="97" y="1"/>
                  </a:moveTo>
                  <a:cubicBezTo>
                    <a:pt x="44" y="1"/>
                    <a:pt x="0" y="5"/>
                    <a:pt x="0" y="11"/>
                  </a:cubicBezTo>
                  <a:cubicBezTo>
                    <a:pt x="0" y="18"/>
                    <a:pt x="44" y="23"/>
                    <a:pt x="97" y="23"/>
                  </a:cubicBezTo>
                  <a:cubicBezTo>
                    <a:pt x="151" y="23"/>
                    <a:pt x="193" y="18"/>
                    <a:pt x="193" y="11"/>
                  </a:cubicBezTo>
                  <a:cubicBezTo>
                    <a:pt x="193" y="5"/>
                    <a:pt x="151" y="1"/>
                    <a:pt x="97"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6"/>
            <p:cNvSpPr/>
            <p:nvPr/>
          </p:nvSpPr>
          <p:spPr>
            <a:xfrm>
              <a:off x="-7517913" y="1232254"/>
              <a:ext cx="3432185" cy="172058"/>
            </a:xfrm>
            <a:custGeom>
              <a:avLst/>
              <a:gdLst/>
              <a:ahLst/>
              <a:cxnLst/>
              <a:rect l="l" t="t" r="r" b="b"/>
              <a:pathLst>
                <a:path w="14901" h="747" extrusionOk="0">
                  <a:moveTo>
                    <a:pt x="14669" y="1"/>
                  </a:moveTo>
                  <a:cubicBezTo>
                    <a:pt x="11811" y="127"/>
                    <a:pt x="8967" y="299"/>
                    <a:pt x="6134" y="522"/>
                  </a:cubicBezTo>
                  <a:lnTo>
                    <a:pt x="5847" y="545"/>
                  </a:lnTo>
                  <a:cubicBezTo>
                    <a:pt x="4644" y="640"/>
                    <a:pt x="3418" y="736"/>
                    <a:pt x="2197" y="736"/>
                  </a:cubicBezTo>
                  <a:cubicBezTo>
                    <a:pt x="1461" y="736"/>
                    <a:pt x="727" y="701"/>
                    <a:pt x="1" y="610"/>
                  </a:cubicBezTo>
                  <a:lnTo>
                    <a:pt x="1" y="620"/>
                  </a:lnTo>
                  <a:cubicBezTo>
                    <a:pt x="727" y="712"/>
                    <a:pt x="1460" y="747"/>
                    <a:pt x="2195" y="747"/>
                  </a:cubicBezTo>
                  <a:cubicBezTo>
                    <a:pt x="3417" y="747"/>
                    <a:pt x="4643" y="650"/>
                    <a:pt x="5848" y="555"/>
                  </a:cubicBezTo>
                  <a:lnTo>
                    <a:pt x="6135" y="532"/>
                  </a:lnTo>
                  <a:cubicBezTo>
                    <a:pt x="9048" y="304"/>
                    <a:pt x="11969" y="127"/>
                    <a:pt x="14901"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6"/>
            <p:cNvSpPr/>
            <p:nvPr/>
          </p:nvSpPr>
          <p:spPr>
            <a:xfrm>
              <a:off x="-7517913" y="1382662"/>
              <a:ext cx="6890627" cy="350566"/>
            </a:xfrm>
            <a:custGeom>
              <a:avLst/>
              <a:gdLst/>
              <a:ahLst/>
              <a:cxnLst/>
              <a:rect l="l" t="t" r="r" b="b"/>
              <a:pathLst>
                <a:path w="29916" h="1522" extrusionOk="0">
                  <a:moveTo>
                    <a:pt x="29916" y="0"/>
                  </a:moveTo>
                  <a:cubicBezTo>
                    <a:pt x="29823" y="21"/>
                    <a:pt x="29729" y="34"/>
                    <a:pt x="29634" y="39"/>
                  </a:cubicBezTo>
                  <a:lnTo>
                    <a:pt x="2244" y="1311"/>
                  </a:lnTo>
                  <a:cubicBezTo>
                    <a:pt x="1475" y="1347"/>
                    <a:pt x="724" y="1390"/>
                    <a:pt x="1" y="1514"/>
                  </a:cubicBezTo>
                  <a:lnTo>
                    <a:pt x="1" y="1522"/>
                  </a:lnTo>
                  <a:cubicBezTo>
                    <a:pt x="770" y="1390"/>
                    <a:pt x="1547" y="1354"/>
                    <a:pt x="2244" y="1322"/>
                  </a:cubicBezTo>
                  <a:lnTo>
                    <a:pt x="29634" y="49"/>
                  </a:lnTo>
                  <a:cubicBezTo>
                    <a:pt x="29729" y="45"/>
                    <a:pt x="29823" y="32"/>
                    <a:pt x="29916" y="11"/>
                  </a:cubicBezTo>
                  <a:lnTo>
                    <a:pt x="29916" y="0"/>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6"/>
            <p:cNvSpPr/>
            <p:nvPr/>
          </p:nvSpPr>
          <p:spPr>
            <a:xfrm>
              <a:off x="-7517913" y="1569231"/>
              <a:ext cx="6890627" cy="460895"/>
            </a:xfrm>
            <a:custGeom>
              <a:avLst/>
              <a:gdLst/>
              <a:ahLst/>
              <a:cxnLst/>
              <a:rect l="l" t="t" r="r" b="b"/>
              <a:pathLst>
                <a:path w="29916" h="2001" extrusionOk="0">
                  <a:moveTo>
                    <a:pt x="25012" y="1"/>
                  </a:moveTo>
                  <a:cubicBezTo>
                    <a:pt x="17391" y="2"/>
                    <a:pt x="9781" y="577"/>
                    <a:pt x="2247" y="1722"/>
                  </a:cubicBezTo>
                  <a:lnTo>
                    <a:pt x="2202" y="1729"/>
                  </a:lnTo>
                  <a:cubicBezTo>
                    <a:pt x="1473" y="1841"/>
                    <a:pt x="733" y="1954"/>
                    <a:pt x="1" y="1990"/>
                  </a:cubicBezTo>
                  <a:lnTo>
                    <a:pt x="1" y="2001"/>
                  </a:lnTo>
                  <a:cubicBezTo>
                    <a:pt x="733" y="1963"/>
                    <a:pt x="1474" y="1850"/>
                    <a:pt x="2203" y="1739"/>
                  </a:cubicBezTo>
                  <a:lnTo>
                    <a:pt x="2249" y="1733"/>
                  </a:lnTo>
                  <a:cubicBezTo>
                    <a:pt x="9784" y="586"/>
                    <a:pt x="17393" y="12"/>
                    <a:pt x="25010" y="12"/>
                  </a:cubicBezTo>
                  <a:cubicBezTo>
                    <a:pt x="26645" y="12"/>
                    <a:pt x="28281" y="38"/>
                    <a:pt x="29916" y="91"/>
                  </a:cubicBezTo>
                  <a:lnTo>
                    <a:pt x="29916" y="80"/>
                  </a:lnTo>
                  <a:cubicBezTo>
                    <a:pt x="28282" y="28"/>
                    <a:pt x="26648" y="1"/>
                    <a:pt x="25012"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6"/>
            <p:cNvSpPr/>
            <p:nvPr/>
          </p:nvSpPr>
          <p:spPr>
            <a:xfrm>
              <a:off x="-7517913" y="1691999"/>
              <a:ext cx="6890627" cy="453064"/>
            </a:xfrm>
            <a:custGeom>
              <a:avLst/>
              <a:gdLst/>
              <a:ahLst/>
              <a:cxnLst/>
              <a:rect l="l" t="t" r="r" b="b"/>
              <a:pathLst>
                <a:path w="29916" h="1967" extrusionOk="0">
                  <a:moveTo>
                    <a:pt x="17338" y="0"/>
                  </a:moveTo>
                  <a:cubicBezTo>
                    <a:pt x="16469" y="0"/>
                    <a:pt x="15618" y="13"/>
                    <a:pt x="14784" y="37"/>
                  </a:cubicBezTo>
                  <a:cubicBezTo>
                    <a:pt x="9333" y="188"/>
                    <a:pt x="4489" y="817"/>
                    <a:pt x="1" y="1956"/>
                  </a:cubicBezTo>
                  <a:lnTo>
                    <a:pt x="1" y="1966"/>
                  </a:lnTo>
                  <a:cubicBezTo>
                    <a:pt x="5796" y="498"/>
                    <a:pt x="11758" y="8"/>
                    <a:pt x="17514" y="8"/>
                  </a:cubicBezTo>
                  <a:cubicBezTo>
                    <a:pt x="21815" y="8"/>
                    <a:pt x="26001" y="282"/>
                    <a:pt x="29916" y="623"/>
                  </a:cubicBezTo>
                  <a:lnTo>
                    <a:pt x="29916" y="613"/>
                  </a:lnTo>
                  <a:cubicBezTo>
                    <a:pt x="25163" y="200"/>
                    <a:pt x="21125" y="0"/>
                    <a:pt x="17452" y="0"/>
                  </a:cubicBezTo>
                  <a:cubicBezTo>
                    <a:pt x="17414" y="0"/>
                    <a:pt x="17376" y="0"/>
                    <a:pt x="1733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6"/>
            <p:cNvSpPr/>
            <p:nvPr/>
          </p:nvSpPr>
          <p:spPr>
            <a:xfrm>
              <a:off x="-7517683" y="2003870"/>
              <a:ext cx="6890397" cy="295286"/>
            </a:xfrm>
            <a:custGeom>
              <a:avLst/>
              <a:gdLst/>
              <a:ahLst/>
              <a:cxnLst/>
              <a:rect l="l" t="t" r="r" b="b"/>
              <a:pathLst>
                <a:path w="29915" h="1282" extrusionOk="0">
                  <a:moveTo>
                    <a:pt x="28910" y="1"/>
                  </a:moveTo>
                  <a:cubicBezTo>
                    <a:pt x="24945" y="1"/>
                    <a:pt x="20871" y="12"/>
                    <a:pt x="16849" y="137"/>
                  </a:cubicBezTo>
                  <a:cubicBezTo>
                    <a:pt x="11887" y="292"/>
                    <a:pt x="7558" y="610"/>
                    <a:pt x="3619" y="1107"/>
                  </a:cubicBezTo>
                  <a:cubicBezTo>
                    <a:pt x="2990" y="1187"/>
                    <a:pt x="2324" y="1271"/>
                    <a:pt x="1666" y="1271"/>
                  </a:cubicBezTo>
                  <a:cubicBezTo>
                    <a:pt x="1094" y="1271"/>
                    <a:pt x="528" y="1208"/>
                    <a:pt x="1" y="1022"/>
                  </a:cubicBezTo>
                  <a:lnTo>
                    <a:pt x="1" y="1032"/>
                  </a:lnTo>
                  <a:cubicBezTo>
                    <a:pt x="528" y="1218"/>
                    <a:pt x="1093" y="1281"/>
                    <a:pt x="1665" y="1281"/>
                  </a:cubicBezTo>
                  <a:cubicBezTo>
                    <a:pt x="2323" y="1281"/>
                    <a:pt x="2990" y="1197"/>
                    <a:pt x="3620" y="1117"/>
                  </a:cubicBezTo>
                  <a:cubicBezTo>
                    <a:pt x="12021" y="56"/>
                    <a:pt x="20614" y="10"/>
                    <a:pt x="28960" y="10"/>
                  </a:cubicBezTo>
                  <a:lnTo>
                    <a:pt x="29915" y="10"/>
                  </a:lnTo>
                  <a:lnTo>
                    <a:pt x="29915" y="1"/>
                  </a:lnTo>
                  <a:cubicBezTo>
                    <a:pt x="29581" y="1"/>
                    <a:pt x="29246" y="1"/>
                    <a:pt x="28910"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6"/>
            <p:cNvSpPr/>
            <p:nvPr/>
          </p:nvSpPr>
          <p:spPr>
            <a:xfrm>
              <a:off x="-7517913" y="1241467"/>
              <a:ext cx="5897203" cy="424963"/>
            </a:xfrm>
            <a:custGeom>
              <a:avLst/>
              <a:gdLst/>
              <a:ahLst/>
              <a:cxnLst/>
              <a:rect l="l" t="t" r="r" b="b"/>
              <a:pathLst>
                <a:path w="25603" h="1845" extrusionOk="0">
                  <a:moveTo>
                    <a:pt x="25337" y="1"/>
                  </a:moveTo>
                  <a:lnTo>
                    <a:pt x="1" y="904"/>
                  </a:lnTo>
                  <a:lnTo>
                    <a:pt x="1" y="914"/>
                  </a:lnTo>
                  <a:lnTo>
                    <a:pt x="25337" y="10"/>
                  </a:lnTo>
                  <a:cubicBezTo>
                    <a:pt x="25340" y="10"/>
                    <a:pt x="25343" y="10"/>
                    <a:pt x="25346" y="10"/>
                  </a:cubicBezTo>
                  <a:cubicBezTo>
                    <a:pt x="25479" y="10"/>
                    <a:pt x="25556" y="104"/>
                    <a:pt x="25573" y="201"/>
                  </a:cubicBezTo>
                  <a:cubicBezTo>
                    <a:pt x="25592" y="299"/>
                    <a:pt x="25551" y="419"/>
                    <a:pt x="25419" y="463"/>
                  </a:cubicBezTo>
                  <a:cubicBezTo>
                    <a:pt x="24998" y="604"/>
                    <a:pt x="24517" y="634"/>
                    <a:pt x="24100" y="653"/>
                  </a:cubicBezTo>
                  <a:lnTo>
                    <a:pt x="5025" y="1472"/>
                  </a:lnTo>
                  <a:cubicBezTo>
                    <a:pt x="3368" y="1543"/>
                    <a:pt x="1675" y="1616"/>
                    <a:pt x="1" y="1834"/>
                  </a:cubicBezTo>
                  <a:lnTo>
                    <a:pt x="1" y="1845"/>
                  </a:lnTo>
                  <a:cubicBezTo>
                    <a:pt x="1674" y="1626"/>
                    <a:pt x="3368" y="1553"/>
                    <a:pt x="5025" y="1482"/>
                  </a:cubicBezTo>
                  <a:lnTo>
                    <a:pt x="24100" y="663"/>
                  </a:lnTo>
                  <a:cubicBezTo>
                    <a:pt x="24518" y="645"/>
                    <a:pt x="24999" y="613"/>
                    <a:pt x="25421" y="472"/>
                  </a:cubicBezTo>
                  <a:cubicBezTo>
                    <a:pt x="25559" y="426"/>
                    <a:pt x="25603" y="302"/>
                    <a:pt x="25584" y="199"/>
                  </a:cubicBezTo>
                  <a:cubicBezTo>
                    <a:pt x="25565" y="99"/>
                    <a:pt x="25486" y="1"/>
                    <a:pt x="25347"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6"/>
            <p:cNvSpPr/>
            <p:nvPr/>
          </p:nvSpPr>
          <p:spPr>
            <a:xfrm>
              <a:off x="-5205141" y="1771925"/>
              <a:ext cx="3212217" cy="210754"/>
            </a:xfrm>
            <a:custGeom>
              <a:avLst/>
              <a:gdLst/>
              <a:ahLst/>
              <a:cxnLst/>
              <a:rect l="l" t="t" r="r" b="b"/>
              <a:pathLst>
                <a:path w="13946" h="915" extrusionOk="0">
                  <a:moveTo>
                    <a:pt x="11981" y="11"/>
                  </a:moveTo>
                  <a:cubicBezTo>
                    <a:pt x="12320" y="11"/>
                    <a:pt x="12658" y="22"/>
                    <a:pt x="12990" y="48"/>
                  </a:cubicBezTo>
                  <a:cubicBezTo>
                    <a:pt x="13239" y="68"/>
                    <a:pt x="13815" y="205"/>
                    <a:pt x="13914" y="476"/>
                  </a:cubicBezTo>
                  <a:cubicBezTo>
                    <a:pt x="13935" y="534"/>
                    <a:pt x="13932" y="582"/>
                    <a:pt x="13905" y="619"/>
                  </a:cubicBezTo>
                  <a:cubicBezTo>
                    <a:pt x="13850" y="690"/>
                    <a:pt x="13709" y="710"/>
                    <a:pt x="13550" y="710"/>
                  </a:cubicBezTo>
                  <a:cubicBezTo>
                    <a:pt x="13441" y="710"/>
                    <a:pt x="13323" y="700"/>
                    <a:pt x="13221" y="693"/>
                  </a:cubicBezTo>
                  <a:cubicBezTo>
                    <a:pt x="13144" y="686"/>
                    <a:pt x="13076" y="681"/>
                    <a:pt x="13026" y="681"/>
                  </a:cubicBezTo>
                  <a:cubicBezTo>
                    <a:pt x="13021" y="681"/>
                    <a:pt x="13017" y="681"/>
                    <a:pt x="13012" y="681"/>
                  </a:cubicBezTo>
                  <a:lnTo>
                    <a:pt x="1247" y="896"/>
                  </a:lnTo>
                  <a:cubicBezTo>
                    <a:pt x="1007" y="900"/>
                    <a:pt x="762" y="905"/>
                    <a:pt x="516" y="905"/>
                  </a:cubicBezTo>
                  <a:cubicBezTo>
                    <a:pt x="397" y="905"/>
                    <a:pt x="278" y="904"/>
                    <a:pt x="159" y="901"/>
                  </a:cubicBezTo>
                  <a:cubicBezTo>
                    <a:pt x="87" y="899"/>
                    <a:pt x="25" y="842"/>
                    <a:pt x="18" y="769"/>
                  </a:cubicBezTo>
                  <a:cubicBezTo>
                    <a:pt x="11" y="696"/>
                    <a:pt x="60" y="629"/>
                    <a:pt x="131" y="613"/>
                  </a:cubicBezTo>
                  <a:cubicBezTo>
                    <a:pt x="1652" y="276"/>
                    <a:pt x="3264" y="238"/>
                    <a:pt x="4687" y="204"/>
                  </a:cubicBezTo>
                  <a:cubicBezTo>
                    <a:pt x="6154" y="168"/>
                    <a:pt x="7642" y="137"/>
                    <a:pt x="9108" y="109"/>
                  </a:cubicBezTo>
                  <a:cubicBezTo>
                    <a:pt x="9520" y="102"/>
                    <a:pt x="9944" y="82"/>
                    <a:pt x="10357" y="62"/>
                  </a:cubicBezTo>
                  <a:cubicBezTo>
                    <a:pt x="10892" y="37"/>
                    <a:pt x="11439" y="11"/>
                    <a:pt x="11981" y="11"/>
                  </a:cubicBezTo>
                  <a:close/>
                  <a:moveTo>
                    <a:pt x="11984" y="1"/>
                  </a:moveTo>
                  <a:cubicBezTo>
                    <a:pt x="11441" y="1"/>
                    <a:pt x="10893" y="27"/>
                    <a:pt x="10356" y="53"/>
                  </a:cubicBezTo>
                  <a:cubicBezTo>
                    <a:pt x="9944" y="72"/>
                    <a:pt x="9519" y="92"/>
                    <a:pt x="9108" y="100"/>
                  </a:cubicBezTo>
                  <a:cubicBezTo>
                    <a:pt x="7642" y="126"/>
                    <a:pt x="6154" y="159"/>
                    <a:pt x="4687" y="193"/>
                  </a:cubicBezTo>
                  <a:cubicBezTo>
                    <a:pt x="3264" y="227"/>
                    <a:pt x="1651" y="266"/>
                    <a:pt x="130" y="603"/>
                  </a:cubicBezTo>
                  <a:cubicBezTo>
                    <a:pt x="52" y="620"/>
                    <a:pt x="1" y="692"/>
                    <a:pt x="9" y="769"/>
                  </a:cubicBezTo>
                  <a:cubicBezTo>
                    <a:pt x="16" y="848"/>
                    <a:pt x="81" y="908"/>
                    <a:pt x="159" y="910"/>
                  </a:cubicBezTo>
                  <a:cubicBezTo>
                    <a:pt x="283" y="914"/>
                    <a:pt x="408" y="915"/>
                    <a:pt x="531" y="915"/>
                  </a:cubicBezTo>
                  <a:cubicBezTo>
                    <a:pt x="772" y="915"/>
                    <a:pt x="1012" y="910"/>
                    <a:pt x="1247" y="906"/>
                  </a:cubicBezTo>
                  <a:lnTo>
                    <a:pt x="13012" y="690"/>
                  </a:lnTo>
                  <a:cubicBezTo>
                    <a:pt x="13017" y="690"/>
                    <a:pt x="13021" y="690"/>
                    <a:pt x="13026" y="690"/>
                  </a:cubicBezTo>
                  <a:cubicBezTo>
                    <a:pt x="13075" y="690"/>
                    <a:pt x="13143" y="696"/>
                    <a:pt x="13220" y="702"/>
                  </a:cubicBezTo>
                  <a:cubicBezTo>
                    <a:pt x="13322" y="710"/>
                    <a:pt x="13439" y="719"/>
                    <a:pt x="13548" y="719"/>
                  </a:cubicBezTo>
                  <a:cubicBezTo>
                    <a:pt x="13710" y="719"/>
                    <a:pt x="13856" y="699"/>
                    <a:pt x="13912" y="626"/>
                  </a:cubicBezTo>
                  <a:cubicBezTo>
                    <a:pt x="13942" y="586"/>
                    <a:pt x="13946" y="534"/>
                    <a:pt x="13923" y="472"/>
                  </a:cubicBezTo>
                  <a:cubicBezTo>
                    <a:pt x="13824" y="195"/>
                    <a:pt x="13241" y="58"/>
                    <a:pt x="12991" y="38"/>
                  </a:cubicBezTo>
                  <a:cubicBezTo>
                    <a:pt x="12660" y="11"/>
                    <a:pt x="12323" y="1"/>
                    <a:pt x="1198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6"/>
            <p:cNvSpPr/>
            <p:nvPr/>
          </p:nvSpPr>
          <p:spPr>
            <a:xfrm>
              <a:off x="-7518143" y="1188491"/>
              <a:ext cx="6890857" cy="229642"/>
            </a:xfrm>
            <a:custGeom>
              <a:avLst/>
              <a:gdLst/>
              <a:ahLst/>
              <a:cxnLst/>
              <a:rect l="l" t="t" r="r" b="b"/>
              <a:pathLst>
                <a:path w="29917" h="997" extrusionOk="0">
                  <a:moveTo>
                    <a:pt x="29917" y="191"/>
                  </a:moveTo>
                  <a:lnTo>
                    <a:pt x="29917" y="600"/>
                  </a:lnTo>
                  <a:cubicBezTo>
                    <a:pt x="27859" y="685"/>
                    <a:pt x="25801" y="768"/>
                    <a:pt x="23743" y="853"/>
                  </a:cubicBezTo>
                  <a:cubicBezTo>
                    <a:pt x="22052" y="922"/>
                    <a:pt x="20357" y="991"/>
                    <a:pt x="18668" y="868"/>
                  </a:cubicBezTo>
                  <a:cubicBezTo>
                    <a:pt x="17212" y="761"/>
                    <a:pt x="15769" y="512"/>
                    <a:pt x="14314" y="393"/>
                  </a:cubicBezTo>
                  <a:cubicBezTo>
                    <a:pt x="9554" y="0"/>
                    <a:pt x="4763" y="996"/>
                    <a:pt x="0" y="792"/>
                  </a:cubicBezTo>
                  <a:lnTo>
                    <a:pt x="0" y="190"/>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6"/>
            <p:cNvSpPr/>
            <p:nvPr/>
          </p:nvSpPr>
          <p:spPr>
            <a:xfrm>
              <a:off x="-7511694" y="1660674"/>
              <a:ext cx="6863448" cy="1424146"/>
            </a:xfrm>
            <a:custGeom>
              <a:avLst/>
              <a:gdLst/>
              <a:ahLst/>
              <a:cxnLst/>
              <a:rect l="l" t="t" r="r" b="b"/>
              <a:pathLst>
                <a:path w="29798" h="6183" extrusionOk="0">
                  <a:moveTo>
                    <a:pt x="1" y="1"/>
                  </a:moveTo>
                  <a:lnTo>
                    <a:pt x="1" y="6183"/>
                  </a:lnTo>
                  <a:lnTo>
                    <a:pt x="29797" y="6183"/>
                  </a:lnTo>
                  <a:lnTo>
                    <a:pt x="29797" y="1"/>
                  </a:lnTo>
                  <a:close/>
                </a:path>
              </a:pathLst>
            </a:custGeom>
            <a:solidFill>
              <a:srgbClr val="6A61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6"/>
            <p:cNvSpPr/>
            <p:nvPr/>
          </p:nvSpPr>
          <p:spPr>
            <a:xfrm>
              <a:off x="-5068784" y="1299742"/>
              <a:ext cx="1427831" cy="375442"/>
            </a:xfrm>
            <a:custGeom>
              <a:avLst/>
              <a:gdLst/>
              <a:ahLst/>
              <a:cxnLst/>
              <a:rect l="l" t="t" r="r" b="b"/>
              <a:pathLst>
                <a:path w="6199" h="1630" extrusionOk="0">
                  <a:moveTo>
                    <a:pt x="2185" y="1"/>
                  </a:moveTo>
                  <a:cubicBezTo>
                    <a:pt x="1945" y="1"/>
                    <a:pt x="1706" y="86"/>
                    <a:pt x="1541" y="263"/>
                  </a:cubicBezTo>
                  <a:cubicBezTo>
                    <a:pt x="1361" y="456"/>
                    <a:pt x="1268" y="724"/>
                    <a:pt x="1062" y="887"/>
                  </a:cubicBezTo>
                  <a:cubicBezTo>
                    <a:pt x="861" y="1046"/>
                    <a:pt x="589" y="1078"/>
                    <a:pt x="358" y="1186"/>
                  </a:cubicBezTo>
                  <a:cubicBezTo>
                    <a:pt x="180" y="1269"/>
                    <a:pt x="16" y="1447"/>
                    <a:pt x="0" y="1629"/>
                  </a:cubicBezTo>
                  <a:lnTo>
                    <a:pt x="6198" y="1629"/>
                  </a:lnTo>
                  <a:cubicBezTo>
                    <a:pt x="6180" y="1526"/>
                    <a:pt x="6133" y="1430"/>
                    <a:pt x="6062" y="1352"/>
                  </a:cubicBezTo>
                  <a:cubicBezTo>
                    <a:pt x="5961" y="1237"/>
                    <a:pt x="5818" y="1159"/>
                    <a:pt x="5668" y="1159"/>
                  </a:cubicBezTo>
                  <a:cubicBezTo>
                    <a:pt x="5634" y="1159"/>
                    <a:pt x="5600" y="1163"/>
                    <a:pt x="5566" y="1172"/>
                  </a:cubicBezTo>
                  <a:cubicBezTo>
                    <a:pt x="5452" y="1199"/>
                    <a:pt x="5339" y="1267"/>
                    <a:pt x="5227" y="1267"/>
                  </a:cubicBezTo>
                  <a:cubicBezTo>
                    <a:pt x="5204" y="1267"/>
                    <a:pt x="5182" y="1264"/>
                    <a:pt x="5159" y="1258"/>
                  </a:cubicBezTo>
                  <a:cubicBezTo>
                    <a:pt x="5028" y="1221"/>
                    <a:pt x="4958" y="1085"/>
                    <a:pt x="4876" y="978"/>
                  </a:cubicBezTo>
                  <a:cubicBezTo>
                    <a:pt x="4715" y="772"/>
                    <a:pt x="4454" y="657"/>
                    <a:pt x="4194" y="657"/>
                  </a:cubicBezTo>
                  <a:cubicBezTo>
                    <a:pt x="4072" y="657"/>
                    <a:pt x="3951" y="682"/>
                    <a:pt x="3841" y="735"/>
                  </a:cubicBezTo>
                  <a:cubicBezTo>
                    <a:pt x="3714" y="796"/>
                    <a:pt x="3594" y="891"/>
                    <a:pt x="3456" y="891"/>
                  </a:cubicBezTo>
                  <a:cubicBezTo>
                    <a:pt x="3450" y="891"/>
                    <a:pt x="3444" y="891"/>
                    <a:pt x="3439" y="891"/>
                  </a:cubicBezTo>
                  <a:cubicBezTo>
                    <a:pt x="3185" y="877"/>
                    <a:pt x="3079" y="572"/>
                    <a:pt x="2933" y="364"/>
                  </a:cubicBezTo>
                  <a:cubicBezTo>
                    <a:pt x="2767" y="125"/>
                    <a:pt x="2475" y="1"/>
                    <a:pt x="2185"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6"/>
            <p:cNvSpPr/>
            <p:nvPr/>
          </p:nvSpPr>
          <p:spPr>
            <a:xfrm>
              <a:off x="-5068784" y="1270489"/>
              <a:ext cx="1427831" cy="404694"/>
            </a:xfrm>
            <a:custGeom>
              <a:avLst/>
              <a:gdLst/>
              <a:ahLst/>
              <a:cxnLst/>
              <a:rect l="l" t="t" r="r" b="b"/>
              <a:pathLst>
                <a:path w="6199" h="1757" extrusionOk="0">
                  <a:moveTo>
                    <a:pt x="6198" y="1756"/>
                  </a:moveTo>
                  <a:lnTo>
                    <a:pt x="0" y="1756"/>
                  </a:lnTo>
                  <a:cubicBezTo>
                    <a:pt x="16" y="1574"/>
                    <a:pt x="180" y="1396"/>
                    <a:pt x="358" y="1313"/>
                  </a:cubicBezTo>
                  <a:cubicBezTo>
                    <a:pt x="589" y="1205"/>
                    <a:pt x="861" y="1173"/>
                    <a:pt x="1062" y="1014"/>
                  </a:cubicBezTo>
                  <a:cubicBezTo>
                    <a:pt x="1268" y="851"/>
                    <a:pt x="1361" y="583"/>
                    <a:pt x="1541" y="390"/>
                  </a:cubicBezTo>
                  <a:cubicBezTo>
                    <a:pt x="1905" y="0"/>
                    <a:pt x="2628" y="53"/>
                    <a:pt x="2933" y="491"/>
                  </a:cubicBezTo>
                  <a:cubicBezTo>
                    <a:pt x="3079" y="699"/>
                    <a:pt x="3185" y="1004"/>
                    <a:pt x="3439" y="1018"/>
                  </a:cubicBezTo>
                  <a:cubicBezTo>
                    <a:pt x="3584" y="1026"/>
                    <a:pt x="3709" y="926"/>
                    <a:pt x="3841" y="862"/>
                  </a:cubicBezTo>
                  <a:cubicBezTo>
                    <a:pt x="4185" y="695"/>
                    <a:pt x="4640" y="802"/>
                    <a:pt x="4876" y="1105"/>
                  </a:cubicBezTo>
                  <a:cubicBezTo>
                    <a:pt x="4958" y="1212"/>
                    <a:pt x="5028" y="1348"/>
                    <a:pt x="5159" y="1385"/>
                  </a:cubicBezTo>
                  <a:cubicBezTo>
                    <a:pt x="5294" y="1422"/>
                    <a:pt x="5429" y="1332"/>
                    <a:pt x="5566" y="1299"/>
                  </a:cubicBezTo>
                  <a:cubicBezTo>
                    <a:pt x="5750" y="1253"/>
                    <a:pt x="5939" y="1338"/>
                    <a:pt x="6062" y="1479"/>
                  </a:cubicBezTo>
                  <a:cubicBezTo>
                    <a:pt x="6133" y="1557"/>
                    <a:pt x="6180" y="1653"/>
                    <a:pt x="6198" y="1756"/>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6"/>
            <p:cNvSpPr/>
            <p:nvPr/>
          </p:nvSpPr>
          <p:spPr>
            <a:xfrm>
              <a:off x="-3730550" y="1140351"/>
              <a:ext cx="1666225" cy="535984"/>
            </a:xfrm>
            <a:custGeom>
              <a:avLst/>
              <a:gdLst/>
              <a:ahLst/>
              <a:cxnLst/>
              <a:rect l="l" t="t" r="r" b="b"/>
              <a:pathLst>
                <a:path w="7234" h="2327" extrusionOk="0">
                  <a:moveTo>
                    <a:pt x="3755" y="0"/>
                  </a:moveTo>
                  <a:cubicBezTo>
                    <a:pt x="3193" y="0"/>
                    <a:pt x="2638" y="343"/>
                    <a:pt x="2397" y="852"/>
                  </a:cubicBezTo>
                  <a:cubicBezTo>
                    <a:pt x="2241" y="742"/>
                    <a:pt x="2052" y="690"/>
                    <a:pt x="1862" y="690"/>
                  </a:cubicBezTo>
                  <a:cubicBezTo>
                    <a:pt x="1526" y="690"/>
                    <a:pt x="1186" y="853"/>
                    <a:pt x="1010" y="1143"/>
                  </a:cubicBezTo>
                  <a:cubicBezTo>
                    <a:pt x="879" y="1359"/>
                    <a:pt x="832" y="1629"/>
                    <a:pt x="655" y="1812"/>
                  </a:cubicBezTo>
                  <a:cubicBezTo>
                    <a:pt x="557" y="1914"/>
                    <a:pt x="426" y="1978"/>
                    <a:pt x="303" y="2049"/>
                  </a:cubicBezTo>
                  <a:cubicBezTo>
                    <a:pt x="257" y="2075"/>
                    <a:pt x="212" y="2105"/>
                    <a:pt x="169" y="2137"/>
                  </a:cubicBezTo>
                  <a:cubicBezTo>
                    <a:pt x="100" y="2187"/>
                    <a:pt x="43" y="2252"/>
                    <a:pt x="0" y="2327"/>
                  </a:cubicBezTo>
                  <a:lnTo>
                    <a:pt x="7045" y="2327"/>
                  </a:lnTo>
                  <a:cubicBezTo>
                    <a:pt x="7061" y="2293"/>
                    <a:pt x="7085" y="2258"/>
                    <a:pt x="7096" y="2224"/>
                  </a:cubicBezTo>
                  <a:cubicBezTo>
                    <a:pt x="7233" y="1740"/>
                    <a:pt x="7009" y="1177"/>
                    <a:pt x="6575" y="922"/>
                  </a:cubicBezTo>
                  <a:cubicBezTo>
                    <a:pt x="6403" y="821"/>
                    <a:pt x="6206" y="773"/>
                    <a:pt x="6007" y="773"/>
                  </a:cubicBezTo>
                  <a:cubicBezTo>
                    <a:pt x="5704" y="773"/>
                    <a:pt x="5399" y="887"/>
                    <a:pt x="5185" y="1103"/>
                  </a:cubicBezTo>
                  <a:cubicBezTo>
                    <a:pt x="5026" y="518"/>
                    <a:pt x="4481" y="61"/>
                    <a:pt x="3877" y="6"/>
                  </a:cubicBezTo>
                  <a:cubicBezTo>
                    <a:pt x="3837" y="2"/>
                    <a:pt x="3796" y="0"/>
                    <a:pt x="375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6"/>
            <p:cNvSpPr/>
            <p:nvPr/>
          </p:nvSpPr>
          <p:spPr>
            <a:xfrm>
              <a:off x="-3730550" y="1129065"/>
              <a:ext cx="1666225" cy="547270"/>
            </a:xfrm>
            <a:custGeom>
              <a:avLst/>
              <a:gdLst/>
              <a:ahLst/>
              <a:cxnLst/>
              <a:rect l="l" t="t" r="r" b="b"/>
              <a:pathLst>
                <a:path w="7234" h="2376" extrusionOk="0">
                  <a:moveTo>
                    <a:pt x="7096" y="2273"/>
                  </a:moveTo>
                  <a:cubicBezTo>
                    <a:pt x="7085" y="2307"/>
                    <a:pt x="7061" y="2342"/>
                    <a:pt x="7045" y="2376"/>
                  </a:cubicBezTo>
                  <a:lnTo>
                    <a:pt x="0" y="2376"/>
                  </a:lnTo>
                  <a:cubicBezTo>
                    <a:pt x="43" y="2301"/>
                    <a:pt x="100" y="2236"/>
                    <a:pt x="169" y="2186"/>
                  </a:cubicBezTo>
                  <a:cubicBezTo>
                    <a:pt x="212" y="2154"/>
                    <a:pt x="257" y="2124"/>
                    <a:pt x="303" y="2098"/>
                  </a:cubicBezTo>
                  <a:cubicBezTo>
                    <a:pt x="426" y="2027"/>
                    <a:pt x="557" y="1963"/>
                    <a:pt x="655" y="1861"/>
                  </a:cubicBezTo>
                  <a:cubicBezTo>
                    <a:pt x="832" y="1678"/>
                    <a:pt x="879" y="1408"/>
                    <a:pt x="1010" y="1192"/>
                  </a:cubicBezTo>
                  <a:cubicBezTo>
                    <a:pt x="1284" y="738"/>
                    <a:pt x="1964" y="596"/>
                    <a:pt x="2397" y="901"/>
                  </a:cubicBezTo>
                  <a:cubicBezTo>
                    <a:pt x="2656" y="355"/>
                    <a:pt x="3275" y="1"/>
                    <a:pt x="3877" y="55"/>
                  </a:cubicBezTo>
                  <a:cubicBezTo>
                    <a:pt x="4481" y="110"/>
                    <a:pt x="5026" y="567"/>
                    <a:pt x="5185" y="1152"/>
                  </a:cubicBezTo>
                  <a:cubicBezTo>
                    <a:pt x="5539" y="794"/>
                    <a:pt x="6141" y="717"/>
                    <a:pt x="6575" y="971"/>
                  </a:cubicBezTo>
                  <a:cubicBezTo>
                    <a:pt x="7009" y="1226"/>
                    <a:pt x="7233" y="1789"/>
                    <a:pt x="7096" y="2273"/>
                  </a:cubicBezTo>
                  <a:close/>
                </a:path>
              </a:pathLst>
            </a:custGeom>
            <a:gradFill>
              <a:gsLst>
                <a:gs pos="0">
                  <a:srgbClr val="552973">
                    <a:alpha val="41568"/>
                    <a:alpha val="25450"/>
                  </a:srgbClr>
                </a:gs>
                <a:gs pos="100000">
                  <a:srgbClr val="552973">
                    <a:alpha val="70980"/>
                    <a:alpha val="254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6"/>
            <p:cNvSpPr/>
            <p:nvPr/>
          </p:nvSpPr>
          <p:spPr>
            <a:xfrm>
              <a:off x="-5242224" y="1551726"/>
              <a:ext cx="268337" cy="105492"/>
            </a:xfrm>
            <a:custGeom>
              <a:avLst/>
              <a:gdLst/>
              <a:ahLst/>
              <a:cxnLst/>
              <a:rect l="l" t="t" r="r" b="b"/>
              <a:pathLst>
                <a:path w="1165" h="458" extrusionOk="0">
                  <a:moveTo>
                    <a:pt x="303" y="454"/>
                  </a:moveTo>
                  <a:cubicBezTo>
                    <a:pt x="302" y="455"/>
                    <a:pt x="302" y="456"/>
                    <a:pt x="302" y="456"/>
                  </a:cubicBezTo>
                  <a:cubicBezTo>
                    <a:pt x="302" y="456"/>
                    <a:pt x="303" y="455"/>
                    <a:pt x="303" y="454"/>
                  </a:cubicBezTo>
                  <a:close/>
                  <a:moveTo>
                    <a:pt x="582" y="1"/>
                  </a:moveTo>
                  <a:cubicBezTo>
                    <a:pt x="563" y="1"/>
                    <a:pt x="543" y="2"/>
                    <a:pt x="523" y="4"/>
                  </a:cubicBezTo>
                  <a:cubicBezTo>
                    <a:pt x="518" y="4"/>
                    <a:pt x="513" y="5"/>
                    <a:pt x="509" y="6"/>
                  </a:cubicBezTo>
                  <a:cubicBezTo>
                    <a:pt x="499" y="6"/>
                    <a:pt x="491" y="7"/>
                    <a:pt x="482" y="9"/>
                  </a:cubicBezTo>
                  <a:cubicBezTo>
                    <a:pt x="479" y="9"/>
                    <a:pt x="477" y="9"/>
                    <a:pt x="475" y="11"/>
                  </a:cubicBezTo>
                  <a:cubicBezTo>
                    <a:pt x="466" y="12"/>
                    <a:pt x="458" y="13"/>
                    <a:pt x="450" y="15"/>
                  </a:cubicBezTo>
                  <a:cubicBezTo>
                    <a:pt x="443" y="17"/>
                    <a:pt x="437" y="18"/>
                    <a:pt x="431" y="19"/>
                  </a:cubicBezTo>
                  <a:cubicBezTo>
                    <a:pt x="422" y="21"/>
                    <a:pt x="413" y="25"/>
                    <a:pt x="404" y="27"/>
                  </a:cubicBezTo>
                  <a:lnTo>
                    <a:pt x="386" y="32"/>
                  </a:lnTo>
                  <a:cubicBezTo>
                    <a:pt x="383" y="34"/>
                    <a:pt x="378" y="35"/>
                    <a:pt x="373" y="37"/>
                  </a:cubicBezTo>
                  <a:cubicBezTo>
                    <a:pt x="366" y="40"/>
                    <a:pt x="359" y="42"/>
                    <a:pt x="352" y="46"/>
                  </a:cubicBezTo>
                  <a:cubicBezTo>
                    <a:pt x="333" y="53"/>
                    <a:pt x="316" y="61"/>
                    <a:pt x="298" y="71"/>
                  </a:cubicBezTo>
                  <a:cubicBezTo>
                    <a:pt x="295" y="73"/>
                    <a:pt x="291" y="74"/>
                    <a:pt x="288" y="77"/>
                  </a:cubicBezTo>
                  <a:cubicBezTo>
                    <a:pt x="281" y="80"/>
                    <a:pt x="273" y="85"/>
                    <a:pt x="268" y="88"/>
                  </a:cubicBezTo>
                  <a:cubicBezTo>
                    <a:pt x="262" y="93"/>
                    <a:pt x="255" y="97"/>
                    <a:pt x="249" y="101"/>
                  </a:cubicBezTo>
                  <a:cubicBezTo>
                    <a:pt x="243" y="104"/>
                    <a:pt x="238" y="108"/>
                    <a:pt x="233" y="112"/>
                  </a:cubicBezTo>
                  <a:lnTo>
                    <a:pt x="228" y="115"/>
                  </a:lnTo>
                  <a:cubicBezTo>
                    <a:pt x="198" y="138"/>
                    <a:pt x="172" y="161"/>
                    <a:pt x="148" y="188"/>
                  </a:cubicBezTo>
                  <a:cubicBezTo>
                    <a:pt x="139" y="196"/>
                    <a:pt x="132" y="206"/>
                    <a:pt x="124" y="214"/>
                  </a:cubicBezTo>
                  <a:cubicBezTo>
                    <a:pt x="121" y="219"/>
                    <a:pt x="117" y="224"/>
                    <a:pt x="112" y="229"/>
                  </a:cubicBezTo>
                  <a:cubicBezTo>
                    <a:pt x="106" y="236"/>
                    <a:pt x="102" y="244"/>
                    <a:pt x="97" y="251"/>
                  </a:cubicBezTo>
                  <a:cubicBezTo>
                    <a:pt x="94" y="254"/>
                    <a:pt x="91" y="259"/>
                    <a:pt x="89" y="262"/>
                  </a:cubicBezTo>
                  <a:cubicBezTo>
                    <a:pt x="82" y="272"/>
                    <a:pt x="76" y="280"/>
                    <a:pt x="71" y="289"/>
                  </a:cubicBezTo>
                  <a:cubicBezTo>
                    <a:pt x="69" y="293"/>
                    <a:pt x="66" y="298"/>
                    <a:pt x="64" y="301"/>
                  </a:cubicBezTo>
                  <a:cubicBezTo>
                    <a:pt x="57" y="313"/>
                    <a:pt x="50" y="326"/>
                    <a:pt x="44" y="339"/>
                  </a:cubicBezTo>
                  <a:cubicBezTo>
                    <a:pt x="27" y="375"/>
                    <a:pt x="12" y="414"/>
                    <a:pt x="2" y="453"/>
                  </a:cubicBezTo>
                  <a:cubicBezTo>
                    <a:pt x="2" y="455"/>
                    <a:pt x="1" y="456"/>
                    <a:pt x="1" y="458"/>
                  </a:cubicBezTo>
                  <a:lnTo>
                    <a:pt x="5" y="453"/>
                  </a:lnTo>
                  <a:lnTo>
                    <a:pt x="302" y="453"/>
                  </a:lnTo>
                  <a:cubicBezTo>
                    <a:pt x="302" y="453"/>
                    <a:pt x="302" y="454"/>
                    <a:pt x="303" y="454"/>
                  </a:cubicBezTo>
                  <a:lnTo>
                    <a:pt x="303" y="454"/>
                  </a:lnTo>
                  <a:cubicBezTo>
                    <a:pt x="303" y="454"/>
                    <a:pt x="303" y="453"/>
                    <a:pt x="304" y="453"/>
                  </a:cubicBezTo>
                  <a:lnTo>
                    <a:pt x="1165" y="453"/>
                  </a:lnTo>
                  <a:cubicBezTo>
                    <a:pt x="1159" y="430"/>
                    <a:pt x="1152" y="409"/>
                    <a:pt x="1144" y="387"/>
                  </a:cubicBezTo>
                  <a:cubicBezTo>
                    <a:pt x="1142" y="385"/>
                    <a:pt x="1141" y="381"/>
                    <a:pt x="1140" y="379"/>
                  </a:cubicBezTo>
                  <a:cubicBezTo>
                    <a:pt x="1135" y="367"/>
                    <a:pt x="1132" y="358"/>
                    <a:pt x="1126" y="347"/>
                  </a:cubicBezTo>
                  <a:cubicBezTo>
                    <a:pt x="1125" y="343"/>
                    <a:pt x="1124" y="341"/>
                    <a:pt x="1122" y="338"/>
                  </a:cubicBezTo>
                  <a:cubicBezTo>
                    <a:pt x="1119" y="329"/>
                    <a:pt x="1114" y="321"/>
                    <a:pt x="1110" y="313"/>
                  </a:cubicBezTo>
                  <a:cubicBezTo>
                    <a:pt x="1108" y="311"/>
                    <a:pt x="1106" y="307"/>
                    <a:pt x="1105" y="305"/>
                  </a:cubicBezTo>
                  <a:cubicBezTo>
                    <a:pt x="1097" y="291"/>
                    <a:pt x="1088" y="276"/>
                    <a:pt x="1079" y="262"/>
                  </a:cubicBezTo>
                  <a:cubicBezTo>
                    <a:pt x="1077" y="260"/>
                    <a:pt x="1075" y="256"/>
                    <a:pt x="1073" y="254"/>
                  </a:cubicBezTo>
                  <a:cubicBezTo>
                    <a:pt x="1068" y="247"/>
                    <a:pt x="1062" y="239"/>
                    <a:pt x="1057" y="232"/>
                  </a:cubicBezTo>
                  <a:cubicBezTo>
                    <a:pt x="1055" y="229"/>
                    <a:pt x="1053" y="227"/>
                    <a:pt x="1051" y="225"/>
                  </a:cubicBezTo>
                  <a:cubicBezTo>
                    <a:pt x="1042" y="213"/>
                    <a:pt x="1033" y="202"/>
                    <a:pt x="1024" y="193"/>
                  </a:cubicBezTo>
                  <a:cubicBezTo>
                    <a:pt x="1023" y="189"/>
                    <a:pt x="1020" y="187"/>
                    <a:pt x="1017" y="185"/>
                  </a:cubicBezTo>
                  <a:cubicBezTo>
                    <a:pt x="1012" y="180"/>
                    <a:pt x="1007" y="174"/>
                    <a:pt x="1001" y="168"/>
                  </a:cubicBezTo>
                  <a:cubicBezTo>
                    <a:pt x="999" y="166"/>
                    <a:pt x="997" y="164"/>
                    <a:pt x="994" y="162"/>
                  </a:cubicBezTo>
                  <a:cubicBezTo>
                    <a:pt x="985" y="153"/>
                    <a:pt x="975" y="144"/>
                    <a:pt x="965" y="135"/>
                  </a:cubicBezTo>
                  <a:cubicBezTo>
                    <a:pt x="963" y="133"/>
                    <a:pt x="960" y="131"/>
                    <a:pt x="957" y="129"/>
                  </a:cubicBezTo>
                  <a:cubicBezTo>
                    <a:pt x="951" y="124"/>
                    <a:pt x="944" y="119"/>
                    <a:pt x="935" y="114"/>
                  </a:cubicBezTo>
                  <a:cubicBezTo>
                    <a:pt x="933" y="112"/>
                    <a:pt x="931" y="109"/>
                    <a:pt x="927" y="108"/>
                  </a:cubicBezTo>
                  <a:cubicBezTo>
                    <a:pt x="918" y="101"/>
                    <a:pt x="907" y="94"/>
                    <a:pt x="897" y="88"/>
                  </a:cubicBezTo>
                  <a:cubicBezTo>
                    <a:pt x="894" y="86"/>
                    <a:pt x="891" y="84"/>
                    <a:pt x="888" y="82"/>
                  </a:cubicBezTo>
                  <a:lnTo>
                    <a:pt x="885" y="80"/>
                  </a:lnTo>
                  <a:cubicBezTo>
                    <a:pt x="859" y="66"/>
                    <a:pt x="833" y="53"/>
                    <a:pt x="807" y="42"/>
                  </a:cubicBezTo>
                  <a:cubicBezTo>
                    <a:pt x="803" y="41"/>
                    <a:pt x="799" y="40"/>
                    <a:pt x="796" y="39"/>
                  </a:cubicBezTo>
                  <a:cubicBezTo>
                    <a:pt x="780" y="33"/>
                    <a:pt x="765" y="27"/>
                    <a:pt x="750" y="24"/>
                  </a:cubicBezTo>
                  <a:cubicBezTo>
                    <a:pt x="746" y="22"/>
                    <a:pt x="743" y="21"/>
                    <a:pt x="739" y="21"/>
                  </a:cubicBezTo>
                  <a:cubicBezTo>
                    <a:pt x="688" y="8"/>
                    <a:pt x="635" y="1"/>
                    <a:pt x="582"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6"/>
            <p:cNvSpPr/>
            <p:nvPr/>
          </p:nvSpPr>
          <p:spPr>
            <a:xfrm>
              <a:off x="-5225871" y="1569231"/>
              <a:ext cx="49982" cy="49291"/>
            </a:xfrm>
            <a:custGeom>
              <a:avLst/>
              <a:gdLst/>
              <a:ahLst/>
              <a:cxnLst/>
              <a:rect l="l" t="t" r="r" b="b"/>
              <a:pathLst>
                <a:path w="217" h="214" extrusionOk="0">
                  <a:moveTo>
                    <a:pt x="217" y="1"/>
                  </a:moveTo>
                  <a:lnTo>
                    <a:pt x="217" y="1"/>
                  </a:lnTo>
                  <a:cubicBezTo>
                    <a:pt x="204" y="8"/>
                    <a:pt x="191" y="16"/>
                    <a:pt x="178" y="24"/>
                  </a:cubicBezTo>
                  <a:lnTo>
                    <a:pt x="26" y="175"/>
                  </a:lnTo>
                  <a:cubicBezTo>
                    <a:pt x="17" y="187"/>
                    <a:pt x="7" y="200"/>
                    <a:pt x="0" y="213"/>
                  </a:cubicBezTo>
                  <a:lnTo>
                    <a:pt x="217"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6"/>
            <p:cNvSpPr/>
            <p:nvPr/>
          </p:nvSpPr>
          <p:spPr>
            <a:xfrm>
              <a:off x="-5225871" y="1554951"/>
              <a:ext cx="87296" cy="101116"/>
            </a:xfrm>
            <a:custGeom>
              <a:avLst/>
              <a:gdLst/>
              <a:ahLst/>
              <a:cxnLst/>
              <a:rect l="l" t="t" r="r" b="b"/>
              <a:pathLst>
                <a:path w="379" h="439" extrusionOk="0">
                  <a:moveTo>
                    <a:pt x="379" y="0"/>
                  </a:moveTo>
                  <a:lnTo>
                    <a:pt x="379" y="0"/>
                  </a:lnTo>
                  <a:cubicBezTo>
                    <a:pt x="373" y="1"/>
                    <a:pt x="367" y="4"/>
                    <a:pt x="360" y="5"/>
                  </a:cubicBezTo>
                  <a:cubicBezTo>
                    <a:pt x="300" y="64"/>
                    <a:pt x="240" y="122"/>
                    <a:pt x="184" y="185"/>
                  </a:cubicBezTo>
                  <a:cubicBezTo>
                    <a:pt x="175" y="195"/>
                    <a:pt x="166" y="205"/>
                    <a:pt x="158" y="214"/>
                  </a:cubicBezTo>
                  <a:lnTo>
                    <a:pt x="157" y="217"/>
                  </a:lnTo>
                  <a:cubicBezTo>
                    <a:pt x="135" y="241"/>
                    <a:pt x="117" y="266"/>
                    <a:pt x="98" y="291"/>
                  </a:cubicBezTo>
                  <a:cubicBezTo>
                    <a:pt x="61" y="337"/>
                    <a:pt x="28" y="387"/>
                    <a:pt x="0" y="439"/>
                  </a:cubicBezTo>
                  <a:lnTo>
                    <a:pt x="12" y="439"/>
                  </a:lnTo>
                  <a:cubicBezTo>
                    <a:pt x="54" y="361"/>
                    <a:pt x="106" y="288"/>
                    <a:pt x="166" y="221"/>
                  </a:cubicBezTo>
                  <a:cubicBezTo>
                    <a:pt x="173" y="213"/>
                    <a:pt x="180" y="205"/>
                    <a:pt x="187" y="197"/>
                  </a:cubicBezTo>
                  <a:cubicBezTo>
                    <a:pt x="248" y="128"/>
                    <a:pt x="314" y="65"/>
                    <a:pt x="379"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6"/>
            <p:cNvSpPr/>
            <p:nvPr/>
          </p:nvSpPr>
          <p:spPr>
            <a:xfrm>
              <a:off x="-5188787" y="1552187"/>
              <a:ext cx="67257" cy="103880"/>
            </a:xfrm>
            <a:custGeom>
              <a:avLst/>
              <a:gdLst/>
              <a:ahLst/>
              <a:cxnLst/>
              <a:rect l="l" t="t" r="r" b="b"/>
              <a:pathLst>
                <a:path w="292" h="451" extrusionOk="0">
                  <a:moveTo>
                    <a:pt x="292" y="0"/>
                  </a:moveTo>
                  <a:lnTo>
                    <a:pt x="292" y="0"/>
                  </a:lnTo>
                  <a:cubicBezTo>
                    <a:pt x="287" y="2"/>
                    <a:pt x="283" y="2"/>
                    <a:pt x="278" y="3"/>
                  </a:cubicBezTo>
                  <a:cubicBezTo>
                    <a:pt x="199" y="93"/>
                    <a:pt x="141" y="199"/>
                    <a:pt x="85" y="303"/>
                  </a:cubicBezTo>
                  <a:cubicBezTo>
                    <a:pt x="76" y="319"/>
                    <a:pt x="67" y="334"/>
                    <a:pt x="58" y="351"/>
                  </a:cubicBezTo>
                  <a:cubicBezTo>
                    <a:pt x="39" y="385"/>
                    <a:pt x="20" y="418"/>
                    <a:pt x="0" y="451"/>
                  </a:cubicBezTo>
                  <a:lnTo>
                    <a:pt x="12" y="451"/>
                  </a:lnTo>
                  <a:cubicBezTo>
                    <a:pt x="29" y="424"/>
                    <a:pt x="46" y="396"/>
                    <a:pt x="60" y="367"/>
                  </a:cubicBezTo>
                  <a:cubicBezTo>
                    <a:pt x="72" y="347"/>
                    <a:pt x="83" y="327"/>
                    <a:pt x="93" y="307"/>
                  </a:cubicBezTo>
                  <a:cubicBezTo>
                    <a:pt x="151" y="203"/>
                    <a:pt x="210" y="95"/>
                    <a:pt x="290" y="4"/>
                  </a:cubicBezTo>
                  <a:cubicBezTo>
                    <a:pt x="291" y="3"/>
                    <a:pt x="291" y="2"/>
                    <a:pt x="292"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6"/>
            <p:cNvSpPr/>
            <p:nvPr/>
          </p:nvSpPr>
          <p:spPr>
            <a:xfrm>
              <a:off x="-5174737" y="1556333"/>
              <a:ext cx="105492" cy="100655"/>
            </a:xfrm>
            <a:custGeom>
              <a:avLst/>
              <a:gdLst/>
              <a:ahLst/>
              <a:cxnLst/>
              <a:rect l="l" t="t" r="r" b="b"/>
              <a:pathLst>
                <a:path w="458" h="437" extrusionOk="0">
                  <a:moveTo>
                    <a:pt x="448" y="0"/>
                  </a:moveTo>
                  <a:cubicBezTo>
                    <a:pt x="437" y="12"/>
                    <a:pt x="424" y="24"/>
                    <a:pt x="410" y="33"/>
                  </a:cubicBezTo>
                  <a:lnTo>
                    <a:pt x="406" y="35"/>
                  </a:lnTo>
                  <a:cubicBezTo>
                    <a:pt x="366" y="66"/>
                    <a:pt x="326" y="97"/>
                    <a:pt x="289" y="129"/>
                  </a:cubicBezTo>
                  <a:cubicBezTo>
                    <a:pt x="186" y="218"/>
                    <a:pt x="92" y="315"/>
                    <a:pt x="10" y="421"/>
                  </a:cubicBezTo>
                  <a:cubicBezTo>
                    <a:pt x="6" y="425"/>
                    <a:pt x="3" y="429"/>
                    <a:pt x="0" y="433"/>
                  </a:cubicBezTo>
                  <a:lnTo>
                    <a:pt x="10" y="433"/>
                  </a:lnTo>
                  <a:cubicBezTo>
                    <a:pt x="10" y="434"/>
                    <a:pt x="10" y="435"/>
                    <a:pt x="10" y="436"/>
                  </a:cubicBezTo>
                  <a:cubicBezTo>
                    <a:pt x="10" y="435"/>
                    <a:pt x="11" y="434"/>
                    <a:pt x="12" y="433"/>
                  </a:cubicBezTo>
                  <a:cubicBezTo>
                    <a:pt x="96" y="326"/>
                    <a:pt x="190" y="227"/>
                    <a:pt x="293" y="138"/>
                  </a:cubicBezTo>
                  <a:cubicBezTo>
                    <a:pt x="331" y="105"/>
                    <a:pt x="370" y="73"/>
                    <a:pt x="411" y="42"/>
                  </a:cubicBezTo>
                  <a:lnTo>
                    <a:pt x="414" y="41"/>
                  </a:lnTo>
                  <a:cubicBezTo>
                    <a:pt x="430" y="29"/>
                    <a:pt x="445" y="17"/>
                    <a:pt x="458" y="4"/>
                  </a:cubicBezTo>
                  <a:cubicBezTo>
                    <a:pt x="456" y="2"/>
                    <a:pt x="452" y="1"/>
                    <a:pt x="44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6"/>
            <p:cNvSpPr/>
            <p:nvPr/>
          </p:nvSpPr>
          <p:spPr>
            <a:xfrm>
              <a:off x="-5155850" y="1560479"/>
              <a:ext cx="99964" cy="95818"/>
            </a:xfrm>
            <a:custGeom>
              <a:avLst/>
              <a:gdLst/>
              <a:ahLst/>
              <a:cxnLst/>
              <a:rect l="l" t="t" r="r" b="b"/>
              <a:pathLst>
                <a:path w="434" h="416" extrusionOk="0">
                  <a:moveTo>
                    <a:pt x="422" y="1"/>
                  </a:moveTo>
                  <a:cubicBezTo>
                    <a:pt x="356" y="48"/>
                    <a:pt x="292" y="101"/>
                    <a:pt x="232" y="157"/>
                  </a:cubicBezTo>
                  <a:cubicBezTo>
                    <a:pt x="148" y="236"/>
                    <a:pt x="70" y="323"/>
                    <a:pt x="1" y="416"/>
                  </a:cubicBezTo>
                  <a:lnTo>
                    <a:pt x="14" y="416"/>
                  </a:lnTo>
                  <a:cubicBezTo>
                    <a:pt x="81" y="327"/>
                    <a:pt x="156" y="242"/>
                    <a:pt x="237" y="166"/>
                  </a:cubicBezTo>
                  <a:cubicBezTo>
                    <a:pt x="299" y="108"/>
                    <a:pt x="364" y="54"/>
                    <a:pt x="433" y="4"/>
                  </a:cubicBezTo>
                  <a:cubicBezTo>
                    <a:pt x="429" y="2"/>
                    <a:pt x="425" y="1"/>
                    <a:pt x="422"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6"/>
            <p:cNvSpPr/>
            <p:nvPr/>
          </p:nvSpPr>
          <p:spPr>
            <a:xfrm>
              <a:off x="-5130974" y="1570613"/>
              <a:ext cx="95588" cy="85453"/>
            </a:xfrm>
            <a:custGeom>
              <a:avLst/>
              <a:gdLst/>
              <a:ahLst/>
              <a:cxnLst/>
              <a:rect l="l" t="t" r="r" b="b"/>
              <a:pathLst>
                <a:path w="415" h="371" extrusionOk="0">
                  <a:moveTo>
                    <a:pt x="407" y="0"/>
                  </a:moveTo>
                  <a:cubicBezTo>
                    <a:pt x="336" y="73"/>
                    <a:pt x="262" y="142"/>
                    <a:pt x="184" y="206"/>
                  </a:cubicBezTo>
                  <a:lnTo>
                    <a:pt x="183" y="207"/>
                  </a:lnTo>
                  <a:cubicBezTo>
                    <a:pt x="121" y="260"/>
                    <a:pt x="60" y="313"/>
                    <a:pt x="1" y="371"/>
                  </a:cubicBezTo>
                  <a:lnTo>
                    <a:pt x="15" y="371"/>
                  </a:lnTo>
                  <a:cubicBezTo>
                    <a:pt x="70" y="317"/>
                    <a:pt x="129" y="266"/>
                    <a:pt x="187" y="217"/>
                  </a:cubicBezTo>
                  <a:cubicBezTo>
                    <a:pt x="188" y="216"/>
                    <a:pt x="189" y="213"/>
                    <a:pt x="190" y="213"/>
                  </a:cubicBezTo>
                  <a:cubicBezTo>
                    <a:pt x="269" y="149"/>
                    <a:pt x="343" y="78"/>
                    <a:pt x="415" y="5"/>
                  </a:cubicBezTo>
                  <a:cubicBezTo>
                    <a:pt x="413" y="3"/>
                    <a:pt x="409" y="2"/>
                    <a:pt x="40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6"/>
            <p:cNvSpPr/>
            <p:nvPr/>
          </p:nvSpPr>
          <p:spPr>
            <a:xfrm>
              <a:off x="-5117614" y="1576602"/>
              <a:ext cx="91212" cy="79695"/>
            </a:xfrm>
            <a:custGeom>
              <a:avLst/>
              <a:gdLst/>
              <a:ahLst/>
              <a:cxnLst/>
              <a:rect l="l" t="t" r="r" b="b"/>
              <a:pathLst>
                <a:path w="396" h="346" extrusionOk="0">
                  <a:moveTo>
                    <a:pt x="387" y="0"/>
                  </a:moveTo>
                  <a:cubicBezTo>
                    <a:pt x="299" y="63"/>
                    <a:pt x="216" y="132"/>
                    <a:pt x="137" y="206"/>
                  </a:cubicBezTo>
                  <a:cubicBezTo>
                    <a:pt x="89" y="251"/>
                    <a:pt x="43" y="297"/>
                    <a:pt x="1" y="346"/>
                  </a:cubicBezTo>
                  <a:lnTo>
                    <a:pt x="13" y="346"/>
                  </a:lnTo>
                  <a:cubicBezTo>
                    <a:pt x="53" y="300"/>
                    <a:pt x="96" y="257"/>
                    <a:pt x="140" y="215"/>
                  </a:cubicBezTo>
                  <a:cubicBezTo>
                    <a:pt x="220" y="139"/>
                    <a:pt x="306" y="70"/>
                    <a:pt x="396" y="6"/>
                  </a:cubicBezTo>
                  <a:cubicBezTo>
                    <a:pt x="393" y="4"/>
                    <a:pt x="391" y="1"/>
                    <a:pt x="38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6"/>
            <p:cNvSpPr/>
            <p:nvPr/>
          </p:nvSpPr>
          <p:spPr>
            <a:xfrm>
              <a:off x="-5108862" y="1581439"/>
              <a:ext cx="88908" cy="74858"/>
            </a:xfrm>
            <a:custGeom>
              <a:avLst/>
              <a:gdLst/>
              <a:ahLst/>
              <a:cxnLst/>
              <a:rect l="l" t="t" r="r" b="b"/>
              <a:pathLst>
                <a:path w="386" h="325" extrusionOk="0">
                  <a:moveTo>
                    <a:pt x="378" y="0"/>
                  </a:moveTo>
                  <a:cubicBezTo>
                    <a:pt x="372" y="6"/>
                    <a:pt x="365" y="11"/>
                    <a:pt x="358" y="16"/>
                  </a:cubicBezTo>
                  <a:cubicBezTo>
                    <a:pt x="273" y="80"/>
                    <a:pt x="191" y="147"/>
                    <a:pt x="112" y="219"/>
                  </a:cubicBezTo>
                  <a:cubicBezTo>
                    <a:pt x="74" y="253"/>
                    <a:pt x="37" y="289"/>
                    <a:pt x="0" y="325"/>
                  </a:cubicBezTo>
                  <a:lnTo>
                    <a:pt x="15" y="325"/>
                  </a:lnTo>
                  <a:cubicBezTo>
                    <a:pt x="48" y="292"/>
                    <a:pt x="81" y="260"/>
                    <a:pt x="115" y="230"/>
                  </a:cubicBezTo>
                  <a:cubicBezTo>
                    <a:pt x="195" y="157"/>
                    <a:pt x="279" y="89"/>
                    <a:pt x="365" y="24"/>
                  </a:cubicBezTo>
                  <a:cubicBezTo>
                    <a:pt x="372" y="18"/>
                    <a:pt x="379" y="12"/>
                    <a:pt x="386" y="6"/>
                  </a:cubicBezTo>
                  <a:cubicBezTo>
                    <a:pt x="384" y="4"/>
                    <a:pt x="381" y="3"/>
                    <a:pt x="37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6"/>
            <p:cNvSpPr/>
            <p:nvPr/>
          </p:nvSpPr>
          <p:spPr>
            <a:xfrm>
              <a:off x="-5064868" y="1603090"/>
              <a:ext cx="66336" cy="52976"/>
            </a:xfrm>
            <a:custGeom>
              <a:avLst/>
              <a:gdLst/>
              <a:ahLst/>
              <a:cxnLst/>
              <a:rect l="l" t="t" r="r" b="b"/>
              <a:pathLst>
                <a:path w="288" h="230" extrusionOk="0">
                  <a:moveTo>
                    <a:pt x="283" y="1"/>
                  </a:moveTo>
                  <a:cubicBezTo>
                    <a:pt x="181" y="65"/>
                    <a:pt x="91" y="148"/>
                    <a:pt x="3" y="227"/>
                  </a:cubicBezTo>
                  <a:cubicBezTo>
                    <a:pt x="3" y="227"/>
                    <a:pt x="2" y="229"/>
                    <a:pt x="1" y="230"/>
                  </a:cubicBezTo>
                  <a:lnTo>
                    <a:pt x="16" y="230"/>
                  </a:lnTo>
                  <a:cubicBezTo>
                    <a:pt x="101" y="151"/>
                    <a:pt x="189" y="71"/>
                    <a:pt x="288" y="9"/>
                  </a:cubicBezTo>
                  <a:cubicBezTo>
                    <a:pt x="285" y="6"/>
                    <a:pt x="283" y="4"/>
                    <a:pt x="28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6"/>
            <p:cNvSpPr/>
            <p:nvPr/>
          </p:nvSpPr>
          <p:spPr>
            <a:xfrm>
              <a:off x="-5022717" y="1629579"/>
              <a:ext cx="40308" cy="26488"/>
            </a:xfrm>
            <a:custGeom>
              <a:avLst/>
              <a:gdLst/>
              <a:ahLst/>
              <a:cxnLst/>
              <a:rect l="l" t="t" r="r" b="b"/>
              <a:pathLst>
                <a:path w="175" h="115" extrusionOk="0">
                  <a:moveTo>
                    <a:pt x="169" y="1"/>
                  </a:moveTo>
                  <a:cubicBezTo>
                    <a:pt x="128" y="34"/>
                    <a:pt x="84" y="64"/>
                    <a:pt x="39" y="91"/>
                  </a:cubicBezTo>
                  <a:cubicBezTo>
                    <a:pt x="26" y="100"/>
                    <a:pt x="13" y="107"/>
                    <a:pt x="0" y="115"/>
                  </a:cubicBezTo>
                  <a:lnTo>
                    <a:pt x="19" y="115"/>
                  </a:lnTo>
                  <a:lnTo>
                    <a:pt x="44" y="100"/>
                  </a:lnTo>
                  <a:cubicBezTo>
                    <a:pt x="89" y="72"/>
                    <a:pt x="133" y="43"/>
                    <a:pt x="174" y="10"/>
                  </a:cubicBezTo>
                  <a:cubicBezTo>
                    <a:pt x="173" y="7"/>
                    <a:pt x="172" y="3"/>
                    <a:pt x="16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6"/>
            <p:cNvSpPr/>
            <p:nvPr/>
          </p:nvSpPr>
          <p:spPr>
            <a:xfrm>
              <a:off x="-5003139" y="1639022"/>
              <a:ext cx="24646" cy="17045"/>
            </a:xfrm>
            <a:custGeom>
              <a:avLst/>
              <a:gdLst/>
              <a:ahLst/>
              <a:cxnLst/>
              <a:rect l="l" t="t" r="r" b="b"/>
              <a:pathLst>
                <a:path w="107" h="74" extrusionOk="0">
                  <a:moveTo>
                    <a:pt x="103" y="1"/>
                  </a:moveTo>
                  <a:cubicBezTo>
                    <a:pt x="68" y="23"/>
                    <a:pt x="34" y="48"/>
                    <a:pt x="1" y="74"/>
                  </a:cubicBezTo>
                  <a:lnTo>
                    <a:pt x="16" y="74"/>
                  </a:lnTo>
                  <a:cubicBezTo>
                    <a:pt x="46" y="51"/>
                    <a:pt x="75" y="29"/>
                    <a:pt x="107" y="9"/>
                  </a:cubicBezTo>
                  <a:cubicBezTo>
                    <a:pt x="106" y="7"/>
                    <a:pt x="104" y="3"/>
                    <a:pt x="10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6"/>
            <p:cNvSpPr/>
            <p:nvPr/>
          </p:nvSpPr>
          <p:spPr>
            <a:xfrm>
              <a:off x="-5050587" y="1610231"/>
              <a:ext cx="57353" cy="45836"/>
            </a:xfrm>
            <a:custGeom>
              <a:avLst/>
              <a:gdLst/>
              <a:ahLst/>
              <a:cxnLst/>
              <a:rect l="l" t="t" r="r" b="b"/>
              <a:pathLst>
                <a:path w="249" h="199" extrusionOk="0">
                  <a:moveTo>
                    <a:pt x="241" y="0"/>
                  </a:moveTo>
                  <a:cubicBezTo>
                    <a:pt x="235" y="4"/>
                    <a:pt x="228" y="9"/>
                    <a:pt x="222" y="14"/>
                  </a:cubicBezTo>
                  <a:cubicBezTo>
                    <a:pt x="147" y="74"/>
                    <a:pt x="73" y="135"/>
                    <a:pt x="0" y="199"/>
                  </a:cubicBezTo>
                  <a:lnTo>
                    <a:pt x="15" y="199"/>
                  </a:lnTo>
                  <a:cubicBezTo>
                    <a:pt x="85" y="139"/>
                    <a:pt x="156" y="80"/>
                    <a:pt x="228" y="22"/>
                  </a:cubicBezTo>
                  <a:cubicBezTo>
                    <a:pt x="234" y="18"/>
                    <a:pt x="241" y="13"/>
                    <a:pt x="248" y="9"/>
                  </a:cubicBezTo>
                  <a:cubicBezTo>
                    <a:pt x="246" y="6"/>
                    <a:pt x="243" y="4"/>
                    <a:pt x="241"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6"/>
            <p:cNvSpPr/>
            <p:nvPr/>
          </p:nvSpPr>
          <p:spPr>
            <a:xfrm>
              <a:off x="-5035846" y="1621747"/>
              <a:ext cx="49521" cy="34320"/>
            </a:xfrm>
            <a:custGeom>
              <a:avLst/>
              <a:gdLst/>
              <a:ahLst/>
              <a:cxnLst/>
              <a:rect l="l" t="t" r="r" b="b"/>
              <a:pathLst>
                <a:path w="215" h="149" extrusionOk="0">
                  <a:moveTo>
                    <a:pt x="209" y="1"/>
                  </a:moveTo>
                  <a:cubicBezTo>
                    <a:pt x="159" y="41"/>
                    <a:pt x="108" y="78"/>
                    <a:pt x="54" y="114"/>
                  </a:cubicBezTo>
                  <a:lnTo>
                    <a:pt x="1" y="149"/>
                  </a:lnTo>
                  <a:lnTo>
                    <a:pt x="18" y="149"/>
                  </a:lnTo>
                  <a:lnTo>
                    <a:pt x="59" y="122"/>
                  </a:lnTo>
                  <a:cubicBezTo>
                    <a:pt x="112" y="86"/>
                    <a:pt x="164" y="49"/>
                    <a:pt x="215" y="10"/>
                  </a:cubicBezTo>
                  <a:cubicBezTo>
                    <a:pt x="212" y="7"/>
                    <a:pt x="211" y="3"/>
                    <a:pt x="20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6"/>
            <p:cNvSpPr/>
            <p:nvPr/>
          </p:nvSpPr>
          <p:spPr>
            <a:xfrm>
              <a:off x="-5092508" y="1589040"/>
              <a:ext cx="81307" cy="67027"/>
            </a:xfrm>
            <a:custGeom>
              <a:avLst/>
              <a:gdLst/>
              <a:ahLst/>
              <a:cxnLst/>
              <a:rect l="l" t="t" r="r" b="b"/>
              <a:pathLst>
                <a:path w="353" h="291" extrusionOk="0">
                  <a:moveTo>
                    <a:pt x="345" y="0"/>
                  </a:moveTo>
                  <a:lnTo>
                    <a:pt x="55" y="246"/>
                  </a:lnTo>
                  <a:lnTo>
                    <a:pt x="1" y="291"/>
                  </a:lnTo>
                  <a:lnTo>
                    <a:pt x="15" y="291"/>
                  </a:lnTo>
                  <a:cubicBezTo>
                    <a:pt x="29" y="280"/>
                    <a:pt x="42" y="270"/>
                    <a:pt x="55" y="258"/>
                  </a:cubicBezTo>
                  <a:cubicBezTo>
                    <a:pt x="154" y="174"/>
                    <a:pt x="253" y="91"/>
                    <a:pt x="353" y="7"/>
                  </a:cubicBezTo>
                  <a:cubicBezTo>
                    <a:pt x="350" y="5"/>
                    <a:pt x="348" y="3"/>
                    <a:pt x="345"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6"/>
            <p:cNvSpPr/>
            <p:nvPr/>
          </p:nvSpPr>
          <p:spPr>
            <a:xfrm>
              <a:off x="-5076154" y="1594338"/>
              <a:ext cx="70021" cy="61729"/>
            </a:xfrm>
            <a:custGeom>
              <a:avLst/>
              <a:gdLst/>
              <a:ahLst/>
              <a:cxnLst/>
              <a:rect l="l" t="t" r="r" b="b"/>
              <a:pathLst>
                <a:path w="304" h="268" extrusionOk="0">
                  <a:moveTo>
                    <a:pt x="297" y="1"/>
                  </a:moveTo>
                  <a:lnTo>
                    <a:pt x="0" y="268"/>
                  </a:lnTo>
                  <a:lnTo>
                    <a:pt x="16" y="268"/>
                  </a:lnTo>
                  <a:lnTo>
                    <a:pt x="304" y="8"/>
                  </a:lnTo>
                  <a:cubicBezTo>
                    <a:pt x="302" y="6"/>
                    <a:pt x="299" y="3"/>
                    <a:pt x="297"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6"/>
            <p:cNvSpPr/>
            <p:nvPr/>
          </p:nvSpPr>
          <p:spPr>
            <a:xfrm>
              <a:off x="-5234623" y="1552417"/>
              <a:ext cx="155014" cy="104571"/>
            </a:xfrm>
            <a:custGeom>
              <a:avLst/>
              <a:gdLst/>
              <a:ahLst/>
              <a:cxnLst/>
              <a:rect l="l" t="t" r="r" b="b"/>
              <a:pathLst>
                <a:path w="673" h="454" extrusionOk="0">
                  <a:moveTo>
                    <a:pt x="672" y="426"/>
                  </a:moveTo>
                  <a:cubicBezTo>
                    <a:pt x="672" y="435"/>
                    <a:pt x="672" y="443"/>
                    <a:pt x="671" y="450"/>
                  </a:cubicBezTo>
                  <a:lnTo>
                    <a:pt x="271" y="450"/>
                  </a:lnTo>
                  <a:cubicBezTo>
                    <a:pt x="270" y="451"/>
                    <a:pt x="269" y="452"/>
                    <a:pt x="269" y="453"/>
                  </a:cubicBezTo>
                  <a:cubicBezTo>
                    <a:pt x="270" y="452"/>
                    <a:pt x="270" y="451"/>
                    <a:pt x="269" y="450"/>
                  </a:cubicBezTo>
                  <a:lnTo>
                    <a:pt x="29" y="450"/>
                  </a:lnTo>
                  <a:cubicBezTo>
                    <a:pt x="25" y="439"/>
                    <a:pt x="23" y="427"/>
                    <a:pt x="21" y="417"/>
                  </a:cubicBezTo>
                  <a:cubicBezTo>
                    <a:pt x="19" y="412"/>
                    <a:pt x="18" y="409"/>
                    <a:pt x="18" y="405"/>
                  </a:cubicBezTo>
                  <a:cubicBezTo>
                    <a:pt x="1" y="370"/>
                    <a:pt x="5" y="328"/>
                    <a:pt x="31" y="298"/>
                  </a:cubicBezTo>
                  <a:cubicBezTo>
                    <a:pt x="33" y="295"/>
                    <a:pt x="36" y="290"/>
                    <a:pt x="38" y="286"/>
                  </a:cubicBezTo>
                  <a:cubicBezTo>
                    <a:pt x="43" y="277"/>
                    <a:pt x="49" y="269"/>
                    <a:pt x="56" y="259"/>
                  </a:cubicBezTo>
                  <a:cubicBezTo>
                    <a:pt x="58" y="256"/>
                    <a:pt x="61" y="251"/>
                    <a:pt x="64" y="248"/>
                  </a:cubicBezTo>
                  <a:cubicBezTo>
                    <a:pt x="69" y="241"/>
                    <a:pt x="73" y="233"/>
                    <a:pt x="79" y="226"/>
                  </a:cubicBezTo>
                  <a:cubicBezTo>
                    <a:pt x="84" y="221"/>
                    <a:pt x="88" y="216"/>
                    <a:pt x="91" y="211"/>
                  </a:cubicBezTo>
                  <a:cubicBezTo>
                    <a:pt x="99" y="203"/>
                    <a:pt x="106" y="193"/>
                    <a:pt x="115" y="185"/>
                  </a:cubicBezTo>
                  <a:cubicBezTo>
                    <a:pt x="139" y="158"/>
                    <a:pt x="165" y="135"/>
                    <a:pt x="195" y="112"/>
                  </a:cubicBezTo>
                  <a:cubicBezTo>
                    <a:pt x="197" y="111"/>
                    <a:pt x="199" y="110"/>
                    <a:pt x="200" y="109"/>
                  </a:cubicBezTo>
                  <a:cubicBezTo>
                    <a:pt x="205" y="104"/>
                    <a:pt x="210" y="101"/>
                    <a:pt x="216" y="98"/>
                  </a:cubicBezTo>
                  <a:cubicBezTo>
                    <a:pt x="222" y="94"/>
                    <a:pt x="229" y="89"/>
                    <a:pt x="235" y="85"/>
                  </a:cubicBezTo>
                  <a:cubicBezTo>
                    <a:pt x="240" y="82"/>
                    <a:pt x="248" y="77"/>
                    <a:pt x="255" y="74"/>
                  </a:cubicBezTo>
                  <a:cubicBezTo>
                    <a:pt x="258" y="71"/>
                    <a:pt x="262" y="70"/>
                    <a:pt x="265" y="68"/>
                  </a:cubicBezTo>
                  <a:cubicBezTo>
                    <a:pt x="283" y="58"/>
                    <a:pt x="300" y="50"/>
                    <a:pt x="319" y="42"/>
                  </a:cubicBezTo>
                  <a:cubicBezTo>
                    <a:pt x="326" y="39"/>
                    <a:pt x="333" y="36"/>
                    <a:pt x="340" y="34"/>
                  </a:cubicBezTo>
                  <a:cubicBezTo>
                    <a:pt x="345" y="32"/>
                    <a:pt x="350" y="31"/>
                    <a:pt x="353" y="29"/>
                  </a:cubicBezTo>
                  <a:lnTo>
                    <a:pt x="371" y="23"/>
                  </a:lnTo>
                  <a:cubicBezTo>
                    <a:pt x="380" y="21"/>
                    <a:pt x="389" y="18"/>
                    <a:pt x="398" y="16"/>
                  </a:cubicBezTo>
                  <a:cubicBezTo>
                    <a:pt x="404" y="15"/>
                    <a:pt x="410" y="14"/>
                    <a:pt x="417" y="12"/>
                  </a:cubicBezTo>
                  <a:lnTo>
                    <a:pt x="417" y="12"/>
                  </a:lnTo>
                  <a:cubicBezTo>
                    <a:pt x="425" y="10"/>
                    <a:pt x="433" y="9"/>
                    <a:pt x="442" y="8"/>
                  </a:cubicBezTo>
                  <a:cubicBezTo>
                    <a:pt x="444" y="6"/>
                    <a:pt x="446" y="6"/>
                    <a:pt x="449" y="6"/>
                  </a:cubicBezTo>
                  <a:cubicBezTo>
                    <a:pt x="458" y="4"/>
                    <a:pt x="466" y="3"/>
                    <a:pt x="476" y="3"/>
                  </a:cubicBezTo>
                  <a:cubicBezTo>
                    <a:pt x="480" y="2"/>
                    <a:pt x="485" y="1"/>
                    <a:pt x="490" y="1"/>
                  </a:cubicBezTo>
                  <a:lnTo>
                    <a:pt x="490" y="1"/>
                  </a:lnTo>
                  <a:cubicBezTo>
                    <a:pt x="506" y="44"/>
                    <a:pt x="519" y="90"/>
                    <a:pt x="534" y="124"/>
                  </a:cubicBezTo>
                  <a:cubicBezTo>
                    <a:pt x="538" y="131"/>
                    <a:pt x="541" y="139"/>
                    <a:pt x="546" y="146"/>
                  </a:cubicBezTo>
                  <a:lnTo>
                    <a:pt x="546" y="146"/>
                  </a:lnTo>
                  <a:cubicBezTo>
                    <a:pt x="547" y="150"/>
                    <a:pt x="549" y="152"/>
                    <a:pt x="551" y="155"/>
                  </a:cubicBezTo>
                  <a:cubicBezTo>
                    <a:pt x="558" y="168"/>
                    <a:pt x="566" y="179"/>
                    <a:pt x="573" y="192"/>
                  </a:cubicBezTo>
                  <a:cubicBezTo>
                    <a:pt x="574" y="195"/>
                    <a:pt x="577" y="197"/>
                    <a:pt x="578" y="201"/>
                  </a:cubicBezTo>
                  <a:cubicBezTo>
                    <a:pt x="597" y="229"/>
                    <a:pt x="616" y="257"/>
                    <a:pt x="631" y="286"/>
                  </a:cubicBezTo>
                  <a:cubicBezTo>
                    <a:pt x="633" y="289"/>
                    <a:pt x="634" y="292"/>
                    <a:pt x="636" y="296"/>
                  </a:cubicBezTo>
                  <a:cubicBezTo>
                    <a:pt x="638" y="300"/>
                    <a:pt x="640" y="305"/>
                    <a:pt x="643" y="310"/>
                  </a:cubicBezTo>
                  <a:cubicBezTo>
                    <a:pt x="645" y="313"/>
                    <a:pt x="646" y="316"/>
                    <a:pt x="647" y="319"/>
                  </a:cubicBezTo>
                  <a:cubicBezTo>
                    <a:pt x="651" y="328"/>
                    <a:pt x="654" y="336"/>
                    <a:pt x="657" y="344"/>
                  </a:cubicBezTo>
                  <a:cubicBezTo>
                    <a:pt x="658" y="349"/>
                    <a:pt x="659" y="351"/>
                    <a:pt x="660" y="355"/>
                  </a:cubicBezTo>
                  <a:cubicBezTo>
                    <a:pt x="665" y="371"/>
                    <a:pt x="668" y="387"/>
                    <a:pt x="670" y="404"/>
                  </a:cubicBezTo>
                  <a:cubicBezTo>
                    <a:pt x="671" y="409"/>
                    <a:pt x="671" y="412"/>
                    <a:pt x="671" y="417"/>
                  </a:cubicBezTo>
                  <a:cubicBezTo>
                    <a:pt x="671" y="420"/>
                    <a:pt x="672" y="424"/>
                    <a:pt x="672" y="426"/>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6"/>
            <p:cNvSpPr/>
            <p:nvPr/>
          </p:nvSpPr>
          <p:spPr>
            <a:xfrm>
              <a:off x="-5842011" y="1435869"/>
              <a:ext cx="669346" cy="221350"/>
            </a:xfrm>
            <a:custGeom>
              <a:avLst/>
              <a:gdLst/>
              <a:ahLst/>
              <a:cxnLst/>
              <a:rect l="l" t="t" r="r" b="b"/>
              <a:pathLst>
                <a:path w="2906" h="961" extrusionOk="0">
                  <a:moveTo>
                    <a:pt x="2040" y="0"/>
                  </a:moveTo>
                  <a:cubicBezTo>
                    <a:pt x="2038" y="0"/>
                    <a:pt x="2035" y="0"/>
                    <a:pt x="2033" y="1"/>
                  </a:cubicBezTo>
                  <a:cubicBezTo>
                    <a:pt x="2022" y="0"/>
                    <a:pt x="2010" y="0"/>
                    <a:pt x="1999" y="0"/>
                  </a:cubicBezTo>
                  <a:cubicBezTo>
                    <a:pt x="1963" y="0"/>
                    <a:pt x="1926" y="3"/>
                    <a:pt x="1891" y="9"/>
                  </a:cubicBezTo>
                  <a:lnTo>
                    <a:pt x="1877" y="12"/>
                  </a:lnTo>
                  <a:cubicBezTo>
                    <a:pt x="1847" y="16"/>
                    <a:pt x="1819" y="23"/>
                    <a:pt x="1790" y="33"/>
                  </a:cubicBezTo>
                  <a:cubicBezTo>
                    <a:pt x="1706" y="61"/>
                    <a:pt x="1625" y="100"/>
                    <a:pt x="1550" y="147"/>
                  </a:cubicBezTo>
                  <a:lnTo>
                    <a:pt x="1517" y="167"/>
                  </a:lnTo>
                  <a:cubicBezTo>
                    <a:pt x="1478" y="190"/>
                    <a:pt x="1439" y="214"/>
                    <a:pt x="1399" y="236"/>
                  </a:cubicBezTo>
                  <a:cubicBezTo>
                    <a:pt x="1393" y="239"/>
                    <a:pt x="1388" y="242"/>
                    <a:pt x="1382" y="246"/>
                  </a:cubicBezTo>
                  <a:lnTo>
                    <a:pt x="1355" y="260"/>
                  </a:lnTo>
                  <a:cubicBezTo>
                    <a:pt x="1343" y="267"/>
                    <a:pt x="1332" y="271"/>
                    <a:pt x="1322" y="277"/>
                  </a:cubicBezTo>
                  <a:cubicBezTo>
                    <a:pt x="1231" y="321"/>
                    <a:pt x="1138" y="355"/>
                    <a:pt x="1042" y="382"/>
                  </a:cubicBezTo>
                  <a:cubicBezTo>
                    <a:pt x="1034" y="384"/>
                    <a:pt x="1025" y="387"/>
                    <a:pt x="1017" y="389"/>
                  </a:cubicBezTo>
                  <a:cubicBezTo>
                    <a:pt x="981" y="400"/>
                    <a:pt x="943" y="409"/>
                    <a:pt x="907" y="418"/>
                  </a:cubicBezTo>
                  <a:lnTo>
                    <a:pt x="889" y="423"/>
                  </a:lnTo>
                  <a:cubicBezTo>
                    <a:pt x="840" y="435"/>
                    <a:pt x="790" y="448"/>
                    <a:pt x="742" y="461"/>
                  </a:cubicBezTo>
                  <a:cubicBezTo>
                    <a:pt x="733" y="463"/>
                    <a:pt x="723" y="465"/>
                    <a:pt x="715" y="468"/>
                  </a:cubicBezTo>
                  <a:cubicBezTo>
                    <a:pt x="663" y="482"/>
                    <a:pt x="613" y="497"/>
                    <a:pt x="562" y="515"/>
                  </a:cubicBezTo>
                  <a:cubicBezTo>
                    <a:pt x="542" y="521"/>
                    <a:pt x="523" y="528"/>
                    <a:pt x="503" y="536"/>
                  </a:cubicBezTo>
                  <a:cubicBezTo>
                    <a:pt x="496" y="538"/>
                    <a:pt x="489" y="541"/>
                    <a:pt x="483" y="544"/>
                  </a:cubicBezTo>
                  <a:cubicBezTo>
                    <a:pt x="279" y="627"/>
                    <a:pt x="85" y="759"/>
                    <a:pt x="0" y="956"/>
                  </a:cubicBezTo>
                  <a:lnTo>
                    <a:pt x="2606" y="956"/>
                  </a:lnTo>
                  <a:cubicBezTo>
                    <a:pt x="2606" y="958"/>
                    <a:pt x="2605" y="959"/>
                    <a:pt x="2605" y="961"/>
                  </a:cubicBezTo>
                  <a:lnTo>
                    <a:pt x="2609" y="956"/>
                  </a:lnTo>
                  <a:lnTo>
                    <a:pt x="2906" y="956"/>
                  </a:lnTo>
                  <a:cubicBezTo>
                    <a:pt x="2904" y="952"/>
                    <a:pt x="2904" y="948"/>
                    <a:pt x="2903" y="944"/>
                  </a:cubicBezTo>
                  <a:cubicBezTo>
                    <a:pt x="2903" y="943"/>
                    <a:pt x="2903" y="943"/>
                    <a:pt x="2903" y="938"/>
                  </a:cubicBezTo>
                  <a:cubicBezTo>
                    <a:pt x="2902" y="935"/>
                    <a:pt x="2902" y="932"/>
                    <a:pt x="2902" y="926"/>
                  </a:cubicBezTo>
                  <a:cubicBezTo>
                    <a:pt x="2901" y="921"/>
                    <a:pt x="2900" y="915"/>
                    <a:pt x="2900" y="909"/>
                  </a:cubicBezTo>
                  <a:cubicBezTo>
                    <a:pt x="2899" y="896"/>
                    <a:pt x="2896" y="884"/>
                    <a:pt x="2895" y="872"/>
                  </a:cubicBezTo>
                  <a:cubicBezTo>
                    <a:pt x="2894" y="866"/>
                    <a:pt x="2894" y="861"/>
                    <a:pt x="2893" y="856"/>
                  </a:cubicBezTo>
                  <a:cubicBezTo>
                    <a:pt x="2886" y="809"/>
                    <a:pt x="2875" y="762"/>
                    <a:pt x="2863" y="716"/>
                  </a:cubicBezTo>
                  <a:cubicBezTo>
                    <a:pt x="2862" y="715"/>
                    <a:pt x="2863" y="716"/>
                    <a:pt x="2862" y="714"/>
                  </a:cubicBezTo>
                  <a:cubicBezTo>
                    <a:pt x="2861" y="710"/>
                    <a:pt x="2861" y="708"/>
                    <a:pt x="2860" y="705"/>
                  </a:cubicBezTo>
                  <a:cubicBezTo>
                    <a:pt x="2860" y="704"/>
                    <a:pt x="2860" y="703"/>
                    <a:pt x="2860" y="702"/>
                  </a:cubicBezTo>
                  <a:cubicBezTo>
                    <a:pt x="2853" y="678"/>
                    <a:pt x="2846" y="655"/>
                    <a:pt x="2837" y="632"/>
                  </a:cubicBezTo>
                  <a:cubicBezTo>
                    <a:pt x="2836" y="629"/>
                    <a:pt x="2835" y="625"/>
                    <a:pt x="2833" y="622"/>
                  </a:cubicBezTo>
                  <a:cubicBezTo>
                    <a:pt x="2833" y="621"/>
                    <a:pt x="2833" y="620"/>
                    <a:pt x="2832" y="618"/>
                  </a:cubicBezTo>
                  <a:cubicBezTo>
                    <a:pt x="2827" y="603"/>
                    <a:pt x="2821" y="590"/>
                    <a:pt x="2815" y="576"/>
                  </a:cubicBezTo>
                  <a:cubicBezTo>
                    <a:pt x="2814" y="572"/>
                    <a:pt x="2813" y="569"/>
                    <a:pt x="2810" y="567"/>
                  </a:cubicBezTo>
                  <a:cubicBezTo>
                    <a:pt x="2807" y="557"/>
                    <a:pt x="2803" y="548"/>
                    <a:pt x="2799" y="538"/>
                  </a:cubicBezTo>
                  <a:cubicBezTo>
                    <a:pt x="2797" y="536"/>
                    <a:pt x="2796" y="532"/>
                    <a:pt x="2794" y="530"/>
                  </a:cubicBezTo>
                  <a:cubicBezTo>
                    <a:pt x="2786" y="510"/>
                    <a:pt x="2775" y="490"/>
                    <a:pt x="2765" y="471"/>
                  </a:cubicBezTo>
                  <a:cubicBezTo>
                    <a:pt x="2763" y="468"/>
                    <a:pt x="2761" y="465"/>
                    <a:pt x="2760" y="462"/>
                  </a:cubicBezTo>
                  <a:cubicBezTo>
                    <a:pt x="2750" y="447"/>
                    <a:pt x="2741" y="430"/>
                    <a:pt x="2730" y="415"/>
                  </a:cubicBezTo>
                  <a:cubicBezTo>
                    <a:pt x="2729" y="413"/>
                    <a:pt x="2727" y="409"/>
                    <a:pt x="2725" y="407"/>
                  </a:cubicBezTo>
                  <a:cubicBezTo>
                    <a:pt x="2720" y="398"/>
                    <a:pt x="2714" y="389"/>
                    <a:pt x="2708" y="381"/>
                  </a:cubicBezTo>
                  <a:cubicBezTo>
                    <a:pt x="2706" y="377"/>
                    <a:pt x="2703" y="375"/>
                    <a:pt x="2702" y="373"/>
                  </a:cubicBezTo>
                  <a:cubicBezTo>
                    <a:pt x="2694" y="361"/>
                    <a:pt x="2686" y="350"/>
                    <a:pt x="2676" y="338"/>
                  </a:cubicBezTo>
                  <a:cubicBezTo>
                    <a:pt x="2674" y="336"/>
                    <a:pt x="2672" y="334"/>
                    <a:pt x="2670" y="331"/>
                  </a:cubicBezTo>
                  <a:cubicBezTo>
                    <a:pt x="2662" y="320"/>
                    <a:pt x="2653" y="309"/>
                    <a:pt x="2643" y="298"/>
                  </a:cubicBezTo>
                  <a:cubicBezTo>
                    <a:pt x="2641" y="296"/>
                    <a:pt x="2639" y="294"/>
                    <a:pt x="2636" y="291"/>
                  </a:cubicBezTo>
                  <a:cubicBezTo>
                    <a:pt x="2625" y="277"/>
                    <a:pt x="2612" y="263"/>
                    <a:pt x="2598" y="250"/>
                  </a:cubicBezTo>
                  <a:cubicBezTo>
                    <a:pt x="2572" y="224"/>
                    <a:pt x="2545" y="201"/>
                    <a:pt x="2516" y="180"/>
                  </a:cubicBezTo>
                  <a:cubicBezTo>
                    <a:pt x="2514" y="177"/>
                    <a:pt x="2511" y="175"/>
                    <a:pt x="2507" y="173"/>
                  </a:cubicBezTo>
                  <a:cubicBezTo>
                    <a:pt x="2466" y="141"/>
                    <a:pt x="2421" y="114"/>
                    <a:pt x="2375" y="90"/>
                  </a:cubicBezTo>
                  <a:cubicBezTo>
                    <a:pt x="2369" y="88"/>
                    <a:pt x="2365" y="86"/>
                    <a:pt x="2359" y="82"/>
                  </a:cubicBezTo>
                  <a:cubicBezTo>
                    <a:pt x="2345" y="75"/>
                    <a:pt x="2328" y="69"/>
                    <a:pt x="2314" y="63"/>
                  </a:cubicBezTo>
                  <a:cubicBezTo>
                    <a:pt x="2308" y="60"/>
                    <a:pt x="2301" y="57"/>
                    <a:pt x="2295" y="55"/>
                  </a:cubicBezTo>
                  <a:cubicBezTo>
                    <a:pt x="2267" y="44"/>
                    <a:pt x="2238" y="34"/>
                    <a:pt x="2207" y="27"/>
                  </a:cubicBezTo>
                  <a:cubicBezTo>
                    <a:pt x="2204" y="26"/>
                    <a:pt x="2199" y="24"/>
                    <a:pt x="2194" y="23"/>
                  </a:cubicBezTo>
                  <a:cubicBezTo>
                    <a:pt x="2146" y="12"/>
                    <a:pt x="2097" y="3"/>
                    <a:pt x="2046" y="1"/>
                  </a:cubicBezTo>
                  <a:cubicBezTo>
                    <a:pt x="2044" y="0"/>
                    <a:pt x="2042" y="0"/>
                    <a:pt x="2040"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6"/>
            <p:cNvSpPr/>
            <p:nvPr/>
          </p:nvSpPr>
          <p:spPr>
            <a:xfrm>
              <a:off x="-5807922" y="1435638"/>
              <a:ext cx="635027" cy="220659"/>
            </a:xfrm>
            <a:custGeom>
              <a:avLst/>
              <a:gdLst/>
              <a:ahLst/>
              <a:cxnLst/>
              <a:rect l="l" t="t" r="r" b="b"/>
              <a:pathLst>
                <a:path w="2757" h="958" extrusionOk="0">
                  <a:moveTo>
                    <a:pt x="355" y="537"/>
                  </a:moveTo>
                  <a:lnTo>
                    <a:pt x="355" y="537"/>
                  </a:lnTo>
                  <a:cubicBezTo>
                    <a:pt x="348" y="539"/>
                    <a:pt x="341" y="542"/>
                    <a:pt x="335" y="545"/>
                  </a:cubicBezTo>
                  <a:cubicBezTo>
                    <a:pt x="285" y="604"/>
                    <a:pt x="238" y="664"/>
                    <a:pt x="191" y="724"/>
                  </a:cubicBezTo>
                  <a:cubicBezTo>
                    <a:pt x="130" y="803"/>
                    <a:pt x="67" y="883"/>
                    <a:pt x="0" y="957"/>
                  </a:cubicBezTo>
                  <a:lnTo>
                    <a:pt x="13" y="957"/>
                  </a:lnTo>
                  <a:cubicBezTo>
                    <a:pt x="79" y="884"/>
                    <a:pt x="140" y="806"/>
                    <a:pt x="199" y="730"/>
                  </a:cubicBezTo>
                  <a:cubicBezTo>
                    <a:pt x="249" y="665"/>
                    <a:pt x="300" y="599"/>
                    <a:pt x="355" y="537"/>
                  </a:cubicBezTo>
                  <a:close/>
                  <a:moveTo>
                    <a:pt x="593" y="462"/>
                  </a:moveTo>
                  <a:cubicBezTo>
                    <a:pt x="585" y="464"/>
                    <a:pt x="575" y="466"/>
                    <a:pt x="566" y="469"/>
                  </a:cubicBezTo>
                  <a:lnTo>
                    <a:pt x="567" y="470"/>
                  </a:lnTo>
                  <a:cubicBezTo>
                    <a:pt x="381" y="606"/>
                    <a:pt x="218" y="771"/>
                    <a:pt x="81" y="957"/>
                  </a:cubicBezTo>
                  <a:lnTo>
                    <a:pt x="93" y="957"/>
                  </a:lnTo>
                  <a:cubicBezTo>
                    <a:pt x="234" y="767"/>
                    <a:pt x="402" y="601"/>
                    <a:pt x="593" y="462"/>
                  </a:cubicBezTo>
                  <a:close/>
                  <a:moveTo>
                    <a:pt x="894" y="383"/>
                  </a:moveTo>
                  <a:lnTo>
                    <a:pt x="894" y="383"/>
                  </a:lnTo>
                  <a:cubicBezTo>
                    <a:pt x="886" y="385"/>
                    <a:pt x="877" y="388"/>
                    <a:pt x="869" y="390"/>
                  </a:cubicBezTo>
                  <a:cubicBezTo>
                    <a:pt x="668" y="555"/>
                    <a:pt x="488" y="744"/>
                    <a:pt x="334" y="953"/>
                  </a:cubicBezTo>
                  <a:lnTo>
                    <a:pt x="332" y="957"/>
                  </a:lnTo>
                  <a:lnTo>
                    <a:pt x="344" y="957"/>
                  </a:lnTo>
                  <a:cubicBezTo>
                    <a:pt x="502" y="743"/>
                    <a:pt x="687" y="550"/>
                    <a:pt x="894" y="383"/>
                  </a:cubicBezTo>
                  <a:close/>
                  <a:moveTo>
                    <a:pt x="1744" y="9"/>
                  </a:moveTo>
                  <a:lnTo>
                    <a:pt x="1729" y="11"/>
                  </a:lnTo>
                  <a:cubicBezTo>
                    <a:pt x="1597" y="164"/>
                    <a:pt x="1501" y="349"/>
                    <a:pt x="1408" y="529"/>
                  </a:cubicBezTo>
                  <a:cubicBezTo>
                    <a:pt x="1332" y="675"/>
                    <a:pt x="1255" y="824"/>
                    <a:pt x="1158" y="957"/>
                  </a:cubicBezTo>
                  <a:lnTo>
                    <a:pt x="1170" y="957"/>
                  </a:lnTo>
                  <a:cubicBezTo>
                    <a:pt x="1267" y="825"/>
                    <a:pt x="1343" y="678"/>
                    <a:pt x="1417" y="533"/>
                  </a:cubicBezTo>
                  <a:cubicBezTo>
                    <a:pt x="1511" y="350"/>
                    <a:pt x="1609" y="163"/>
                    <a:pt x="1744" y="9"/>
                  </a:cubicBezTo>
                  <a:close/>
                  <a:moveTo>
                    <a:pt x="1885" y="1"/>
                  </a:moveTo>
                  <a:cubicBezTo>
                    <a:pt x="1638" y="284"/>
                    <a:pt x="1428" y="597"/>
                    <a:pt x="1260" y="933"/>
                  </a:cubicBezTo>
                  <a:cubicBezTo>
                    <a:pt x="1256" y="940"/>
                    <a:pt x="1253" y="949"/>
                    <a:pt x="1249" y="957"/>
                  </a:cubicBezTo>
                  <a:lnTo>
                    <a:pt x="1260" y="957"/>
                  </a:lnTo>
                  <a:cubicBezTo>
                    <a:pt x="1262" y="950"/>
                    <a:pt x="1265" y="944"/>
                    <a:pt x="1268" y="938"/>
                  </a:cubicBezTo>
                  <a:cubicBezTo>
                    <a:pt x="1438" y="601"/>
                    <a:pt x="1650" y="285"/>
                    <a:pt x="1899" y="1"/>
                  </a:cubicBezTo>
                  <a:close/>
                  <a:moveTo>
                    <a:pt x="2047" y="24"/>
                  </a:moveTo>
                  <a:cubicBezTo>
                    <a:pt x="2018" y="43"/>
                    <a:pt x="1991" y="64"/>
                    <a:pt x="1966" y="88"/>
                  </a:cubicBezTo>
                  <a:cubicBezTo>
                    <a:pt x="1790" y="247"/>
                    <a:pt x="1658" y="446"/>
                    <a:pt x="1582" y="671"/>
                  </a:cubicBezTo>
                  <a:cubicBezTo>
                    <a:pt x="1572" y="700"/>
                    <a:pt x="1563" y="730"/>
                    <a:pt x="1555" y="758"/>
                  </a:cubicBezTo>
                  <a:cubicBezTo>
                    <a:pt x="1536" y="826"/>
                    <a:pt x="1511" y="893"/>
                    <a:pt x="1481" y="957"/>
                  </a:cubicBezTo>
                  <a:lnTo>
                    <a:pt x="1492" y="957"/>
                  </a:lnTo>
                  <a:cubicBezTo>
                    <a:pt x="1522" y="894"/>
                    <a:pt x="1545" y="829"/>
                    <a:pt x="1564" y="762"/>
                  </a:cubicBezTo>
                  <a:cubicBezTo>
                    <a:pt x="1572" y="732"/>
                    <a:pt x="1582" y="703"/>
                    <a:pt x="1591" y="675"/>
                  </a:cubicBezTo>
                  <a:cubicBezTo>
                    <a:pt x="1666" y="452"/>
                    <a:pt x="1798" y="252"/>
                    <a:pt x="1972" y="95"/>
                  </a:cubicBezTo>
                  <a:cubicBezTo>
                    <a:pt x="1999" y="70"/>
                    <a:pt x="2029" y="47"/>
                    <a:pt x="2060" y="27"/>
                  </a:cubicBezTo>
                  <a:cubicBezTo>
                    <a:pt x="2056" y="25"/>
                    <a:pt x="2052" y="25"/>
                    <a:pt x="2047" y="24"/>
                  </a:cubicBezTo>
                  <a:close/>
                  <a:moveTo>
                    <a:pt x="2360" y="172"/>
                  </a:moveTo>
                  <a:cubicBezTo>
                    <a:pt x="2357" y="210"/>
                    <a:pt x="2346" y="247"/>
                    <a:pt x="2327" y="278"/>
                  </a:cubicBezTo>
                  <a:cubicBezTo>
                    <a:pt x="2283" y="356"/>
                    <a:pt x="2206" y="411"/>
                    <a:pt x="2131" y="463"/>
                  </a:cubicBezTo>
                  <a:lnTo>
                    <a:pt x="2111" y="478"/>
                  </a:lnTo>
                  <a:cubicBezTo>
                    <a:pt x="1917" y="616"/>
                    <a:pt x="1741" y="777"/>
                    <a:pt x="1584" y="957"/>
                  </a:cubicBezTo>
                  <a:lnTo>
                    <a:pt x="1598" y="957"/>
                  </a:lnTo>
                  <a:cubicBezTo>
                    <a:pt x="1751" y="780"/>
                    <a:pt x="1926" y="622"/>
                    <a:pt x="2117" y="486"/>
                  </a:cubicBezTo>
                  <a:lnTo>
                    <a:pt x="2137" y="472"/>
                  </a:lnTo>
                  <a:cubicBezTo>
                    <a:pt x="2212" y="419"/>
                    <a:pt x="2290" y="364"/>
                    <a:pt x="2336" y="284"/>
                  </a:cubicBezTo>
                  <a:cubicBezTo>
                    <a:pt x="2354" y="252"/>
                    <a:pt x="2366" y="217"/>
                    <a:pt x="2370" y="181"/>
                  </a:cubicBezTo>
                  <a:cubicBezTo>
                    <a:pt x="2366" y="178"/>
                    <a:pt x="2364" y="175"/>
                    <a:pt x="2360" y="172"/>
                  </a:cubicBezTo>
                  <a:close/>
                  <a:moveTo>
                    <a:pt x="2488" y="291"/>
                  </a:moveTo>
                  <a:cubicBezTo>
                    <a:pt x="2213" y="474"/>
                    <a:pt x="1970" y="698"/>
                    <a:pt x="1765" y="957"/>
                  </a:cubicBezTo>
                  <a:lnTo>
                    <a:pt x="1778" y="957"/>
                  </a:lnTo>
                  <a:cubicBezTo>
                    <a:pt x="1980" y="702"/>
                    <a:pt x="2223" y="479"/>
                    <a:pt x="2495" y="299"/>
                  </a:cubicBezTo>
                  <a:cubicBezTo>
                    <a:pt x="2493" y="297"/>
                    <a:pt x="2492" y="294"/>
                    <a:pt x="2488" y="291"/>
                  </a:cubicBezTo>
                  <a:close/>
                  <a:moveTo>
                    <a:pt x="2664" y="568"/>
                  </a:moveTo>
                  <a:cubicBezTo>
                    <a:pt x="2661" y="569"/>
                    <a:pt x="2660" y="570"/>
                    <a:pt x="2658" y="571"/>
                  </a:cubicBezTo>
                  <a:lnTo>
                    <a:pt x="2257" y="957"/>
                  </a:lnTo>
                  <a:lnTo>
                    <a:pt x="2271" y="957"/>
                  </a:lnTo>
                  <a:lnTo>
                    <a:pt x="2666" y="579"/>
                  </a:lnTo>
                  <a:lnTo>
                    <a:pt x="2667" y="577"/>
                  </a:lnTo>
                  <a:cubicBezTo>
                    <a:pt x="2666" y="573"/>
                    <a:pt x="2665" y="570"/>
                    <a:pt x="2664" y="568"/>
                  </a:cubicBezTo>
                  <a:close/>
                  <a:moveTo>
                    <a:pt x="2713" y="706"/>
                  </a:moveTo>
                  <a:lnTo>
                    <a:pt x="2686" y="732"/>
                  </a:lnTo>
                  <a:lnTo>
                    <a:pt x="2685" y="735"/>
                  </a:lnTo>
                  <a:lnTo>
                    <a:pt x="2507" y="911"/>
                  </a:lnTo>
                  <a:lnTo>
                    <a:pt x="2461" y="957"/>
                  </a:lnTo>
                  <a:lnTo>
                    <a:pt x="2477" y="957"/>
                  </a:lnTo>
                  <a:lnTo>
                    <a:pt x="2511" y="923"/>
                  </a:lnTo>
                  <a:lnTo>
                    <a:pt x="2626" y="807"/>
                  </a:lnTo>
                  <a:lnTo>
                    <a:pt x="2694" y="739"/>
                  </a:lnTo>
                  <a:lnTo>
                    <a:pt x="2717" y="717"/>
                  </a:lnTo>
                  <a:cubicBezTo>
                    <a:pt x="2715" y="717"/>
                    <a:pt x="2715" y="716"/>
                    <a:pt x="2715" y="715"/>
                  </a:cubicBezTo>
                  <a:cubicBezTo>
                    <a:pt x="2715" y="712"/>
                    <a:pt x="2714" y="709"/>
                    <a:pt x="2713" y="706"/>
                  </a:cubicBezTo>
                  <a:close/>
                  <a:moveTo>
                    <a:pt x="2755" y="927"/>
                  </a:moveTo>
                  <a:lnTo>
                    <a:pt x="2724" y="957"/>
                  </a:lnTo>
                  <a:lnTo>
                    <a:pt x="2738" y="957"/>
                  </a:lnTo>
                  <a:lnTo>
                    <a:pt x="2756" y="940"/>
                  </a:lnTo>
                  <a:cubicBezTo>
                    <a:pt x="2756" y="936"/>
                    <a:pt x="2755" y="932"/>
                    <a:pt x="2755" y="927"/>
                  </a:cubicBezTo>
                  <a:close/>
                  <a:moveTo>
                    <a:pt x="760" y="419"/>
                  </a:moveTo>
                  <a:lnTo>
                    <a:pt x="740" y="424"/>
                  </a:lnTo>
                  <a:cubicBezTo>
                    <a:pt x="679" y="489"/>
                    <a:pt x="620" y="555"/>
                    <a:pt x="561" y="619"/>
                  </a:cubicBezTo>
                  <a:cubicBezTo>
                    <a:pt x="458" y="733"/>
                    <a:pt x="353" y="850"/>
                    <a:pt x="241" y="958"/>
                  </a:cubicBezTo>
                  <a:lnTo>
                    <a:pt x="255" y="958"/>
                  </a:lnTo>
                  <a:cubicBezTo>
                    <a:pt x="366" y="852"/>
                    <a:pt x="468" y="738"/>
                    <a:pt x="568" y="626"/>
                  </a:cubicBezTo>
                  <a:cubicBezTo>
                    <a:pt x="630" y="557"/>
                    <a:pt x="694" y="488"/>
                    <a:pt x="760" y="419"/>
                  </a:cubicBezTo>
                  <a:close/>
                  <a:moveTo>
                    <a:pt x="1402" y="148"/>
                  </a:moveTo>
                  <a:lnTo>
                    <a:pt x="1370" y="167"/>
                  </a:lnTo>
                  <a:cubicBezTo>
                    <a:pt x="1280" y="261"/>
                    <a:pt x="1198" y="364"/>
                    <a:pt x="1129" y="475"/>
                  </a:cubicBezTo>
                  <a:cubicBezTo>
                    <a:pt x="1167" y="395"/>
                    <a:pt x="1207" y="314"/>
                    <a:pt x="1251" y="237"/>
                  </a:cubicBezTo>
                  <a:lnTo>
                    <a:pt x="1251" y="237"/>
                  </a:lnTo>
                  <a:cubicBezTo>
                    <a:pt x="1245" y="240"/>
                    <a:pt x="1240" y="243"/>
                    <a:pt x="1235" y="247"/>
                  </a:cubicBezTo>
                  <a:cubicBezTo>
                    <a:pt x="1183" y="336"/>
                    <a:pt x="1138" y="430"/>
                    <a:pt x="1096" y="523"/>
                  </a:cubicBezTo>
                  <a:cubicBezTo>
                    <a:pt x="1089" y="537"/>
                    <a:pt x="1083" y="550"/>
                    <a:pt x="1076" y="564"/>
                  </a:cubicBezTo>
                  <a:cubicBezTo>
                    <a:pt x="1046" y="618"/>
                    <a:pt x="1019" y="675"/>
                    <a:pt x="994" y="732"/>
                  </a:cubicBezTo>
                  <a:cubicBezTo>
                    <a:pt x="953" y="812"/>
                    <a:pt x="904" y="887"/>
                    <a:pt x="849" y="958"/>
                  </a:cubicBezTo>
                  <a:lnTo>
                    <a:pt x="862" y="958"/>
                  </a:lnTo>
                  <a:cubicBezTo>
                    <a:pt x="899" y="910"/>
                    <a:pt x="933" y="859"/>
                    <a:pt x="963" y="807"/>
                  </a:cubicBezTo>
                  <a:lnTo>
                    <a:pt x="963" y="807"/>
                  </a:lnTo>
                  <a:cubicBezTo>
                    <a:pt x="944" y="857"/>
                    <a:pt x="928" y="906"/>
                    <a:pt x="913" y="958"/>
                  </a:cubicBezTo>
                  <a:lnTo>
                    <a:pt x="923" y="958"/>
                  </a:lnTo>
                  <a:cubicBezTo>
                    <a:pt x="944" y="883"/>
                    <a:pt x="971" y="809"/>
                    <a:pt x="1003" y="737"/>
                  </a:cubicBezTo>
                  <a:cubicBezTo>
                    <a:pt x="1020" y="706"/>
                    <a:pt x="1035" y="676"/>
                    <a:pt x="1049" y="646"/>
                  </a:cubicBezTo>
                  <a:cubicBezTo>
                    <a:pt x="1062" y="621"/>
                    <a:pt x="1074" y="595"/>
                    <a:pt x="1086" y="569"/>
                  </a:cubicBezTo>
                  <a:cubicBezTo>
                    <a:pt x="1171" y="415"/>
                    <a:pt x="1277" y="272"/>
                    <a:pt x="1402" y="148"/>
                  </a:cubicBezTo>
                  <a:close/>
                  <a:moveTo>
                    <a:pt x="2578" y="408"/>
                  </a:moveTo>
                  <a:cubicBezTo>
                    <a:pt x="2483" y="506"/>
                    <a:pt x="2372" y="590"/>
                    <a:pt x="2263" y="672"/>
                  </a:cubicBezTo>
                  <a:cubicBezTo>
                    <a:pt x="2146" y="759"/>
                    <a:pt x="2026" y="849"/>
                    <a:pt x="1927" y="958"/>
                  </a:cubicBezTo>
                  <a:lnTo>
                    <a:pt x="1940" y="958"/>
                  </a:lnTo>
                  <a:cubicBezTo>
                    <a:pt x="2038" y="852"/>
                    <a:pt x="2156" y="765"/>
                    <a:pt x="2268" y="679"/>
                  </a:cubicBezTo>
                  <a:cubicBezTo>
                    <a:pt x="2377" y="599"/>
                    <a:pt x="2488" y="516"/>
                    <a:pt x="2582" y="417"/>
                  </a:cubicBezTo>
                  <a:cubicBezTo>
                    <a:pt x="2581" y="414"/>
                    <a:pt x="2580" y="410"/>
                    <a:pt x="2578" y="408"/>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6"/>
            <p:cNvSpPr/>
            <p:nvPr/>
          </p:nvSpPr>
          <p:spPr>
            <a:xfrm>
              <a:off x="-5458046" y="1448537"/>
              <a:ext cx="165609" cy="207530"/>
            </a:xfrm>
            <a:custGeom>
              <a:avLst/>
              <a:gdLst/>
              <a:ahLst/>
              <a:cxnLst/>
              <a:rect l="l" t="t" r="r" b="b"/>
              <a:pathLst>
                <a:path w="719" h="901" extrusionOk="0">
                  <a:moveTo>
                    <a:pt x="630" y="0"/>
                  </a:moveTo>
                  <a:cubicBezTo>
                    <a:pt x="608" y="6"/>
                    <a:pt x="587" y="17"/>
                    <a:pt x="570" y="29"/>
                  </a:cubicBezTo>
                  <a:cubicBezTo>
                    <a:pt x="483" y="93"/>
                    <a:pt x="408" y="172"/>
                    <a:pt x="349" y="260"/>
                  </a:cubicBezTo>
                  <a:cubicBezTo>
                    <a:pt x="289" y="348"/>
                    <a:pt x="236" y="440"/>
                    <a:pt x="191" y="536"/>
                  </a:cubicBezTo>
                  <a:cubicBezTo>
                    <a:pt x="174" y="568"/>
                    <a:pt x="159" y="601"/>
                    <a:pt x="144" y="633"/>
                  </a:cubicBezTo>
                  <a:cubicBezTo>
                    <a:pt x="117" y="689"/>
                    <a:pt x="89" y="747"/>
                    <a:pt x="59" y="804"/>
                  </a:cubicBezTo>
                  <a:cubicBezTo>
                    <a:pt x="49" y="824"/>
                    <a:pt x="35" y="846"/>
                    <a:pt x="22" y="867"/>
                  </a:cubicBezTo>
                  <a:cubicBezTo>
                    <a:pt x="13" y="878"/>
                    <a:pt x="6" y="889"/>
                    <a:pt x="0" y="901"/>
                  </a:cubicBezTo>
                  <a:lnTo>
                    <a:pt x="12" y="901"/>
                  </a:lnTo>
                  <a:cubicBezTo>
                    <a:pt x="18" y="891"/>
                    <a:pt x="24" y="882"/>
                    <a:pt x="30" y="871"/>
                  </a:cubicBezTo>
                  <a:cubicBezTo>
                    <a:pt x="45" y="850"/>
                    <a:pt x="58" y="829"/>
                    <a:pt x="69" y="808"/>
                  </a:cubicBezTo>
                  <a:cubicBezTo>
                    <a:pt x="98" y="751"/>
                    <a:pt x="126" y="693"/>
                    <a:pt x="153" y="636"/>
                  </a:cubicBezTo>
                  <a:cubicBezTo>
                    <a:pt x="169" y="604"/>
                    <a:pt x="184" y="572"/>
                    <a:pt x="200" y="540"/>
                  </a:cubicBezTo>
                  <a:cubicBezTo>
                    <a:pt x="292" y="353"/>
                    <a:pt x="401" y="162"/>
                    <a:pt x="575" y="38"/>
                  </a:cubicBezTo>
                  <a:cubicBezTo>
                    <a:pt x="597" y="20"/>
                    <a:pt x="621" y="9"/>
                    <a:pt x="648" y="7"/>
                  </a:cubicBezTo>
                  <a:cubicBezTo>
                    <a:pt x="641" y="5"/>
                    <a:pt x="635" y="2"/>
                    <a:pt x="630" y="0"/>
                  </a:cubicBezTo>
                  <a:close/>
                  <a:moveTo>
                    <a:pt x="693" y="27"/>
                  </a:moveTo>
                  <a:lnTo>
                    <a:pt x="693" y="27"/>
                  </a:lnTo>
                  <a:cubicBezTo>
                    <a:pt x="708" y="48"/>
                    <a:pt x="711" y="77"/>
                    <a:pt x="701" y="100"/>
                  </a:cubicBezTo>
                  <a:cubicBezTo>
                    <a:pt x="690" y="131"/>
                    <a:pt x="664" y="155"/>
                    <a:pt x="638" y="179"/>
                  </a:cubicBezTo>
                  <a:cubicBezTo>
                    <a:pt x="411" y="392"/>
                    <a:pt x="225" y="624"/>
                    <a:pt x="27" y="901"/>
                  </a:cubicBezTo>
                  <a:lnTo>
                    <a:pt x="39" y="901"/>
                  </a:lnTo>
                  <a:cubicBezTo>
                    <a:pt x="236" y="627"/>
                    <a:pt x="420" y="396"/>
                    <a:pt x="646" y="186"/>
                  </a:cubicBezTo>
                  <a:cubicBezTo>
                    <a:pt x="671" y="162"/>
                    <a:pt x="698" y="138"/>
                    <a:pt x="711" y="104"/>
                  </a:cubicBezTo>
                  <a:cubicBezTo>
                    <a:pt x="719" y="81"/>
                    <a:pt x="718" y="57"/>
                    <a:pt x="708" y="35"/>
                  </a:cubicBezTo>
                  <a:lnTo>
                    <a:pt x="710" y="35"/>
                  </a:lnTo>
                  <a:cubicBezTo>
                    <a:pt x="704" y="32"/>
                    <a:pt x="698" y="29"/>
                    <a:pt x="693" y="27"/>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6"/>
            <p:cNvSpPr/>
            <p:nvPr/>
          </p:nvSpPr>
          <p:spPr>
            <a:xfrm>
              <a:off x="-5394244" y="1511878"/>
              <a:ext cx="176204" cy="144418"/>
            </a:xfrm>
            <a:custGeom>
              <a:avLst/>
              <a:gdLst/>
              <a:ahLst/>
              <a:cxnLst/>
              <a:rect l="l" t="t" r="r" b="b"/>
              <a:pathLst>
                <a:path w="765" h="627" extrusionOk="0">
                  <a:moveTo>
                    <a:pt x="758" y="43"/>
                  </a:moveTo>
                  <a:cubicBezTo>
                    <a:pt x="741" y="65"/>
                    <a:pt x="718" y="84"/>
                    <a:pt x="694" y="99"/>
                  </a:cubicBezTo>
                  <a:cubicBezTo>
                    <a:pt x="456" y="222"/>
                    <a:pt x="269" y="426"/>
                    <a:pt x="104" y="626"/>
                  </a:cubicBezTo>
                  <a:lnTo>
                    <a:pt x="117" y="626"/>
                  </a:lnTo>
                  <a:cubicBezTo>
                    <a:pt x="280" y="429"/>
                    <a:pt x="464" y="230"/>
                    <a:pt x="698" y="107"/>
                  </a:cubicBezTo>
                  <a:cubicBezTo>
                    <a:pt x="723" y="92"/>
                    <a:pt x="745" y="73"/>
                    <a:pt x="764" y="51"/>
                  </a:cubicBezTo>
                  <a:cubicBezTo>
                    <a:pt x="762" y="47"/>
                    <a:pt x="761" y="45"/>
                    <a:pt x="758" y="43"/>
                  </a:cubicBezTo>
                  <a:close/>
                  <a:moveTo>
                    <a:pt x="726" y="0"/>
                  </a:moveTo>
                  <a:cubicBezTo>
                    <a:pt x="725" y="1"/>
                    <a:pt x="723" y="1"/>
                    <a:pt x="722" y="3"/>
                  </a:cubicBezTo>
                  <a:cubicBezTo>
                    <a:pt x="647" y="34"/>
                    <a:pt x="572" y="92"/>
                    <a:pt x="508" y="143"/>
                  </a:cubicBezTo>
                  <a:lnTo>
                    <a:pt x="468" y="173"/>
                  </a:lnTo>
                  <a:cubicBezTo>
                    <a:pt x="303" y="298"/>
                    <a:pt x="154" y="441"/>
                    <a:pt x="22" y="600"/>
                  </a:cubicBezTo>
                  <a:cubicBezTo>
                    <a:pt x="15" y="608"/>
                    <a:pt x="8" y="618"/>
                    <a:pt x="1" y="627"/>
                  </a:cubicBezTo>
                  <a:lnTo>
                    <a:pt x="14" y="627"/>
                  </a:lnTo>
                  <a:cubicBezTo>
                    <a:pt x="19" y="620"/>
                    <a:pt x="24" y="613"/>
                    <a:pt x="30" y="606"/>
                  </a:cubicBezTo>
                  <a:cubicBezTo>
                    <a:pt x="161" y="448"/>
                    <a:pt x="310" y="305"/>
                    <a:pt x="474" y="181"/>
                  </a:cubicBezTo>
                  <a:cubicBezTo>
                    <a:pt x="487" y="172"/>
                    <a:pt x="500" y="161"/>
                    <a:pt x="514" y="151"/>
                  </a:cubicBezTo>
                  <a:cubicBezTo>
                    <a:pt x="578" y="100"/>
                    <a:pt x="651" y="44"/>
                    <a:pt x="725" y="12"/>
                  </a:cubicBezTo>
                  <a:lnTo>
                    <a:pt x="734" y="8"/>
                  </a:lnTo>
                  <a:cubicBezTo>
                    <a:pt x="731" y="6"/>
                    <a:pt x="729" y="3"/>
                    <a:pt x="726"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6"/>
            <p:cNvSpPr/>
            <p:nvPr/>
          </p:nvSpPr>
          <p:spPr>
            <a:xfrm>
              <a:off x="-5342419" y="1542052"/>
              <a:ext cx="145109" cy="114015"/>
            </a:xfrm>
            <a:custGeom>
              <a:avLst/>
              <a:gdLst/>
              <a:ahLst/>
              <a:cxnLst/>
              <a:rect l="l" t="t" r="r" b="b"/>
              <a:pathLst>
                <a:path w="630" h="495" extrusionOk="0">
                  <a:moveTo>
                    <a:pt x="591" y="1"/>
                  </a:moveTo>
                  <a:cubicBezTo>
                    <a:pt x="571" y="17"/>
                    <a:pt x="551" y="36"/>
                    <a:pt x="532" y="54"/>
                  </a:cubicBezTo>
                  <a:cubicBezTo>
                    <a:pt x="509" y="76"/>
                    <a:pt x="485" y="97"/>
                    <a:pt x="463" y="115"/>
                  </a:cubicBezTo>
                  <a:lnTo>
                    <a:pt x="42" y="461"/>
                  </a:lnTo>
                  <a:cubicBezTo>
                    <a:pt x="28" y="471"/>
                    <a:pt x="13" y="483"/>
                    <a:pt x="1" y="495"/>
                  </a:cubicBezTo>
                  <a:lnTo>
                    <a:pt x="16" y="495"/>
                  </a:lnTo>
                  <a:cubicBezTo>
                    <a:pt x="26" y="487"/>
                    <a:pt x="37" y="477"/>
                    <a:pt x="48" y="469"/>
                  </a:cubicBezTo>
                  <a:lnTo>
                    <a:pt x="469" y="123"/>
                  </a:lnTo>
                  <a:cubicBezTo>
                    <a:pt x="492" y="104"/>
                    <a:pt x="516" y="82"/>
                    <a:pt x="539" y="61"/>
                  </a:cubicBezTo>
                  <a:cubicBezTo>
                    <a:pt x="558" y="43"/>
                    <a:pt x="577" y="26"/>
                    <a:pt x="596" y="9"/>
                  </a:cubicBezTo>
                  <a:cubicBezTo>
                    <a:pt x="594" y="7"/>
                    <a:pt x="592" y="3"/>
                    <a:pt x="591" y="1"/>
                  </a:cubicBezTo>
                  <a:close/>
                  <a:moveTo>
                    <a:pt x="626" y="69"/>
                  </a:moveTo>
                  <a:lnTo>
                    <a:pt x="143" y="495"/>
                  </a:lnTo>
                  <a:lnTo>
                    <a:pt x="158" y="495"/>
                  </a:lnTo>
                  <a:lnTo>
                    <a:pt x="630" y="77"/>
                  </a:lnTo>
                  <a:cubicBezTo>
                    <a:pt x="628" y="75"/>
                    <a:pt x="627" y="73"/>
                    <a:pt x="626" y="69"/>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6"/>
            <p:cNvSpPr/>
            <p:nvPr/>
          </p:nvSpPr>
          <p:spPr>
            <a:xfrm>
              <a:off x="-7520216" y="1654224"/>
              <a:ext cx="5052343" cy="230563"/>
            </a:xfrm>
            <a:custGeom>
              <a:avLst/>
              <a:gdLst/>
              <a:ahLst/>
              <a:cxnLst/>
              <a:rect l="l" t="t" r="r" b="b"/>
              <a:pathLst>
                <a:path w="21935" h="1001" extrusionOk="0">
                  <a:moveTo>
                    <a:pt x="21934" y="2"/>
                  </a:moveTo>
                  <a:cubicBezTo>
                    <a:pt x="21319" y="486"/>
                    <a:pt x="20408" y="544"/>
                    <a:pt x="19594" y="555"/>
                  </a:cubicBezTo>
                  <a:cubicBezTo>
                    <a:pt x="17947" y="576"/>
                    <a:pt x="16301" y="598"/>
                    <a:pt x="14654" y="620"/>
                  </a:cubicBezTo>
                  <a:cubicBezTo>
                    <a:pt x="13261" y="639"/>
                    <a:pt x="11857" y="657"/>
                    <a:pt x="10489" y="390"/>
                  </a:cubicBezTo>
                  <a:cubicBezTo>
                    <a:pt x="10048" y="304"/>
                    <a:pt x="9608" y="188"/>
                    <a:pt x="9158" y="175"/>
                  </a:cubicBezTo>
                  <a:cubicBezTo>
                    <a:pt x="8667" y="161"/>
                    <a:pt x="8181" y="270"/>
                    <a:pt x="7700" y="378"/>
                  </a:cubicBezTo>
                  <a:cubicBezTo>
                    <a:pt x="7086" y="517"/>
                    <a:pt x="6471" y="656"/>
                    <a:pt x="5857" y="796"/>
                  </a:cubicBezTo>
                  <a:cubicBezTo>
                    <a:pt x="5572" y="860"/>
                    <a:pt x="5278" y="925"/>
                    <a:pt x="4988" y="882"/>
                  </a:cubicBezTo>
                  <a:cubicBezTo>
                    <a:pt x="4698" y="838"/>
                    <a:pt x="4410" y="660"/>
                    <a:pt x="4320" y="382"/>
                  </a:cubicBezTo>
                  <a:cubicBezTo>
                    <a:pt x="3259" y="863"/>
                    <a:pt x="2072" y="1000"/>
                    <a:pt x="927" y="777"/>
                  </a:cubicBezTo>
                  <a:cubicBezTo>
                    <a:pt x="602" y="713"/>
                    <a:pt x="271" y="611"/>
                    <a:pt x="0" y="428"/>
                  </a:cubicBezTo>
                  <a:lnTo>
                    <a:pt x="0" y="1"/>
                  </a:ln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6"/>
            <p:cNvSpPr/>
            <p:nvPr/>
          </p:nvSpPr>
          <p:spPr>
            <a:xfrm>
              <a:off x="-4809429" y="1805323"/>
              <a:ext cx="1317041" cy="387650"/>
            </a:xfrm>
            <a:custGeom>
              <a:avLst/>
              <a:gdLst/>
              <a:ahLst/>
              <a:cxnLst/>
              <a:rect l="l" t="t" r="r" b="b"/>
              <a:pathLst>
                <a:path w="5718" h="1683" extrusionOk="0">
                  <a:moveTo>
                    <a:pt x="766" y="821"/>
                  </a:moveTo>
                  <a:cubicBezTo>
                    <a:pt x="585" y="848"/>
                    <a:pt x="397" y="879"/>
                    <a:pt x="248" y="984"/>
                  </a:cubicBezTo>
                  <a:cubicBezTo>
                    <a:pt x="98" y="1089"/>
                    <a:pt x="1" y="1292"/>
                    <a:pt x="76" y="1459"/>
                  </a:cubicBezTo>
                  <a:cubicBezTo>
                    <a:pt x="135" y="1588"/>
                    <a:pt x="279" y="1660"/>
                    <a:pt x="421" y="1671"/>
                  </a:cubicBezTo>
                  <a:cubicBezTo>
                    <a:pt x="562" y="1682"/>
                    <a:pt x="702" y="1642"/>
                    <a:pt x="838" y="1604"/>
                  </a:cubicBezTo>
                  <a:cubicBezTo>
                    <a:pt x="2475" y="1133"/>
                    <a:pt x="4080" y="619"/>
                    <a:pt x="5718" y="150"/>
                  </a:cubicBezTo>
                  <a:cubicBezTo>
                    <a:pt x="5697" y="156"/>
                    <a:pt x="5491" y="1"/>
                    <a:pt x="5371" y="21"/>
                  </a:cubicBezTo>
                  <a:cubicBezTo>
                    <a:pt x="5250" y="39"/>
                    <a:pt x="5130" y="66"/>
                    <a:pt x="5011" y="99"/>
                  </a:cubicBezTo>
                  <a:cubicBezTo>
                    <a:pt x="4570" y="236"/>
                    <a:pt x="4065" y="314"/>
                    <a:pt x="3608" y="384"/>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6"/>
            <p:cNvSpPr/>
            <p:nvPr/>
          </p:nvSpPr>
          <p:spPr>
            <a:xfrm>
              <a:off x="-3616305" y="687056"/>
              <a:ext cx="119082" cy="1154657"/>
            </a:xfrm>
            <a:custGeom>
              <a:avLst/>
              <a:gdLst/>
              <a:ahLst/>
              <a:cxnLst/>
              <a:rect l="l" t="t" r="r" b="b"/>
              <a:pathLst>
                <a:path w="517" h="5013" extrusionOk="0">
                  <a:moveTo>
                    <a:pt x="1" y="1"/>
                  </a:moveTo>
                  <a:lnTo>
                    <a:pt x="1" y="5012"/>
                  </a:lnTo>
                  <a:lnTo>
                    <a:pt x="517" y="5012"/>
                  </a:lnTo>
                  <a:lnTo>
                    <a:pt x="517"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6"/>
            <p:cNvSpPr/>
            <p:nvPr/>
          </p:nvSpPr>
          <p:spPr>
            <a:xfrm>
              <a:off x="-3616305" y="843452"/>
              <a:ext cx="119082" cy="131520"/>
            </a:xfrm>
            <a:custGeom>
              <a:avLst/>
              <a:gdLst/>
              <a:ahLst/>
              <a:cxnLst/>
              <a:rect l="l" t="t" r="r" b="b"/>
              <a:pathLst>
                <a:path w="517" h="571" extrusionOk="0">
                  <a:moveTo>
                    <a:pt x="517" y="0"/>
                  </a:moveTo>
                  <a:cubicBezTo>
                    <a:pt x="483" y="31"/>
                    <a:pt x="449" y="60"/>
                    <a:pt x="415" y="92"/>
                  </a:cubicBezTo>
                  <a:cubicBezTo>
                    <a:pt x="264" y="234"/>
                    <a:pt x="125" y="388"/>
                    <a:pt x="1" y="554"/>
                  </a:cubicBezTo>
                  <a:lnTo>
                    <a:pt x="1" y="570"/>
                  </a:lnTo>
                  <a:cubicBezTo>
                    <a:pt x="125" y="403"/>
                    <a:pt x="263" y="248"/>
                    <a:pt x="415" y="106"/>
                  </a:cubicBezTo>
                  <a:cubicBezTo>
                    <a:pt x="449" y="74"/>
                    <a:pt x="483" y="42"/>
                    <a:pt x="517" y="13"/>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6"/>
            <p:cNvSpPr/>
            <p:nvPr/>
          </p:nvSpPr>
          <p:spPr>
            <a:xfrm>
              <a:off x="-3616074" y="828020"/>
              <a:ext cx="118852" cy="118391"/>
            </a:xfrm>
            <a:custGeom>
              <a:avLst/>
              <a:gdLst/>
              <a:ahLst/>
              <a:cxnLst/>
              <a:rect l="l" t="t" r="r" b="b"/>
              <a:pathLst>
                <a:path w="516" h="514" extrusionOk="0">
                  <a:moveTo>
                    <a:pt x="516" y="0"/>
                  </a:moveTo>
                  <a:cubicBezTo>
                    <a:pt x="483" y="34"/>
                    <a:pt x="449" y="68"/>
                    <a:pt x="415" y="102"/>
                  </a:cubicBezTo>
                  <a:cubicBezTo>
                    <a:pt x="358" y="156"/>
                    <a:pt x="301" y="211"/>
                    <a:pt x="244" y="263"/>
                  </a:cubicBezTo>
                  <a:cubicBezTo>
                    <a:pt x="162" y="340"/>
                    <a:pt x="81" y="419"/>
                    <a:pt x="1" y="499"/>
                  </a:cubicBezTo>
                  <a:lnTo>
                    <a:pt x="1" y="514"/>
                  </a:lnTo>
                  <a:cubicBezTo>
                    <a:pt x="82" y="430"/>
                    <a:pt x="167" y="350"/>
                    <a:pt x="250" y="272"/>
                  </a:cubicBezTo>
                  <a:cubicBezTo>
                    <a:pt x="305" y="220"/>
                    <a:pt x="359" y="168"/>
                    <a:pt x="414" y="116"/>
                  </a:cubicBezTo>
                  <a:cubicBezTo>
                    <a:pt x="449" y="82"/>
                    <a:pt x="483" y="48"/>
                    <a:pt x="516" y="14"/>
                  </a:cubicBezTo>
                  <a:lnTo>
                    <a:pt x="51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6"/>
            <p:cNvSpPr/>
            <p:nvPr/>
          </p:nvSpPr>
          <p:spPr>
            <a:xfrm>
              <a:off x="-3616305" y="940883"/>
              <a:ext cx="119082" cy="171367"/>
            </a:xfrm>
            <a:custGeom>
              <a:avLst/>
              <a:gdLst/>
              <a:ahLst/>
              <a:cxnLst/>
              <a:rect l="l" t="t" r="r" b="b"/>
              <a:pathLst>
                <a:path w="517" h="744" extrusionOk="0">
                  <a:moveTo>
                    <a:pt x="517" y="0"/>
                  </a:moveTo>
                  <a:cubicBezTo>
                    <a:pt x="482" y="42"/>
                    <a:pt x="449" y="83"/>
                    <a:pt x="415" y="125"/>
                  </a:cubicBezTo>
                  <a:cubicBezTo>
                    <a:pt x="263" y="314"/>
                    <a:pt x="124" y="514"/>
                    <a:pt x="1" y="725"/>
                  </a:cubicBezTo>
                  <a:lnTo>
                    <a:pt x="1" y="744"/>
                  </a:lnTo>
                  <a:cubicBezTo>
                    <a:pt x="124" y="533"/>
                    <a:pt x="263" y="331"/>
                    <a:pt x="415" y="140"/>
                  </a:cubicBezTo>
                  <a:cubicBezTo>
                    <a:pt x="447" y="98"/>
                    <a:pt x="482" y="57"/>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6"/>
            <p:cNvSpPr/>
            <p:nvPr/>
          </p:nvSpPr>
          <p:spPr>
            <a:xfrm>
              <a:off x="-3616305" y="891822"/>
              <a:ext cx="119082" cy="175744"/>
            </a:xfrm>
            <a:custGeom>
              <a:avLst/>
              <a:gdLst/>
              <a:ahLst/>
              <a:cxnLst/>
              <a:rect l="l" t="t" r="r" b="b"/>
              <a:pathLst>
                <a:path w="517" h="763" extrusionOk="0">
                  <a:moveTo>
                    <a:pt x="517" y="1"/>
                  </a:moveTo>
                  <a:lnTo>
                    <a:pt x="415" y="148"/>
                  </a:lnTo>
                  <a:lnTo>
                    <a:pt x="1" y="745"/>
                  </a:lnTo>
                  <a:lnTo>
                    <a:pt x="1" y="763"/>
                  </a:lnTo>
                  <a:lnTo>
                    <a:pt x="415" y="165"/>
                  </a:lnTo>
                  <a:lnTo>
                    <a:pt x="517" y="17"/>
                  </a:ln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6"/>
            <p:cNvSpPr/>
            <p:nvPr/>
          </p:nvSpPr>
          <p:spPr>
            <a:xfrm>
              <a:off x="-3616305" y="1062959"/>
              <a:ext cx="119082" cy="146031"/>
            </a:xfrm>
            <a:custGeom>
              <a:avLst/>
              <a:gdLst/>
              <a:ahLst/>
              <a:cxnLst/>
              <a:rect l="l" t="t" r="r" b="b"/>
              <a:pathLst>
                <a:path w="517" h="634" extrusionOk="0">
                  <a:moveTo>
                    <a:pt x="517" y="1"/>
                  </a:moveTo>
                  <a:cubicBezTo>
                    <a:pt x="482" y="36"/>
                    <a:pt x="449" y="71"/>
                    <a:pt x="415" y="108"/>
                  </a:cubicBezTo>
                  <a:cubicBezTo>
                    <a:pt x="266" y="269"/>
                    <a:pt x="129" y="438"/>
                    <a:pt x="1" y="616"/>
                  </a:cubicBezTo>
                  <a:lnTo>
                    <a:pt x="1" y="633"/>
                  </a:lnTo>
                  <a:cubicBezTo>
                    <a:pt x="129" y="455"/>
                    <a:pt x="266" y="284"/>
                    <a:pt x="415" y="122"/>
                  </a:cubicBezTo>
                  <a:cubicBezTo>
                    <a:pt x="449" y="87"/>
                    <a:pt x="483" y="50"/>
                    <a:pt x="517" y="16"/>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6"/>
            <p:cNvSpPr/>
            <p:nvPr/>
          </p:nvSpPr>
          <p:spPr>
            <a:xfrm>
              <a:off x="-3616305" y="1047527"/>
              <a:ext cx="119082" cy="143497"/>
            </a:xfrm>
            <a:custGeom>
              <a:avLst/>
              <a:gdLst/>
              <a:ahLst/>
              <a:cxnLst/>
              <a:rect l="l" t="t" r="r" b="b"/>
              <a:pathLst>
                <a:path w="517" h="623" extrusionOk="0">
                  <a:moveTo>
                    <a:pt x="517" y="1"/>
                  </a:moveTo>
                  <a:cubicBezTo>
                    <a:pt x="483" y="41"/>
                    <a:pt x="450" y="81"/>
                    <a:pt x="415" y="119"/>
                  </a:cubicBezTo>
                  <a:cubicBezTo>
                    <a:pt x="386" y="152"/>
                    <a:pt x="358" y="185"/>
                    <a:pt x="330" y="218"/>
                  </a:cubicBezTo>
                  <a:cubicBezTo>
                    <a:pt x="219" y="345"/>
                    <a:pt x="106" y="475"/>
                    <a:pt x="1" y="606"/>
                  </a:cubicBezTo>
                  <a:lnTo>
                    <a:pt x="1" y="623"/>
                  </a:lnTo>
                  <a:cubicBezTo>
                    <a:pt x="109" y="486"/>
                    <a:pt x="224" y="355"/>
                    <a:pt x="337" y="224"/>
                  </a:cubicBezTo>
                  <a:cubicBezTo>
                    <a:pt x="363" y="195"/>
                    <a:pt x="389" y="165"/>
                    <a:pt x="415" y="135"/>
                  </a:cubicBezTo>
                  <a:cubicBezTo>
                    <a:pt x="450" y="96"/>
                    <a:pt x="483" y="56"/>
                    <a:pt x="517" y="16"/>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6"/>
            <p:cNvSpPr/>
            <p:nvPr/>
          </p:nvSpPr>
          <p:spPr>
            <a:xfrm>
              <a:off x="-3616305" y="1233175"/>
              <a:ext cx="119082" cy="158699"/>
            </a:xfrm>
            <a:custGeom>
              <a:avLst/>
              <a:gdLst/>
              <a:ahLst/>
              <a:cxnLst/>
              <a:rect l="l" t="t" r="r" b="b"/>
              <a:pathLst>
                <a:path w="517" h="689" extrusionOk="0">
                  <a:moveTo>
                    <a:pt x="517" y="0"/>
                  </a:moveTo>
                  <a:cubicBezTo>
                    <a:pt x="482" y="40"/>
                    <a:pt x="449" y="80"/>
                    <a:pt x="415" y="121"/>
                  </a:cubicBezTo>
                  <a:cubicBezTo>
                    <a:pt x="339" y="214"/>
                    <a:pt x="269" y="313"/>
                    <a:pt x="198" y="409"/>
                  </a:cubicBezTo>
                  <a:cubicBezTo>
                    <a:pt x="177" y="440"/>
                    <a:pt x="156" y="468"/>
                    <a:pt x="135" y="498"/>
                  </a:cubicBezTo>
                  <a:cubicBezTo>
                    <a:pt x="91" y="556"/>
                    <a:pt x="48" y="615"/>
                    <a:pt x="1" y="673"/>
                  </a:cubicBezTo>
                  <a:lnTo>
                    <a:pt x="1" y="688"/>
                  </a:lnTo>
                  <a:cubicBezTo>
                    <a:pt x="50" y="628"/>
                    <a:pt x="97" y="566"/>
                    <a:pt x="143" y="504"/>
                  </a:cubicBezTo>
                  <a:cubicBezTo>
                    <a:pt x="164" y="474"/>
                    <a:pt x="185" y="445"/>
                    <a:pt x="206" y="415"/>
                  </a:cubicBezTo>
                  <a:cubicBezTo>
                    <a:pt x="275" y="321"/>
                    <a:pt x="343" y="227"/>
                    <a:pt x="415" y="137"/>
                  </a:cubicBezTo>
                  <a:cubicBezTo>
                    <a:pt x="449" y="95"/>
                    <a:pt x="482" y="54"/>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6"/>
            <p:cNvSpPr/>
            <p:nvPr/>
          </p:nvSpPr>
          <p:spPr>
            <a:xfrm>
              <a:off x="-3616305" y="1158548"/>
              <a:ext cx="119082" cy="121846"/>
            </a:xfrm>
            <a:custGeom>
              <a:avLst/>
              <a:gdLst/>
              <a:ahLst/>
              <a:cxnLst/>
              <a:rect l="l" t="t" r="r" b="b"/>
              <a:pathLst>
                <a:path w="517" h="529" extrusionOk="0">
                  <a:moveTo>
                    <a:pt x="517" y="1"/>
                  </a:moveTo>
                  <a:cubicBezTo>
                    <a:pt x="483" y="36"/>
                    <a:pt x="450" y="71"/>
                    <a:pt x="415" y="104"/>
                  </a:cubicBezTo>
                  <a:cubicBezTo>
                    <a:pt x="352" y="167"/>
                    <a:pt x="290" y="228"/>
                    <a:pt x="228" y="289"/>
                  </a:cubicBezTo>
                  <a:cubicBezTo>
                    <a:pt x="152" y="363"/>
                    <a:pt x="75" y="438"/>
                    <a:pt x="1" y="515"/>
                  </a:cubicBezTo>
                  <a:lnTo>
                    <a:pt x="1" y="529"/>
                  </a:lnTo>
                  <a:cubicBezTo>
                    <a:pt x="78" y="450"/>
                    <a:pt x="158" y="372"/>
                    <a:pt x="236" y="297"/>
                  </a:cubicBezTo>
                  <a:cubicBezTo>
                    <a:pt x="296" y="238"/>
                    <a:pt x="356" y="180"/>
                    <a:pt x="415" y="120"/>
                  </a:cubicBezTo>
                  <a:cubicBezTo>
                    <a:pt x="450" y="86"/>
                    <a:pt x="484" y="50"/>
                    <a:pt x="517" y="15"/>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6"/>
            <p:cNvSpPr/>
            <p:nvPr/>
          </p:nvSpPr>
          <p:spPr>
            <a:xfrm>
              <a:off x="-3616305" y="1382892"/>
              <a:ext cx="119082" cy="137509"/>
            </a:xfrm>
            <a:custGeom>
              <a:avLst/>
              <a:gdLst/>
              <a:ahLst/>
              <a:cxnLst/>
              <a:rect l="l" t="t" r="r" b="b"/>
              <a:pathLst>
                <a:path w="517" h="597" extrusionOk="0">
                  <a:moveTo>
                    <a:pt x="517" y="0"/>
                  </a:moveTo>
                  <a:cubicBezTo>
                    <a:pt x="483" y="39"/>
                    <a:pt x="449" y="76"/>
                    <a:pt x="415" y="112"/>
                  </a:cubicBezTo>
                  <a:cubicBezTo>
                    <a:pt x="275" y="266"/>
                    <a:pt x="136" y="423"/>
                    <a:pt x="1" y="581"/>
                  </a:cubicBezTo>
                  <a:lnTo>
                    <a:pt x="1" y="597"/>
                  </a:lnTo>
                  <a:cubicBezTo>
                    <a:pt x="136" y="437"/>
                    <a:pt x="273" y="280"/>
                    <a:pt x="415" y="126"/>
                  </a:cubicBezTo>
                  <a:cubicBezTo>
                    <a:pt x="449" y="89"/>
                    <a:pt x="483" y="52"/>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6"/>
            <p:cNvSpPr/>
            <p:nvPr/>
          </p:nvSpPr>
          <p:spPr>
            <a:xfrm>
              <a:off x="-3616305" y="1303427"/>
              <a:ext cx="119082" cy="125992"/>
            </a:xfrm>
            <a:custGeom>
              <a:avLst/>
              <a:gdLst/>
              <a:ahLst/>
              <a:cxnLst/>
              <a:rect l="l" t="t" r="r" b="b"/>
              <a:pathLst>
                <a:path w="517" h="547" extrusionOk="0">
                  <a:moveTo>
                    <a:pt x="517" y="1"/>
                  </a:moveTo>
                  <a:cubicBezTo>
                    <a:pt x="483" y="34"/>
                    <a:pt x="449" y="67"/>
                    <a:pt x="415" y="101"/>
                  </a:cubicBezTo>
                  <a:cubicBezTo>
                    <a:pt x="273" y="241"/>
                    <a:pt x="135" y="384"/>
                    <a:pt x="1" y="531"/>
                  </a:cubicBezTo>
                  <a:lnTo>
                    <a:pt x="1" y="547"/>
                  </a:lnTo>
                  <a:cubicBezTo>
                    <a:pt x="135" y="398"/>
                    <a:pt x="273" y="255"/>
                    <a:pt x="415" y="115"/>
                  </a:cubicBezTo>
                  <a:cubicBezTo>
                    <a:pt x="449" y="81"/>
                    <a:pt x="483" y="48"/>
                    <a:pt x="517" y="15"/>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6"/>
            <p:cNvSpPr/>
            <p:nvPr/>
          </p:nvSpPr>
          <p:spPr>
            <a:xfrm>
              <a:off x="-3583828" y="1461205"/>
              <a:ext cx="86605" cy="380279"/>
            </a:xfrm>
            <a:custGeom>
              <a:avLst/>
              <a:gdLst/>
              <a:ahLst/>
              <a:cxnLst/>
              <a:rect l="l" t="t" r="r" b="b"/>
              <a:pathLst>
                <a:path w="376" h="1651" extrusionOk="0">
                  <a:moveTo>
                    <a:pt x="376" y="0"/>
                  </a:moveTo>
                  <a:cubicBezTo>
                    <a:pt x="337" y="41"/>
                    <a:pt x="303" y="87"/>
                    <a:pt x="274" y="137"/>
                  </a:cubicBezTo>
                  <a:cubicBezTo>
                    <a:pt x="163" y="323"/>
                    <a:pt x="125" y="538"/>
                    <a:pt x="114" y="652"/>
                  </a:cubicBezTo>
                  <a:cubicBezTo>
                    <a:pt x="102" y="764"/>
                    <a:pt x="97" y="876"/>
                    <a:pt x="92" y="987"/>
                  </a:cubicBezTo>
                  <a:cubicBezTo>
                    <a:pt x="85" y="1189"/>
                    <a:pt x="78" y="1398"/>
                    <a:pt x="20" y="1594"/>
                  </a:cubicBezTo>
                  <a:cubicBezTo>
                    <a:pt x="14" y="1614"/>
                    <a:pt x="8" y="1633"/>
                    <a:pt x="1" y="1650"/>
                  </a:cubicBezTo>
                  <a:lnTo>
                    <a:pt x="11" y="1650"/>
                  </a:lnTo>
                  <a:cubicBezTo>
                    <a:pt x="17" y="1634"/>
                    <a:pt x="23" y="1616"/>
                    <a:pt x="29" y="1597"/>
                  </a:cubicBezTo>
                  <a:cubicBezTo>
                    <a:pt x="88" y="1400"/>
                    <a:pt x="95" y="1190"/>
                    <a:pt x="103" y="987"/>
                  </a:cubicBezTo>
                  <a:cubicBezTo>
                    <a:pt x="107" y="878"/>
                    <a:pt x="110" y="764"/>
                    <a:pt x="123" y="653"/>
                  </a:cubicBezTo>
                  <a:cubicBezTo>
                    <a:pt x="135" y="542"/>
                    <a:pt x="171" y="337"/>
                    <a:pt x="274" y="156"/>
                  </a:cubicBezTo>
                  <a:cubicBezTo>
                    <a:pt x="303" y="105"/>
                    <a:pt x="337" y="58"/>
                    <a:pt x="376" y="14"/>
                  </a:cubicBezTo>
                  <a:lnTo>
                    <a:pt x="37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6"/>
            <p:cNvSpPr/>
            <p:nvPr/>
          </p:nvSpPr>
          <p:spPr>
            <a:xfrm>
              <a:off x="-3616305" y="1422509"/>
              <a:ext cx="119082" cy="163766"/>
            </a:xfrm>
            <a:custGeom>
              <a:avLst/>
              <a:gdLst/>
              <a:ahLst/>
              <a:cxnLst/>
              <a:rect l="l" t="t" r="r" b="b"/>
              <a:pathLst>
                <a:path w="517" h="711" extrusionOk="0">
                  <a:moveTo>
                    <a:pt x="517" y="0"/>
                  </a:moveTo>
                  <a:cubicBezTo>
                    <a:pt x="482" y="32"/>
                    <a:pt x="447" y="63"/>
                    <a:pt x="415" y="93"/>
                  </a:cubicBezTo>
                  <a:cubicBezTo>
                    <a:pt x="215" y="286"/>
                    <a:pt x="76" y="482"/>
                    <a:pt x="1" y="681"/>
                  </a:cubicBezTo>
                  <a:lnTo>
                    <a:pt x="1" y="710"/>
                  </a:lnTo>
                  <a:cubicBezTo>
                    <a:pt x="72" y="507"/>
                    <a:pt x="211" y="306"/>
                    <a:pt x="415" y="108"/>
                  </a:cubicBezTo>
                  <a:cubicBezTo>
                    <a:pt x="447" y="77"/>
                    <a:pt x="482" y="45"/>
                    <a:pt x="517" y="14"/>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6"/>
            <p:cNvSpPr/>
            <p:nvPr/>
          </p:nvSpPr>
          <p:spPr>
            <a:xfrm>
              <a:off x="-3572311" y="1605854"/>
              <a:ext cx="75088" cy="235860"/>
            </a:xfrm>
            <a:custGeom>
              <a:avLst/>
              <a:gdLst/>
              <a:ahLst/>
              <a:cxnLst/>
              <a:rect l="l" t="t" r="r" b="b"/>
              <a:pathLst>
                <a:path w="326" h="1024" extrusionOk="0">
                  <a:moveTo>
                    <a:pt x="326" y="0"/>
                  </a:moveTo>
                  <a:cubicBezTo>
                    <a:pt x="291" y="76"/>
                    <a:pt x="256" y="151"/>
                    <a:pt x="225" y="228"/>
                  </a:cubicBezTo>
                  <a:cubicBezTo>
                    <a:pt x="148" y="408"/>
                    <a:pt x="84" y="594"/>
                    <a:pt x="31" y="782"/>
                  </a:cubicBezTo>
                  <a:cubicBezTo>
                    <a:pt x="14" y="840"/>
                    <a:pt x="0" y="895"/>
                    <a:pt x="8" y="950"/>
                  </a:cubicBezTo>
                  <a:cubicBezTo>
                    <a:pt x="12" y="976"/>
                    <a:pt x="21" y="1001"/>
                    <a:pt x="35" y="1023"/>
                  </a:cubicBezTo>
                  <a:lnTo>
                    <a:pt x="47" y="1023"/>
                  </a:lnTo>
                  <a:cubicBezTo>
                    <a:pt x="32" y="1001"/>
                    <a:pt x="21" y="976"/>
                    <a:pt x="18" y="949"/>
                  </a:cubicBezTo>
                  <a:cubicBezTo>
                    <a:pt x="10" y="895"/>
                    <a:pt x="25" y="841"/>
                    <a:pt x="39" y="785"/>
                  </a:cubicBezTo>
                  <a:cubicBezTo>
                    <a:pt x="91" y="605"/>
                    <a:pt x="152" y="427"/>
                    <a:pt x="224" y="254"/>
                  </a:cubicBezTo>
                  <a:cubicBezTo>
                    <a:pt x="256" y="175"/>
                    <a:pt x="291" y="99"/>
                    <a:pt x="326" y="24"/>
                  </a:cubicBezTo>
                  <a:lnTo>
                    <a:pt x="32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6"/>
            <p:cNvSpPr/>
            <p:nvPr/>
          </p:nvSpPr>
          <p:spPr>
            <a:xfrm>
              <a:off x="-3516801" y="1787818"/>
              <a:ext cx="19578" cy="53898"/>
            </a:xfrm>
            <a:custGeom>
              <a:avLst/>
              <a:gdLst/>
              <a:ahLst/>
              <a:cxnLst/>
              <a:rect l="l" t="t" r="r" b="b"/>
              <a:pathLst>
                <a:path w="85" h="234" extrusionOk="0">
                  <a:moveTo>
                    <a:pt x="85" y="0"/>
                  </a:moveTo>
                  <a:cubicBezTo>
                    <a:pt x="84" y="6"/>
                    <a:pt x="81" y="12"/>
                    <a:pt x="80" y="18"/>
                  </a:cubicBezTo>
                  <a:cubicBezTo>
                    <a:pt x="78" y="30"/>
                    <a:pt x="75" y="42"/>
                    <a:pt x="73" y="53"/>
                  </a:cubicBezTo>
                  <a:cubicBezTo>
                    <a:pt x="62" y="104"/>
                    <a:pt x="51" y="157"/>
                    <a:pt x="25" y="200"/>
                  </a:cubicBezTo>
                  <a:cubicBezTo>
                    <a:pt x="18" y="212"/>
                    <a:pt x="10" y="223"/>
                    <a:pt x="0" y="233"/>
                  </a:cubicBezTo>
                  <a:lnTo>
                    <a:pt x="13" y="233"/>
                  </a:lnTo>
                  <a:cubicBezTo>
                    <a:pt x="20" y="224"/>
                    <a:pt x="27" y="216"/>
                    <a:pt x="33" y="205"/>
                  </a:cubicBezTo>
                  <a:cubicBezTo>
                    <a:pt x="60" y="159"/>
                    <a:pt x="72" y="106"/>
                    <a:pt x="82" y="56"/>
                  </a:cubicBezTo>
                  <a:cubicBezTo>
                    <a:pt x="84" y="52"/>
                    <a:pt x="85" y="49"/>
                    <a:pt x="85" y="45"/>
                  </a:cubicBezTo>
                  <a:lnTo>
                    <a:pt x="85"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6"/>
            <p:cNvSpPr/>
            <p:nvPr/>
          </p:nvSpPr>
          <p:spPr>
            <a:xfrm>
              <a:off x="-3616305" y="736347"/>
              <a:ext cx="119082" cy="133823"/>
            </a:xfrm>
            <a:custGeom>
              <a:avLst/>
              <a:gdLst/>
              <a:ahLst/>
              <a:cxnLst/>
              <a:rect l="l" t="t" r="r" b="b"/>
              <a:pathLst>
                <a:path w="517" h="581" extrusionOk="0">
                  <a:moveTo>
                    <a:pt x="517" y="1"/>
                  </a:moveTo>
                  <a:cubicBezTo>
                    <a:pt x="483" y="31"/>
                    <a:pt x="449" y="63"/>
                    <a:pt x="415" y="95"/>
                  </a:cubicBezTo>
                  <a:cubicBezTo>
                    <a:pt x="266" y="240"/>
                    <a:pt x="128" y="398"/>
                    <a:pt x="1" y="563"/>
                  </a:cubicBezTo>
                  <a:lnTo>
                    <a:pt x="1" y="580"/>
                  </a:lnTo>
                  <a:cubicBezTo>
                    <a:pt x="128" y="413"/>
                    <a:pt x="266" y="256"/>
                    <a:pt x="415" y="109"/>
                  </a:cubicBezTo>
                  <a:cubicBezTo>
                    <a:pt x="449" y="76"/>
                    <a:pt x="483" y="44"/>
                    <a:pt x="517" y="14"/>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6"/>
            <p:cNvSpPr/>
            <p:nvPr/>
          </p:nvSpPr>
          <p:spPr>
            <a:xfrm>
              <a:off x="-3616305" y="687056"/>
              <a:ext cx="38696" cy="54358"/>
            </a:xfrm>
            <a:custGeom>
              <a:avLst/>
              <a:gdLst/>
              <a:ahLst/>
              <a:cxnLst/>
              <a:rect l="l" t="t" r="r" b="b"/>
              <a:pathLst>
                <a:path w="168" h="236" extrusionOk="0">
                  <a:moveTo>
                    <a:pt x="168" y="1"/>
                  </a:moveTo>
                  <a:lnTo>
                    <a:pt x="156" y="2"/>
                  </a:lnTo>
                  <a:cubicBezTo>
                    <a:pt x="111" y="79"/>
                    <a:pt x="59" y="152"/>
                    <a:pt x="1" y="220"/>
                  </a:cubicBezTo>
                  <a:lnTo>
                    <a:pt x="1" y="236"/>
                  </a:lnTo>
                  <a:cubicBezTo>
                    <a:pt x="64" y="164"/>
                    <a:pt x="119" y="85"/>
                    <a:pt x="168"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6"/>
            <p:cNvSpPr/>
            <p:nvPr/>
          </p:nvSpPr>
          <p:spPr>
            <a:xfrm>
              <a:off x="-3616305" y="687286"/>
              <a:ext cx="61268" cy="79465"/>
            </a:xfrm>
            <a:custGeom>
              <a:avLst/>
              <a:gdLst/>
              <a:ahLst/>
              <a:cxnLst/>
              <a:rect l="l" t="t" r="r" b="b"/>
              <a:pathLst>
                <a:path w="266" h="345" extrusionOk="0">
                  <a:moveTo>
                    <a:pt x="251" y="1"/>
                  </a:moveTo>
                  <a:cubicBezTo>
                    <a:pt x="206" y="48"/>
                    <a:pt x="165" y="96"/>
                    <a:pt x="126" y="148"/>
                  </a:cubicBezTo>
                  <a:cubicBezTo>
                    <a:pt x="83" y="205"/>
                    <a:pt x="42" y="265"/>
                    <a:pt x="1" y="326"/>
                  </a:cubicBezTo>
                  <a:lnTo>
                    <a:pt x="1" y="344"/>
                  </a:lnTo>
                  <a:cubicBezTo>
                    <a:pt x="44" y="279"/>
                    <a:pt x="88" y="215"/>
                    <a:pt x="135" y="154"/>
                  </a:cubicBezTo>
                  <a:cubicBezTo>
                    <a:pt x="175" y="101"/>
                    <a:pt x="219" y="49"/>
                    <a:pt x="265"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6"/>
            <p:cNvSpPr/>
            <p:nvPr/>
          </p:nvSpPr>
          <p:spPr>
            <a:xfrm>
              <a:off x="-3616305" y="714465"/>
              <a:ext cx="119082" cy="106644"/>
            </a:xfrm>
            <a:custGeom>
              <a:avLst/>
              <a:gdLst/>
              <a:ahLst/>
              <a:cxnLst/>
              <a:rect l="l" t="t" r="r" b="b"/>
              <a:pathLst>
                <a:path w="517" h="463" extrusionOk="0">
                  <a:moveTo>
                    <a:pt x="517" y="0"/>
                  </a:moveTo>
                  <a:cubicBezTo>
                    <a:pt x="484" y="31"/>
                    <a:pt x="450" y="60"/>
                    <a:pt x="415" y="89"/>
                  </a:cubicBezTo>
                  <a:lnTo>
                    <a:pt x="343" y="147"/>
                  </a:lnTo>
                  <a:lnTo>
                    <a:pt x="306" y="177"/>
                  </a:lnTo>
                  <a:cubicBezTo>
                    <a:pt x="201" y="263"/>
                    <a:pt x="98" y="354"/>
                    <a:pt x="1" y="448"/>
                  </a:cubicBezTo>
                  <a:lnTo>
                    <a:pt x="1" y="462"/>
                  </a:lnTo>
                  <a:cubicBezTo>
                    <a:pt x="101" y="365"/>
                    <a:pt x="204" y="273"/>
                    <a:pt x="312" y="185"/>
                  </a:cubicBezTo>
                  <a:lnTo>
                    <a:pt x="349" y="156"/>
                  </a:lnTo>
                  <a:lnTo>
                    <a:pt x="415" y="101"/>
                  </a:lnTo>
                  <a:cubicBezTo>
                    <a:pt x="450" y="72"/>
                    <a:pt x="484" y="44"/>
                    <a:pt x="517" y="13"/>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6"/>
            <p:cNvSpPr/>
            <p:nvPr/>
          </p:nvSpPr>
          <p:spPr>
            <a:xfrm>
              <a:off x="-3520947" y="687056"/>
              <a:ext cx="23724" cy="1154657"/>
            </a:xfrm>
            <a:custGeom>
              <a:avLst/>
              <a:gdLst/>
              <a:ahLst/>
              <a:cxnLst/>
              <a:rect l="l" t="t" r="r" b="b"/>
              <a:pathLst>
                <a:path w="103" h="5013" extrusionOk="0">
                  <a:moveTo>
                    <a:pt x="1" y="1"/>
                  </a:moveTo>
                  <a:lnTo>
                    <a:pt x="1" y="5012"/>
                  </a:lnTo>
                  <a:lnTo>
                    <a:pt x="103" y="5012"/>
                  </a:lnTo>
                  <a:lnTo>
                    <a:pt x="103"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6"/>
            <p:cNvSpPr/>
            <p:nvPr/>
          </p:nvSpPr>
          <p:spPr>
            <a:xfrm>
              <a:off x="-3957197" y="940422"/>
              <a:ext cx="841405" cy="110329"/>
            </a:xfrm>
            <a:custGeom>
              <a:avLst/>
              <a:gdLst/>
              <a:ahLst/>
              <a:cxnLst/>
              <a:rect l="l" t="t" r="r" b="b"/>
              <a:pathLst>
                <a:path w="3653" h="479" extrusionOk="0">
                  <a:moveTo>
                    <a:pt x="3367" y="0"/>
                  </a:moveTo>
                  <a:lnTo>
                    <a:pt x="3063" y="2"/>
                  </a:lnTo>
                  <a:lnTo>
                    <a:pt x="2947" y="2"/>
                  </a:lnTo>
                  <a:lnTo>
                    <a:pt x="2470" y="5"/>
                  </a:lnTo>
                  <a:lnTo>
                    <a:pt x="2438" y="5"/>
                  </a:lnTo>
                  <a:lnTo>
                    <a:pt x="2273" y="6"/>
                  </a:lnTo>
                  <a:lnTo>
                    <a:pt x="2212" y="6"/>
                  </a:lnTo>
                  <a:lnTo>
                    <a:pt x="1464" y="12"/>
                  </a:lnTo>
                  <a:lnTo>
                    <a:pt x="1430" y="12"/>
                  </a:lnTo>
                  <a:lnTo>
                    <a:pt x="1086" y="14"/>
                  </a:lnTo>
                  <a:lnTo>
                    <a:pt x="1068" y="14"/>
                  </a:lnTo>
                  <a:lnTo>
                    <a:pt x="803" y="17"/>
                  </a:lnTo>
                  <a:lnTo>
                    <a:pt x="781" y="17"/>
                  </a:lnTo>
                  <a:lnTo>
                    <a:pt x="569" y="18"/>
                  </a:lnTo>
                  <a:lnTo>
                    <a:pt x="554" y="18"/>
                  </a:lnTo>
                  <a:lnTo>
                    <a:pt x="348" y="19"/>
                  </a:lnTo>
                  <a:lnTo>
                    <a:pt x="332" y="19"/>
                  </a:lnTo>
                  <a:lnTo>
                    <a:pt x="148" y="20"/>
                  </a:lnTo>
                  <a:lnTo>
                    <a:pt x="0" y="20"/>
                  </a:lnTo>
                  <a:lnTo>
                    <a:pt x="0" y="479"/>
                  </a:lnTo>
                  <a:lnTo>
                    <a:pt x="1359" y="479"/>
                  </a:lnTo>
                  <a:lnTo>
                    <a:pt x="1772" y="477"/>
                  </a:lnTo>
                  <a:lnTo>
                    <a:pt x="2252" y="477"/>
                  </a:lnTo>
                  <a:lnTo>
                    <a:pt x="3294" y="476"/>
                  </a:lnTo>
                  <a:lnTo>
                    <a:pt x="3653" y="192"/>
                  </a:lnTo>
                  <a:lnTo>
                    <a:pt x="3644" y="185"/>
                  </a:lnTo>
                  <a:lnTo>
                    <a:pt x="3634" y="178"/>
                  </a:lnTo>
                  <a:lnTo>
                    <a:pt x="3538" y="114"/>
                  </a:lnTo>
                  <a:lnTo>
                    <a:pt x="3526" y="106"/>
                  </a:lnTo>
                  <a:lnTo>
                    <a:pt x="3468" y="67"/>
                  </a:lnTo>
                  <a:lnTo>
                    <a:pt x="3384" y="12"/>
                  </a:lnTo>
                  <a:lnTo>
                    <a:pt x="3374" y="5"/>
                  </a:lnTo>
                  <a:lnTo>
                    <a:pt x="3367" y="0"/>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6"/>
            <p:cNvSpPr/>
            <p:nvPr/>
          </p:nvSpPr>
          <p:spPr>
            <a:xfrm>
              <a:off x="-3956967" y="928214"/>
              <a:ext cx="832191" cy="105492"/>
            </a:xfrm>
            <a:custGeom>
              <a:avLst/>
              <a:gdLst/>
              <a:ahLst/>
              <a:cxnLst/>
              <a:rect l="l" t="t" r="r" b="b"/>
              <a:pathLst>
                <a:path w="3613" h="458" extrusionOk="0">
                  <a:moveTo>
                    <a:pt x="0" y="0"/>
                  </a:moveTo>
                  <a:lnTo>
                    <a:pt x="0" y="458"/>
                  </a:lnTo>
                  <a:lnTo>
                    <a:pt x="3289" y="458"/>
                  </a:lnTo>
                  <a:lnTo>
                    <a:pt x="3532" y="280"/>
                  </a:lnTo>
                  <a:lnTo>
                    <a:pt x="3563" y="258"/>
                  </a:lnTo>
                  <a:lnTo>
                    <a:pt x="3613" y="221"/>
                  </a:lnTo>
                  <a:lnTo>
                    <a:pt x="3535" y="168"/>
                  </a:lnTo>
                  <a:lnTo>
                    <a:pt x="3523" y="160"/>
                  </a:lnTo>
                  <a:lnTo>
                    <a:pt x="3467" y="121"/>
                  </a:lnTo>
                  <a:lnTo>
                    <a:pt x="3385" y="65"/>
                  </a:lnTo>
                  <a:lnTo>
                    <a:pt x="3374" y="58"/>
                  </a:lnTo>
                  <a:lnTo>
                    <a:pt x="3289" y="0"/>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6"/>
            <p:cNvSpPr/>
            <p:nvPr/>
          </p:nvSpPr>
          <p:spPr>
            <a:xfrm>
              <a:off x="-3956967" y="927523"/>
              <a:ext cx="820905" cy="106414"/>
            </a:xfrm>
            <a:custGeom>
              <a:avLst/>
              <a:gdLst/>
              <a:ahLst/>
              <a:cxnLst/>
              <a:rect l="l" t="t" r="r" b="b"/>
              <a:pathLst>
                <a:path w="3564" h="462" extrusionOk="0">
                  <a:moveTo>
                    <a:pt x="13" y="2"/>
                  </a:moveTo>
                  <a:lnTo>
                    <a:pt x="0" y="9"/>
                  </a:lnTo>
                  <a:lnTo>
                    <a:pt x="0" y="21"/>
                  </a:lnTo>
                  <a:cubicBezTo>
                    <a:pt x="12" y="14"/>
                    <a:pt x="23" y="8"/>
                    <a:pt x="36" y="2"/>
                  </a:cubicBezTo>
                  <a:close/>
                  <a:moveTo>
                    <a:pt x="213" y="1"/>
                  </a:moveTo>
                  <a:lnTo>
                    <a:pt x="200" y="2"/>
                  </a:lnTo>
                  <a:lnTo>
                    <a:pt x="133" y="78"/>
                  </a:lnTo>
                  <a:lnTo>
                    <a:pt x="0" y="230"/>
                  </a:lnTo>
                  <a:lnTo>
                    <a:pt x="0" y="244"/>
                  </a:lnTo>
                  <a:lnTo>
                    <a:pt x="147" y="77"/>
                  </a:lnTo>
                  <a:lnTo>
                    <a:pt x="213" y="1"/>
                  </a:lnTo>
                  <a:close/>
                  <a:moveTo>
                    <a:pt x="432" y="2"/>
                  </a:moveTo>
                  <a:cubicBezTo>
                    <a:pt x="397" y="24"/>
                    <a:pt x="364" y="49"/>
                    <a:pt x="332" y="76"/>
                  </a:cubicBezTo>
                  <a:cubicBezTo>
                    <a:pt x="317" y="89"/>
                    <a:pt x="301" y="102"/>
                    <a:pt x="287" y="114"/>
                  </a:cubicBezTo>
                  <a:cubicBezTo>
                    <a:pt x="277" y="123"/>
                    <a:pt x="266" y="132"/>
                    <a:pt x="255" y="142"/>
                  </a:cubicBezTo>
                  <a:cubicBezTo>
                    <a:pt x="176" y="214"/>
                    <a:pt x="94" y="287"/>
                    <a:pt x="0" y="334"/>
                  </a:cubicBezTo>
                  <a:lnTo>
                    <a:pt x="0" y="345"/>
                  </a:lnTo>
                  <a:cubicBezTo>
                    <a:pt x="97" y="298"/>
                    <a:pt x="180" y="223"/>
                    <a:pt x="263" y="150"/>
                  </a:cubicBezTo>
                  <a:cubicBezTo>
                    <a:pt x="273" y="141"/>
                    <a:pt x="284" y="131"/>
                    <a:pt x="293" y="122"/>
                  </a:cubicBezTo>
                  <a:cubicBezTo>
                    <a:pt x="311" y="107"/>
                    <a:pt x="328" y="91"/>
                    <a:pt x="348" y="76"/>
                  </a:cubicBezTo>
                  <a:cubicBezTo>
                    <a:pt x="380" y="49"/>
                    <a:pt x="415" y="24"/>
                    <a:pt x="451" y="2"/>
                  </a:cubicBezTo>
                  <a:close/>
                  <a:moveTo>
                    <a:pt x="654" y="1"/>
                  </a:moveTo>
                  <a:lnTo>
                    <a:pt x="639" y="2"/>
                  </a:lnTo>
                  <a:cubicBezTo>
                    <a:pt x="611" y="27"/>
                    <a:pt x="582" y="51"/>
                    <a:pt x="553" y="76"/>
                  </a:cubicBezTo>
                  <a:cubicBezTo>
                    <a:pt x="417" y="184"/>
                    <a:pt x="267" y="275"/>
                    <a:pt x="107" y="345"/>
                  </a:cubicBezTo>
                  <a:cubicBezTo>
                    <a:pt x="97" y="350"/>
                    <a:pt x="86" y="355"/>
                    <a:pt x="76" y="359"/>
                  </a:cubicBezTo>
                  <a:cubicBezTo>
                    <a:pt x="51" y="370"/>
                    <a:pt x="25" y="381"/>
                    <a:pt x="0" y="394"/>
                  </a:cubicBezTo>
                  <a:lnTo>
                    <a:pt x="0" y="404"/>
                  </a:lnTo>
                  <a:cubicBezTo>
                    <a:pt x="26" y="391"/>
                    <a:pt x="53" y="379"/>
                    <a:pt x="80" y="369"/>
                  </a:cubicBezTo>
                  <a:cubicBezTo>
                    <a:pt x="90" y="363"/>
                    <a:pt x="101" y="359"/>
                    <a:pt x="112" y="354"/>
                  </a:cubicBezTo>
                  <a:cubicBezTo>
                    <a:pt x="275" y="281"/>
                    <a:pt x="430" y="187"/>
                    <a:pt x="568" y="75"/>
                  </a:cubicBezTo>
                  <a:cubicBezTo>
                    <a:pt x="598" y="51"/>
                    <a:pt x="626" y="27"/>
                    <a:pt x="654" y="1"/>
                  </a:cubicBezTo>
                  <a:close/>
                  <a:moveTo>
                    <a:pt x="2493" y="1"/>
                  </a:moveTo>
                  <a:lnTo>
                    <a:pt x="2465" y="2"/>
                  </a:lnTo>
                  <a:cubicBezTo>
                    <a:pt x="2383" y="31"/>
                    <a:pt x="2298" y="51"/>
                    <a:pt x="2212" y="64"/>
                  </a:cubicBezTo>
                  <a:cubicBezTo>
                    <a:pt x="2140" y="75"/>
                    <a:pt x="2068" y="82"/>
                    <a:pt x="1996" y="89"/>
                  </a:cubicBezTo>
                  <a:cubicBezTo>
                    <a:pt x="1941" y="94"/>
                    <a:pt x="1884" y="100"/>
                    <a:pt x="1830" y="107"/>
                  </a:cubicBezTo>
                  <a:cubicBezTo>
                    <a:pt x="1477" y="152"/>
                    <a:pt x="1139" y="272"/>
                    <a:pt x="836" y="459"/>
                  </a:cubicBezTo>
                  <a:lnTo>
                    <a:pt x="855" y="459"/>
                  </a:lnTo>
                  <a:cubicBezTo>
                    <a:pt x="1153" y="278"/>
                    <a:pt x="1485" y="162"/>
                    <a:pt x="1831" y="116"/>
                  </a:cubicBezTo>
                  <a:cubicBezTo>
                    <a:pt x="1885" y="109"/>
                    <a:pt x="1942" y="103"/>
                    <a:pt x="1997" y="98"/>
                  </a:cubicBezTo>
                  <a:cubicBezTo>
                    <a:pt x="2089" y="89"/>
                    <a:pt x="2183" y="80"/>
                    <a:pt x="2273" y="63"/>
                  </a:cubicBezTo>
                  <a:cubicBezTo>
                    <a:pt x="2349" y="50"/>
                    <a:pt x="2423" y="30"/>
                    <a:pt x="2493" y="1"/>
                  </a:cubicBezTo>
                  <a:close/>
                  <a:moveTo>
                    <a:pt x="927" y="2"/>
                  </a:moveTo>
                  <a:cubicBezTo>
                    <a:pt x="876" y="23"/>
                    <a:pt x="827" y="47"/>
                    <a:pt x="780" y="74"/>
                  </a:cubicBezTo>
                  <a:cubicBezTo>
                    <a:pt x="671" y="134"/>
                    <a:pt x="566" y="203"/>
                    <a:pt x="462" y="272"/>
                  </a:cubicBezTo>
                  <a:cubicBezTo>
                    <a:pt x="366" y="338"/>
                    <a:pt x="268" y="403"/>
                    <a:pt x="166" y="461"/>
                  </a:cubicBezTo>
                  <a:lnTo>
                    <a:pt x="187" y="461"/>
                  </a:lnTo>
                  <a:cubicBezTo>
                    <a:pt x="284" y="405"/>
                    <a:pt x="377" y="343"/>
                    <a:pt x="468" y="282"/>
                  </a:cubicBezTo>
                  <a:cubicBezTo>
                    <a:pt x="575" y="207"/>
                    <a:pt x="687" y="137"/>
                    <a:pt x="802" y="74"/>
                  </a:cubicBezTo>
                  <a:cubicBezTo>
                    <a:pt x="850" y="47"/>
                    <a:pt x="901" y="23"/>
                    <a:pt x="954" y="2"/>
                  </a:cubicBezTo>
                  <a:close/>
                  <a:moveTo>
                    <a:pt x="1157" y="2"/>
                  </a:moveTo>
                  <a:cubicBezTo>
                    <a:pt x="1129" y="27"/>
                    <a:pt x="1099" y="50"/>
                    <a:pt x="1067" y="71"/>
                  </a:cubicBezTo>
                  <a:cubicBezTo>
                    <a:pt x="965" y="140"/>
                    <a:pt x="849" y="189"/>
                    <a:pt x="736" y="237"/>
                  </a:cubicBezTo>
                  <a:cubicBezTo>
                    <a:pt x="593" y="299"/>
                    <a:pt x="446" y="362"/>
                    <a:pt x="326" y="461"/>
                  </a:cubicBezTo>
                  <a:lnTo>
                    <a:pt x="343" y="461"/>
                  </a:lnTo>
                  <a:cubicBezTo>
                    <a:pt x="460" y="368"/>
                    <a:pt x="601" y="307"/>
                    <a:pt x="739" y="247"/>
                  </a:cubicBezTo>
                  <a:cubicBezTo>
                    <a:pt x="858" y="196"/>
                    <a:pt x="979" y="144"/>
                    <a:pt x="1085" y="71"/>
                  </a:cubicBezTo>
                  <a:cubicBezTo>
                    <a:pt x="1115" y="50"/>
                    <a:pt x="1144" y="27"/>
                    <a:pt x="1173" y="2"/>
                  </a:cubicBezTo>
                  <a:close/>
                  <a:moveTo>
                    <a:pt x="1662" y="2"/>
                  </a:moveTo>
                  <a:cubicBezTo>
                    <a:pt x="1584" y="22"/>
                    <a:pt x="1507" y="44"/>
                    <a:pt x="1429" y="69"/>
                  </a:cubicBezTo>
                  <a:cubicBezTo>
                    <a:pt x="1137" y="163"/>
                    <a:pt x="859" y="295"/>
                    <a:pt x="601" y="461"/>
                  </a:cubicBezTo>
                  <a:lnTo>
                    <a:pt x="619" y="461"/>
                  </a:lnTo>
                  <a:cubicBezTo>
                    <a:pt x="882" y="294"/>
                    <a:pt x="1166" y="162"/>
                    <a:pt x="1463" y="69"/>
                  </a:cubicBezTo>
                  <a:cubicBezTo>
                    <a:pt x="1543" y="44"/>
                    <a:pt x="1623" y="22"/>
                    <a:pt x="1704" y="2"/>
                  </a:cubicBezTo>
                  <a:close/>
                  <a:moveTo>
                    <a:pt x="3238" y="2"/>
                  </a:moveTo>
                  <a:cubicBezTo>
                    <a:pt x="3167" y="18"/>
                    <a:pt x="3095" y="37"/>
                    <a:pt x="3026" y="58"/>
                  </a:cubicBezTo>
                  <a:cubicBezTo>
                    <a:pt x="2801" y="127"/>
                    <a:pt x="2583" y="217"/>
                    <a:pt x="2367" y="307"/>
                  </a:cubicBezTo>
                  <a:cubicBezTo>
                    <a:pt x="2240" y="358"/>
                    <a:pt x="2111" y="411"/>
                    <a:pt x="1981" y="461"/>
                  </a:cubicBezTo>
                  <a:lnTo>
                    <a:pt x="2010" y="461"/>
                  </a:lnTo>
                  <a:cubicBezTo>
                    <a:pt x="2132" y="414"/>
                    <a:pt x="2252" y="364"/>
                    <a:pt x="2372" y="315"/>
                  </a:cubicBezTo>
                  <a:cubicBezTo>
                    <a:pt x="2597" y="222"/>
                    <a:pt x="2827" y="128"/>
                    <a:pt x="3062" y="58"/>
                  </a:cubicBezTo>
                  <a:cubicBezTo>
                    <a:pt x="3136" y="37"/>
                    <a:pt x="3209" y="17"/>
                    <a:pt x="3285" y="2"/>
                  </a:cubicBezTo>
                  <a:close/>
                  <a:moveTo>
                    <a:pt x="3374" y="61"/>
                  </a:moveTo>
                  <a:cubicBezTo>
                    <a:pt x="3374" y="62"/>
                    <a:pt x="3374" y="62"/>
                    <a:pt x="3373" y="62"/>
                  </a:cubicBezTo>
                  <a:cubicBezTo>
                    <a:pt x="3227" y="116"/>
                    <a:pt x="3074" y="152"/>
                    <a:pt x="2925" y="189"/>
                  </a:cubicBezTo>
                  <a:cubicBezTo>
                    <a:pt x="2884" y="200"/>
                    <a:pt x="2842" y="210"/>
                    <a:pt x="2801" y="220"/>
                  </a:cubicBezTo>
                  <a:cubicBezTo>
                    <a:pt x="2588" y="274"/>
                    <a:pt x="2371" y="341"/>
                    <a:pt x="2188" y="461"/>
                  </a:cubicBezTo>
                  <a:lnTo>
                    <a:pt x="2206" y="461"/>
                  </a:lnTo>
                  <a:cubicBezTo>
                    <a:pt x="2385" y="347"/>
                    <a:pt x="2597" y="282"/>
                    <a:pt x="2804" y="230"/>
                  </a:cubicBezTo>
                  <a:lnTo>
                    <a:pt x="2927" y="198"/>
                  </a:lnTo>
                  <a:cubicBezTo>
                    <a:pt x="3079" y="162"/>
                    <a:pt x="3235" y="124"/>
                    <a:pt x="3382" y="68"/>
                  </a:cubicBezTo>
                  <a:cubicBezTo>
                    <a:pt x="3383" y="68"/>
                    <a:pt x="3383" y="69"/>
                    <a:pt x="3383" y="69"/>
                  </a:cubicBezTo>
                  <a:cubicBezTo>
                    <a:pt x="3384" y="69"/>
                    <a:pt x="3384" y="68"/>
                    <a:pt x="3385" y="68"/>
                  </a:cubicBezTo>
                  <a:lnTo>
                    <a:pt x="3374" y="61"/>
                  </a:lnTo>
                  <a:close/>
                  <a:moveTo>
                    <a:pt x="3563" y="261"/>
                  </a:moveTo>
                  <a:lnTo>
                    <a:pt x="3326" y="350"/>
                  </a:lnTo>
                  <a:lnTo>
                    <a:pt x="3146" y="418"/>
                  </a:lnTo>
                  <a:lnTo>
                    <a:pt x="3151" y="423"/>
                  </a:lnTo>
                  <a:cubicBezTo>
                    <a:pt x="3167" y="439"/>
                    <a:pt x="3185" y="451"/>
                    <a:pt x="3205" y="461"/>
                  </a:cubicBezTo>
                  <a:lnTo>
                    <a:pt x="3231" y="461"/>
                  </a:lnTo>
                  <a:cubicBezTo>
                    <a:pt x="3206" y="452"/>
                    <a:pt x="3184" y="439"/>
                    <a:pt x="3164" y="422"/>
                  </a:cubicBezTo>
                  <a:lnTo>
                    <a:pt x="3532" y="283"/>
                  </a:lnTo>
                  <a:lnTo>
                    <a:pt x="3563" y="261"/>
                  </a:lnTo>
                  <a:close/>
                  <a:moveTo>
                    <a:pt x="2608" y="1"/>
                  </a:moveTo>
                  <a:lnTo>
                    <a:pt x="2437" y="61"/>
                  </a:lnTo>
                  <a:lnTo>
                    <a:pt x="1903" y="252"/>
                  </a:lnTo>
                  <a:cubicBezTo>
                    <a:pt x="1815" y="276"/>
                    <a:pt x="1728" y="307"/>
                    <a:pt x="1644" y="343"/>
                  </a:cubicBezTo>
                  <a:lnTo>
                    <a:pt x="1308" y="462"/>
                  </a:lnTo>
                  <a:lnTo>
                    <a:pt x="1339" y="462"/>
                  </a:lnTo>
                  <a:lnTo>
                    <a:pt x="1561" y="383"/>
                  </a:lnTo>
                  <a:lnTo>
                    <a:pt x="1561" y="383"/>
                  </a:lnTo>
                  <a:cubicBezTo>
                    <a:pt x="1516" y="406"/>
                    <a:pt x="1471" y="432"/>
                    <a:pt x="1429" y="462"/>
                  </a:cubicBezTo>
                  <a:lnTo>
                    <a:pt x="1448" y="462"/>
                  </a:lnTo>
                  <a:cubicBezTo>
                    <a:pt x="1511" y="419"/>
                    <a:pt x="1578" y="383"/>
                    <a:pt x="1648" y="352"/>
                  </a:cubicBezTo>
                  <a:lnTo>
                    <a:pt x="1906" y="262"/>
                  </a:lnTo>
                  <a:cubicBezTo>
                    <a:pt x="2051" y="223"/>
                    <a:pt x="2198" y="194"/>
                    <a:pt x="2346" y="174"/>
                  </a:cubicBezTo>
                  <a:cubicBezTo>
                    <a:pt x="2387" y="167"/>
                    <a:pt x="2429" y="161"/>
                    <a:pt x="2470" y="155"/>
                  </a:cubicBezTo>
                  <a:cubicBezTo>
                    <a:pt x="2643" y="129"/>
                    <a:pt x="2819" y="103"/>
                    <a:pt x="2989" y="60"/>
                  </a:cubicBezTo>
                  <a:cubicBezTo>
                    <a:pt x="3054" y="44"/>
                    <a:pt x="3116" y="25"/>
                    <a:pt x="3179" y="3"/>
                  </a:cubicBezTo>
                  <a:lnTo>
                    <a:pt x="3147" y="2"/>
                  </a:lnTo>
                  <a:cubicBezTo>
                    <a:pt x="3081" y="24"/>
                    <a:pt x="3014" y="43"/>
                    <a:pt x="2946" y="58"/>
                  </a:cubicBezTo>
                  <a:cubicBezTo>
                    <a:pt x="2788" y="96"/>
                    <a:pt x="2627" y="120"/>
                    <a:pt x="2469" y="143"/>
                  </a:cubicBezTo>
                  <a:cubicBezTo>
                    <a:pt x="2426" y="149"/>
                    <a:pt x="2386" y="156"/>
                    <a:pt x="2345" y="162"/>
                  </a:cubicBezTo>
                  <a:cubicBezTo>
                    <a:pt x="2237" y="178"/>
                    <a:pt x="2124" y="197"/>
                    <a:pt x="2010" y="223"/>
                  </a:cubicBezTo>
                  <a:lnTo>
                    <a:pt x="2469" y="62"/>
                  </a:lnTo>
                  <a:lnTo>
                    <a:pt x="2634" y="3"/>
                  </a:lnTo>
                  <a:cubicBezTo>
                    <a:pt x="2637" y="2"/>
                    <a:pt x="2638" y="2"/>
                    <a:pt x="2640" y="1"/>
                  </a:cubicBezTo>
                  <a:close/>
                  <a:moveTo>
                    <a:pt x="3523" y="164"/>
                  </a:moveTo>
                  <a:cubicBezTo>
                    <a:pt x="3479" y="172"/>
                    <a:pt x="3434" y="185"/>
                    <a:pt x="3388" y="198"/>
                  </a:cubicBezTo>
                  <a:lnTo>
                    <a:pt x="2470" y="462"/>
                  </a:lnTo>
                  <a:lnTo>
                    <a:pt x="2505" y="462"/>
                  </a:lnTo>
                  <a:lnTo>
                    <a:pt x="3390" y="208"/>
                  </a:lnTo>
                  <a:cubicBezTo>
                    <a:pt x="3439" y="194"/>
                    <a:pt x="3487" y="182"/>
                    <a:pt x="3535" y="172"/>
                  </a:cubicBezTo>
                  <a:cubicBezTo>
                    <a:pt x="3536" y="172"/>
                    <a:pt x="3536" y="172"/>
                    <a:pt x="3536" y="172"/>
                  </a:cubicBezTo>
                  <a:lnTo>
                    <a:pt x="3536" y="172"/>
                  </a:lnTo>
                  <a:lnTo>
                    <a:pt x="3537" y="172"/>
                  </a:lnTo>
                  <a:cubicBezTo>
                    <a:pt x="3537" y="172"/>
                    <a:pt x="3537" y="172"/>
                    <a:pt x="3536" y="172"/>
                  </a:cubicBezTo>
                  <a:cubicBezTo>
                    <a:pt x="3536" y="172"/>
                    <a:pt x="3536" y="172"/>
                    <a:pt x="3536" y="172"/>
                  </a:cubicBezTo>
                  <a:lnTo>
                    <a:pt x="3536" y="172"/>
                  </a:lnTo>
                  <a:lnTo>
                    <a:pt x="3525" y="164"/>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6"/>
            <p:cNvSpPr/>
            <p:nvPr/>
          </p:nvSpPr>
          <p:spPr>
            <a:xfrm>
              <a:off x="-3967102" y="1392566"/>
              <a:ext cx="842096" cy="150407"/>
            </a:xfrm>
            <a:custGeom>
              <a:avLst/>
              <a:gdLst/>
              <a:ahLst/>
              <a:cxnLst/>
              <a:rect l="l" t="t" r="r" b="b"/>
              <a:pathLst>
                <a:path w="3656" h="653" extrusionOk="0">
                  <a:moveTo>
                    <a:pt x="3363" y="1"/>
                  </a:moveTo>
                  <a:lnTo>
                    <a:pt x="3059" y="18"/>
                  </a:lnTo>
                  <a:lnTo>
                    <a:pt x="3023" y="21"/>
                  </a:lnTo>
                  <a:lnTo>
                    <a:pt x="2986" y="22"/>
                  </a:lnTo>
                  <a:lnTo>
                    <a:pt x="2943" y="24"/>
                  </a:lnTo>
                  <a:lnTo>
                    <a:pt x="2466" y="53"/>
                  </a:lnTo>
                  <a:lnTo>
                    <a:pt x="2435" y="54"/>
                  </a:lnTo>
                  <a:lnTo>
                    <a:pt x="2270" y="63"/>
                  </a:lnTo>
                  <a:lnTo>
                    <a:pt x="2210" y="67"/>
                  </a:lnTo>
                  <a:lnTo>
                    <a:pt x="1462" y="111"/>
                  </a:lnTo>
                  <a:lnTo>
                    <a:pt x="1430" y="113"/>
                  </a:lnTo>
                  <a:lnTo>
                    <a:pt x="1085" y="133"/>
                  </a:lnTo>
                  <a:lnTo>
                    <a:pt x="1067" y="134"/>
                  </a:lnTo>
                  <a:lnTo>
                    <a:pt x="803" y="149"/>
                  </a:lnTo>
                  <a:lnTo>
                    <a:pt x="780" y="150"/>
                  </a:lnTo>
                  <a:lnTo>
                    <a:pt x="570" y="163"/>
                  </a:lnTo>
                  <a:lnTo>
                    <a:pt x="553" y="164"/>
                  </a:lnTo>
                  <a:lnTo>
                    <a:pt x="348" y="176"/>
                  </a:lnTo>
                  <a:lnTo>
                    <a:pt x="331" y="176"/>
                  </a:lnTo>
                  <a:lnTo>
                    <a:pt x="148" y="188"/>
                  </a:lnTo>
                  <a:lnTo>
                    <a:pt x="135" y="188"/>
                  </a:lnTo>
                  <a:lnTo>
                    <a:pt x="1" y="195"/>
                  </a:lnTo>
                  <a:lnTo>
                    <a:pt x="24" y="652"/>
                  </a:lnTo>
                  <a:lnTo>
                    <a:pt x="65" y="651"/>
                  </a:lnTo>
                  <a:lnTo>
                    <a:pt x="282" y="639"/>
                  </a:lnTo>
                  <a:lnTo>
                    <a:pt x="292" y="639"/>
                  </a:lnTo>
                  <a:lnTo>
                    <a:pt x="511" y="628"/>
                  </a:lnTo>
                  <a:lnTo>
                    <a:pt x="529" y="626"/>
                  </a:lnTo>
                  <a:lnTo>
                    <a:pt x="748" y="615"/>
                  </a:lnTo>
                  <a:lnTo>
                    <a:pt x="763" y="615"/>
                  </a:lnTo>
                  <a:lnTo>
                    <a:pt x="1119" y="596"/>
                  </a:lnTo>
                  <a:lnTo>
                    <a:pt x="1150" y="595"/>
                  </a:lnTo>
                  <a:lnTo>
                    <a:pt x="1370" y="583"/>
                  </a:lnTo>
                  <a:lnTo>
                    <a:pt x="1381" y="583"/>
                  </a:lnTo>
                  <a:lnTo>
                    <a:pt x="1793" y="562"/>
                  </a:lnTo>
                  <a:lnTo>
                    <a:pt x="1826" y="559"/>
                  </a:lnTo>
                  <a:lnTo>
                    <a:pt x="2110" y="544"/>
                  </a:lnTo>
                  <a:lnTo>
                    <a:pt x="2126" y="544"/>
                  </a:lnTo>
                  <a:lnTo>
                    <a:pt x="2236" y="538"/>
                  </a:lnTo>
                  <a:lnTo>
                    <a:pt x="2271" y="537"/>
                  </a:lnTo>
                  <a:lnTo>
                    <a:pt x="3312" y="482"/>
                  </a:lnTo>
                  <a:lnTo>
                    <a:pt x="3656" y="178"/>
                  </a:lnTo>
                  <a:lnTo>
                    <a:pt x="3647" y="171"/>
                  </a:lnTo>
                  <a:lnTo>
                    <a:pt x="3637" y="164"/>
                  </a:lnTo>
                  <a:lnTo>
                    <a:pt x="3538" y="105"/>
                  </a:lnTo>
                  <a:lnTo>
                    <a:pt x="3526" y="98"/>
                  </a:lnTo>
                  <a:lnTo>
                    <a:pt x="3467" y="63"/>
                  </a:lnTo>
                  <a:lnTo>
                    <a:pt x="3380" y="11"/>
                  </a:lnTo>
                  <a:lnTo>
                    <a:pt x="3370" y="4"/>
                  </a:lnTo>
                  <a:lnTo>
                    <a:pt x="3363"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6"/>
            <p:cNvSpPr/>
            <p:nvPr/>
          </p:nvSpPr>
          <p:spPr>
            <a:xfrm>
              <a:off x="-3967793" y="1381510"/>
              <a:ext cx="833573" cy="144649"/>
            </a:xfrm>
            <a:custGeom>
              <a:avLst/>
              <a:gdLst/>
              <a:ahLst/>
              <a:cxnLst/>
              <a:rect l="l" t="t" r="r" b="b"/>
              <a:pathLst>
                <a:path w="3619" h="628" extrusionOk="0">
                  <a:moveTo>
                    <a:pt x="3285" y="1"/>
                  </a:moveTo>
                  <a:lnTo>
                    <a:pt x="0" y="169"/>
                  </a:lnTo>
                  <a:lnTo>
                    <a:pt x="23" y="627"/>
                  </a:lnTo>
                  <a:lnTo>
                    <a:pt x="3308" y="458"/>
                  </a:lnTo>
                  <a:lnTo>
                    <a:pt x="3542" y="269"/>
                  </a:lnTo>
                  <a:lnTo>
                    <a:pt x="3572" y="245"/>
                  </a:lnTo>
                  <a:lnTo>
                    <a:pt x="3619" y="205"/>
                  </a:lnTo>
                  <a:lnTo>
                    <a:pt x="3539" y="157"/>
                  </a:lnTo>
                  <a:lnTo>
                    <a:pt x="3527" y="149"/>
                  </a:lnTo>
                  <a:lnTo>
                    <a:pt x="3468" y="114"/>
                  </a:lnTo>
                  <a:lnTo>
                    <a:pt x="3383" y="62"/>
                  </a:lnTo>
                  <a:lnTo>
                    <a:pt x="3373" y="55"/>
                  </a:lnTo>
                  <a:lnTo>
                    <a:pt x="3285"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6"/>
            <p:cNvSpPr/>
            <p:nvPr/>
          </p:nvSpPr>
          <p:spPr>
            <a:xfrm>
              <a:off x="-3967793" y="1381740"/>
              <a:ext cx="822748" cy="142115"/>
            </a:xfrm>
            <a:custGeom>
              <a:avLst/>
              <a:gdLst/>
              <a:ahLst/>
              <a:cxnLst/>
              <a:rect l="l" t="t" r="r" b="b"/>
              <a:pathLst>
                <a:path w="3572" h="617" extrusionOk="0">
                  <a:moveTo>
                    <a:pt x="34" y="167"/>
                  </a:moveTo>
                  <a:lnTo>
                    <a:pt x="13" y="168"/>
                  </a:lnTo>
                  <a:cubicBezTo>
                    <a:pt x="9" y="170"/>
                    <a:pt x="4" y="172"/>
                    <a:pt x="0" y="175"/>
                  </a:cubicBezTo>
                  <a:lnTo>
                    <a:pt x="0" y="187"/>
                  </a:lnTo>
                  <a:cubicBezTo>
                    <a:pt x="12" y="180"/>
                    <a:pt x="23" y="172"/>
                    <a:pt x="34" y="167"/>
                  </a:cubicBezTo>
                  <a:close/>
                  <a:moveTo>
                    <a:pt x="213" y="157"/>
                  </a:moveTo>
                  <a:lnTo>
                    <a:pt x="199" y="158"/>
                  </a:lnTo>
                  <a:lnTo>
                    <a:pt x="138" y="237"/>
                  </a:lnTo>
                  <a:lnTo>
                    <a:pt x="12" y="396"/>
                  </a:lnTo>
                  <a:lnTo>
                    <a:pt x="12" y="410"/>
                  </a:lnTo>
                  <a:lnTo>
                    <a:pt x="151" y="236"/>
                  </a:lnTo>
                  <a:lnTo>
                    <a:pt x="213" y="157"/>
                  </a:lnTo>
                  <a:close/>
                  <a:moveTo>
                    <a:pt x="3572" y="244"/>
                  </a:moveTo>
                  <a:lnTo>
                    <a:pt x="3339" y="347"/>
                  </a:lnTo>
                  <a:lnTo>
                    <a:pt x="3162" y="423"/>
                  </a:lnTo>
                  <a:lnTo>
                    <a:pt x="3168" y="428"/>
                  </a:lnTo>
                  <a:cubicBezTo>
                    <a:pt x="3185" y="443"/>
                    <a:pt x="3203" y="455"/>
                    <a:pt x="3223" y="463"/>
                  </a:cubicBezTo>
                  <a:lnTo>
                    <a:pt x="3249" y="462"/>
                  </a:lnTo>
                  <a:cubicBezTo>
                    <a:pt x="3225" y="455"/>
                    <a:pt x="3201" y="442"/>
                    <a:pt x="3181" y="425"/>
                  </a:cubicBezTo>
                  <a:lnTo>
                    <a:pt x="3541" y="269"/>
                  </a:lnTo>
                  <a:lnTo>
                    <a:pt x="3572" y="244"/>
                  </a:lnTo>
                  <a:close/>
                  <a:moveTo>
                    <a:pt x="3527" y="148"/>
                  </a:moveTo>
                  <a:cubicBezTo>
                    <a:pt x="3482" y="160"/>
                    <a:pt x="3439" y="174"/>
                    <a:pt x="3394" y="189"/>
                  </a:cubicBezTo>
                  <a:lnTo>
                    <a:pt x="2490" y="499"/>
                  </a:lnTo>
                  <a:lnTo>
                    <a:pt x="2525" y="497"/>
                  </a:lnTo>
                  <a:lnTo>
                    <a:pt x="3396" y="198"/>
                  </a:lnTo>
                  <a:cubicBezTo>
                    <a:pt x="3445" y="182"/>
                    <a:pt x="3493" y="167"/>
                    <a:pt x="3539" y="156"/>
                  </a:cubicBezTo>
                  <a:cubicBezTo>
                    <a:pt x="3539" y="156"/>
                    <a:pt x="3539" y="155"/>
                    <a:pt x="3540" y="155"/>
                  </a:cubicBezTo>
                  <a:lnTo>
                    <a:pt x="3540" y="155"/>
                  </a:lnTo>
                  <a:lnTo>
                    <a:pt x="3541" y="156"/>
                  </a:lnTo>
                  <a:cubicBezTo>
                    <a:pt x="3540" y="155"/>
                    <a:pt x="3540" y="155"/>
                    <a:pt x="3540" y="155"/>
                  </a:cubicBezTo>
                  <a:cubicBezTo>
                    <a:pt x="3540" y="155"/>
                    <a:pt x="3540" y="155"/>
                    <a:pt x="3540" y="155"/>
                  </a:cubicBezTo>
                  <a:lnTo>
                    <a:pt x="3540" y="155"/>
                  </a:lnTo>
                  <a:lnTo>
                    <a:pt x="3528" y="148"/>
                  </a:lnTo>
                  <a:close/>
                  <a:moveTo>
                    <a:pt x="449" y="145"/>
                  </a:moveTo>
                  <a:lnTo>
                    <a:pt x="432" y="147"/>
                  </a:lnTo>
                  <a:cubicBezTo>
                    <a:pt x="398" y="170"/>
                    <a:pt x="365" y="197"/>
                    <a:pt x="334" y="225"/>
                  </a:cubicBezTo>
                  <a:cubicBezTo>
                    <a:pt x="320" y="240"/>
                    <a:pt x="305" y="252"/>
                    <a:pt x="292" y="267"/>
                  </a:cubicBezTo>
                  <a:cubicBezTo>
                    <a:pt x="281" y="276"/>
                    <a:pt x="272" y="285"/>
                    <a:pt x="263" y="296"/>
                  </a:cubicBezTo>
                  <a:cubicBezTo>
                    <a:pt x="186" y="371"/>
                    <a:pt x="108" y="449"/>
                    <a:pt x="18" y="499"/>
                  </a:cubicBezTo>
                  <a:lnTo>
                    <a:pt x="18" y="511"/>
                  </a:lnTo>
                  <a:cubicBezTo>
                    <a:pt x="111" y="459"/>
                    <a:pt x="191" y="381"/>
                    <a:pt x="270" y="303"/>
                  </a:cubicBezTo>
                  <a:cubicBezTo>
                    <a:pt x="279" y="292"/>
                    <a:pt x="290" y="283"/>
                    <a:pt x="299" y="274"/>
                  </a:cubicBezTo>
                  <a:cubicBezTo>
                    <a:pt x="315" y="257"/>
                    <a:pt x="332" y="241"/>
                    <a:pt x="351" y="224"/>
                  </a:cubicBezTo>
                  <a:cubicBezTo>
                    <a:pt x="382" y="196"/>
                    <a:pt x="415" y="169"/>
                    <a:pt x="449" y="145"/>
                  </a:cubicBezTo>
                  <a:close/>
                  <a:moveTo>
                    <a:pt x="3373" y="54"/>
                  </a:moveTo>
                  <a:cubicBezTo>
                    <a:pt x="3373" y="54"/>
                    <a:pt x="3372" y="55"/>
                    <a:pt x="3372" y="55"/>
                  </a:cubicBezTo>
                  <a:cubicBezTo>
                    <a:pt x="3229" y="116"/>
                    <a:pt x="3078" y="161"/>
                    <a:pt x="2931" y="205"/>
                  </a:cubicBezTo>
                  <a:cubicBezTo>
                    <a:pt x="2889" y="217"/>
                    <a:pt x="2850" y="230"/>
                    <a:pt x="2808" y="242"/>
                  </a:cubicBezTo>
                  <a:cubicBezTo>
                    <a:pt x="2599" y="307"/>
                    <a:pt x="2385" y="384"/>
                    <a:pt x="2209" y="513"/>
                  </a:cubicBezTo>
                  <a:lnTo>
                    <a:pt x="2227" y="513"/>
                  </a:lnTo>
                  <a:cubicBezTo>
                    <a:pt x="2400" y="390"/>
                    <a:pt x="2607" y="315"/>
                    <a:pt x="2812" y="251"/>
                  </a:cubicBezTo>
                  <a:cubicBezTo>
                    <a:pt x="2852" y="240"/>
                    <a:pt x="2892" y="227"/>
                    <a:pt x="2933" y="215"/>
                  </a:cubicBezTo>
                  <a:cubicBezTo>
                    <a:pt x="3084" y="170"/>
                    <a:pt x="3238" y="124"/>
                    <a:pt x="3382" y="61"/>
                  </a:cubicBezTo>
                  <a:lnTo>
                    <a:pt x="3383" y="61"/>
                  </a:lnTo>
                  <a:lnTo>
                    <a:pt x="3373" y="54"/>
                  </a:lnTo>
                  <a:close/>
                  <a:moveTo>
                    <a:pt x="3280" y="1"/>
                  </a:moveTo>
                  <a:lnTo>
                    <a:pt x="3234" y="3"/>
                  </a:lnTo>
                  <a:cubicBezTo>
                    <a:pt x="3163" y="23"/>
                    <a:pt x="3093" y="45"/>
                    <a:pt x="3025" y="70"/>
                  </a:cubicBezTo>
                  <a:cubicBezTo>
                    <a:pt x="2804" y="150"/>
                    <a:pt x="2590" y="251"/>
                    <a:pt x="2379" y="351"/>
                  </a:cubicBezTo>
                  <a:cubicBezTo>
                    <a:pt x="2256" y="410"/>
                    <a:pt x="2130" y="470"/>
                    <a:pt x="2002" y="525"/>
                  </a:cubicBezTo>
                  <a:lnTo>
                    <a:pt x="2031" y="524"/>
                  </a:lnTo>
                  <a:cubicBezTo>
                    <a:pt x="2151" y="471"/>
                    <a:pt x="2269" y="416"/>
                    <a:pt x="2385" y="361"/>
                  </a:cubicBezTo>
                  <a:cubicBezTo>
                    <a:pt x="2605" y="256"/>
                    <a:pt x="2830" y="149"/>
                    <a:pt x="3061" y="68"/>
                  </a:cubicBezTo>
                  <a:cubicBezTo>
                    <a:pt x="3133" y="43"/>
                    <a:pt x="3206" y="20"/>
                    <a:pt x="3280" y="1"/>
                  </a:cubicBezTo>
                  <a:close/>
                  <a:moveTo>
                    <a:pt x="3174" y="7"/>
                  </a:moveTo>
                  <a:lnTo>
                    <a:pt x="3143" y="8"/>
                  </a:lnTo>
                  <a:cubicBezTo>
                    <a:pt x="3079" y="34"/>
                    <a:pt x="3012" y="56"/>
                    <a:pt x="2945" y="75"/>
                  </a:cubicBezTo>
                  <a:cubicBezTo>
                    <a:pt x="2790" y="121"/>
                    <a:pt x="2630" y="152"/>
                    <a:pt x="2472" y="184"/>
                  </a:cubicBezTo>
                  <a:cubicBezTo>
                    <a:pt x="2431" y="192"/>
                    <a:pt x="2390" y="201"/>
                    <a:pt x="2350" y="209"/>
                  </a:cubicBezTo>
                  <a:cubicBezTo>
                    <a:pt x="2243" y="230"/>
                    <a:pt x="2131" y="256"/>
                    <a:pt x="2019" y="288"/>
                  </a:cubicBezTo>
                  <a:lnTo>
                    <a:pt x="2469" y="103"/>
                  </a:lnTo>
                  <a:lnTo>
                    <a:pt x="2630" y="36"/>
                  </a:lnTo>
                  <a:lnTo>
                    <a:pt x="2635" y="34"/>
                  </a:lnTo>
                  <a:lnTo>
                    <a:pt x="2635" y="34"/>
                  </a:lnTo>
                  <a:lnTo>
                    <a:pt x="2605" y="35"/>
                  </a:lnTo>
                  <a:lnTo>
                    <a:pt x="2437" y="104"/>
                  </a:lnTo>
                  <a:lnTo>
                    <a:pt x="1912" y="319"/>
                  </a:lnTo>
                  <a:cubicBezTo>
                    <a:pt x="1825" y="349"/>
                    <a:pt x="1741" y="383"/>
                    <a:pt x="1658" y="424"/>
                  </a:cubicBezTo>
                  <a:lnTo>
                    <a:pt x="1329" y="559"/>
                  </a:lnTo>
                  <a:lnTo>
                    <a:pt x="1329" y="559"/>
                  </a:lnTo>
                  <a:lnTo>
                    <a:pt x="1360" y="558"/>
                  </a:lnTo>
                  <a:lnTo>
                    <a:pt x="1578" y="468"/>
                  </a:lnTo>
                  <a:lnTo>
                    <a:pt x="1578" y="468"/>
                  </a:lnTo>
                  <a:cubicBezTo>
                    <a:pt x="1534" y="495"/>
                    <a:pt x="1491" y="523"/>
                    <a:pt x="1450" y="553"/>
                  </a:cubicBezTo>
                  <a:lnTo>
                    <a:pt x="1468" y="552"/>
                  </a:lnTo>
                  <a:cubicBezTo>
                    <a:pt x="1530" y="508"/>
                    <a:pt x="1595" y="468"/>
                    <a:pt x="1663" y="434"/>
                  </a:cubicBezTo>
                  <a:lnTo>
                    <a:pt x="1916" y="329"/>
                  </a:lnTo>
                  <a:cubicBezTo>
                    <a:pt x="2058" y="284"/>
                    <a:pt x="2204" y="247"/>
                    <a:pt x="2351" y="218"/>
                  </a:cubicBezTo>
                  <a:cubicBezTo>
                    <a:pt x="2392" y="210"/>
                    <a:pt x="2432" y="202"/>
                    <a:pt x="2473" y="194"/>
                  </a:cubicBezTo>
                  <a:cubicBezTo>
                    <a:pt x="2644" y="160"/>
                    <a:pt x="2819" y="124"/>
                    <a:pt x="2987" y="73"/>
                  </a:cubicBezTo>
                  <a:cubicBezTo>
                    <a:pt x="3051" y="53"/>
                    <a:pt x="3113" y="31"/>
                    <a:pt x="3174" y="7"/>
                  </a:cubicBezTo>
                  <a:close/>
                  <a:moveTo>
                    <a:pt x="653" y="135"/>
                  </a:moveTo>
                  <a:lnTo>
                    <a:pt x="638" y="136"/>
                  </a:lnTo>
                  <a:cubicBezTo>
                    <a:pt x="612" y="162"/>
                    <a:pt x="585" y="188"/>
                    <a:pt x="555" y="212"/>
                  </a:cubicBezTo>
                  <a:cubicBezTo>
                    <a:pt x="425" y="328"/>
                    <a:pt x="280" y="426"/>
                    <a:pt x="125" y="505"/>
                  </a:cubicBezTo>
                  <a:cubicBezTo>
                    <a:pt x="114" y="510"/>
                    <a:pt x="104" y="516"/>
                    <a:pt x="94" y="521"/>
                  </a:cubicBezTo>
                  <a:cubicBezTo>
                    <a:pt x="70" y="532"/>
                    <a:pt x="45" y="545"/>
                    <a:pt x="20" y="558"/>
                  </a:cubicBezTo>
                  <a:lnTo>
                    <a:pt x="20" y="570"/>
                  </a:lnTo>
                  <a:cubicBezTo>
                    <a:pt x="46" y="555"/>
                    <a:pt x="72" y="543"/>
                    <a:pt x="98" y="530"/>
                  </a:cubicBezTo>
                  <a:cubicBezTo>
                    <a:pt x="108" y="524"/>
                    <a:pt x="119" y="519"/>
                    <a:pt x="130" y="513"/>
                  </a:cubicBezTo>
                  <a:cubicBezTo>
                    <a:pt x="290" y="434"/>
                    <a:pt x="438" y="331"/>
                    <a:pt x="572" y="212"/>
                  </a:cubicBezTo>
                  <a:cubicBezTo>
                    <a:pt x="599" y="187"/>
                    <a:pt x="626" y="161"/>
                    <a:pt x="653" y="135"/>
                  </a:cubicBezTo>
                  <a:close/>
                  <a:moveTo>
                    <a:pt x="2490" y="41"/>
                  </a:moveTo>
                  <a:lnTo>
                    <a:pt x="2463" y="43"/>
                  </a:lnTo>
                  <a:cubicBezTo>
                    <a:pt x="2381" y="76"/>
                    <a:pt x="2298" y="101"/>
                    <a:pt x="2212" y="117"/>
                  </a:cubicBezTo>
                  <a:cubicBezTo>
                    <a:pt x="2142" y="132"/>
                    <a:pt x="2069" y="143"/>
                    <a:pt x="1997" y="154"/>
                  </a:cubicBezTo>
                  <a:cubicBezTo>
                    <a:pt x="1943" y="162"/>
                    <a:pt x="1886" y="170"/>
                    <a:pt x="1832" y="180"/>
                  </a:cubicBezTo>
                  <a:cubicBezTo>
                    <a:pt x="1483" y="244"/>
                    <a:pt x="1151" y="382"/>
                    <a:pt x="859" y="584"/>
                  </a:cubicBezTo>
                  <a:lnTo>
                    <a:pt x="878" y="583"/>
                  </a:lnTo>
                  <a:cubicBezTo>
                    <a:pt x="1166" y="386"/>
                    <a:pt x="1491" y="252"/>
                    <a:pt x="1834" y="190"/>
                  </a:cubicBezTo>
                  <a:cubicBezTo>
                    <a:pt x="1889" y="180"/>
                    <a:pt x="1944" y="171"/>
                    <a:pt x="1999" y="163"/>
                  </a:cubicBezTo>
                  <a:cubicBezTo>
                    <a:pt x="2090" y="150"/>
                    <a:pt x="2184" y="135"/>
                    <a:pt x="2273" y="114"/>
                  </a:cubicBezTo>
                  <a:cubicBezTo>
                    <a:pt x="2347" y="97"/>
                    <a:pt x="2420" y="74"/>
                    <a:pt x="2490" y="41"/>
                  </a:cubicBezTo>
                  <a:close/>
                  <a:moveTo>
                    <a:pt x="1702" y="81"/>
                  </a:moveTo>
                  <a:lnTo>
                    <a:pt x="1659" y="83"/>
                  </a:lnTo>
                  <a:cubicBezTo>
                    <a:pt x="1583" y="107"/>
                    <a:pt x="1507" y="132"/>
                    <a:pt x="1431" y="162"/>
                  </a:cubicBezTo>
                  <a:cubicBezTo>
                    <a:pt x="1144" y="271"/>
                    <a:pt x="873" y="417"/>
                    <a:pt x="622" y="596"/>
                  </a:cubicBezTo>
                  <a:lnTo>
                    <a:pt x="641" y="595"/>
                  </a:lnTo>
                  <a:cubicBezTo>
                    <a:pt x="895" y="415"/>
                    <a:pt x="1173" y="268"/>
                    <a:pt x="1464" y="161"/>
                  </a:cubicBezTo>
                  <a:cubicBezTo>
                    <a:pt x="1543" y="131"/>
                    <a:pt x="1622" y="104"/>
                    <a:pt x="1702" y="81"/>
                  </a:cubicBezTo>
                  <a:close/>
                  <a:moveTo>
                    <a:pt x="1156" y="109"/>
                  </a:moveTo>
                  <a:cubicBezTo>
                    <a:pt x="1129" y="136"/>
                    <a:pt x="1100" y="160"/>
                    <a:pt x="1069" y="183"/>
                  </a:cubicBezTo>
                  <a:cubicBezTo>
                    <a:pt x="972" y="256"/>
                    <a:pt x="858" y="311"/>
                    <a:pt x="747" y="365"/>
                  </a:cubicBezTo>
                  <a:cubicBezTo>
                    <a:pt x="607" y="435"/>
                    <a:pt x="464" y="504"/>
                    <a:pt x="350" y="609"/>
                  </a:cubicBezTo>
                  <a:lnTo>
                    <a:pt x="365" y="609"/>
                  </a:lnTo>
                  <a:cubicBezTo>
                    <a:pt x="477" y="510"/>
                    <a:pt x="616" y="442"/>
                    <a:pt x="752" y="375"/>
                  </a:cubicBezTo>
                  <a:cubicBezTo>
                    <a:pt x="867" y="318"/>
                    <a:pt x="986" y="261"/>
                    <a:pt x="1087" y="182"/>
                  </a:cubicBezTo>
                  <a:cubicBezTo>
                    <a:pt x="1117" y="160"/>
                    <a:pt x="1146" y="135"/>
                    <a:pt x="1171" y="109"/>
                  </a:cubicBezTo>
                  <a:close/>
                  <a:moveTo>
                    <a:pt x="952" y="120"/>
                  </a:moveTo>
                  <a:lnTo>
                    <a:pt x="926" y="121"/>
                  </a:lnTo>
                  <a:cubicBezTo>
                    <a:pt x="876" y="144"/>
                    <a:pt x="828" y="171"/>
                    <a:pt x="782" y="200"/>
                  </a:cubicBezTo>
                  <a:cubicBezTo>
                    <a:pt x="676" y="265"/>
                    <a:pt x="575" y="341"/>
                    <a:pt x="475" y="415"/>
                  </a:cubicBezTo>
                  <a:cubicBezTo>
                    <a:pt x="382" y="485"/>
                    <a:pt x="288" y="556"/>
                    <a:pt x="190" y="617"/>
                  </a:cubicBezTo>
                  <a:lnTo>
                    <a:pt x="211" y="617"/>
                  </a:lnTo>
                  <a:cubicBezTo>
                    <a:pt x="304" y="556"/>
                    <a:pt x="394" y="489"/>
                    <a:pt x="481" y="423"/>
                  </a:cubicBezTo>
                  <a:cubicBezTo>
                    <a:pt x="586" y="343"/>
                    <a:pt x="694" y="268"/>
                    <a:pt x="805" y="198"/>
                  </a:cubicBezTo>
                  <a:cubicBezTo>
                    <a:pt x="853" y="169"/>
                    <a:pt x="901" y="143"/>
                    <a:pt x="952" y="12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6"/>
            <p:cNvSpPr/>
            <p:nvPr/>
          </p:nvSpPr>
          <p:spPr>
            <a:xfrm>
              <a:off x="-3982534" y="1176744"/>
              <a:ext cx="841865" cy="130829"/>
            </a:xfrm>
            <a:custGeom>
              <a:avLst/>
              <a:gdLst/>
              <a:ahLst/>
              <a:cxnLst/>
              <a:rect l="l" t="t" r="r" b="b"/>
              <a:pathLst>
                <a:path w="3655" h="568" extrusionOk="0">
                  <a:moveTo>
                    <a:pt x="289" y="1"/>
                  </a:moveTo>
                  <a:lnTo>
                    <a:pt x="282" y="5"/>
                  </a:lnTo>
                  <a:lnTo>
                    <a:pt x="271" y="12"/>
                  </a:lnTo>
                  <a:lnTo>
                    <a:pt x="187" y="65"/>
                  </a:lnTo>
                  <a:lnTo>
                    <a:pt x="128" y="103"/>
                  </a:lnTo>
                  <a:lnTo>
                    <a:pt x="115" y="111"/>
                  </a:lnTo>
                  <a:lnTo>
                    <a:pt x="17" y="172"/>
                  </a:lnTo>
                  <a:lnTo>
                    <a:pt x="7" y="178"/>
                  </a:lnTo>
                  <a:lnTo>
                    <a:pt x="1" y="183"/>
                  </a:lnTo>
                  <a:lnTo>
                    <a:pt x="351" y="477"/>
                  </a:lnTo>
                  <a:lnTo>
                    <a:pt x="1393" y="506"/>
                  </a:lnTo>
                  <a:lnTo>
                    <a:pt x="1428" y="507"/>
                  </a:lnTo>
                  <a:lnTo>
                    <a:pt x="1539" y="511"/>
                  </a:lnTo>
                  <a:lnTo>
                    <a:pt x="1554" y="511"/>
                  </a:lnTo>
                  <a:lnTo>
                    <a:pt x="1840" y="518"/>
                  </a:lnTo>
                  <a:lnTo>
                    <a:pt x="1872" y="519"/>
                  </a:lnTo>
                  <a:lnTo>
                    <a:pt x="2284" y="531"/>
                  </a:lnTo>
                  <a:lnTo>
                    <a:pt x="2296" y="531"/>
                  </a:lnTo>
                  <a:lnTo>
                    <a:pt x="2517" y="537"/>
                  </a:lnTo>
                  <a:lnTo>
                    <a:pt x="2547" y="538"/>
                  </a:lnTo>
                  <a:lnTo>
                    <a:pt x="2904" y="547"/>
                  </a:lnTo>
                  <a:lnTo>
                    <a:pt x="2918" y="547"/>
                  </a:lnTo>
                  <a:lnTo>
                    <a:pt x="3138" y="554"/>
                  </a:lnTo>
                  <a:lnTo>
                    <a:pt x="3155" y="554"/>
                  </a:lnTo>
                  <a:lnTo>
                    <a:pt x="3373" y="560"/>
                  </a:lnTo>
                  <a:lnTo>
                    <a:pt x="3384" y="560"/>
                  </a:lnTo>
                  <a:lnTo>
                    <a:pt x="3601" y="566"/>
                  </a:lnTo>
                  <a:lnTo>
                    <a:pt x="3641" y="567"/>
                  </a:lnTo>
                  <a:lnTo>
                    <a:pt x="3654" y="110"/>
                  </a:lnTo>
                  <a:lnTo>
                    <a:pt x="3520" y="105"/>
                  </a:lnTo>
                  <a:lnTo>
                    <a:pt x="3507" y="105"/>
                  </a:lnTo>
                  <a:lnTo>
                    <a:pt x="3323" y="98"/>
                  </a:lnTo>
                  <a:lnTo>
                    <a:pt x="3306" y="98"/>
                  </a:lnTo>
                  <a:lnTo>
                    <a:pt x="3100" y="92"/>
                  </a:lnTo>
                  <a:lnTo>
                    <a:pt x="3085" y="92"/>
                  </a:lnTo>
                  <a:lnTo>
                    <a:pt x="2875" y="85"/>
                  </a:lnTo>
                  <a:lnTo>
                    <a:pt x="2852" y="85"/>
                  </a:lnTo>
                  <a:lnTo>
                    <a:pt x="2588" y="76"/>
                  </a:lnTo>
                  <a:lnTo>
                    <a:pt x="2569" y="76"/>
                  </a:lnTo>
                  <a:lnTo>
                    <a:pt x="2224" y="64"/>
                  </a:lnTo>
                  <a:lnTo>
                    <a:pt x="2191" y="63"/>
                  </a:lnTo>
                  <a:lnTo>
                    <a:pt x="1444" y="38"/>
                  </a:lnTo>
                  <a:lnTo>
                    <a:pt x="1382" y="37"/>
                  </a:lnTo>
                  <a:lnTo>
                    <a:pt x="1218" y="31"/>
                  </a:lnTo>
                  <a:lnTo>
                    <a:pt x="1186" y="31"/>
                  </a:lnTo>
                  <a:lnTo>
                    <a:pt x="709" y="15"/>
                  </a:lnTo>
                  <a:lnTo>
                    <a:pt x="665" y="14"/>
                  </a:lnTo>
                  <a:lnTo>
                    <a:pt x="629" y="12"/>
                  </a:lnTo>
                  <a:lnTo>
                    <a:pt x="593" y="11"/>
                  </a:lnTo>
                  <a:lnTo>
                    <a:pt x="289"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6"/>
            <p:cNvSpPr/>
            <p:nvPr/>
          </p:nvSpPr>
          <p:spPr>
            <a:xfrm>
              <a:off x="-3973781" y="1164536"/>
              <a:ext cx="833343" cy="125992"/>
            </a:xfrm>
            <a:custGeom>
              <a:avLst/>
              <a:gdLst/>
              <a:ahLst/>
              <a:cxnLst/>
              <a:rect l="l" t="t" r="r" b="b"/>
              <a:pathLst>
                <a:path w="3618" h="547" extrusionOk="0">
                  <a:moveTo>
                    <a:pt x="330" y="1"/>
                  </a:moveTo>
                  <a:lnTo>
                    <a:pt x="243" y="57"/>
                  </a:lnTo>
                  <a:lnTo>
                    <a:pt x="232" y="64"/>
                  </a:lnTo>
                  <a:lnTo>
                    <a:pt x="149" y="118"/>
                  </a:lnTo>
                  <a:lnTo>
                    <a:pt x="92" y="155"/>
                  </a:lnTo>
                  <a:lnTo>
                    <a:pt x="79" y="163"/>
                  </a:lnTo>
                  <a:lnTo>
                    <a:pt x="0" y="215"/>
                  </a:lnTo>
                  <a:lnTo>
                    <a:pt x="50" y="252"/>
                  </a:lnTo>
                  <a:lnTo>
                    <a:pt x="79" y="276"/>
                  </a:lnTo>
                  <a:lnTo>
                    <a:pt x="318" y="459"/>
                  </a:lnTo>
                  <a:lnTo>
                    <a:pt x="3606" y="546"/>
                  </a:lnTo>
                  <a:lnTo>
                    <a:pt x="3618" y="88"/>
                  </a:lnTo>
                  <a:lnTo>
                    <a:pt x="330"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6"/>
            <p:cNvSpPr/>
            <p:nvPr/>
          </p:nvSpPr>
          <p:spPr>
            <a:xfrm>
              <a:off x="-3962495" y="1164536"/>
              <a:ext cx="822057" cy="124840"/>
            </a:xfrm>
            <a:custGeom>
              <a:avLst/>
              <a:gdLst/>
              <a:ahLst/>
              <a:cxnLst/>
              <a:rect l="l" t="t" r="r" b="b"/>
              <a:pathLst>
                <a:path w="3569" h="542" extrusionOk="0">
                  <a:moveTo>
                    <a:pt x="3534" y="87"/>
                  </a:moveTo>
                  <a:lnTo>
                    <a:pt x="3534" y="87"/>
                  </a:lnTo>
                  <a:cubicBezTo>
                    <a:pt x="3546" y="94"/>
                    <a:pt x="3557" y="99"/>
                    <a:pt x="3569" y="107"/>
                  </a:cubicBezTo>
                  <a:lnTo>
                    <a:pt x="3569" y="95"/>
                  </a:lnTo>
                  <a:cubicBezTo>
                    <a:pt x="3565" y="92"/>
                    <a:pt x="3560" y="90"/>
                    <a:pt x="3556" y="88"/>
                  </a:cubicBezTo>
                  <a:lnTo>
                    <a:pt x="3534" y="87"/>
                  </a:lnTo>
                  <a:close/>
                  <a:moveTo>
                    <a:pt x="3356" y="82"/>
                  </a:moveTo>
                  <a:lnTo>
                    <a:pt x="3420" y="159"/>
                  </a:lnTo>
                  <a:lnTo>
                    <a:pt x="3563" y="331"/>
                  </a:lnTo>
                  <a:lnTo>
                    <a:pt x="3563" y="316"/>
                  </a:lnTo>
                  <a:lnTo>
                    <a:pt x="3433" y="161"/>
                  </a:lnTo>
                  <a:lnTo>
                    <a:pt x="3369" y="83"/>
                  </a:lnTo>
                  <a:lnTo>
                    <a:pt x="3356" y="82"/>
                  </a:lnTo>
                  <a:close/>
                  <a:moveTo>
                    <a:pt x="3118" y="76"/>
                  </a:moveTo>
                  <a:lnTo>
                    <a:pt x="3118" y="76"/>
                  </a:lnTo>
                  <a:cubicBezTo>
                    <a:pt x="3155" y="99"/>
                    <a:pt x="3188" y="125"/>
                    <a:pt x="3220" y="152"/>
                  </a:cubicBezTo>
                  <a:cubicBezTo>
                    <a:pt x="3239" y="169"/>
                    <a:pt x="3256" y="184"/>
                    <a:pt x="3273" y="201"/>
                  </a:cubicBezTo>
                  <a:cubicBezTo>
                    <a:pt x="3283" y="210"/>
                    <a:pt x="3293" y="219"/>
                    <a:pt x="3303" y="230"/>
                  </a:cubicBezTo>
                  <a:cubicBezTo>
                    <a:pt x="3384" y="305"/>
                    <a:pt x="3465" y="382"/>
                    <a:pt x="3560" y="431"/>
                  </a:cubicBezTo>
                  <a:lnTo>
                    <a:pt x="3560" y="419"/>
                  </a:lnTo>
                  <a:cubicBezTo>
                    <a:pt x="3469" y="371"/>
                    <a:pt x="3389" y="296"/>
                    <a:pt x="3310" y="223"/>
                  </a:cubicBezTo>
                  <a:cubicBezTo>
                    <a:pt x="3300" y="212"/>
                    <a:pt x="3290" y="203"/>
                    <a:pt x="3279" y="194"/>
                  </a:cubicBezTo>
                  <a:cubicBezTo>
                    <a:pt x="3265" y="181"/>
                    <a:pt x="3251" y="168"/>
                    <a:pt x="3236" y="154"/>
                  </a:cubicBezTo>
                  <a:cubicBezTo>
                    <a:pt x="3204" y="127"/>
                    <a:pt x="3171" y="101"/>
                    <a:pt x="3137" y="77"/>
                  </a:cubicBezTo>
                  <a:lnTo>
                    <a:pt x="3118" y="76"/>
                  </a:lnTo>
                  <a:close/>
                  <a:moveTo>
                    <a:pt x="1" y="251"/>
                  </a:moveTo>
                  <a:lnTo>
                    <a:pt x="31" y="276"/>
                  </a:lnTo>
                  <a:lnTo>
                    <a:pt x="396" y="424"/>
                  </a:lnTo>
                  <a:cubicBezTo>
                    <a:pt x="376" y="441"/>
                    <a:pt x="352" y="453"/>
                    <a:pt x="328" y="460"/>
                  </a:cubicBezTo>
                  <a:lnTo>
                    <a:pt x="354" y="460"/>
                  </a:lnTo>
                  <a:cubicBezTo>
                    <a:pt x="374" y="452"/>
                    <a:pt x="392" y="441"/>
                    <a:pt x="408" y="425"/>
                  </a:cubicBezTo>
                  <a:lnTo>
                    <a:pt x="414" y="419"/>
                  </a:lnTo>
                  <a:lnTo>
                    <a:pt x="236" y="348"/>
                  </a:lnTo>
                  <a:lnTo>
                    <a:pt x="1" y="251"/>
                  </a:lnTo>
                  <a:close/>
                  <a:moveTo>
                    <a:pt x="41" y="155"/>
                  </a:moveTo>
                  <a:lnTo>
                    <a:pt x="29" y="163"/>
                  </a:lnTo>
                  <a:lnTo>
                    <a:pt x="30" y="163"/>
                  </a:lnTo>
                  <a:cubicBezTo>
                    <a:pt x="78" y="174"/>
                    <a:pt x="127" y="187"/>
                    <a:pt x="174" y="202"/>
                  </a:cubicBezTo>
                  <a:lnTo>
                    <a:pt x="1052" y="479"/>
                  </a:lnTo>
                  <a:lnTo>
                    <a:pt x="1087" y="480"/>
                  </a:lnTo>
                  <a:lnTo>
                    <a:pt x="176" y="192"/>
                  </a:lnTo>
                  <a:cubicBezTo>
                    <a:pt x="131" y="178"/>
                    <a:pt x="87" y="165"/>
                    <a:pt x="42" y="155"/>
                  </a:cubicBezTo>
                  <a:close/>
                  <a:moveTo>
                    <a:pt x="194" y="56"/>
                  </a:moveTo>
                  <a:lnTo>
                    <a:pt x="183" y="64"/>
                  </a:lnTo>
                  <a:lnTo>
                    <a:pt x="184" y="64"/>
                  </a:lnTo>
                  <a:cubicBezTo>
                    <a:pt x="331" y="124"/>
                    <a:pt x="486" y="165"/>
                    <a:pt x="637" y="206"/>
                  </a:cubicBezTo>
                  <a:cubicBezTo>
                    <a:pt x="678" y="218"/>
                    <a:pt x="719" y="229"/>
                    <a:pt x="760" y="241"/>
                  </a:cubicBezTo>
                  <a:cubicBezTo>
                    <a:pt x="966" y="298"/>
                    <a:pt x="1176" y="369"/>
                    <a:pt x="1351" y="488"/>
                  </a:cubicBezTo>
                  <a:lnTo>
                    <a:pt x="1370" y="488"/>
                  </a:lnTo>
                  <a:cubicBezTo>
                    <a:pt x="1190" y="363"/>
                    <a:pt x="974" y="290"/>
                    <a:pt x="763" y="230"/>
                  </a:cubicBezTo>
                  <a:cubicBezTo>
                    <a:pt x="722" y="219"/>
                    <a:pt x="682" y="208"/>
                    <a:pt x="640" y="196"/>
                  </a:cubicBezTo>
                  <a:cubicBezTo>
                    <a:pt x="491" y="156"/>
                    <a:pt x="339" y="115"/>
                    <a:pt x="195" y="57"/>
                  </a:cubicBezTo>
                  <a:cubicBezTo>
                    <a:pt x="195" y="57"/>
                    <a:pt x="194" y="57"/>
                    <a:pt x="194" y="56"/>
                  </a:cubicBezTo>
                  <a:close/>
                  <a:moveTo>
                    <a:pt x="2916" y="70"/>
                  </a:moveTo>
                  <a:cubicBezTo>
                    <a:pt x="2943" y="96"/>
                    <a:pt x="2970" y="122"/>
                    <a:pt x="2998" y="145"/>
                  </a:cubicBezTo>
                  <a:cubicBezTo>
                    <a:pt x="3135" y="262"/>
                    <a:pt x="3286" y="359"/>
                    <a:pt x="3449" y="437"/>
                  </a:cubicBezTo>
                  <a:cubicBezTo>
                    <a:pt x="3459" y="442"/>
                    <a:pt x="3470" y="446"/>
                    <a:pt x="3480" y="451"/>
                  </a:cubicBezTo>
                  <a:cubicBezTo>
                    <a:pt x="3506" y="464"/>
                    <a:pt x="3532" y="476"/>
                    <a:pt x="3559" y="490"/>
                  </a:cubicBezTo>
                  <a:lnTo>
                    <a:pt x="3559" y="478"/>
                  </a:lnTo>
                  <a:cubicBezTo>
                    <a:pt x="3533" y="465"/>
                    <a:pt x="3509" y="453"/>
                    <a:pt x="3484" y="442"/>
                  </a:cubicBezTo>
                  <a:cubicBezTo>
                    <a:pt x="3473" y="437"/>
                    <a:pt x="3463" y="432"/>
                    <a:pt x="3452" y="428"/>
                  </a:cubicBezTo>
                  <a:cubicBezTo>
                    <a:pt x="3295" y="352"/>
                    <a:pt x="3148" y="258"/>
                    <a:pt x="3015" y="147"/>
                  </a:cubicBezTo>
                  <a:cubicBezTo>
                    <a:pt x="2985" y="122"/>
                    <a:pt x="2957" y="97"/>
                    <a:pt x="2930" y="71"/>
                  </a:cubicBezTo>
                  <a:lnTo>
                    <a:pt x="2916" y="70"/>
                  </a:lnTo>
                  <a:close/>
                  <a:moveTo>
                    <a:pt x="287" y="1"/>
                  </a:moveTo>
                  <a:lnTo>
                    <a:pt x="287" y="1"/>
                  </a:lnTo>
                  <a:cubicBezTo>
                    <a:pt x="361" y="18"/>
                    <a:pt x="435" y="40"/>
                    <a:pt x="506" y="63"/>
                  </a:cubicBezTo>
                  <a:cubicBezTo>
                    <a:pt x="740" y="138"/>
                    <a:pt x="967" y="239"/>
                    <a:pt x="1191" y="338"/>
                  </a:cubicBezTo>
                  <a:cubicBezTo>
                    <a:pt x="1308" y="391"/>
                    <a:pt x="1427" y="443"/>
                    <a:pt x="1548" y="493"/>
                  </a:cubicBezTo>
                  <a:lnTo>
                    <a:pt x="1578" y="493"/>
                  </a:lnTo>
                  <a:cubicBezTo>
                    <a:pt x="1448" y="441"/>
                    <a:pt x="1320" y="384"/>
                    <a:pt x="1196" y="329"/>
                  </a:cubicBezTo>
                  <a:cubicBezTo>
                    <a:pt x="983" y="234"/>
                    <a:pt x="766" y="137"/>
                    <a:pt x="544" y="64"/>
                  </a:cubicBezTo>
                  <a:cubicBezTo>
                    <a:pt x="475" y="41"/>
                    <a:pt x="404" y="20"/>
                    <a:pt x="332" y="2"/>
                  </a:cubicBezTo>
                  <a:lnTo>
                    <a:pt x="287" y="1"/>
                  </a:lnTo>
                  <a:close/>
                  <a:moveTo>
                    <a:pt x="391" y="4"/>
                  </a:moveTo>
                  <a:cubicBezTo>
                    <a:pt x="452" y="28"/>
                    <a:pt x="516" y="48"/>
                    <a:pt x="579" y="65"/>
                  </a:cubicBezTo>
                  <a:cubicBezTo>
                    <a:pt x="749" y="114"/>
                    <a:pt x="925" y="144"/>
                    <a:pt x="1097" y="175"/>
                  </a:cubicBezTo>
                  <a:cubicBezTo>
                    <a:pt x="1138" y="182"/>
                    <a:pt x="1178" y="189"/>
                    <a:pt x="1219" y="196"/>
                  </a:cubicBezTo>
                  <a:cubicBezTo>
                    <a:pt x="1367" y="221"/>
                    <a:pt x="1513" y="254"/>
                    <a:pt x="1656" y="296"/>
                  </a:cubicBezTo>
                  <a:lnTo>
                    <a:pt x="1913" y="393"/>
                  </a:lnTo>
                  <a:cubicBezTo>
                    <a:pt x="1981" y="426"/>
                    <a:pt x="2047" y="464"/>
                    <a:pt x="2110" y="508"/>
                  </a:cubicBezTo>
                  <a:lnTo>
                    <a:pt x="2128" y="508"/>
                  </a:lnTo>
                  <a:cubicBezTo>
                    <a:pt x="2086" y="478"/>
                    <a:pt x="2043" y="451"/>
                    <a:pt x="1999" y="426"/>
                  </a:cubicBezTo>
                  <a:lnTo>
                    <a:pt x="1999" y="426"/>
                  </a:lnTo>
                  <a:lnTo>
                    <a:pt x="2219" y="510"/>
                  </a:lnTo>
                  <a:lnTo>
                    <a:pt x="2249" y="511"/>
                  </a:lnTo>
                  <a:lnTo>
                    <a:pt x="1916" y="384"/>
                  </a:lnTo>
                  <a:cubicBezTo>
                    <a:pt x="1833" y="345"/>
                    <a:pt x="1747" y="312"/>
                    <a:pt x="1660" y="285"/>
                  </a:cubicBezTo>
                  <a:lnTo>
                    <a:pt x="1131" y="83"/>
                  </a:lnTo>
                  <a:lnTo>
                    <a:pt x="960" y="18"/>
                  </a:lnTo>
                  <a:lnTo>
                    <a:pt x="930" y="18"/>
                  </a:lnTo>
                  <a:lnTo>
                    <a:pt x="936" y="21"/>
                  </a:lnTo>
                  <a:lnTo>
                    <a:pt x="1099" y="83"/>
                  </a:lnTo>
                  <a:lnTo>
                    <a:pt x="1553" y="256"/>
                  </a:lnTo>
                  <a:cubicBezTo>
                    <a:pt x="1440" y="226"/>
                    <a:pt x="1328" y="205"/>
                    <a:pt x="1220" y="187"/>
                  </a:cubicBezTo>
                  <a:cubicBezTo>
                    <a:pt x="1180" y="178"/>
                    <a:pt x="1139" y="171"/>
                    <a:pt x="1098" y="164"/>
                  </a:cubicBezTo>
                  <a:cubicBezTo>
                    <a:pt x="939" y="137"/>
                    <a:pt x="778" y="109"/>
                    <a:pt x="622" y="68"/>
                  </a:cubicBezTo>
                  <a:cubicBezTo>
                    <a:pt x="555" y="50"/>
                    <a:pt x="488" y="29"/>
                    <a:pt x="422" y="5"/>
                  </a:cubicBezTo>
                  <a:lnTo>
                    <a:pt x="391" y="4"/>
                  </a:lnTo>
                  <a:close/>
                  <a:moveTo>
                    <a:pt x="1077" y="22"/>
                  </a:moveTo>
                  <a:lnTo>
                    <a:pt x="1077" y="22"/>
                  </a:lnTo>
                  <a:cubicBezTo>
                    <a:pt x="1147" y="52"/>
                    <a:pt x="1220" y="75"/>
                    <a:pt x="1295" y="90"/>
                  </a:cubicBezTo>
                  <a:cubicBezTo>
                    <a:pt x="1385" y="109"/>
                    <a:pt x="1479" y="122"/>
                    <a:pt x="1571" y="132"/>
                  </a:cubicBezTo>
                  <a:cubicBezTo>
                    <a:pt x="1625" y="139"/>
                    <a:pt x="1681" y="147"/>
                    <a:pt x="1736" y="155"/>
                  </a:cubicBezTo>
                  <a:cubicBezTo>
                    <a:pt x="2080" y="209"/>
                    <a:pt x="2409" y="335"/>
                    <a:pt x="2702" y="524"/>
                  </a:cubicBezTo>
                  <a:lnTo>
                    <a:pt x="2721" y="524"/>
                  </a:lnTo>
                  <a:cubicBezTo>
                    <a:pt x="2423" y="329"/>
                    <a:pt x="2088" y="199"/>
                    <a:pt x="1738" y="144"/>
                  </a:cubicBezTo>
                  <a:cubicBezTo>
                    <a:pt x="1682" y="136"/>
                    <a:pt x="1626" y="129"/>
                    <a:pt x="1572" y="122"/>
                  </a:cubicBezTo>
                  <a:cubicBezTo>
                    <a:pt x="1500" y="114"/>
                    <a:pt x="1427" y="104"/>
                    <a:pt x="1357" y="91"/>
                  </a:cubicBezTo>
                  <a:cubicBezTo>
                    <a:pt x="1270" y="77"/>
                    <a:pt x="1186" y="54"/>
                    <a:pt x="1105" y="23"/>
                  </a:cubicBezTo>
                  <a:lnTo>
                    <a:pt x="1077" y="22"/>
                  </a:lnTo>
                  <a:close/>
                  <a:moveTo>
                    <a:pt x="1866" y="43"/>
                  </a:moveTo>
                  <a:cubicBezTo>
                    <a:pt x="1946" y="64"/>
                    <a:pt x="2026" y="89"/>
                    <a:pt x="2104" y="116"/>
                  </a:cubicBezTo>
                  <a:cubicBezTo>
                    <a:pt x="2400" y="217"/>
                    <a:pt x="2680" y="356"/>
                    <a:pt x="2938" y="530"/>
                  </a:cubicBezTo>
                  <a:lnTo>
                    <a:pt x="2957" y="530"/>
                  </a:lnTo>
                  <a:cubicBezTo>
                    <a:pt x="2703" y="357"/>
                    <a:pt x="2428" y="218"/>
                    <a:pt x="2139" y="117"/>
                  </a:cubicBezTo>
                  <a:cubicBezTo>
                    <a:pt x="2062" y="89"/>
                    <a:pt x="1986" y="65"/>
                    <a:pt x="1907" y="43"/>
                  </a:cubicBezTo>
                  <a:close/>
                  <a:moveTo>
                    <a:pt x="2396" y="57"/>
                  </a:moveTo>
                  <a:cubicBezTo>
                    <a:pt x="2423" y="83"/>
                    <a:pt x="2453" y="107"/>
                    <a:pt x="2483" y="129"/>
                  </a:cubicBezTo>
                  <a:cubicBezTo>
                    <a:pt x="2585" y="204"/>
                    <a:pt x="2707" y="259"/>
                    <a:pt x="2823" y="314"/>
                  </a:cubicBezTo>
                  <a:cubicBezTo>
                    <a:pt x="2959" y="376"/>
                    <a:pt x="3100" y="441"/>
                    <a:pt x="3215" y="537"/>
                  </a:cubicBezTo>
                  <a:lnTo>
                    <a:pt x="3231" y="537"/>
                  </a:lnTo>
                  <a:cubicBezTo>
                    <a:pt x="3113" y="436"/>
                    <a:pt x="2969" y="369"/>
                    <a:pt x="2828" y="304"/>
                  </a:cubicBezTo>
                  <a:cubicBezTo>
                    <a:pt x="2715" y="251"/>
                    <a:pt x="2601" y="199"/>
                    <a:pt x="2501" y="129"/>
                  </a:cubicBezTo>
                  <a:cubicBezTo>
                    <a:pt x="2469" y="107"/>
                    <a:pt x="2440" y="83"/>
                    <a:pt x="2411" y="57"/>
                  </a:cubicBezTo>
                  <a:close/>
                  <a:moveTo>
                    <a:pt x="2616" y="63"/>
                  </a:moveTo>
                  <a:cubicBezTo>
                    <a:pt x="2667" y="84"/>
                    <a:pt x="2717" y="110"/>
                    <a:pt x="2765" y="138"/>
                  </a:cubicBezTo>
                  <a:cubicBezTo>
                    <a:pt x="2878" y="204"/>
                    <a:pt x="2988" y="277"/>
                    <a:pt x="3093" y="355"/>
                  </a:cubicBezTo>
                  <a:cubicBezTo>
                    <a:pt x="3183" y="418"/>
                    <a:pt x="3275" y="483"/>
                    <a:pt x="3370" y="542"/>
                  </a:cubicBezTo>
                  <a:lnTo>
                    <a:pt x="3390" y="542"/>
                  </a:lnTo>
                  <a:cubicBezTo>
                    <a:pt x="3290" y="482"/>
                    <a:pt x="3195" y="413"/>
                    <a:pt x="3099" y="346"/>
                  </a:cubicBezTo>
                  <a:cubicBezTo>
                    <a:pt x="2998" y="274"/>
                    <a:pt x="2895" y="201"/>
                    <a:pt x="2788" y="138"/>
                  </a:cubicBezTo>
                  <a:cubicBezTo>
                    <a:pt x="2741" y="110"/>
                    <a:pt x="2692" y="85"/>
                    <a:pt x="2643" y="63"/>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6"/>
            <p:cNvSpPr/>
            <p:nvPr/>
          </p:nvSpPr>
          <p:spPr>
            <a:xfrm>
              <a:off x="-4070521" y="1354331"/>
              <a:ext cx="3443241" cy="1179072"/>
            </a:xfrm>
            <a:custGeom>
              <a:avLst/>
              <a:gdLst/>
              <a:ahLst/>
              <a:cxnLst/>
              <a:rect l="l" t="t" r="r" b="b"/>
              <a:pathLst>
                <a:path w="14949" h="5119" extrusionOk="0">
                  <a:moveTo>
                    <a:pt x="13152" y="1"/>
                  </a:moveTo>
                  <a:cubicBezTo>
                    <a:pt x="12583" y="1"/>
                    <a:pt x="12012" y="38"/>
                    <a:pt x="11446" y="105"/>
                  </a:cubicBezTo>
                  <a:cubicBezTo>
                    <a:pt x="9943" y="280"/>
                    <a:pt x="8472" y="654"/>
                    <a:pt x="7014" y="1062"/>
                  </a:cubicBezTo>
                  <a:cubicBezTo>
                    <a:pt x="6636" y="1166"/>
                    <a:pt x="6259" y="1275"/>
                    <a:pt x="5883" y="1385"/>
                  </a:cubicBezTo>
                  <a:cubicBezTo>
                    <a:pt x="4456" y="1801"/>
                    <a:pt x="3038" y="2247"/>
                    <a:pt x="1627" y="2710"/>
                  </a:cubicBezTo>
                  <a:cubicBezTo>
                    <a:pt x="1129" y="2873"/>
                    <a:pt x="633" y="3037"/>
                    <a:pt x="138" y="3204"/>
                  </a:cubicBezTo>
                  <a:cubicBezTo>
                    <a:pt x="92" y="3219"/>
                    <a:pt x="46" y="3235"/>
                    <a:pt x="1" y="3250"/>
                  </a:cubicBezTo>
                  <a:cubicBezTo>
                    <a:pt x="4" y="3563"/>
                    <a:pt x="2" y="3851"/>
                    <a:pt x="15" y="4137"/>
                  </a:cubicBezTo>
                  <a:cubicBezTo>
                    <a:pt x="25" y="4441"/>
                    <a:pt x="61" y="4743"/>
                    <a:pt x="122" y="5041"/>
                  </a:cubicBezTo>
                  <a:cubicBezTo>
                    <a:pt x="159" y="5054"/>
                    <a:pt x="213" y="5118"/>
                    <a:pt x="240" y="5118"/>
                  </a:cubicBezTo>
                  <a:cubicBezTo>
                    <a:pt x="246" y="5118"/>
                    <a:pt x="251" y="5115"/>
                    <a:pt x="253" y="5106"/>
                  </a:cubicBezTo>
                  <a:lnTo>
                    <a:pt x="14949" y="5106"/>
                  </a:lnTo>
                  <a:lnTo>
                    <a:pt x="14949" y="136"/>
                  </a:lnTo>
                  <a:cubicBezTo>
                    <a:pt x="14356" y="43"/>
                    <a:pt x="13755" y="1"/>
                    <a:pt x="13152"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6"/>
            <p:cNvSpPr/>
            <p:nvPr/>
          </p:nvSpPr>
          <p:spPr>
            <a:xfrm>
              <a:off x="-7508700" y="2027594"/>
              <a:ext cx="6881414" cy="1088091"/>
            </a:xfrm>
            <a:custGeom>
              <a:avLst/>
              <a:gdLst/>
              <a:ahLst/>
              <a:cxnLst/>
              <a:rect l="l" t="t" r="r" b="b"/>
              <a:pathLst>
                <a:path w="29876" h="4724" extrusionOk="0">
                  <a:moveTo>
                    <a:pt x="9895" y="1"/>
                  </a:moveTo>
                  <a:cubicBezTo>
                    <a:pt x="7248" y="1"/>
                    <a:pt x="4631" y="289"/>
                    <a:pt x="2103" y="1014"/>
                  </a:cubicBezTo>
                  <a:cubicBezTo>
                    <a:pt x="1394" y="1216"/>
                    <a:pt x="693" y="1454"/>
                    <a:pt x="1" y="1729"/>
                  </a:cubicBezTo>
                  <a:lnTo>
                    <a:pt x="1" y="4724"/>
                  </a:lnTo>
                  <a:lnTo>
                    <a:pt x="27857" y="4724"/>
                  </a:lnTo>
                  <a:cubicBezTo>
                    <a:pt x="27850" y="4719"/>
                    <a:pt x="27841" y="4713"/>
                    <a:pt x="27834" y="4707"/>
                  </a:cubicBezTo>
                  <a:lnTo>
                    <a:pt x="27834" y="4707"/>
                  </a:lnTo>
                  <a:lnTo>
                    <a:pt x="29876" y="4710"/>
                  </a:lnTo>
                  <a:lnTo>
                    <a:pt x="29876" y="1986"/>
                  </a:lnTo>
                  <a:lnTo>
                    <a:pt x="29797" y="1986"/>
                  </a:lnTo>
                  <a:cubicBezTo>
                    <a:pt x="29652" y="1989"/>
                    <a:pt x="29508" y="1990"/>
                    <a:pt x="29363" y="1990"/>
                  </a:cubicBezTo>
                  <a:cubicBezTo>
                    <a:pt x="28820" y="1990"/>
                    <a:pt x="28275" y="1974"/>
                    <a:pt x="27730" y="1947"/>
                  </a:cubicBezTo>
                  <a:cubicBezTo>
                    <a:pt x="25129" y="1819"/>
                    <a:pt x="22503" y="1417"/>
                    <a:pt x="19899" y="1014"/>
                  </a:cubicBezTo>
                  <a:cubicBezTo>
                    <a:pt x="18793" y="843"/>
                    <a:pt x="17690" y="672"/>
                    <a:pt x="16595" y="521"/>
                  </a:cubicBezTo>
                  <a:cubicBezTo>
                    <a:pt x="16047" y="443"/>
                    <a:pt x="15503" y="374"/>
                    <a:pt x="14959" y="312"/>
                  </a:cubicBezTo>
                  <a:cubicBezTo>
                    <a:pt x="13270" y="117"/>
                    <a:pt x="11576" y="1"/>
                    <a:pt x="9895" y="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6"/>
            <p:cNvSpPr/>
            <p:nvPr/>
          </p:nvSpPr>
          <p:spPr>
            <a:xfrm>
              <a:off x="-3063967" y="-10393"/>
              <a:ext cx="2930751" cy="2321752"/>
            </a:xfrm>
            <a:custGeom>
              <a:avLst/>
              <a:gdLst/>
              <a:ahLst/>
              <a:cxnLst/>
              <a:rect l="l" t="t" r="r" b="b"/>
              <a:pathLst>
                <a:path w="12724" h="10080" extrusionOk="0">
                  <a:moveTo>
                    <a:pt x="12090" y="1"/>
                  </a:moveTo>
                  <a:cubicBezTo>
                    <a:pt x="11620" y="1"/>
                    <a:pt x="11145" y="40"/>
                    <a:pt x="10672" y="113"/>
                  </a:cubicBezTo>
                  <a:cubicBezTo>
                    <a:pt x="9606" y="282"/>
                    <a:pt x="8546" y="625"/>
                    <a:pt x="7557" y="1099"/>
                  </a:cubicBezTo>
                  <a:cubicBezTo>
                    <a:pt x="7537" y="1108"/>
                    <a:pt x="7517" y="1118"/>
                    <a:pt x="7498" y="1127"/>
                  </a:cubicBezTo>
                  <a:cubicBezTo>
                    <a:pt x="7493" y="1129"/>
                    <a:pt x="7488" y="1132"/>
                    <a:pt x="7484" y="1134"/>
                  </a:cubicBezTo>
                  <a:cubicBezTo>
                    <a:pt x="7345" y="1201"/>
                    <a:pt x="7209" y="1271"/>
                    <a:pt x="7073" y="1342"/>
                  </a:cubicBezTo>
                  <a:cubicBezTo>
                    <a:pt x="6910" y="1429"/>
                    <a:pt x="6750" y="1520"/>
                    <a:pt x="6592" y="1613"/>
                  </a:cubicBezTo>
                  <a:cubicBezTo>
                    <a:pt x="5932" y="2002"/>
                    <a:pt x="5311" y="2455"/>
                    <a:pt x="4739" y="2964"/>
                  </a:cubicBezTo>
                  <a:cubicBezTo>
                    <a:pt x="3400" y="4165"/>
                    <a:pt x="2425" y="5767"/>
                    <a:pt x="1371" y="7215"/>
                  </a:cubicBezTo>
                  <a:cubicBezTo>
                    <a:pt x="888" y="7879"/>
                    <a:pt x="391" y="8607"/>
                    <a:pt x="0" y="9331"/>
                  </a:cubicBezTo>
                  <a:lnTo>
                    <a:pt x="119" y="9311"/>
                  </a:lnTo>
                  <a:cubicBezTo>
                    <a:pt x="231" y="9294"/>
                    <a:pt x="341" y="9280"/>
                    <a:pt x="449" y="9270"/>
                  </a:cubicBezTo>
                  <a:cubicBezTo>
                    <a:pt x="539" y="9262"/>
                    <a:pt x="627" y="9256"/>
                    <a:pt x="714" y="9254"/>
                  </a:cubicBezTo>
                  <a:cubicBezTo>
                    <a:pt x="741" y="9254"/>
                    <a:pt x="769" y="9253"/>
                    <a:pt x="796" y="9253"/>
                  </a:cubicBezTo>
                  <a:cubicBezTo>
                    <a:pt x="821" y="9252"/>
                    <a:pt x="845" y="9252"/>
                    <a:pt x="869" y="9252"/>
                  </a:cubicBezTo>
                  <a:cubicBezTo>
                    <a:pt x="962" y="9252"/>
                    <a:pt x="1053" y="9256"/>
                    <a:pt x="1143" y="9262"/>
                  </a:cubicBezTo>
                  <a:cubicBezTo>
                    <a:pt x="2369" y="9342"/>
                    <a:pt x="3191" y="9910"/>
                    <a:pt x="3374" y="10049"/>
                  </a:cubicBezTo>
                  <a:cubicBezTo>
                    <a:pt x="3377" y="10051"/>
                    <a:pt x="3380" y="10053"/>
                    <a:pt x="3382" y="10056"/>
                  </a:cubicBezTo>
                  <a:cubicBezTo>
                    <a:pt x="3389" y="10059"/>
                    <a:pt x="3394" y="10064"/>
                    <a:pt x="3399" y="10068"/>
                  </a:cubicBezTo>
                  <a:cubicBezTo>
                    <a:pt x="3401" y="10070"/>
                    <a:pt x="3403" y="10072"/>
                    <a:pt x="3407" y="10073"/>
                  </a:cubicBezTo>
                  <a:lnTo>
                    <a:pt x="3413" y="10079"/>
                  </a:lnTo>
                  <a:lnTo>
                    <a:pt x="3453" y="10077"/>
                  </a:lnTo>
                  <a:lnTo>
                    <a:pt x="5515" y="9989"/>
                  </a:lnTo>
                  <a:lnTo>
                    <a:pt x="5594" y="9985"/>
                  </a:lnTo>
                  <a:lnTo>
                    <a:pt x="5645" y="9984"/>
                  </a:lnTo>
                  <a:lnTo>
                    <a:pt x="5693" y="9982"/>
                  </a:lnTo>
                  <a:lnTo>
                    <a:pt x="12724" y="9683"/>
                  </a:lnTo>
                  <a:lnTo>
                    <a:pt x="12724" y="25"/>
                  </a:lnTo>
                  <a:cubicBezTo>
                    <a:pt x="12715" y="25"/>
                    <a:pt x="12706" y="24"/>
                    <a:pt x="12698" y="23"/>
                  </a:cubicBezTo>
                  <a:cubicBezTo>
                    <a:pt x="12496" y="8"/>
                    <a:pt x="12293" y="1"/>
                    <a:pt x="12090"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6"/>
            <p:cNvSpPr/>
            <p:nvPr/>
          </p:nvSpPr>
          <p:spPr>
            <a:xfrm>
              <a:off x="-3063967" y="-16612"/>
              <a:ext cx="2930751" cy="2327971"/>
            </a:xfrm>
            <a:custGeom>
              <a:avLst/>
              <a:gdLst/>
              <a:ahLst/>
              <a:cxnLst/>
              <a:rect l="l" t="t" r="r" b="b"/>
              <a:pathLst>
                <a:path w="12724" h="10107" extrusionOk="0">
                  <a:moveTo>
                    <a:pt x="12724" y="52"/>
                  </a:moveTo>
                  <a:lnTo>
                    <a:pt x="12724" y="9710"/>
                  </a:lnTo>
                  <a:lnTo>
                    <a:pt x="5693" y="10009"/>
                  </a:lnTo>
                  <a:lnTo>
                    <a:pt x="5645" y="10011"/>
                  </a:lnTo>
                  <a:lnTo>
                    <a:pt x="5594" y="10012"/>
                  </a:lnTo>
                  <a:lnTo>
                    <a:pt x="5515" y="10016"/>
                  </a:lnTo>
                  <a:lnTo>
                    <a:pt x="3453" y="10104"/>
                  </a:lnTo>
                  <a:lnTo>
                    <a:pt x="3413" y="10106"/>
                  </a:lnTo>
                  <a:lnTo>
                    <a:pt x="3413" y="10106"/>
                  </a:lnTo>
                  <a:lnTo>
                    <a:pt x="3407" y="10100"/>
                  </a:lnTo>
                  <a:cubicBezTo>
                    <a:pt x="3403" y="10099"/>
                    <a:pt x="3401" y="10097"/>
                    <a:pt x="3399" y="10095"/>
                  </a:cubicBezTo>
                  <a:cubicBezTo>
                    <a:pt x="3394" y="10091"/>
                    <a:pt x="3389" y="10086"/>
                    <a:pt x="3382" y="10083"/>
                  </a:cubicBezTo>
                  <a:cubicBezTo>
                    <a:pt x="3380" y="10080"/>
                    <a:pt x="3377" y="10078"/>
                    <a:pt x="3374" y="10076"/>
                  </a:cubicBezTo>
                  <a:cubicBezTo>
                    <a:pt x="3191" y="9937"/>
                    <a:pt x="2369" y="9369"/>
                    <a:pt x="1143" y="9289"/>
                  </a:cubicBezTo>
                  <a:cubicBezTo>
                    <a:pt x="1030" y="9281"/>
                    <a:pt x="915" y="9277"/>
                    <a:pt x="796" y="9280"/>
                  </a:cubicBezTo>
                  <a:cubicBezTo>
                    <a:pt x="769" y="9280"/>
                    <a:pt x="741" y="9281"/>
                    <a:pt x="714" y="9281"/>
                  </a:cubicBezTo>
                  <a:cubicBezTo>
                    <a:pt x="627" y="9283"/>
                    <a:pt x="539" y="9289"/>
                    <a:pt x="449" y="9297"/>
                  </a:cubicBezTo>
                  <a:cubicBezTo>
                    <a:pt x="341" y="9307"/>
                    <a:pt x="231" y="9321"/>
                    <a:pt x="119" y="9338"/>
                  </a:cubicBezTo>
                  <a:lnTo>
                    <a:pt x="0" y="9358"/>
                  </a:lnTo>
                  <a:cubicBezTo>
                    <a:pt x="391" y="8634"/>
                    <a:pt x="888" y="7906"/>
                    <a:pt x="1371" y="7242"/>
                  </a:cubicBezTo>
                  <a:cubicBezTo>
                    <a:pt x="2425" y="5794"/>
                    <a:pt x="3400" y="4192"/>
                    <a:pt x="4739" y="2991"/>
                  </a:cubicBezTo>
                  <a:cubicBezTo>
                    <a:pt x="5311" y="2482"/>
                    <a:pt x="5932" y="2029"/>
                    <a:pt x="6592" y="1640"/>
                  </a:cubicBezTo>
                  <a:cubicBezTo>
                    <a:pt x="6750" y="1547"/>
                    <a:pt x="6910" y="1456"/>
                    <a:pt x="7073" y="1369"/>
                  </a:cubicBezTo>
                  <a:cubicBezTo>
                    <a:pt x="7209" y="1298"/>
                    <a:pt x="7345" y="1228"/>
                    <a:pt x="7484" y="1161"/>
                  </a:cubicBezTo>
                  <a:cubicBezTo>
                    <a:pt x="7488" y="1159"/>
                    <a:pt x="7493" y="1156"/>
                    <a:pt x="7498" y="1154"/>
                  </a:cubicBezTo>
                  <a:cubicBezTo>
                    <a:pt x="7517" y="1145"/>
                    <a:pt x="7537" y="1135"/>
                    <a:pt x="7557" y="1126"/>
                  </a:cubicBezTo>
                  <a:cubicBezTo>
                    <a:pt x="8546" y="652"/>
                    <a:pt x="9606" y="309"/>
                    <a:pt x="10672" y="140"/>
                  </a:cubicBezTo>
                  <a:cubicBezTo>
                    <a:pt x="11350" y="35"/>
                    <a:pt x="12031" y="1"/>
                    <a:pt x="12698" y="50"/>
                  </a:cubicBezTo>
                  <a:cubicBezTo>
                    <a:pt x="12706" y="51"/>
                    <a:pt x="12715" y="52"/>
                    <a:pt x="12724" y="52"/>
                  </a:cubicBezTo>
                  <a:close/>
                </a:path>
              </a:pathLst>
            </a:custGeom>
            <a:gradFill>
              <a:gsLst>
                <a:gs pos="0">
                  <a:schemeClr val="accent1"/>
                </a:gs>
                <a:gs pos="100000">
                  <a:srgbClr val="EE942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6"/>
            <p:cNvSpPr/>
            <p:nvPr/>
          </p:nvSpPr>
          <p:spPr>
            <a:xfrm>
              <a:off x="-2960777" y="336258"/>
              <a:ext cx="1495319" cy="1788762"/>
            </a:xfrm>
            <a:custGeom>
              <a:avLst/>
              <a:gdLst/>
              <a:ahLst/>
              <a:cxnLst/>
              <a:rect l="l" t="t" r="r" b="b"/>
              <a:pathLst>
                <a:path w="6492" h="7766" extrusionOk="0">
                  <a:moveTo>
                    <a:pt x="6491" y="1"/>
                  </a:moveTo>
                  <a:lnTo>
                    <a:pt x="6491" y="1"/>
                  </a:lnTo>
                  <a:cubicBezTo>
                    <a:pt x="6360" y="57"/>
                    <a:pt x="4222" y="1004"/>
                    <a:pt x="2287" y="4059"/>
                  </a:cubicBezTo>
                  <a:cubicBezTo>
                    <a:pt x="822" y="6372"/>
                    <a:pt x="218" y="7388"/>
                    <a:pt x="0" y="7765"/>
                  </a:cubicBezTo>
                  <a:cubicBezTo>
                    <a:pt x="91" y="7757"/>
                    <a:pt x="179" y="7751"/>
                    <a:pt x="265" y="7749"/>
                  </a:cubicBezTo>
                  <a:cubicBezTo>
                    <a:pt x="265" y="7749"/>
                    <a:pt x="3998" y="1165"/>
                    <a:pt x="6491"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6"/>
            <p:cNvSpPr/>
            <p:nvPr/>
          </p:nvSpPr>
          <p:spPr>
            <a:xfrm>
              <a:off x="-2880622" y="310000"/>
              <a:ext cx="1461229" cy="2007117"/>
            </a:xfrm>
            <a:custGeom>
              <a:avLst/>
              <a:gdLst/>
              <a:ahLst/>
              <a:cxnLst/>
              <a:rect l="l" t="t" r="r" b="b"/>
              <a:pathLst>
                <a:path w="6344" h="8714" extrusionOk="0">
                  <a:moveTo>
                    <a:pt x="6343" y="1"/>
                  </a:moveTo>
                  <a:lnTo>
                    <a:pt x="6343" y="1"/>
                  </a:lnTo>
                  <a:cubicBezTo>
                    <a:pt x="6329" y="9"/>
                    <a:pt x="6314" y="16"/>
                    <a:pt x="6300" y="24"/>
                  </a:cubicBezTo>
                  <a:cubicBezTo>
                    <a:pt x="6152" y="103"/>
                    <a:pt x="6006" y="185"/>
                    <a:pt x="5862" y="270"/>
                  </a:cubicBezTo>
                  <a:cubicBezTo>
                    <a:pt x="4549" y="1287"/>
                    <a:pt x="2072" y="3438"/>
                    <a:pt x="33" y="7755"/>
                  </a:cubicBezTo>
                  <a:lnTo>
                    <a:pt x="0" y="7861"/>
                  </a:lnTo>
                  <a:cubicBezTo>
                    <a:pt x="15" y="7860"/>
                    <a:pt x="30" y="7860"/>
                    <a:pt x="45" y="7860"/>
                  </a:cubicBezTo>
                  <a:cubicBezTo>
                    <a:pt x="148" y="7860"/>
                    <a:pt x="249" y="7864"/>
                    <a:pt x="347" y="7870"/>
                  </a:cubicBezTo>
                  <a:cubicBezTo>
                    <a:pt x="581" y="7885"/>
                    <a:pt x="813" y="7919"/>
                    <a:pt x="1042" y="7972"/>
                  </a:cubicBezTo>
                  <a:cubicBezTo>
                    <a:pt x="1053" y="7975"/>
                    <a:pt x="1065" y="7977"/>
                    <a:pt x="1075" y="7980"/>
                  </a:cubicBezTo>
                  <a:cubicBezTo>
                    <a:pt x="1895" y="8174"/>
                    <a:pt x="2435" y="8548"/>
                    <a:pt x="2578" y="8658"/>
                  </a:cubicBezTo>
                  <a:cubicBezTo>
                    <a:pt x="2581" y="8660"/>
                    <a:pt x="2584" y="8662"/>
                    <a:pt x="2586" y="8664"/>
                  </a:cubicBezTo>
                  <a:cubicBezTo>
                    <a:pt x="2593" y="8668"/>
                    <a:pt x="2598" y="8673"/>
                    <a:pt x="2603" y="8677"/>
                  </a:cubicBezTo>
                  <a:cubicBezTo>
                    <a:pt x="2605" y="8679"/>
                    <a:pt x="2607" y="8680"/>
                    <a:pt x="2611" y="8682"/>
                  </a:cubicBezTo>
                  <a:cubicBezTo>
                    <a:pt x="2613" y="8685"/>
                    <a:pt x="2616" y="8686"/>
                    <a:pt x="2618" y="8688"/>
                  </a:cubicBezTo>
                  <a:cubicBezTo>
                    <a:pt x="2627" y="8695"/>
                    <a:pt x="2637" y="8701"/>
                    <a:pt x="2644" y="8707"/>
                  </a:cubicBezTo>
                  <a:lnTo>
                    <a:pt x="2653" y="8713"/>
                  </a:lnTo>
                  <a:cubicBezTo>
                    <a:pt x="2654" y="8705"/>
                    <a:pt x="2656" y="8695"/>
                    <a:pt x="2658" y="8686"/>
                  </a:cubicBezTo>
                  <a:cubicBezTo>
                    <a:pt x="2908" y="7209"/>
                    <a:pt x="3857" y="2624"/>
                    <a:pt x="6327" y="20"/>
                  </a:cubicBezTo>
                  <a:cubicBezTo>
                    <a:pt x="6331" y="14"/>
                    <a:pt x="6337" y="7"/>
                    <a:pt x="6343"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6"/>
            <p:cNvSpPr/>
            <p:nvPr/>
          </p:nvSpPr>
          <p:spPr>
            <a:xfrm>
              <a:off x="-2640845" y="308849"/>
              <a:ext cx="1223296" cy="1839435"/>
            </a:xfrm>
            <a:custGeom>
              <a:avLst/>
              <a:gdLst/>
              <a:ahLst/>
              <a:cxnLst/>
              <a:rect l="l" t="t" r="r" b="b"/>
              <a:pathLst>
                <a:path w="5311" h="7986" extrusionOk="0">
                  <a:moveTo>
                    <a:pt x="5307" y="1"/>
                  </a:moveTo>
                  <a:cubicBezTo>
                    <a:pt x="5290" y="10"/>
                    <a:pt x="5274" y="20"/>
                    <a:pt x="5259" y="30"/>
                  </a:cubicBezTo>
                  <a:cubicBezTo>
                    <a:pt x="4925" y="236"/>
                    <a:pt x="4611" y="476"/>
                    <a:pt x="4314" y="734"/>
                  </a:cubicBezTo>
                  <a:lnTo>
                    <a:pt x="4085" y="941"/>
                  </a:lnTo>
                  <a:lnTo>
                    <a:pt x="3865" y="1158"/>
                  </a:lnTo>
                  <a:cubicBezTo>
                    <a:pt x="3791" y="1230"/>
                    <a:pt x="3724" y="1307"/>
                    <a:pt x="3652" y="1383"/>
                  </a:cubicBezTo>
                  <a:lnTo>
                    <a:pt x="3548" y="1496"/>
                  </a:lnTo>
                  <a:cubicBezTo>
                    <a:pt x="3512" y="1533"/>
                    <a:pt x="3480" y="1573"/>
                    <a:pt x="3445" y="1612"/>
                  </a:cubicBezTo>
                  <a:cubicBezTo>
                    <a:pt x="3174" y="1921"/>
                    <a:pt x="2919" y="2246"/>
                    <a:pt x="2681" y="2582"/>
                  </a:cubicBezTo>
                  <a:cubicBezTo>
                    <a:pt x="2440" y="2917"/>
                    <a:pt x="2217" y="3263"/>
                    <a:pt x="2003" y="3615"/>
                  </a:cubicBezTo>
                  <a:cubicBezTo>
                    <a:pt x="1894" y="3791"/>
                    <a:pt x="1792" y="3970"/>
                    <a:pt x="1690" y="4148"/>
                  </a:cubicBezTo>
                  <a:cubicBezTo>
                    <a:pt x="1590" y="4328"/>
                    <a:pt x="1491" y="4508"/>
                    <a:pt x="1397" y="4692"/>
                  </a:cubicBezTo>
                  <a:cubicBezTo>
                    <a:pt x="1205" y="5057"/>
                    <a:pt x="1024" y="5427"/>
                    <a:pt x="853" y="5801"/>
                  </a:cubicBezTo>
                  <a:cubicBezTo>
                    <a:pt x="534" y="6512"/>
                    <a:pt x="241" y="7236"/>
                    <a:pt x="0" y="7977"/>
                  </a:cubicBezTo>
                  <a:cubicBezTo>
                    <a:pt x="12" y="7980"/>
                    <a:pt x="22" y="7983"/>
                    <a:pt x="34" y="7985"/>
                  </a:cubicBezTo>
                  <a:cubicBezTo>
                    <a:pt x="160" y="7642"/>
                    <a:pt x="295" y="7302"/>
                    <a:pt x="436" y="6965"/>
                  </a:cubicBezTo>
                  <a:cubicBezTo>
                    <a:pt x="593" y="6585"/>
                    <a:pt x="759" y="6210"/>
                    <a:pt x="934" y="5838"/>
                  </a:cubicBezTo>
                  <a:cubicBezTo>
                    <a:pt x="1278" y="5094"/>
                    <a:pt x="1662" y="4367"/>
                    <a:pt x="2081" y="3663"/>
                  </a:cubicBezTo>
                  <a:cubicBezTo>
                    <a:pt x="2292" y="3311"/>
                    <a:pt x="2512" y="2964"/>
                    <a:pt x="2748" y="2630"/>
                  </a:cubicBezTo>
                  <a:cubicBezTo>
                    <a:pt x="2986" y="2296"/>
                    <a:pt x="3230" y="1967"/>
                    <a:pt x="3496" y="1656"/>
                  </a:cubicBezTo>
                  <a:cubicBezTo>
                    <a:pt x="4018" y="1037"/>
                    <a:pt x="4608" y="473"/>
                    <a:pt x="5285" y="25"/>
                  </a:cubicBezTo>
                  <a:cubicBezTo>
                    <a:pt x="5293" y="19"/>
                    <a:pt x="5302" y="13"/>
                    <a:pt x="5310" y="7"/>
                  </a:cubicBezTo>
                  <a:lnTo>
                    <a:pt x="5307" y="1"/>
                  </a:lnTo>
                  <a:close/>
                </a:path>
              </a:pathLst>
            </a:custGeom>
            <a:solidFill>
              <a:srgbClr val="2F22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6"/>
            <p:cNvSpPr/>
            <p:nvPr/>
          </p:nvSpPr>
          <p:spPr>
            <a:xfrm>
              <a:off x="-4973196" y="1713420"/>
              <a:ext cx="468496" cy="204996"/>
            </a:xfrm>
            <a:custGeom>
              <a:avLst/>
              <a:gdLst/>
              <a:ahLst/>
              <a:cxnLst/>
              <a:rect l="l" t="t" r="r" b="b"/>
              <a:pathLst>
                <a:path w="2034" h="890" extrusionOk="0">
                  <a:moveTo>
                    <a:pt x="91" y="0"/>
                  </a:moveTo>
                  <a:lnTo>
                    <a:pt x="0" y="300"/>
                  </a:lnTo>
                  <a:lnTo>
                    <a:pt x="1943" y="889"/>
                  </a:lnTo>
                  <a:lnTo>
                    <a:pt x="2033" y="589"/>
                  </a:lnTo>
                  <a:lnTo>
                    <a:pt x="91" y="0"/>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6"/>
            <p:cNvSpPr/>
            <p:nvPr/>
          </p:nvSpPr>
          <p:spPr>
            <a:xfrm>
              <a:off x="-4973196" y="1713420"/>
              <a:ext cx="468496" cy="204996"/>
            </a:xfrm>
            <a:custGeom>
              <a:avLst/>
              <a:gdLst/>
              <a:ahLst/>
              <a:cxnLst/>
              <a:rect l="l" t="t" r="r" b="b"/>
              <a:pathLst>
                <a:path w="2034" h="890" extrusionOk="0">
                  <a:moveTo>
                    <a:pt x="0" y="300"/>
                  </a:moveTo>
                  <a:lnTo>
                    <a:pt x="91" y="0"/>
                  </a:lnTo>
                  <a:lnTo>
                    <a:pt x="2033" y="589"/>
                  </a:lnTo>
                  <a:lnTo>
                    <a:pt x="1943" y="889"/>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6"/>
            <p:cNvSpPr/>
            <p:nvPr/>
          </p:nvSpPr>
          <p:spPr>
            <a:xfrm>
              <a:off x="-4792384" y="1760638"/>
              <a:ext cx="286534" cy="93515"/>
            </a:xfrm>
            <a:custGeom>
              <a:avLst/>
              <a:gdLst/>
              <a:ahLst/>
              <a:cxnLst/>
              <a:rect l="l" t="t" r="r" b="b"/>
              <a:pathLst>
                <a:path w="1244" h="406" extrusionOk="0">
                  <a:moveTo>
                    <a:pt x="1" y="1"/>
                  </a:moveTo>
                  <a:lnTo>
                    <a:pt x="95" y="47"/>
                  </a:lnTo>
                  <a:cubicBezTo>
                    <a:pt x="247" y="120"/>
                    <a:pt x="404" y="197"/>
                    <a:pt x="564" y="256"/>
                  </a:cubicBezTo>
                  <a:cubicBezTo>
                    <a:pt x="783" y="337"/>
                    <a:pt x="1011" y="388"/>
                    <a:pt x="1243" y="405"/>
                  </a:cubicBezTo>
                  <a:lnTo>
                    <a:pt x="1244" y="400"/>
                  </a:lnTo>
                  <a:cubicBezTo>
                    <a:pt x="1012" y="382"/>
                    <a:pt x="784" y="331"/>
                    <a:pt x="566" y="251"/>
                  </a:cubicBezTo>
                  <a:cubicBezTo>
                    <a:pt x="407" y="193"/>
                    <a:pt x="249" y="115"/>
                    <a:pt x="97" y="41"/>
                  </a:cubicBezTo>
                  <a:lnTo>
                    <a:pt x="38" y="11"/>
                  </a:lnTo>
                  <a:lnTo>
                    <a:pt x="1" y="1"/>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6"/>
            <p:cNvSpPr/>
            <p:nvPr/>
          </p:nvSpPr>
          <p:spPr>
            <a:xfrm>
              <a:off x="-4956151" y="1723555"/>
              <a:ext cx="443851" cy="152480"/>
            </a:xfrm>
            <a:custGeom>
              <a:avLst/>
              <a:gdLst/>
              <a:ahLst/>
              <a:cxnLst/>
              <a:rect l="l" t="t" r="r" b="b"/>
              <a:pathLst>
                <a:path w="1927" h="662" extrusionOk="0">
                  <a:moveTo>
                    <a:pt x="3" y="1"/>
                  </a:moveTo>
                  <a:lnTo>
                    <a:pt x="0" y="7"/>
                  </a:lnTo>
                  <a:cubicBezTo>
                    <a:pt x="5" y="9"/>
                    <a:pt x="9" y="10"/>
                    <a:pt x="12" y="13"/>
                  </a:cubicBezTo>
                  <a:cubicBezTo>
                    <a:pt x="555" y="267"/>
                    <a:pt x="1125" y="457"/>
                    <a:pt x="1711" y="583"/>
                  </a:cubicBezTo>
                  <a:cubicBezTo>
                    <a:pt x="1777" y="597"/>
                    <a:pt x="1863" y="615"/>
                    <a:pt x="1924" y="662"/>
                  </a:cubicBezTo>
                  <a:lnTo>
                    <a:pt x="1927" y="656"/>
                  </a:lnTo>
                  <a:cubicBezTo>
                    <a:pt x="1863" y="609"/>
                    <a:pt x="1780" y="591"/>
                    <a:pt x="1713" y="577"/>
                  </a:cubicBezTo>
                  <a:cubicBezTo>
                    <a:pt x="1127" y="451"/>
                    <a:pt x="558" y="261"/>
                    <a:pt x="15" y="7"/>
                  </a:cubicBezTo>
                  <a:cubicBezTo>
                    <a:pt x="11" y="5"/>
                    <a:pt x="6" y="3"/>
                    <a:pt x="3"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6"/>
            <p:cNvSpPr/>
            <p:nvPr/>
          </p:nvSpPr>
          <p:spPr>
            <a:xfrm>
              <a:off x="-4961218" y="1740369"/>
              <a:ext cx="444081" cy="151098"/>
            </a:xfrm>
            <a:custGeom>
              <a:avLst/>
              <a:gdLst/>
              <a:ahLst/>
              <a:cxnLst/>
              <a:rect l="l" t="t" r="r" b="b"/>
              <a:pathLst>
                <a:path w="1928" h="656" extrusionOk="0">
                  <a:moveTo>
                    <a:pt x="2" y="1"/>
                  </a:moveTo>
                  <a:lnTo>
                    <a:pt x="0" y="8"/>
                  </a:lnTo>
                  <a:cubicBezTo>
                    <a:pt x="11" y="8"/>
                    <a:pt x="21" y="9"/>
                    <a:pt x="32" y="11"/>
                  </a:cubicBezTo>
                  <a:cubicBezTo>
                    <a:pt x="149" y="36"/>
                    <a:pt x="263" y="78"/>
                    <a:pt x="375" y="118"/>
                  </a:cubicBezTo>
                  <a:lnTo>
                    <a:pt x="1715" y="606"/>
                  </a:lnTo>
                  <a:cubicBezTo>
                    <a:pt x="1786" y="633"/>
                    <a:pt x="1858" y="656"/>
                    <a:pt x="1926" y="656"/>
                  </a:cubicBezTo>
                  <a:lnTo>
                    <a:pt x="1927" y="650"/>
                  </a:lnTo>
                  <a:lnTo>
                    <a:pt x="1927" y="650"/>
                  </a:lnTo>
                  <a:cubicBezTo>
                    <a:pt x="1926" y="650"/>
                    <a:pt x="1924" y="650"/>
                    <a:pt x="1923" y="650"/>
                  </a:cubicBezTo>
                  <a:cubicBezTo>
                    <a:pt x="1857" y="650"/>
                    <a:pt x="1787" y="627"/>
                    <a:pt x="1717" y="602"/>
                  </a:cubicBezTo>
                  <a:lnTo>
                    <a:pt x="376" y="114"/>
                  </a:lnTo>
                  <a:cubicBezTo>
                    <a:pt x="266" y="72"/>
                    <a:pt x="151" y="31"/>
                    <a:pt x="33" y="5"/>
                  </a:cubicBezTo>
                  <a:cubicBezTo>
                    <a:pt x="24" y="3"/>
                    <a:pt x="13" y="2"/>
                    <a:pt x="2"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6"/>
            <p:cNvSpPr/>
            <p:nvPr/>
          </p:nvSpPr>
          <p:spPr>
            <a:xfrm>
              <a:off x="-4967437" y="1761560"/>
              <a:ext cx="444542" cy="148795"/>
            </a:xfrm>
            <a:custGeom>
              <a:avLst/>
              <a:gdLst/>
              <a:ahLst/>
              <a:cxnLst/>
              <a:rect l="l" t="t" r="r" b="b"/>
              <a:pathLst>
                <a:path w="1930" h="646" extrusionOk="0">
                  <a:moveTo>
                    <a:pt x="1" y="0"/>
                  </a:moveTo>
                  <a:lnTo>
                    <a:pt x="0" y="6"/>
                  </a:lnTo>
                  <a:cubicBezTo>
                    <a:pt x="11" y="12"/>
                    <a:pt x="24" y="17"/>
                    <a:pt x="35" y="20"/>
                  </a:cubicBezTo>
                  <a:lnTo>
                    <a:pt x="1590" y="497"/>
                  </a:lnTo>
                  <a:cubicBezTo>
                    <a:pt x="1703" y="531"/>
                    <a:pt x="1829" y="571"/>
                    <a:pt x="1928" y="646"/>
                  </a:cubicBezTo>
                  <a:lnTo>
                    <a:pt x="1930" y="640"/>
                  </a:lnTo>
                  <a:cubicBezTo>
                    <a:pt x="1830" y="564"/>
                    <a:pt x="1704" y="525"/>
                    <a:pt x="1592" y="491"/>
                  </a:cubicBezTo>
                  <a:lnTo>
                    <a:pt x="36" y="16"/>
                  </a:lnTo>
                  <a:cubicBezTo>
                    <a:pt x="25" y="12"/>
                    <a:pt x="13" y="6"/>
                    <a:pt x="1"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6"/>
            <p:cNvSpPr/>
            <p:nvPr/>
          </p:nvSpPr>
          <p:spPr>
            <a:xfrm>
              <a:off x="-4971814" y="1775840"/>
              <a:ext cx="314404" cy="101116"/>
            </a:xfrm>
            <a:custGeom>
              <a:avLst/>
              <a:gdLst/>
              <a:ahLst/>
              <a:cxnLst/>
              <a:rect l="l" t="t" r="r" b="b"/>
              <a:pathLst>
                <a:path w="1365" h="439" extrusionOk="0">
                  <a:moveTo>
                    <a:pt x="1" y="1"/>
                  </a:moveTo>
                  <a:lnTo>
                    <a:pt x="0" y="7"/>
                  </a:lnTo>
                  <a:cubicBezTo>
                    <a:pt x="27" y="13"/>
                    <a:pt x="55" y="18"/>
                    <a:pt x="83" y="22"/>
                  </a:cubicBezTo>
                  <a:lnTo>
                    <a:pt x="85" y="22"/>
                  </a:lnTo>
                  <a:cubicBezTo>
                    <a:pt x="514" y="82"/>
                    <a:pt x="920" y="252"/>
                    <a:pt x="1314" y="423"/>
                  </a:cubicBezTo>
                  <a:lnTo>
                    <a:pt x="1364" y="438"/>
                  </a:lnTo>
                  <a:cubicBezTo>
                    <a:pt x="955" y="261"/>
                    <a:pt x="532" y="78"/>
                    <a:pt x="86" y="15"/>
                  </a:cubicBezTo>
                  <a:lnTo>
                    <a:pt x="84" y="16"/>
                  </a:lnTo>
                  <a:cubicBezTo>
                    <a:pt x="57" y="13"/>
                    <a:pt x="28" y="8"/>
                    <a:pt x="1"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6"/>
            <p:cNvSpPr/>
            <p:nvPr/>
          </p:nvSpPr>
          <p:spPr>
            <a:xfrm>
              <a:off x="-4534181" y="1847474"/>
              <a:ext cx="37084" cy="69791"/>
            </a:xfrm>
            <a:custGeom>
              <a:avLst/>
              <a:gdLst/>
              <a:ahLst/>
              <a:cxnLst/>
              <a:rect l="l" t="t" r="r" b="b"/>
              <a:pathLst>
                <a:path w="161" h="303" extrusionOk="0">
                  <a:moveTo>
                    <a:pt x="120" y="0"/>
                  </a:moveTo>
                  <a:cubicBezTo>
                    <a:pt x="90" y="0"/>
                    <a:pt x="49" y="58"/>
                    <a:pt x="25" y="134"/>
                  </a:cubicBezTo>
                  <a:cubicBezTo>
                    <a:pt x="0" y="217"/>
                    <a:pt x="5" y="292"/>
                    <a:pt x="35" y="301"/>
                  </a:cubicBezTo>
                  <a:cubicBezTo>
                    <a:pt x="37" y="302"/>
                    <a:pt x="39" y="302"/>
                    <a:pt x="41" y="302"/>
                  </a:cubicBezTo>
                  <a:cubicBezTo>
                    <a:pt x="71" y="302"/>
                    <a:pt x="112" y="245"/>
                    <a:pt x="136" y="167"/>
                  </a:cubicBezTo>
                  <a:cubicBezTo>
                    <a:pt x="160" y="85"/>
                    <a:pt x="156" y="11"/>
                    <a:pt x="126" y="1"/>
                  </a:cubicBezTo>
                  <a:cubicBezTo>
                    <a:pt x="124" y="1"/>
                    <a:pt x="122" y="0"/>
                    <a:pt x="120"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6"/>
            <p:cNvSpPr/>
            <p:nvPr/>
          </p:nvSpPr>
          <p:spPr>
            <a:xfrm>
              <a:off x="-5041835" y="1780447"/>
              <a:ext cx="466423" cy="218355"/>
            </a:xfrm>
            <a:custGeom>
              <a:avLst/>
              <a:gdLst/>
              <a:ahLst/>
              <a:cxnLst/>
              <a:rect l="l" t="t" r="r" b="b"/>
              <a:pathLst>
                <a:path w="2025" h="948" extrusionOk="0">
                  <a:moveTo>
                    <a:pt x="101" y="1"/>
                  </a:moveTo>
                  <a:lnTo>
                    <a:pt x="1" y="298"/>
                  </a:lnTo>
                  <a:lnTo>
                    <a:pt x="1925" y="947"/>
                  </a:lnTo>
                  <a:lnTo>
                    <a:pt x="2025" y="651"/>
                  </a:lnTo>
                  <a:lnTo>
                    <a:pt x="101"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6"/>
            <p:cNvSpPr/>
            <p:nvPr/>
          </p:nvSpPr>
          <p:spPr>
            <a:xfrm>
              <a:off x="-5041835" y="1780447"/>
              <a:ext cx="466423" cy="218355"/>
            </a:xfrm>
            <a:custGeom>
              <a:avLst/>
              <a:gdLst/>
              <a:ahLst/>
              <a:cxnLst/>
              <a:rect l="l" t="t" r="r" b="b"/>
              <a:pathLst>
                <a:path w="2025" h="948" extrusionOk="0">
                  <a:moveTo>
                    <a:pt x="1" y="298"/>
                  </a:moveTo>
                  <a:lnTo>
                    <a:pt x="101" y="1"/>
                  </a:lnTo>
                  <a:lnTo>
                    <a:pt x="2025" y="651"/>
                  </a:lnTo>
                  <a:lnTo>
                    <a:pt x="1925" y="947"/>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6"/>
            <p:cNvSpPr/>
            <p:nvPr/>
          </p:nvSpPr>
          <p:spPr>
            <a:xfrm>
              <a:off x="-4860563" y="1835497"/>
              <a:ext cx="283309" cy="102268"/>
            </a:xfrm>
            <a:custGeom>
              <a:avLst/>
              <a:gdLst/>
              <a:ahLst/>
              <a:cxnLst/>
              <a:rect l="l" t="t" r="r" b="b"/>
              <a:pathLst>
                <a:path w="1230" h="444" extrusionOk="0">
                  <a:moveTo>
                    <a:pt x="0" y="0"/>
                  </a:moveTo>
                  <a:lnTo>
                    <a:pt x="92" y="50"/>
                  </a:lnTo>
                  <a:cubicBezTo>
                    <a:pt x="242" y="129"/>
                    <a:pt x="397" y="210"/>
                    <a:pt x="556" y="274"/>
                  </a:cubicBezTo>
                  <a:cubicBezTo>
                    <a:pt x="771" y="361"/>
                    <a:pt x="996" y="419"/>
                    <a:pt x="1228" y="444"/>
                  </a:cubicBezTo>
                  <a:lnTo>
                    <a:pt x="1229" y="439"/>
                  </a:lnTo>
                  <a:cubicBezTo>
                    <a:pt x="999" y="413"/>
                    <a:pt x="773" y="356"/>
                    <a:pt x="558" y="269"/>
                  </a:cubicBezTo>
                  <a:cubicBezTo>
                    <a:pt x="399" y="205"/>
                    <a:pt x="245" y="123"/>
                    <a:pt x="96" y="44"/>
                  </a:cubicBezTo>
                  <a:lnTo>
                    <a:pt x="37" y="13"/>
                  </a:lnTo>
                  <a:lnTo>
                    <a:pt x="0"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6"/>
            <p:cNvSpPr/>
            <p:nvPr/>
          </p:nvSpPr>
          <p:spPr>
            <a:xfrm>
              <a:off x="-5023408" y="1793576"/>
              <a:ext cx="439014" cy="165839"/>
            </a:xfrm>
            <a:custGeom>
              <a:avLst/>
              <a:gdLst/>
              <a:ahLst/>
              <a:cxnLst/>
              <a:rect l="l" t="t" r="r" b="b"/>
              <a:pathLst>
                <a:path w="1906" h="720" extrusionOk="0">
                  <a:moveTo>
                    <a:pt x="3" y="0"/>
                  </a:moveTo>
                  <a:lnTo>
                    <a:pt x="1" y="6"/>
                  </a:lnTo>
                  <a:cubicBezTo>
                    <a:pt x="4" y="8"/>
                    <a:pt x="8" y="11"/>
                    <a:pt x="13" y="12"/>
                  </a:cubicBezTo>
                  <a:cubicBezTo>
                    <a:pt x="548" y="282"/>
                    <a:pt x="1111" y="491"/>
                    <a:pt x="1693" y="634"/>
                  </a:cubicBezTo>
                  <a:cubicBezTo>
                    <a:pt x="1759" y="650"/>
                    <a:pt x="1843" y="672"/>
                    <a:pt x="1903" y="720"/>
                  </a:cubicBezTo>
                  <a:lnTo>
                    <a:pt x="1906" y="714"/>
                  </a:lnTo>
                  <a:cubicBezTo>
                    <a:pt x="1845" y="666"/>
                    <a:pt x="1760" y="645"/>
                    <a:pt x="1694" y="629"/>
                  </a:cubicBezTo>
                  <a:cubicBezTo>
                    <a:pt x="1112" y="486"/>
                    <a:pt x="549" y="277"/>
                    <a:pt x="15" y="7"/>
                  </a:cubicBezTo>
                  <a:cubicBezTo>
                    <a:pt x="11" y="5"/>
                    <a:pt x="7" y="3"/>
                    <a:pt x="3"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6"/>
            <p:cNvSpPr/>
            <p:nvPr/>
          </p:nvSpPr>
          <p:spPr>
            <a:xfrm>
              <a:off x="-5028936" y="1810390"/>
              <a:ext cx="439474" cy="164227"/>
            </a:xfrm>
            <a:custGeom>
              <a:avLst/>
              <a:gdLst/>
              <a:ahLst/>
              <a:cxnLst/>
              <a:rect l="l" t="t" r="r" b="b"/>
              <a:pathLst>
                <a:path w="1908" h="713" extrusionOk="0">
                  <a:moveTo>
                    <a:pt x="2" y="0"/>
                  </a:moveTo>
                  <a:lnTo>
                    <a:pt x="0" y="6"/>
                  </a:lnTo>
                  <a:cubicBezTo>
                    <a:pt x="11" y="7"/>
                    <a:pt x="21" y="8"/>
                    <a:pt x="32" y="11"/>
                  </a:cubicBezTo>
                  <a:cubicBezTo>
                    <a:pt x="148" y="40"/>
                    <a:pt x="261" y="86"/>
                    <a:pt x="370" y="128"/>
                  </a:cubicBezTo>
                  <a:lnTo>
                    <a:pt x="1695" y="657"/>
                  </a:lnTo>
                  <a:cubicBezTo>
                    <a:pt x="1766" y="687"/>
                    <a:pt x="1837" y="712"/>
                    <a:pt x="1905" y="713"/>
                  </a:cubicBezTo>
                  <a:lnTo>
                    <a:pt x="1907" y="707"/>
                  </a:lnTo>
                  <a:cubicBezTo>
                    <a:pt x="1839" y="707"/>
                    <a:pt x="1769" y="681"/>
                    <a:pt x="1697" y="653"/>
                  </a:cubicBezTo>
                  <a:lnTo>
                    <a:pt x="373" y="124"/>
                  </a:lnTo>
                  <a:cubicBezTo>
                    <a:pt x="263" y="80"/>
                    <a:pt x="149" y="35"/>
                    <a:pt x="33" y="6"/>
                  </a:cubicBezTo>
                  <a:cubicBezTo>
                    <a:pt x="24" y="2"/>
                    <a:pt x="13" y="1"/>
                    <a:pt x="2"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6"/>
            <p:cNvSpPr/>
            <p:nvPr/>
          </p:nvSpPr>
          <p:spPr>
            <a:xfrm>
              <a:off x="-5035846" y="1831120"/>
              <a:ext cx="439935" cy="162384"/>
            </a:xfrm>
            <a:custGeom>
              <a:avLst/>
              <a:gdLst/>
              <a:ahLst/>
              <a:cxnLst/>
              <a:rect l="l" t="t" r="r" b="b"/>
              <a:pathLst>
                <a:path w="1910" h="705" extrusionOk="0">
                  <a:moveTo>
                    <a:pt x="2" y="1"/>
                  </a:moveTo>
                  <a:lnTo>
                    <a:pt x="1" y="7"/>
                  </a:lnTo>
                  <a:cubicBezTo>
                    <a:pt x="11" y="12"/>
                    <a:pt x="23" y="18"/>
                    <a:pt x="35" y="22"/>
                  </a:cubicBezTo>
                  <a:lnTo>
                    <a:pt x="1574" y="545"/>
                  </a:lnTo>
                  <a:cubicBezTo>
                    <a:pt x="1686" y="583"/>
                    <a:pt x="1810" y="625"/>
                    <a:pt x="1908" y="705"/>
                  </a:cubicBezTo>
                  <a:lnTo>
                    <a:pt x="1909" y="699"/>
                  </a:lnTo>
                  <a:cubicBezTo>
                    <a:pt x="1812" y="619"/>
                    <a:pt x="1688" y="578"/>
                    <a:pt x="1576" y="539"/>
                  </a:cubicBezTo>
                  <a:lnTo>
                    <a:pt x="37" y="16"/>
                  </a:lnTo>
                  <a:cubicBezTo>
                    <a:pt x="24" y="12"/>
                    <a:pt x="12" y="7"/>
                    <a:pt x="2"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6"/>
            <p:cNvSpPr/>
            <p:nvPr/>
          </p:nvSpPr>
          <p:spPr>
            <a:xfrm>
              <a:off x="-5040913" y="1845401"/>
              <a:ext cx="311410" cy="110560"/>
            </a:xfrm>
            <a:custGeom>
              <a:avLst/>
              <a:gdLst/>
              <a:ahLst/>
              <a:cxnLst/>
              <a:rect l="l" t="t" r="r" b="b"/>
              <a:pathLst>
                <a:path w="1352" h="480" extrusionOk="0">
                  <a:moveTo>
                    <a:pt x="3" y="1"/>
                  </a:moveTo>
                  <a:lnTo>
                    <a:pt x="0" y="6"/>
                  </a:lnTo>
                  <a:cubicBezTo>
                    <a:pt x="29" y="14"/>
                    <a:pt x="57" y="19"/>
                    <a:pt x="84" y="23"/>
                  </a:cubicBezTo>
                  <a:lnTo>
                    <a:pt x="86" y="23"/>
                  </a:lnTo>
                  <a:cubicBezTo>
                    <a:pt x="512" y="96"/>
                    <a:pt x="913" y="280"/>
                    <a:pt x="1302" y="463"/>
                  </a:cubicBezTo>
                  <a:lnTo>
                    <a:pt x="1351" y="480"/>
                  </a:lnTo>
                  <a:cubicBezTo>
                    <a:pt x="948" y="289"/>
                    <a:pt x="531" y="95"/>
                    <a:pt x="87" y="17"/>
                  </a:cubicBezTo>
                  <a:lnTo>
                    <a:pt x="85" y="17"/>
                  </a:lnTo>
                  <a:cubicBezTo>
                    <a:pt x="58" y="13"/>
                    <a:pt x="30" y="8"/>
                    <a:pt x="3"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6"/>
            <p:cNvSpPr/>
            <p:nvPr/>
          </p:nvSpPr>
          <p:spPr>
            <a:xfrm>
              <a:off x="-4606966" y="1931085"/>
              <a:ext cx="38005" cy="69330"/>
            </a:xfrm>
            <a:custGeom>
              <a:avLst/>
              <a:gdLst/>
              <a:ahLst/>
              <a:cxnLst/>
              <a:rect l="l" t="t" r="r" b="b"/>
              <a:pathLst>
                <a:path w="165" h="301" extrusionOk="0">
                  <a:moveTo>
                    <a:pt x="126" y="0"/>
                  </a:moveTo>
                  <a:cubicBezTo>
                    <a:pt x="95" y="0"/>
                    <a:pt x="53" y="56"/>
                    <a:pt x="28" y="132"/>
                  </a:cubicBezTo>
                  <a:cubicBezTo>
                    <a:pt x="0" y="213"/>
                    <a:pt x="2" y="289"/>
                    <a:pt x="32" y="299"/>
                  </a:cubicBezTo>
                  <a:cubicBezTo>
                    <a:pt x="34" y="300"/>
                    <a:pt x="36" y="300"/>
                    <a:pt x="39" y="300"/>
                  </a:cubicBezTo>
                  <a:cubicBezTo>
                    <a:pt x="69" y="300"/>
                    <a:pt x="111" y="245"/>
                    <a:pt x="137" y="169"/>
                  </a:cubicBezTo>
                  <a:cubicBezTo>
                    <a:pt x="165" y="86"/>
                    <a:pt x="162" y="12"/>
                    <a:pt x="133" y="2"/>
                  </a:cubicBezTo>
                  <a:cubicBezTo>
                    <a:pt x="131" y="1"/>
                    <a:pt x="128" y="0"/>
                    <a:pt x="126"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6"/>
            <p:cNvSpPr/>
            <p:nvPr/>
          </p:nvSpPr>
          <p:spPr>
            <a:xfrm>
              <a:off x="-5065559" y="1686471"/>
              <a:ext cx="453294" cy="266495"/>
            </a:xfrm>
            <a:custGeom>
              <a:avLst/>
              <a:gdLst/>
              <a:ahLst/>
              <a:cxnLst/>
              <a:rect l="l" t="t" r="r" b="b"/>
              <a:pathLst>
                <a:path w="1968" h="1157" extrusionOk="0">
                  <a:moveTo>
                    <a:pt x="1834" y="1"/>
                  </a:moveTo>
                  <a:lnTo>
                    <a:pt x="0" y="873"/>
                  </a:lnTo>
                  <a:lnTo>
                    <a:pt x="134" y="1157"/>
                  </a:lnTo>
                  <a:lnTo>
                    <a:pt x="1968" y="284"/>
                  </a:lnTo>
                  <a:lnTo>
                    <a:pt x="1834"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6"/>
            <p:cNvSpPr/>
            <p:nvPr/>
          </p:nvSpPr>
          <p:spPr>
            <a:xfrm>
              <a:off x="-5065559" y="1686471"/>
              <a:ext cx="453294" cy="266495"/>
            </a:xfrm>
            <a:custGeom>
              <a:avLst/>
              <a:gdLst/>
              <a:ahLst/>
              <a:cxnLst/>
              <a:rect l="l" t="t" r="r" b="b"/>
              <a:pathLst>
                <a:path w="1968" h="1157" extrusionOk="0">
                  <a:moveTo>
                    <a:pt x="0" y="873"/>
                  </a:moveTo>
                  <a:lnTo>
                    <a:pt x="1834" y="1"/>
                  </a:lnTo>
                  <a:lnTo>
                    <a:pt x="1968" y="284"/>
                  </a:lnTo>
                  <a:lnTo>
                    <a:pt x="134" y="1157"/>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6"/>
            <p:cNvSpPr/>
            <p:nvPr/>
          </p:nvSpPr>
          <p:spPr>
            <a:xfrm>
              <a:off x="-5063947" y="1758796"/>
              <a:ext cx="269489" cy="134975"/>
            </a:xfrm>
            <a:custGeom>
              <a:avLst/>
              <a:gdLst/>
              <a:ahLst/>
              <a:cxnLst/>
              <a:rect l="l" t="t" r="r" b="b"/>
              <a:pathLst>
                <a:path w="1170" h="586" extrusionOk="0">
                  <a:moveTo>
                    <a:pt x="1169" y="1"/>
                  </a:moveTo>
                  <a:lnTo>
                    <a:pt x="1135" y="16"/>
                  </a:lnTo>
                  <a:lnTo>
                    <a:pt x="1080" y="54"/>
                  </a:lnTo>
                  <a:cubicBezTo>
                    <a:pt x="941" y="150"/>
                    <a:pt x="796" y="249"/>
                    <a:pt x="647" y="331"/>
                  </a:cubicBezTo>
                  <a:cubicBezTo>
                    <a:pt x="444" y="444"/>
                    <a:pt x="226" y="527"/>
                    <a:pt x="0" y="579"/>
                  </a:cubicBezTo>
                  <a:lnTo>
                    <a:pt x="3" y="585"/>
                  </a:lnTo>
                  <a:cubicBezTo>
                    <a:pt x="229" y="532"/>
                    <a:pt x="447" y="449"/>
                    <a:pt x="651" y="337"/>
                  </a:cubicBezTo>
                  <a:cubicBezTo>
                    <a:pt x="800" y="255"/>
                    <a:pt x="945" y="155"/>
                    <a:pt x="1083" y="59"/>
                  </a:cubicBezTo>
                  <a:cubicBezTo>
                    <a:pt x="1112" y="39"/>
                    <a:pt x="1140" y="19"/>
                    <a:pt x="116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6"/>
            <p:cNvSpPr/>
            <p:nvPr/>
          </p:nvSpPr>
          <p:spPr>
            <a:xfrm>
              <a:off x="-5054273" y="1697988"/>
              <a:ext cx="416671" cy="216513"/>
            </a:xfrm>
            <a:custGeom>
              <a:avLst/>
              <a:gdLst/>
              <a:ahLst/>
              <a:cxnLst/>
              <a:rect l="l" t="t" r="r" b="b"/>
              <a:pathLst>
                <a:path w="1809" h="940" extrusionOk="0">
                  <a:moveTo>
                    <a:pt x="1805" y="0"/>
                  </a:moveTo>
                  <a:cubicBezTo>
                    <a:pt x="1802" y="2"/>
                    <a:pt x="1798" y="5"/>
                    <a:pt x="1794" y="8"/>
                  </a:cubicBezTo>
                  <a:cubicBezTo>
                    <a:pt x="1295" y="339"/>
                    <a:pt x="760" y="613"/>
                    <a:pt x="201" y="823"/>
                  </a:cubicBezTo>
                  <a:cubicBezTo>
                    <a:pt x="137" y="848"/>
                    <a:pt x="56" y="878"/>
                    <a:pt x="1" y="934"/>
                  </a:cubicBezTo>
                  <a:lnTo>
                    <a:pt x="3" y="940"/>
                  </a:lnTo>
                  <a:cubicBezTo>
                    <a:pt x="57" y="884"/>
                    <a:pt x="138" y="853"/>
                    <a:pt x="202" y="829"/>
                  </a:cubicBezTo>
                  <a:cubicBezTo>
                    <a:pt x="763" y="617"/>
                    <a:pt x="1298" y="343"/>
                    <a:pt x="1798" y="13"/>
                  </a:cubicBezTo>
                  <a:cubicBezTo>
                    <a:pt x="1801" y="9"/>
                    <a:pt x="1805" y="7"/>
                    <a:pt x="1808" y="5"/>
                  </a:cubicBezTo>
                  <a:lnTo>
                    <a:pt x="1805"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6"/>
            <p:cNvSpPr/>
            <p:nvPr/>
          </p:nvSpPr>
          <p:spPr>
            <a:xfrm>
              <a:off x="-5047363" y="1713650"/>
              <a:ext cx="417362" cy="215131"/>
            </a:xfrm>
            <a:custGeom>
              <a:avLst/>
              <a:gdLst/>
              <a:ahLst/>
              <a:cxnLst/>
              <a:rect l="l" t="t" r="r" b="b"/>
              <a:pathLst>
                <a:path w="1812" h="934" extrusionOk="0">
                  <a:moveTo>
                    <a:pt x="1807" y="0"/>
                  </a:moveTo>
                  <a:cubicBezTo>
                    <a:pt x="1798" y="3"/>
                    <a:pt x="1787" y="5"/>
                    <a:pt x="1778" y="10"/>
                  </a:cubicBezTo>
                  <a:cubicBezTo>
                    <a:pt x="1665" y="52"/>
                    <a:pt x="1558" y="111"/>
                    <a:pt x="1455" y="167"/>
                  </a:cubicBezTo>
                  <a:lnTo>
                    <a:pt x="202" y="849"/>
                  </a:lnTo>
                  <a:cubicBezTo>
                    <a:pt x="134" y="886"/>
                    <a:pt x="67" y="920"/>
                    <a:pt x="0" y="928"/>
                  </a:cubicBezTo>
                  <a:lnTo>
                    <a:pt x="2" y="934"/>
                  </a:lnTo>
                  <a:cubicBezTo>
                    <a:pt x="71" y="925"/>
                    <a:pt x="138" y="892"/>
                    <a:pt x="205" y="854"/>
                  </a:cubicBezTo>
                  <a:lnTo>
                    <a:pt x="1457" y="172"/>
                  </a:lnTo>
                  <a:cubicBezTo>
                    <a:pt x="1561" y="116"/>
                    <a:pt x="1668" y="58"/>
                    <a:pt x="1779" y="14"/>
                  </a:cubicBezTo>
                  <a:cubicBezTo>
                    <a:pt x="1790" y="11"/>
                    <a:pt x="1800" y="9"/>
                    <a:pt x="1811" y="6"/>
                  </a:cubicBezTo>
                  <a:lnTo>
                    <a:pt x="1807"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6"/>
            <p:cNvSpPr/>
            <p:nvPr/>
          </p:nvSpPr>
          <p:spPr>
            <a:xfrm>
              <a:off x="-5038840" y="1733689"/>
              <a:ext cx="417823" cy="213288"/>
            </a:xfrm>
            <a:custGeom>
              <a:avLst/>
              <a:gdLst/>
              <a:ahLst/>
              <a:cxnLst/>
              <a:rect l="l" t="t" r="r" b="b"/>
              <a:pathLst>
                <a:path w="1814" h="926" extrusionOk="0">
                  <a:moveTo>
                    <a:pt x="1812" y="0"/>
                  </a:moveTo>
                  <a:cubicBezTo>
                    <a:pt x="1801" y="9"/>
                    <a:pt x="1790" y="14"/>
                    <a:pt x="1779" y="20"/>
                  </a:cubicBezTo>
                  <a:lnTo>
                    <a:pt x="312" y="722"/>
                  </a:lnTo>
                  <a:cubicBezTo>
                    <a:pt x="207" y="773"/>
                    <a:pt x="89" y="829"/>
                    <a:pt x="1" y="920"/>
                  </a:cubicBezTo>
                  <a:lnTo>
                    <a:pt x="3" y="926"/>
                  </a:lnTo>
                  <a:cubicBezTo>
                    <a:pt x="90" y="835"/>
                    <a:pt x="209" y="779"/>
                    <a:pt x="315" y="728"/>
                  </a:cubicBezTo>
                  <a:lnTo>
                    <a:pt x="1781" y="26"/>
                  </a:lnTo>
                  <a:cubicBezTo>
                    <a:pt x="1793" y="20"/>
                    <a:pt x="1805" y="13"/>
                    <a:pt x="1814" y="6"/>
                  </a:cubicBezTo>
                  <a:lnTo>
                    <a:pt x="1812"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6"/>
            <p:cNvSpPr/>
            <p:nvPr/>
          </p:nvSpPr>
          <p:spPr>
            <a:xfrm>
              <a:off x="-4910315" y="1747279"/>
              <a:ext cx="295977" cy="146491"/>
            </a:xfrm>
            <a:custGeom>
              <a:avLst/>
              <a:gdLst/>
              <a:ahLst/>
              <a:cxnLst/>
              <a:rect l="l" t="t" r="r" b="b"/>
              <a:pathLst>
                <a:path w="1285" h="636" extrusionOk="0">
                  <a:moveTo>
                    <a:pt x="1282" y="0"/>
                  </a:moveTo>
                  <a:cubicBezTo>
                    <a:pt x="1256" y="11"/>
                    <a:pt x="1229" y="19"/>
                    <a:pt x="1203" y="27"/>
                  </a:cubicBezTo>
                  <a:lnTo>
                    <a:pt x="1201" y="27"/>
                  </a:lnTo>
                  <a:cubicBezTo>
                    <a:pt x="769" y="156"/>
                    <a:pt x="378" y="399"/>
                    <a:pt x="0" y="635"/>
                  </a:cubicBezTo>
                  <a:lnTo>
                    <a:pt x="47" y="613"/>
                  </a:lnTo>
                  <a:cubicBezTo>
                    <a:pt x="411" y="386"/>
                    <a:pt x="788" y="156"/>
                    <a:pt x="1202" y="33"/>
                  </a:cubicBezTo>
                  <a:lnTo>
                    <a:pt x="1204" y="32"/>
                  </a:lnTo>
                  <a:cubicBezTo>
                    <a:pt x="1231" y="25"/>
                    <a:pt x="1258" y="17"/>
                    <a:pt x="1284" y="5"/>
                  </a:cubicBezTo>
                  <a:lnTo>
                    <a:pt x="1282"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6"/>
            <p:cNvSpPr/>
            <p:nvPr/>
          </p:nvSpPr>
          <p:spPr>
            <a:xfrm>
              <a:off x="-5072008" y="1886861"/>
              <a:ext cx="44224" cy="66336"/>
            </a:xfrm>
            <a:custGeom>
              <a:avLst/>
              <a:gdLst/>
              <a:ahLst/>
              <a:cxnLst/>
              <a:rect l="l" t="t" r="r" b="b"/>
              <a:pathLst>
                <a:path w="192" h="288" extrusionOk="0">
                  <a:moveTo>
                    <a:pt x="38" y="0"/>
                  </a:moveTo>
                  <a:cubicBezTo>
                    <a:pt x="34" y="0"/>
                    <a:pt x="31" y="1"/>
                    <a:pt x="28" y="2"/>
                  </a:cubicBezTo>
                  <a:cubicBezTo>
                    <a:pt x="0" y="16"/>
                    <a:pt x="7" y="89"/>
                    <a:pt x="45" y="168"/>
                  </a:cubicBezTo>
                  <a:cubicBezTo>
                    <a:pt x="77" y="238"/>
                    <a:pt x="123" y="288"/>
                    <a:pt x="153" y="288"/>
                  </a:cubicBezTo>
                  <a:cubicBezTo>
                    <a:pt x="157" y="288"/>
                    <a:pt x="160" y="287"/>
                    <a:pt x="164" y="285"/>
                  </a:cubicBezTo>
                  <a:cubicBezTo>
                    <a:pt x="192" y="273"/>
                    <a:pt x="185" y="198"/>
                    <a:pt x="148" y="120"/>
                  </a:cubicBezTo>
                  <a:cubicBezTo>
                    <a:pt x="114" y="50"/>
                    <a:pt x="67" y="0"/>
                    <a:pt x="38"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6"/>
            <p:cNvSpPr/>
            <p:nvPr/>
          </p:nvSpPr>
          <p:spPr>
            <a:xfrm>
              <a:off x="-4984252" y="1728161"/>
              <a:ext cx="445924" cy="285843"/>
            </a:xfrm>
            <a:custGeom>
              <a:avLst/>
              <a:gdLst/>
              <a:ahLst/>
              <a:cxnLst/>
              <a:rect l="l" t="t" r="r" b="b"/>
              <a:pathLst>
                <a:path w="1936" h="1241" extrusionOk="0">
                  <a:moveTo>
                    <a:pt x="1787" y="1"/>
                  </a:moveTo>
                  <a:lnTo>
                    <a:pt x="0" y="965"/>
                  </a:lnTo>
                  <a:lnTo>
                    <a:pt x="149" y="1240"/>
                  </a:lnTo>
                  <a:lnTo>
                    <a:pt x="1936" y="276"/>
                  </a:lnTo>
                  <a:lnTo>
                    <a:pt x="1787"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6"/>
            <p:cNvSpPr/>
            <p:nvPr/>
          </p:nvSpPr>
          <p:spPr>
            <a:xfrm>
              <a:off x="-4984252" y="1728161"/>
              <a:ext cx="445924" cy="285843"/>
            </a:xfrm>
            <a:custGeom>
              <a:avLst/>
              <a:gdLst/>
              <a:ahLst/>
              <a:cxnLst/>
              <a:rect l="l" t="t" r="r" b="b"/>
              <a:pathLst>
                <a:path w="1936" h="1241" extrusionOk="0">
                  <a:moveTo>
                    <a:pt x="0" y="965"/>
                  </a:moveTo>
                  <a:lnTo>
                    <a:pt x="1787" y="1"/>
                  </a:lnTo>
                  <a:lnTo>
                    <a:pt x="1936" y="276"/>
                  </a:lnTo>
                  <a:lnTo>
                    <a:pt x="149" y="1240"/>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6"/>
            <p:cNvSpPr/>
            <p:nvPr/>
          </p:nvSpPr>
          <p:spPr>
            <a:xfrm>
              <a:off x="-4983330" y="1808317"/>
              <a:ext cx="262579" cy="148564"/>
            </a:xfrm>
            <a:custGeom>
              <a:avLst/>
              <a:gdLst/>
              <a:ahLst/>
              <a:cxnLst/>
              <a:rect l="l" t="t" r="r" b="b"/>
              <a:pathLst>
                <a:path w="1140" h="645" extrusionOk="0">
                  <a:moveTo>
                    <a:pt x="1139" y="1"/>
                  </a:moveTo>
                  <a:lnTo>
                    <a:pt x="1106" y="18"/>
                  </a:lnTo>
                  <a:lnTo>
                    <a:pt x="1053" y="60"/>
                  </a:lnTo>
                  <a:cubicBezTo>
                    <a:pt x="919" y="162"/>
                    <a:pt x="780" y="269"/>
                    <a:pt x="635" y="358"/>
                  </a:cubicBezTo>
                  <a:cubicBezTo>
                    <a:pt x="438" y="481"/>
                    <a:pt x="224" y="575"/>
                    <a:pt x="1" y="639"/>
                  </a:cubicBezTo>
                  <a:lnTo>
                    <a:pt x="4" y="644"/>
                  </a:lnTo>
                  <a:cubicBezTo>
                    <a:pt x="228" y="581"/>
                    <a:pt x="441" y="485"/>
                    <a:pt x="638" y="363"/>
                  </a:cubicBezTo>
                  <a:cubicBezTo>
                    <a:pt x="784" y="274"/>
                    <a:pt x="923" y="167"/>
                    <a:pt x="1057" y="64"/>
                  </a:cubicBezTo>
                  <a:cubicBezTo>
                    <a:pt x="1084" y="43"/>
                    <a:pt x="1112" y="22"/>
                    <a:pt x="113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6"/>
            <p:cNvSpPr/>
            <p:nvPr/>
          </p:nvSpPr>
          <p:spPr>
            <a:xfrm>
              <a:off x="-4972505" y="1739678"/>
              <a:ext cx="405155" cy="237473"/>
            </a:xfrm>
            <a:custGeom>
              <a:avLst/>
              <a:gdLst/>
              <a:ahLst/>
              <a:cxnLst/>
              <a:rect l="l" t="t" r="r" b="b"/>
              <a:pathLst>
                <a:path w="1759" h="1031" extrusionOk="0">
                  <a:moveTo>
                    <a:pt x="1756" y="0"/>
                  </a:moveTo>
                  <a:cubicBezTo>
                    <a:pt x="1753" y="4"/>
                    <a:pt x="1749" y="6"/>
                    <a:pt x="1746" y="10"/>
                  </a:cubicBezTo>
                  <a:cubicBezTo>
                    <a:pt x="1264" y="365"/>
                    <a:pt x="744" y="666"/>
                    <a:pt x="195" y="904"/>
                  </a:cubicBezTo>
                  <a:cubicBezTo>
                    <a:pt x="134" y="931"/>
                    <a:pt x="53" y="967"/>
                    <a:pt x="1" y="1024"/>
                  </a:cubicBezTo>
                  <a:lnTo>
                    <a:pt x="4" y="1030"/>
                  </a:lnTo>
                  <a:cubicBezTo>
                    <a:pt x="55" y="973"/>
                    <a:pt x="135" y="937"/>
                    <a:pt x="197" y="910"/>
                  </a:cubicBezTo>
                  <a:cubicBezTo>
                    <a:pt x="746" y="670"/>
                    <a:pt x="1267" y="369"/>
                    <a:pt x="1748" y="13"/>
                  </a:cubicBezTo>
                  <a:cubicBezTo>
                    <a:pt x="1752" y="11"/>
                    <a:pt x="1755" y="8"/>
                    <a:pt x="1759" y="6"/>
                  </a:cubicBezTo>
                  <a:lnTo>
                    <a:pt x="1756"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6"/>
            <p:cNvSpPr/>
            <p:nvPr/>
          </p:nvSpPr>
          <p:spPr>
            <a:xfrm>
              <a:off x="-4964904" y="1755110"/>
              <a:ext cx="406076" cy="235860"/>
            </a:xfrm>
            <a:custGeom>
              <a:avLst/>
              <a:gdLst/>
              <a:ahLst/>
              <a:cxnLst/>
              <a:rect l="l" t="t" r="r" b="b"/>
              <a:pathLst>
                <a:path w="1763" h="1024" extrusionOk="0">
                  <a:moveTo>
                    <a:pt x="1759" y="0"/>
                  </a:moveTo>
                  <a:cubicBezTo>
                    <a:pt x="1749" y="3"/>
                    <a:pt x="1739" y="6"/>
                    <a:pt x="1729" y="11"/>
                  </a:cubicBezTo>
                  <a:cubicBezTo>
                    <a:pt x="1620" y="59"/>
                    <a:pt x="1515" y="124"/>
                    <a:pt x="1414" y="185"/>
                  </a:cubicBezTo>
                  <a:lnTo>
                    <a:pt x="198" y="929"/>
                  </a:lnTo>
                  <a:cubicBezTo>
                    <a:pt x="134" y="969"/>
                    <a:pt x="68" y="1006"/>
                    <a:pt x="1" y="1019"/>
                  </a:cubicBezTo>
                  <a:lnTo>
                    <a:pt x="4" y="1023"/>
                  </a:lnTo>
                  <a:cubicBezTo>
                    <a:pt x="71" y="1010"/>
                    <a:pt x="136" y="974"/>
                    <a:pt x="202" y="934"/>
                  </a:cubicBezTo>
                  <a:lnTo>
                    <a:pt x="1418" y="190"/>
                  </a:lnTo>
                  <a:cubicBezTo>
                    <a:pt x="1519" y="127"/>
                    <a:pt x="1622" y="64"/>
                    <a:pt x="1732" y="15"/>
                  </a:cubicBezTo>
                  <a:cubicBezTo>
                    <a:pt x="1741" y="11"/>
                    <a:pt x="1752" y="8"/>
                    <a:pt x="1762" y="6"/>
                  </a:cubicBezTo>
                  <a:lnTo>
                    <a:pt x="1759"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6"/>
            <p:cNvSpPr/>
            <p:nvPr/>
          </p:nvSpPr>
          <p:spPr>
            <a:xfrm>
              <a:off x="-4955460" y="1774228"/>
              <a:ext cx="407228" cy="234248"/>
            </a:xfrm>
            <a:custGeom>
              <a:avLst/>
              <a:gdLst/>
              <a:ahLst/>
              <a:cxnLst/>
              <a:rect l="l" t="t" r="r" b="b"/>
              <a:pathLst>
                <a:path w="1768" h="1017" extrusionOk="0">
                  <a:moveTo>
                    <a:pt x="1764" y="1"/>
                  </a:moveTo>
                  <a:cubicBezTo>
                    <a:pt x="1754" y="9"/>
                    <a:pt x="1744" y="17"/>
                    <a:pt x="1732" y="23"/>
                  </a:cubicBezTo>
                  <a:lnTo>
                    <a:pt x="303" y="798"/>
                  </a:lnTo>
                  <a:cubicBezTo>
                    <a:pt x="200" y="854"/>
                    <a:pt x="84" y="917"/>
                    <a:pt x="1" y="1011"/>
                  </a:cubicBezTo>
                  <a:lnTo>
                    <a:pt x="4" y="1017"/>
                  </a:lnTo>
                  <a:cubicBezTo>
                    <a:pt x="87" y="921"/>
                    <a:pt x="202" y="859"/>
                    <a:pt x="305" y="803"/>
                  </a:cubicBezTo>
                  <a:lnTo>
                    <a:pt x="1735" y="28"/>
                  </a:lnTo>
                  <a:cubicBezTo>
                    <a:pt x="1746" y="22"/>
                    <a:pt x="1757" y="15"/>
                    <a:pt x="1767" y="7"/>
                  </a:cubicBezTo>
                  <a:lnTo>
                    <a:pt x="1764" y="1"/>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6"/>
            <p:cNvSpPr/>
            <p:nvPr/>
          </p:nvSpPr>
          <p:spPr>
            <a:xfrm>
              <a:off x="-4829698" y="1787818"/>
              <a:ext cx="288376" cy="161463"/>
            </a:xfrm>
            <a:custGeom>
              <a:avLst/>
              <a:gdLst/>
              <a:ahLst/>
              <a:cxnLst/>
              <a:rect l="l" t="t" r="r" b="b"/>
              <a:pathLst>
                <a:path w="1252" h="701" extrusionOk="0">
                  <a:moveTo>
                    <a:pt x="1249" y="0"/>
                  </a:moveTo>
                  <a:cubicBezTo>
                    <a:pt x="1223" y="12"/>
                    <a:pt x="1196" y="22"/>
                    <a:pt x="1171" y="31"/>
                  </a:cubicBezTo>
                  <a:lnTo>
                    <a:pt x="1168" y="32"/>
                  </a:lnTo>
                  <a:cubicBezTo>
                    <a:pt x="744" y="183"/>
                    <a:pt x="366" y="445"/>
                    <a:pt x="1" y="700"/>
                  </a:cubicBezTo>
                  <a:lnTo>
                    <a:pt x="46" y="675"/>
                  </a:lnTo>
                  <a:cubicBezTo>
                    <a:pt x="398" y="430"/>
                    <a:pt x="764" y="182"/>
                    <a:pt x="1171" y="37"/>
                  </a:cubicBezTo>
                  <a:lnTo>
                    <a:pt x="1173" y="36"/>
                  </a:lnTo>
                  <a:cubicBezTo>
                    <a:pt x="1199" y="28"/>
                    <a:pt x="1226" y="17"/>
                    <a:pt x="1252" y="5"/>
                  </a:cubicBezTo>
                  <a:lnTo>
                    <a:pt x="1249"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6"/>
            <p:cNvSpPr/>
            <p:nvPr/>
          </p:nvSpPr>
          <p:spPr>
            <a:xfrm>
              <a:off x="-4991392" y="1949972"/>
              <a:ext cx="47448" cy="64954"/>
            </a:xfrm>
            <a:custGeom>
              <a:avLst/>
              <a:gdLst/>
              <a:ahLst/>
              <a:cxnLst/>
              <a:rect l="l" t="t" r="r" b="b"/>
              <a:pathLst>
                <a:path w="206" h="282" extrusionOk="0">
                  <a:moveTo>
                    <a:pt x="40" y="0"/>
                  </a:moveTo>
                  <a:cubicBezTo>
                    <a:pt x="36" y="0"/>
                    <a:pt x="32" y="1"/>
                    <a:pt x="29" y="3"/>
                  </a:cubicBezTo>
                  <a:cubicBezTo>
                    <a:pt x="1" y="18"/>
                    <a:pt x="12" y="91"/>
                    <a:pt x="53" y="168"/>
                  </a:cubicBezTo>
                  <a:cubicBezTo>
                    <a:pt x="90" y="235"/>
                    <a:pt x="137" y="282"/>
                    <a:pt x="167" y="282"/>
                  </a:cubicBezTo>
                  <a:cubicBezTo>
                    <a:pt x="171" y="282"/>
                    <a:pt x="175" y="281"/>
                    <a:pt x="178" y="280"/>
                  </a:cubicBezTo>
                  <a:cubicBezTo>
                    <a:pt x="205" y="264"/>
                    <a:pt x="195" y="190"/>
                    <a:pt x="153" y="114"/>
                  </a:cubicBezTo>
                  <a:cubicBezTo>
                    <a:pt x="117" y="48"/>
                    <a:pt x="70" y="0"/>
                    <a:pt x="40"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6"/>
            <p:cNvSpPr/>
            <p:nvPr/>
          </p:nvSpPr>
          <p:spPr>
            <a:xfrm>
              <a:off x="-5099648" y="1082077"/>
              <a:ext cx="647465" cy="827815"/>
            </a:xfrm>
            <a:custGeom>
              <a:avLst/>
              <a:gdLst/>
              <a:ahLst/>
              <a:cxnLst/>
              <a:rect l="l" t="t" r="r" b="b"/>
              <a:pathLst>
                <a:path w="2811" h="3594" extrusionOk="0">
                  <a:moveTo>
                    <a:pt x="1580" y="1"/>
                  </a:moveTo>
                  <a:cubicBezTo>
                    <a:pt x="1522" y="1"/>
                    <a:pt x="1472" y="55"/>
                    <a:pt x="1485" y="119"/>
                  </a:cubicBezTo>
                  <a:cubicBezTo>
                    <a:pt x="1507" y="222"/>
                    <a:pt x="1535" y="326"/>
                    <a:pt x="1538" y="432"/>
                  </a:cubicBezTo>
                  <a:cubicBezTo>
                    <a:pt x="1545" y="608"/>
                    <a:pt x="1455" y="813"/>
                    <a:pt x="1261" y="816"/>
                  </a:cubicBezTo>
                  <a:cubicBezTo>
                    <a:pt x="1258" y="816"/>
                    <a:pt x="1256" y="816"/>
                    <a:pt x="1254" y="816"/>
                  </a:cubicBezTo>
                  <a:cubicBezTo>
                    <a:pt x="1172" y="816"/>
                    <a:pt x="1096" y="777"/>
                    <a:pt x="1037" y="719"/>
                  </a:cubicBezTo>
                  <a:cubicBezTo>
                    <a:pt x="971" y="653"/>
                    <a:pt x="931" y="570"/>
                    <a:pt x="903" y="483"/>
                  </a:cubicBezTo>
                  <a:cubicBezTo>
                    <a:pt x="889" y="440"/>
                    <a:pt x="850" y="417"/>
                    <a:pt x="811" y="417"/>
                  </a:cubicBezTo>
                  <a:cubicBezTo>
                    <a:pt x="779" y="417"/>
                    <a:pt x="748" y="432"/>
                    <a:pt x="728" y="463"/>
                  </a:cubicBezTo>
                  <a:cubicBezTo>
                    <a:pt x="610" y="654"/>
                    <a:pt x="581" y="901"/>
                    <a:pt x="662" y="1111"/>
                  </a:cubicBezTo>
                  <a:cubicBezTo>
                    <a:pt x="706" y="1227"/>
                    <a:pt x="777" y="1329"/>
                    <a:pt x="813" y="1446"/>
                  </a:cubicBezTo>
                  <a:cubicBezTo>
                    <a:pt x="853" y="1588"/>
                    <a:pt x="822" y="1771"/>
                    <a:pt x="659" y="1811"/>
                  </a:cubicBezTo>
                  <a:cubicBezTo>
                    <a:pt x="640" y="1816"/>
                    <a:pt x="622" y="1818"/>
                    <a:pt x="603" y="1818"/>
                  </a:cubicBezTo>
                  <a:cubicBezTo>
                    <a:pt x="540" y="1818"/>
                    <a:pt x="478" y="1791"/>
                    <a:pt x="429" y="1749"/>
                  </a:cubicBezTo>
                  <a:cubicBezTo>
                    <a:pt x="376" y="1700"/>
                    <a:pt x="336" y="1640"/>
                    <a:pt x="313" y="1575"/>
                  </a:cubicBezTo>
                  <a:cubicBezTo>
                    <a:pt x="297" y="1530"/>
                    <a:pt x="259" y="1510"/>
                    <a:pt x="222" y="1510"/>
                  </a:cubicBezTo>
                  <a:cubicBezTo>
                    <a:pt x="171" y="1510"/>
                    <a:pt x="119" y="1549"/>
                    <a:pt x="125" y="1613"/>
                  </a:cubicBezTo>
                  <a:cubicBezTo>
                    <a:pt x="125" y="1615"/>
                    <a:pt x="125" y="1616"/>
                    <a:pt x="125" y="1617"/>
                  </a:cubicBezTo>
                  <a:cubicBezTo>
                    <a:pt x="135" y="1742"/>
                    <a:pt x="180" y="1860"/>
                    <a:pt x="181" y="1985"/>
                  </a:cubicBezTo>
                  <a:cubicBezTo>
                    <a:pt x="184" y="2178"/>
                    <a:pt x="84" y="2357"/>
                    <a:pt x="50" y="2547"/>
                  </a:cubicBezTo>
                  <a:cubicBezTo>
                    <a:pt x="0" y="2833"/>
                    <a:pt x="98" y="3126"/>
                    <a:pt x="311" y="3324"/>
                  </a:cubicBezTo>
                  <a:cubicBezTo>
                    <a:pt x="496" y="3494"/>
                    <a:pt x="691" y="3526"/>
                    <a:pt x="900" y="3526"/>
                  </a:cubicBezTo>
                  <a:cubicBezTo>
                    <a:pt x="1008" y="3526"/>
                    <a:pt x="1119" y="3518"/>
                    <a:pt x="1235" y="3515"/>
                  </a:cubicBezTo>
                  <a:cubicBezTo>
                    <a:pt x="1245" y="3515"/>
                    <a:pt x="1255" y="3514"/>
                    <a:pt x="1265" y="3514"/>
                  </a:cubicBezTo>
                  <a:cubicBezTo>
                    <a:pt x="1513" y="3514"/>
                    <a:pt x="1776" y="3594"/>
                    <a:pt x="2028" y="3594"/>
                  </a:cubicBezTo>
                  <a:cubicBezTo>
                    <a:pt x="2165" y="3594"/>
                    <a:pt x="2299" y="3571"/>
                    <a:pt x="2425" y="3498"/>
                  </a:cubicBezTo>
                  <a:cubicBezTo>
                    <a:pt x="2567" y="3415"/>
                    <a:pt x="2674" y="3282"/>
                    <a:pt x="2727" y="3126"/>
                  </a:cubicBezTo>
                  <a:cubicBezTo>
                    <a:pt x="2811" y="2889"/>
                    <a:pt x="2781" y="2641"/>
                    <a:pt x="2693" y="2415"/>
                  </a:cubicBezTo>
                  <a:cubicBezTo>
                    <a:pt x="2677" y="2374"/>
                    <a:pt x="2640" y="2353"/>
                    <a:pt x="2602" y="2353"/>
                  </a:cubicBezTo>
                  <a:cubicBezTo>
                    <a:pt x="2571" y="2353"/>
                    <a:pt x="2539" y="2368"/>
                    <a:pt x="2520" y="2399"/>
                  </a:cubicBezTo>
                  <a:cubicBezTo>
                    <a:pt x="2490" y="2452"/>
                    <a:pt x="2446" y="2497"/>
                    <a:pt x="2394" y="2528"/>
                  </a:cubicBezTo>
                  <a:cubicBezTo>
                    <a:pt x="2364" y="2545"/>
                    <a:pt x="2329" y="2553"/>
                    <a:pt x="2294" y="2553"/>
                  </a:cubicBezTo>
                  <a:cubicBezTo>
                    <a:pt x="2169" y="2553"/>
                    <a:pt x="2043" y="2452"/>
                    <a:pt x="2144" y="2300"/>
                  </a:cubicBezTo>
                  <a:cubicBezTo>
                    <a:pt x="2165" y="2271"/>
                    <a:pt x="2191" y="2245"/>
                    <a:pt x="2220" y="2224"/>
                  </a:cubicBezTo>
                  <a:cubicBezTo>
                    <a:pt x="2485" y="2021"/>
                    <a:pt x="2565" y="1638"/>
                    <a:pt x="2450" y="1334"/>
                  </a:cubicBezTo>
                  <a:cubicBezTo>
                    <a:pt x="2433" y="1292"/>
                    <a:pt x="2395" y="1272"/>
                    <a:pt x="2357" y="1272"/>
                  </a:cubicBezTo>
                  <a:cubicBezTo>
                    <a:pt x="2321" y="1272"/>
                    <a:pt x="2284" y="1291"/>
                    <a:pt x="2268" y="1331"/>
                  </a:cubicBezTo>
                  <a:cubicBezTo>
                    <a:pt x="2257" y="1362"/>
                    <a:pt x="2240" y="1391"/>
                    <a:pt x="2219" y="1417"/>
                  </a:cubicBezTo>
                  <a:cubicBezTo>
                    <a:pt x="2184" y="1462"/>
                    <a:pt x="2132" y="1490"/>
                    <a:pt x="2077" y="1496"/>
                  </a:cubicBezTo>
                  <a:cubicBezTo>
                    <a:pt x="2071" y="1496"/>
                    <a:pt x="2064" y="1497"/>
                    <a:pt x="2058" y="1497"/>
                  </a:cubicBezTo>
                  <a:cubicBezTo>
                    <a:pt x="1950" y="1497"/>
                    <a:pt x="1893" y="1399"/>
                    <a:pt x="1886" y="1305"/>
                  </a:cubicBezTo>
                  <a:cubicBezTo>
                    <a:pt x="1883" y="1234"/>
                    <a:pt x="1903" y="1162"/>
                    <a:pt x="1920" y="1092"/>
                  </a:cubicBezTo>
                  <a:cubicBezTo>
                    <a:pt x="1979" y="868"/>
                    <a:pt x="2019" y="628"/>
                    <a:pt x="1956" y="405"/>
                  </a:cubicBezTo>
                  <a:cubicBezTo>
                    <a:pt x="1906" y="232"/>
                    <a:pt x="1779" y="73"/>
                    <a:pt x="1617" y="8"/>
                  </a:cubicBezTo>
                  <a:cubicBezTo>
                    <a:pt x="1605" y="3"/>
                    <a:pt x="1592" y="1"/>
                    <a:pt x="1580"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6"/>
            <p:cNvSpPr/>
            <p:nvPr/>
          </p:nvSpPr>
          <p:spPr>
            <a:xfrm>
              <a:off x="-5001066" y="1399246"/>
              <a:ext cx="427727" cy="534832"/>
            </a:xfrm>
            <a:custGeom>
              <a:avLst/>
              <a:gdLst/>
              <a:ahLst/>
              <a:cxnLst/>
              <a:rect l="l" t="t" r="r" b="b"/>
              <a:pathLst>
                <a:path w="1857" h="2322" extrusionOk="0">
                  <a:moveTo>
                    <a:pt x="907" y="1"/>
                  </a:moveTo>
                  <a:cubicBezTo>
                    <a:pt x="883" y="1"/>
                    <a:pt x="858" y="9"/>
                    <a:pt x="837" y="28"/>
                  </a:cubicBezTo>
                  <a:cubicBezTo>
                    <a:pt x="750" y="105"/>
                    <a:pt x="690" y="208"/>
                    <a:pt x="667" y="322"/>
                  </a:cubicBezTo>
                  <a:cubicBezTo>
                    <a:pt x="641" y="460"/>
                    <a:pt x="669" y="604"/>
                    <a:pt x="635" y="741"/>
                  </a:cubicBezTo>
                  <a:cubicBezTo>
                    <a:pt x="607" y="854"/>
                    <a:pt x="503" y="961"/>
                    <a:pt x="397" y="961"/>
                  </a:cubicBezTo>
                  <a:cubicBezTo>
                    <a:pt x="357" y="961"/>
                    <a:pt x="317" y="947"/>
                    <a:pt x="280" y="911"/>
                  </a:cubicBezTo>
                  <a:cubicBezTo>
                    <a:pt x="261" y="895"/>
                    <a:pt x="240" y="882"/>
                    <a:pt x="217" y="876"/>
                  </a:cubicBezTo>
                  <a:cubicBezTo>
                    <a:pt x="205" y="873"/>
                    <a:pt x="194" y="872"/>
                    <a:pt x="184" y="872"/>
                  </a:cubicBezTo>
                  <a:cubicBezTo>
                    <a:pt x="108" y="872"/>
                    <a:pt x="84" y="958"/>
                    <a:pt x="75" y="1028"/>
                  </a:cubicBezTo>
                  <a:cubicBezTo>
                    <a:pt x="25" y="1429"/>
                    <a:pt x="0" y="1909"/>
                    <a:pt x="391" y="2157"/>
                  </a:cubicBezTo>
                  <a:cubicBezTo>
                    <a:pt x="553" y="2260"/>
                    <a:pt x="808" y="2321"/>
                    <a:pt x="1037" y="2321"/>
                  </a:cubicBezTo>
                  <a:cubicBezTo>
                    <a:pt x="1151" y="2321"/>
                    <a:pt x="1259" y="2306"/>
                    <a:pt x="1347" y="2274"/>
                  </a:cubicBezTo>
                  <a:cubicBezTo>
                    <a:pt x="1642" y="2166"/>
                    <a:pt x="1857" y="1831"/>
                    <a:pt x="1765" y="1528"/>
                  </a:cubicBezTo>
                  <a:cubicBezTo>
                    <a:pt x="1757" y="1493"/>
                    <a:pt x="1739" y="1464"/>
                    <a:pt x="1716" y="1439"/>
                  </a:cubicBezTo>
                  <a:cubicBezTo>
                    <a:pt x="1686" y="1409"/>
                    <a:pt x="1656" y="1400"/>
                    <a:pt x="1625" y="1400"/>
                  </a:cubicBezTo>
                  <a:cubicBezTo>
                    <a:pt x="1576" y="1400"/>
                    <a:pt x="1527" y="1424"/>
                    <a:pt x="1477" y="1424"/>
                  </a:cubicBezTo>
                  <a:cubicBezTo>
                    <a:pt x="1475" y="1424"/>
                    <a:pt x="1474" y="1424"/>
                    <a:pt x="1472" y="1424"/>
                  </a:cubicBezTo>
                  <a:cubicBezTo>
                    <a:pt x="1380" y="1422"/>
                    <a:pt x="1310" y="1330"/>
                    <a:pt x="1298" y="1238"/>
                  </a:cubicBezTo>
                  <a:cubicBezTo>
                    <a:pt x="1288" y="1147"/>
                    <a:pt x="1320" y="1056"/>
                    <a:pt x="1352" y="969"/>
                  </a:cubicBezTo>
                  <a:lnTo>
                    <a:pt x="1438" y="734"/>
                  </a:lnTo>
                  <a:cubicBezTo>
                    <a:pt x="1464" y="664"/>
                    <a:pt x="1412" y="591"/>
                    <a:pt x="1339" y="591"/>
                  </a:cubicBezTo>
                  <a:cubicBezTo>
                    <a:pt x="1338" y="591"/>
                    <a:pt x="1337" y="592"/>
                    <a:pt x="1336" y="592"/>
                  </a:cubicBezTo>
                  <a:cubicBezTo>
                    <a:pt x="1334" y="592"/>
                    <a:pt x="1332" y="592"/>
                    <a:pt x="1330" y="592"/>
                  </a:cubicBezTo>
                  <a:cubicBezTo>
                    <a:pt x="1285" y="592"/>
                    <a:pt x="1242" y="580"/>
                    <a:pt x="1203" y="560"/>
                  </a:cubicBezTo>
                  <a:cubicBezTo>
                    <a:pt x="1098" y="503"/>
                    <a:pt x="1035" y="386"/>
                    <a:pt x="1017" y="268"/>
                  </a:cubicBezTo>
                  <a:cubicBezTo>
                    <a:pt x="1010" y="218"/>
                    <a:pt x="1009" y="167"/>
                    <a:pt x="1014" y="116"/>
                  </a:cubicBezTo>
                  <a:cubicBezTo>
                    <a:pt x="1020" y="49"/>
                    <a:pt x="965" y="1"/>
                    <a:pt x="907"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6"/>
            <p:cNvSpPr/>
            <p:nvPr/>
          </p:nvSpPr>
          <p:spPr>
            <a:xfrm>
              <a:off x="-4888203" y="1657449"/>
              <a:ext cx="187951" cy="285843"/>
            </a:xfrm>
            <a:custGeom>
              <a:avLst/>
              <a:gdLst/>
              <a:ahLst/>
              <a:cxnLst/>
              <a:rect l="l" t="t" r="r" b="b"/>
              <a:pathLst>
                <a:path w="816" h="1241" extrusionOk="0">
                  <a:moveTo>
                    <a:pt x="398" y="0"/>
                  </a:moveTo>
                  <a:cubicBezTo>
                    <a:pt x="386" y="0"/>
                    <a:pt x="375" y="5"/>
                    <a:pt x="366" y="16"/>
                  </a:cubicBezTo>
                  <a:cubicBezTo>
                    <a:pt x="271" y="135"/>
                    <a:pt x="178" y="256"/>
                    <a:pt x="112" y="394"/>
                  </a:cubicBezTo>
                  <a:cubicBezTo>
                    <a:pt x="38" y="550"/>
                    <a:pt x="1" y="730"/>
                    <a:pt x="41" y="898"/>
                  </a:cubicBezTo>
                  <a:cubicBezTo>
                    <a:pt x="90" y="1103"/>
                    <a:pt x="268" y="1240"/>
                    <a:pt x="442" y="1240"/>
                  </a:cubicBezTo>
                  <a:cubicBezTo>
                    <a:pt x="560" y="1240"/>
                    <a:pt x="676" y="1177"/>
                    <a:pt x="748" y="1029"/>
                  </a:cubicBezTo>
                  <a:cubicBezTo>
                    <a:pt x="815" y="890"/>
                    <a:pt x="813" y="728"/>
                    <a:pt x="804" y="574"/>
                  </a:cubicBezTo>
                  <a:cubicBezTo>
                    <a:pt x="801" y="528"/>
                    <a:pt x="791" y="472"/>
                    <a:pt x="747" y="459"/>
                  </a:cubicBezTo>
                  <a:cubicBezTo>
                    <a:pt x="741" y="457"/>
                    <a:pt x="734" y="456"/>
                    <a:pt x="727" y="456"/>
                  </a:cubicBezTo>
                  <a:cubicBezTo>
                    <a:pt x="701" y="456"/>
                    <a:pt x="674" y="470"/>
                    <a:pt x="647" y="475"/>
                  </a:cubicBezTo>
                  <a:cubicBezTo>
                    <a:pt x="641" y="476"/>
                    <a:pt x="635" y="476"/>
                    <a:pt x="628" y="476"/>
                  </a:cubicBezTo>
                  <a:cubicBezTo>
                    <a:pt x="568" y="476"/>
                    <a:pt x="513" y="427"/>
                    <a:pt x="487" y="369"/>
                  </a:cubicBezTo>
                  <a:cubicBezTo>
                    <a:pt x="460" y="305"/>
                    <a:pt x="462" y="234"/>
                    <a:pt x="458" y="164"/>
                  </a:cubicBezTo>
                  <a:cubicBezTo>
                    <a:pt x="458" y="117"/>
                    <a:pt x="451" y="71"/>
                    <a:pt x="437" y="27"/>
                  </a:cubicBezTo>
                  <a:cubicBezTo>
                    <a:pt x="430" y="10"/>
                    <a:pt x="414" y="0"/>
                    <a:pt x="39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6"/>
            <p:cNvSpPr/>
            <p:nvPr/>
          </p:nvSpPr>
          <p:spPr>
            <a:xfrm>
              <a:off x="-7814121" y="414802"/>
              <a:ext cx="2451889" cy="1612558"/>
            </a:xfrm>
            <a:custGeom>
              <a:avLst/>
              <a:gdLst/>
              <a:ahLst/>
              <a:cxnLst/>
              <a:rect l="l" t="t" r="r" b="b"/>
              <a:pathLst>
                <a:path w="10645" h="7001" extrusionOk="0">
                  <a:moveTo>
                    <a:pt x="1922" y="1"/>
                  </a:moveTo>
                  <a:lnTo>
                    <a:pt x="0" y="6402"/>
                  </a:lnTo>
                  <a:lnTo>
                    <a:pt x="5344" y="7001"/>
                  </a:lnTo>
                  <a:lnTo>
                    <a:pt x="5349" y="7001"/>
                  </a:lnTo>
                  <a:lnTo>
                    <a:pt x="8429" y="6474"/>
                  </a:lnTo>
                  <a:lnTo>
                    <a:pt x="9028" y="6371"/>
                  </a:lnTo>
                  <a:lnTo>
                    <a:pt x="10645" y="6094"/>
                  </a:lnTo>
                  <a:lnTo>
                    <a:pt x="7107" y="643"/>
                  </a:lnTo>
                  <a:lnTo>
                    <a:pt x="7091" y="617"/>
                  </a:lnTo>
                  <a:cubicBezTo>
                    <a:pt x="7091" y="617"/>
                    <a:pt x="6952" y="621"/>
                    <a:pt x="6715" y="621"/>
                  </a:cubicBezTo>
                  <a:cubicBezTo>
                    <a:pt x="5792" y="621"/>
                    <a:pt x="3380" y="563"/>
                    <a:pt x="1922"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6"/>
            <p:cNvSpPr/>
            <p:nvPr/>
          </p:nvSpPr>
          <p:spPr>
            <a:xfrm>
              <a:off x="-7814121" y="415032"/>
              <a:ext cx="1637203" cy="1612328"/>
            </a:xfrm>
            <a:custGeom>
              <a:avLst/>
              <a:gdLst/>
              <a:ahLst/>
              <a:cxnLst/>
              <a:rect l="l" t="t" r="r" b="b"/>
              <a:pathLst>
                <a:path w="7108" h="7000" extrusionOk="0">
                  <a:moveTo>
                    <a:pt x="0" y="6401"/>
                  </a:moveTo>
                  <a:lnTo>
                    <a:pt x="5344" y="7000"/>
                  </a:lnTo>
                  <a:lnTo>
                    <a:pt x="7107" y="643"/>
                  </a:lnTo>
                  <a:lnTo>
                    <a:pt x="7090" y="617"/>
                  </a:lnTo>
                  <a:cubicBezTo>
                    <a:pt x="7090" y="617"/>
                    <a:pt x="3754" y="708"/>
                    <a:pt x="1922" y="1"/>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6"/>
            <p:cNvSpPr/>
            <p:nvPr/>
          </p:nvSpPr>
          <p:spPr>
            <a:xfrm>
              <a:off x="-6177145" y="562676"/>
              <a:ext cx="442469" cy="1343069"/>
            </a:xfrm>
            <a:custGeom>
              <a:avLst/>
              <a:gdLst/>
              <a:ahLst/>
              <a:cxnLst/>
              <a:rect l="l" t="t" r="r" b="b"/>
              <a:pathLst>
                <a:path w="1921" h="5831" extrusionOk="0">
                  <a:moveTo>
                    <a:pt x="0" y="1"/>
                  </a:moveTo>
                  <a:lnTo>
                    <a:pt x="1322" y="5831"/>
                  </a:lnTo>
                  <a:lnTo>
                    <a:pt x="1921" y="5729"/>
                  </a:lnTo>
                  <a:lnTo>
                    <a:pt x="0" y="1"/>
                  </a:lnTo>
                  <a:close/>
                </a:path>
              </a:pathLst>
            </a:custGeom>
            <a:solidFill>
              <a:srgbClr val="2F22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6"/>
            <p:cNvSpPr/>
            <p:nvPr/>
          </p:nvSpPr>
          <p:spPr>
            <a:xfrm>
              <a:off x="-6640115" y="559221"/>
              <a:ext cx="459744" cy="1602654"/>
            </a:xfrm>
            <a:custGeom>
              <a:avLst/>
              <a:gdLst/>
              <a:ahLst/>
              <a:cxnLst/>
              <a:rect l="l" t="t" r="r" b="b"/>
              <a:pathLst>
                <a:path w="1996" h="6958" fill="none" extrusionOk="0">
                  <a:moveTo>
                    <a:pt x="1995" y="1"/>
                  </a:moveTo>
                  <a:cubicBezTo>
                    <a:pt x="1838" y="1205"/>
                    <a:pt x="1680" y="2425"/>
                    <a:pt x="1373" y="3599"/>
                  </a:cubicBezTo>
                  <a:cubicBezTo>
                    <a:pt x="1066" y="4774"/>
                    <a:pt x="633" y="5921"/>
                    <a:pt x="1" y="6957"/>
                  </a:cubicBezTo>
                </a:path>
              </a:pathLst>
            </a:custGeom>
            <a:noFill/>
            <a:ln w="175" cap="rnd" cmpd="sng">
              <a:solidFill>
                <a:srgbClr val="FAE2C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6"/>
            <p:cNvSpPr/>
            <p:nvPr/>
          </p:nvSpPr>
          <p:spPr>
            <a:xfrm>
              <a:off x="-6180370" y="558760"/>
              <a:ext cx="879409" cy="1298384"/>
            </a:xfrm>
            <a:custGeom>
              <a:avLst/>
              <a:gdLst/>
              <a:ahLst/>
              <a:cxnLst/>
              <a:rect l="l" t="t" r="r" b="b"/>
              <a:pathLst>
                <a:path w="3818" h="5637" fill="none" extrusionOk="0">
                  <a:moveTo>
                    <a:pt x="0" y="0"/>
                  </a:moveTo>
                  <a:cubicBezTo>
                    <a:pt x="1043" y="2031"/>
                    <a:pt x="2326" y="3907"/>
                    <a:pt x="3817" y="5636"/>
                  </a:cubicBezTo>
                </a:path>
              </a:pathLst>
            </a:custGeom>
            <a:noFill/>
            <a:ln w="175" cap="rnd" cmpd="sng">
              <a:solidFill>
                <a:srgbClr val="FAE2C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6"/>
            <p:cNvSpPr/>
            <p:nvPr/>
          </p:nvSpPr>
          <p:spPr>
            <a:xfrm>
              <a:off x="-7828171" y="384628"/>
              <a:ext cx="1647108" cy="1361956"/>
            </a:xfrm>
            <a:custGeom>
              <a:avLst/>
              <a:gdLst/>
              <a:ahLst/>
              <a:cxnLst/>
              <a:rect l="l" t="t" r="r" b="b"/>
              <a:pathLst>
                <a:path w="7151" h="5913" extrusionOk="0">
                  <a:moveTo>
                    <a:pt x="1989" y="0"/>
                  </a:moveTo>
                  <a:cubicBezTo>
                    <a:pt x="1989" y="0"/>
                    <a:pt x="26" y="4833"/>
                    <a:pt x="13" y="4873"/>
                  </a:cubicBezTo>
                  <a:cubicBezTo>
                    <a:pt x="0" y="4912"/>
                    <a:pt x="5755" y="5913"/>
                    <a:pt x="5755" y="5913"/>
                  </a:cubicBezTo>
                  <a:lnTo>
                    <a:pt x="5755" y="5847"/>
                  </a:lnTo>
                  <a:cubicBezTo>
                    <a:pt x="5755" y="5847"/>
                    <a:pt x="6992" y="2226"/>
                    <a:pt x="7151" y="659"/>
                  </a:cubicBezTo>
                  <a:cubicBezTo>
                    <a:pt x="7151" y="659"/>
                    <a:pt x="3819" y="395"/>
                    <a:pt x="1989"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6"/>
            <p:cNvSpPr/>
            <p:nvPr/>
          </p:nvSpPr>
          <p:spPr>
            <a:xfrm>
              <a:off x="-7828171" y="384628"/>
              <a:ext cx="1647108" cy="1361956"/>
            </a:xfrm>
            <a:custGeom>
              <a:avLst/>
              <a:gdLst/>
              <a:ahLst/>
              <a:cxnLst/>
              <a:rect l="l" t="t" r="r" b="b"/>
              <a:pathLst>
                <a:path w="7151" h="5913" extrusionOk="0">
                  <a:moveTo>
                    <a:pt x="5755" y="5847"/>
                  </a:moveTo>
                  <a:cubicBezTo>
                    <a:pt x="5755" y="5847"/>
                    <a:pt x="6992" y="2226"/>
                    <a:pt x="7151" y="659"/>
                  </a:cubicBezTo>
                  <a:cubicBezTo>
                    <a:pt x="7151" y="659"/>
                    <a:pt x="3819" y="395"/>
                    <a:pt x="1989" y="0"/>
                  </a:cubicBezTo>
                  <a:cubicBezTo>
                    <a:pt x="1989" y="0"/>
                    <a:pt x="26" y="4833"/>
                    <a:pt x="13" y="4873"/>
                  </a:cubicBezTo>
                  <a:cubicBezTo>
                    <a:pt x="0" y="4912"/>
                    <a:pt x="5755" y="5913"/>
                    <a:pt x="5755" y="5913"/>
                  </a:cubicBezTo>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6"/>
            <p:cNvSpPr/>
            <p:nvPr/>
          </p:nvSpPr>
          <p:spPr>
            <a:xfrm>
              <a:off x="-2188011" y="-1915248"/>
              <a:ext cx="1738089" cy="5186397"/>
            </a:xfrm>
            <a:custGeom>
              <a:avLst/>
              <a:gdLst/>
              <a:ahLst/>
              <a:cxnLst/>
              <a:rect l="l" t="t" r="r" b="b"/>
              <a:pathLst>
                <a:path w="7546" h="22517" extrusionOk="0">
                  <a:moveTo>
                    <a:pt x="3391" y="0"/>
                  </a:moveTo>
                  <a:lnTo>
                    <a:pt x="3093" y="19"/>
                  </a:lnTo>
                  <a:lnTo>
                    <a:pt x="3082" y="20"/>
                  </a:lnTo>
                  <a:lnTo>
                    <a:pt x="2445" y="62"/>
                  </a:lnTo>
                  <a:lnTo>
                    <a:pt x="2567" y="92"/>
                  </a:lnTo>
                  <a:cubicBezTo>
                    <a:pt x="2567" y="92"/>
                    <a:pt x="2655" y="396"/>
                    <a:pt x="2774" y="868"/>
                  </a:cubicBezTo>
                  <a:cubicBezTo>
                    <a:pt x="2776" y="875"/>
                    <a:pt x="2778" y="881"/>
                    <a:pt x="2780" y="888"/>
                  </a:cubicBezTo>
                  <a:cubicBezTo>
                    <a:pt x="2901" y="1372"/>
                    <a:pt x="3054" y="2027"/>
                    <a:pt x="3176" y="2713"/>
                  </a:cubicBezTo>
                  <a:cubicBezTo>
                    <a:pt x="3179" y="2723"/>
                    <a:pt x="3180" y="2733"/>
                    <a:pt x="3182" y="2743"/>
                  </a:cubicBezTo>
                  <a:cubicBezTo>
                    <a:pt x="3193" y="2806"/>
                    <a:pt x="3205" y="2870"/>
                    <a:pt x="3215" y="2933"/>
                  </a:cubicBezTo>
                  <a:cubicBezTo>
                    <a:pt x="3223" y="2988"/>
                    <a:pt x="3233" y="3041"/>
                    <a:pt x="3241" y="3095"/>
                  </a:cubicBezTo>
                  <a:cubicBezTo>
                    <a:pt x="3246" y="3130"/>
                    <a:pt x="3252" y="3162"/>
                    <a:pt x="3256" y="3197"/>
                  </a:cubicBezTo>
                  <a:cubicBezTo>
                    <a:pt x="3257" y="3199"/>
                    <a:pt x="3257" y="3201"/>
                    <a:pt x="3257" y="3205"/>
                  </a:cubicBezTo>
                  <a:cubicBezTo>
                    <a:pt x="3259" y="3213"/>
                    <a:pt x="3261" y="3221"/>
                    <a:pt x="3261" y="3231"/>
                  </a:cubicBezTo>
                  <a:cubicBezTo>
                    <a:pt x="3268" y="3271"/>
                    <a:pt x="3274" y="3311"/>
                    <a:pt x="3279" y="3351"/>
                  </a:cubicBezTo>
                  <a:cubicBezTo>
                    <a:pt x="3286" y="3403"/>
                    <a:pt x="3294" y="3455"/>
                    <a:pt x="3301" y="3508"/>
                  </a:cubicBezTo>
                  <a:cubicBezTo>
                    <a:pt x="3302" y="3511"/>
                    <a:pt x="3302" y="3513"/>
                    <a:pt x="3302" y="3515"/>
                  </a:cubicBezTo>
                  <a:cubicBezTo>
                    <a:pt x="3310" y="3580"/>
                    <a:pt x="3319" y="3643"/>
                    <a:pt x="3326" y="3707"/>
                  </a:cubicBezTo>
                  <a:cubicBezTo>
                    <a:pt x="3340" y="3828"/>
                    <a:pt x="3352" y="3947"/>
                    <a:pt x="3362" y="4064"/>
                  </a:cubicBezTo>
                  <a:cubicBezTo>
                    <a:pt x="3364" y="4094"/>
                    <a:pt x="3367" y="4123"/>
                    <a:pt x="3370" y="4154"/>
                  </a:cubicBezTo>
                  <a:cubicBezTo>
                    <a:pt x="3370" y="4163"/>
                    <a:pt x="3371" y="4173"/>
                    <a:pt x="3373" y="4182"/>
                  </a:cubicBezTo>
                  <a:cubicBezTo>
                    <a:pt x="3388" y="4335"/>
                    <a:pt x="3407" y="4505"/>
                    <a:pt x="3429" y="4690"/>
                  </a:cubicBezTo>
                  <a:lnTo>
                    <a:pt x="3284" y="4517"/>
                  </a:lnTo>
                  <a:lnTo>
                    <a:pt x="3277" y="4508"/>
                  </a:lnTo>
                  <a:lnTo>
                    <a:pt x="2906" y="4063"/>
                  </a:lnTo>
                  <a:lnTo>
                    <a:pt x="2895" y="4050"/>
                  </a:lnTo>
                  <a:lnTo>
                    <a:pt x="2872" y="4022"/>
                  </a:lnTo>
                  <a:lnTo>
                    <a:pt x="2861" y="4009"/>
                  </a:lnTo>
                  <a:lnTo>
                    <a:pt x="2307" y="3346"/>
                  </a:lnTo>
                  <a:lnTo>
                    <a:pt x="2300" y="3336"/>
                  </a:lnTo>
                  <a:lnTo>
                    <a:pt x="1889" y="2844"/>
                  </a:lnTo>
                  <a:lnTo>
                    <a:pt x="1878" y="2831"/>
                  </a:lnTo>
                  <a:lnTo>
                    <a:pt x="1822" y="2764"/>
                  </a:lnTo>
                  <a:lnTo>
                    <a:pt x="1813" y="2753"/>
                  </a:lnTo>
                  <a:lnTo>
                    <a:pt x="1080" y="1875"/>
                  </a:lnTo>
                  <a:lnTo>
                    <a:pt x="1069" y="1862"/>
                  </a:lnTo>
                  <a:lnTo>
                    <a:pt x="612" y="1314"/>
                  </a:lnTo>
                  <a:lnTo>
                    <a:pt x="600" y="1300"/>
                  </a:lnTo>
                  <a:lnTo>
                    <a:pt x="306" y="948"/>
                  </a:lnTo>
                  <a:lnTo>
                    <a:pt x="178" y="1065"/>
                  </a:lnTo>
                  <a:lnTo>
                    <a:pt x="170" y="1072"/>
                  </a:lnTo>
                  <a:lnTo>
                    <a:pt x="54" y="1175"/>
                  </a:lnTo>
                  <a:lnTo>
                    <a:pt x="0" y="1223"/>
                  </a:lnTo>
                  <a:cubicBezTo>
                    <a:pt x="0" y="1223"/>
                    <a:pt x="134" y="1394"/>
                    <a:pt x="352" y="1682"/>
                  </a:cubicBezTo>
                  <a:cubicBezTo>
                    <a:pt x="358" y="1689"/>
                    <a:pt x="364" y="1697"/>
                    <a:pt x="369" y="1704"/>
                  </a:cubicBezTo>
                  <a:cubicBezTo>
                    <a:pt x="460" y="1824"/>
                    <a:pt x="565" y="1963"/>
                    <a:pt x="680" y="2117"/>
                  </a:cubicBezTo>
                  <a:lnTo>
                    <a:pt x="692" y="2132"/>
                  </a:lnTo>
                  <a:cubicBezTo>
                    <a:pt x="823" y="2310"/>
                    <a:pt x="969" y="2509"/>
                    <a:pt x="1124" y="2721"/>
                  </a:cubicBezTo>
                  <a:cubicBezTo>
                    <a:pt x="1128" y="2726"/>
                    <a:pt x="1131" y="2731"/>
                    <a:pt x="1135" y="2736"/>
                  </a:cubicBezTo>
                  <a:cubicBezTo>
                    <a:pt x="1307" y="2973"/>
                    <a:pt x="1489" y="3227"/>
                    <a:pt x="1675" y="3492"/>
                  </a:cubicBezTo>
                  <a:lnTo>
                    <a:pt x="1683" y="3503"/>
                  </a:lnTo>
                  <a:cubicBezTo>
                    <a:pt x="1763" y="3620"/>
                    <a:pt x="1845" y="3737"/>
                    <a:pt x="1926" y="3856"/>
                  </a:cubicBezTo>
                  <a:lnTo>
                    <a:pt x="1938" y="3872"/>
                  </a:lnTo>
                  <a:cubicBezTo>
                    <a:pt x="1993" y="3954"/>
                    <a:pt x="2051" y="4036"/>
                    <a:pt x="2106" y="4118"/>
                  </a:cubicBezTo>
                  <a:cubicBezTo>
                    <a:pt x="2109" y="4122"/>
                    <a:pt x="2112" y="4127"/>
                    <a:pt x="2114" y="4130"/>
                  </a:cubicBezTo>
                  <a:cubicBezTo>
                    <a:pt x="2352" y="4482"/>
                    <a:pt x="2586" y="4839"/>
                    <a:pt x="2802" y="5189"/>
                  </a:cubicBezTo>
                  <a:cubicBezTo>
                    <a:pt x="2805" y="5193"/>
                    <a:pt x="2808" y="5198"/>
                    <a:pt x="2811" y="5201"/>
                  </a:cubicBezTo>
                  <a:cubicBezTo>
                    <a:pt x="2813" y="5205"/>
                    <a:pt x="2813" y="5206"/>
                    <a:pt x="2816" y="5211"/>
                  </a:cubicBezTo>
                  <a:cubicBezTo>
                    <a:pt x="2820" y="5216"/>
                    <a:pt x="2822" y="5220"/>
                    <a:pt x="2825" y="5224"/>
                  </a:cubicBezTo>
                  <a:cubicBezTo>
                    <a:pt x="2888" y="5326"/>
                    <a:pt x="2949" y="5426"/>
                    <a:pt x="3008" y="5526"/>
                  </a:cubicBezTo>
                  <a:lnTo>
                    <a:pt x="3015" y="5538"/>
                  </a:lnTo>
                  <a:cubicBezTo>
                    <a:pt x="3110" y="5698"/>
                    <a:pt x="3200" y="5853"/>
                    <a:pt x="3283" y="6005"/>
                  </a:cubicBezTo>
                  <a:cubicBezTo>
                    <a:pt x="3289" y="6015"/>
                    <a:pt x="3296" y="6027"/>
                    <a:pt x="3302" y="6039"/>
                  </a:cubicBezTo>
                  <a:lnTo>
                    <a:pt x="3308" y="6049"/>
                  </a:lnTo>
                  <a:cubicBezTo>
                    <a:pt x="3313" y="6058"/>
                    <a:pt x="3316" y="6066"/>
                    <a:pt x="3321" y="6074"/>
                  </a:cubicBezTo>
                  <a:cubicBezTo>
                    <a:pt x="3343" y="6115"/>
                    <a:pt x="3366" y="6156"/>
                    <a:pt x="3387" y="6196"/>
                  </a:cubicBezTo>
                  <a:cubicBezTo>
                    <a:pt x="3395" y="6213"/>
                    <a:pt x="3404" y="6229"/>
                    <a:pt x="3413" y="6245"/>
                  </a:cubicBezTo>
                  <a:cubicBezTo>
                    <a:pt x="3415" y="6249"/>
                    <a:pt x="3417" y="6254"/>
                    <a:pt x="3420" y="6259"/>
                  </a:cubicBezTo>
                  <a:cubicBezTo>
                    <a:pt x="3434" y="6287"/>
                    <a:pt x="3449" y="6315"/>
                    <a:pt x="3463" y="6343"/>
                  </a:cubicBezTo>
                  <a:cubicBezTo>
                    <a:pt x="3509" y="6431"/>
                    <a:pt x="3551" y="6518"/>
                    <a:pt x="3590" y="6602"/>
                  </a:cubicBezTo>
                  <a:cubicBezTo>
                    <a:pt x="3601" y="6625"/>
                    <a:pt x="3611" y="6648"/>
                    <a:pt x="3621" y="6669"/>
                  </a:cubicBezTo>
                  <a:cubicBezTo>
                    <a:pt x="3656" y="6748"/>
                    <a:pt x="3689" y="6824"/>
                    <a:pt x="3718" y="6897"/>
                  </a:cubicBezTo>
                  <a:cubicBezTo>
                    <a:pt x="3720" y="6901"/>
                    <a:pt x="3721" y="6904"/>
                    <a:pt x="3723" y="6908"/>
                  </a:cubicBezTo>
                  <a:cubicBezTo>
                    <a:pt x="3736" y="6943"/>
                    <a:pt x="3749" y="6976"/>
                    <a:pt x="3762" y="7010"/>
                  </a:cubicBezTo>
                  <a:cubicBezTo>
                    <a:pt x="3783" y="7151"/>
                    <a:pt x="3805" y="7296"/>
                    <a:pt x="3828" y="7442"/>
                  </a:cubicBezTo>
                  <a:cubicBezTo>
                    <a:pt x="3837" y="7499"/>
                    <a:pt x="3845" y="7556"/>
                    <a:pt x="3855" y="7614"/>
                  </a:cubicBezTo>
                  <a:cubicBezTo>
                    <a:pt x="3856" y="7621"/>
                    <a:pt x="3856" y="7629"/>
                    <a:pt x="3857" y="7636"/>
                  </a:cubicBezTo>
                  <a:cubicBezTo>
                    <a:pt x="3915" y="8006"/>
                    <a:pt x="3974" y="8386"/>
                    <a:pt x="4032" y="8768"/>
                  </a:cubicBezTo>
                  <a:cubicBezTo>
                    <a:pt x="4034" y="8774"/>
                    <a:pt x="4034" y="8779"/>
                    <a:pt x="4035" y="8784"/>
                  </a:cubicBezTo>
                  <a:cubicBezTo>
                    <a:pt x="4077" y="9064"/>
                    <a:pt x="4119" y="9343"/>
                    <a:pt x="4161" y="9623"/>
                  </a:cubicBezTo>
                  <a:cubicBezTo>
                    <a:pt x="4162" y="9630"/>
                    <a:pt x="4163" y="9637"/>
                    <a:pt x="4164" y="9645"/>
                  </a:cubicBezTo>
                  <a:cubicBezTo>
                    <a:pt x="4193" y="9847"/>
                    <a:pt x="4223" y="10050"/>
                    <a:pt x="4252" y="10250"/>
                  </a:cubicBezTo>
                  <a:cubicBezTo>
                    <a:pt x="4266" y="10341"/>
                    <a:pt x="4279" y="10432"/>
                    <a:pt x="4292" y="10522"/>
                  </a:cubicBezTo>
                  <a:cubicBezTo>
                    <a:pt x="4293" y="10530"/>
                    <a:pt x="4293" y="10537"/>
                    <a:pt x="4295" y="10542"/>
                  </a:cubicBezTo>
                  <a:cubicBezTo>
                    <a:pt x="4304" y="10611"/>
                    <a:pt x="4313" y="10679"/>
                    <a:pt x="4324" y="10746"/>
                  </a:cubicBezTo>
                  <a:cubicBezTo>
                    <a:pt x="4332" y="10809"/>
                    <a:pt x="4342" y="10873"/>
                    <a:pt x="4350" y="10936"/>
                  </a:cubicBezTo>
                  <a:cubicBezTo>
                    <a:pt x="4358" y="10993"/>
                    <a:pt x="4366" y="11050"/>
                    <a:pt x="4373" y="11107"/>
                  </a:cubicBezTo>
                  <a:cubicBezTo>
                    <a:pt x="4384" y="11180"/>
                    <a:pt x="4393" y="11250"/>
                    <a:pt x="4403" y="11322"/>
                  </a:cubicBezTo>
                  <a:cubicBezTo>
                    <a:pt x="4404" y="11328"/>
                    <a:pt x="4405" y="11335"/>
                    <a:pt x="4405" y="11341"/>
                  </a:cubicBezTo>
                  <a:cubicBezTo>
                    <a:pt x="4456" y="11712"/>
                    <a:pt x="4500" y="12070"/>
                    <a:pt x="4539" y="12409"/>
                  </a:cubicBezTo>
                  <a:cubicBezTo>
                    <a:pt x="4540" y="12413"/>
                    <a:pt x="4540" y="12418"/>
                    <a:pt x="4540" y="12422"/>
                  </a:cubicBezTo>
                  <a:cubicBezTo>
                    <a:pt x="4556" y="12563"/>
                    <a:pt x="4571" y="12700"/>
                    <a:pt x="4584" y="12833"/>
                  </a:cubicBezTo>
                  <a:cubicBezTo>
                    <a:pt x="4590" y="12880"/>
                    <a:pt x="4594" y="12926"/>
                    <a:pt x="4599" y="12972"/>
                  </a:cubicBezTo>
                  <a:cubicBezTo>
                    <a:pt x="4601" y="13004"/>
                    <a:pt x="4605" y="13035"/>
                    <a:pt x="4607" y="13066"/>
                  </a:cubicBezTo>
                  <a:cubicBezTo>
                    <a:pt x="4610" y="13091"/>
                    <a:pt x="4612" y="13114"/>
                    <a:pt x="4614" y="13138"/>
                  </a:cubicBezTo>
                  <a:cubicBezTo>
                    <a:pt x="4624" y="13242"/>
                    <a:pt x="4634" y="13354"/>
                    <a:pt x="4645" y="13470"/>
                  </a:cubicBezTo>
                  <a:cubicBezTo>
                    <a:pt x="4645" y="13475"/>
                    <a:pt x="4646" y="13481"/>
                    <a:pt x="4646" y="13487"/>
                  </a:cubicBezTo>
                  <a:cubicBezTo>
                    <a:pt x="4672" y="13759"/>
                    <a:pt x="4700" y="14062"/>
                    <a:pt x="4732" y="14385"/>
                  </a:cubicBezTo>
                  <a:cubicBezTo>
                    <a:pt x="4732" y="14390"/>
                    <a:pt x="4733" y="14396"/>
                    <a:pt x="4733" y="14402"/>
                  </a:cubicBezTo>
                  <a:cubicBezTo>
                    <a:pt x="4765" y="14728"/>
                    <a:pt x="4799" y="15074"/>
                    <a:pt x="4836" y="15435"/>
                  </a:cubicBezTo>
                  <a:cubicBezTo>
                    <a:pt x="4836" y="15441"/>
                    <a:pt x="4837" y="15447"/>
                    <a:pt x="4837" y="15453"/>
                  </a:cubicBezTo>
                  <a:cubicBezTo>
                    <a:pt x="4864" y="15719"/>
                    <a:pt x="4891" y="15993"/>
                    <a:pt x="4919" y="16270"/>
                  </a:cubicBezTo>
                  <a:cubicBezTo>
                    <a:pt x="4928" y="16369"/>
                    <a:pt x="4938" y="16469"/>
                    <a:pt x="4948" y="16569"/>
                  </a:cubicBezTo>
                  <a:cubicBezTo>
                    <a:pt x="4948" y="16573"/>
                    <a:pt x="4950" y="16576"/>
                    <a:pt x="4950" y="16580"/>
                  </a:cubicBezTo>
                  <a:cubicBezTo>
                    <a:pt x="4981" y="16904"/>
                    <a:pt x="5015" y="17233"/>
                    <a:pt x="5048" y="17560"/>
                  </a:cubicBezTo>
                  <a:lnTo>
                    <a:pt x="5050" y="17573"/>
                  </a:lnTo>
                  <a:cubicBezTo>
                    <a:pt x="5064" y="17713"/>
                    <a:pt x="5078" y="17853"/>
                    <a:pt x="5092" y="17991"/>
                  </a:cubicBezTo>
                  <a:cubicBezTo>
                    <a:pt x="5100" y="18074"/>
                    <a:pt x="5109" y="18157"/>
                    <a:pt x="5118" y="18239"/>
                  </a:cubicBezTo>
                  <a:cubicBezTo>
                    <a:pt x="5133" y="18386"/>
                    <a:pt x="5147" y="18532"/>
                    <a:pt x="5162" y="18676"/>
                  </a:cubicBezTo>
                  <a:cubicBezTo>
                    <a:pt x="5162" y="18681"/>
                    <a:pt x="5164" y="18687"/>
                    <a:pt x="5164" y="18692"/>
                  </a:cubicBezTo>
                  <a:cubicBezTo>
                    <a:pt x="5171" y="18763"/>
                    <a:pt x="5179" y="18836"/>
                    <a:pt x="5186" y="18907"/>
                  </a:cubicBezTo>
                  <a:cubicBezTo>
                    <a:pt x="5229" y="19334"/>
                    <a:pt x="5272" y="19744"/>
                    <a:pt x="5312" y="20126"/>
                  </a:cubicBezTo>
                  <a:cubicBezTo>
                    <a:pt x="5312" y="20131"/>
                    <a:pt x="5312" y="20137"/>
                    <a:pt x="5313" y="20141"/>
                  </a:cubicBezTo>
                  <a:cubicBezTo>
                    <a:pt x="5347" y="20472"/>
                    <a:pt x="5379" y="20781"/>
                    <a:pt x="5408" y="21059"/>
                  </a:cubicBezTo>
                  <a:lnTo>
                    <a:pt x="5409" y="21070"/>
                  </a:lnTo>
                  <a:cubicBezTo>
                    <a:pt x="5468" y="21642"/>
                    <a:pt x="5515" y="22084"/>
                    <a:pt x="5540" y="22322"/>
                  </a:cubicBezTo>
                  <a:cubicBezTo>
                    <a:pt x="5541" y="22327"/>
                    <a:pt x="5542" y="22333"/>
                    <a:pt x="5542" y="22339"/>
                  </a:cubicBezTo>
                  <a:cubicBezTo>
                    <a:pt x="5554" y="22454"/>
                    <a:pt x="5560" y="22517"/>
                    <a:pt x="5560" y="22517"/>
                  </a:cubicBezTo>
                  <a:lnTo>
                    <a:pt x="5960" y="22462"/>
                  </a:lnTo>
                  <a:lnTo>
                    <a:pt x="7546" y="22242"/>
                  </a:lnTo>
                  <a:cubicBezTo>
                    <a:pt x="7546" y="22242"/>
                    <a:pt x="7415" y="21387"/>
                    <a:pt x="7211" y="20078"/>
                  </a:cubicBezTo>
                  <a:cubicBezTo>
                    <a:pt x="7211" y="20074"/>
                    <a:pt x="7210" y="20070"/>
                    <a:pt x="7208" y="20065"/>
                  </a:cubicBezTo>
                  <a:cubicBezTo>
                    <a:pt x="7137" y="19601"/>
                    <a:pt x="7054" y="19080"/>
                    <a:pt x="6965" y="18520"/>
                  </a:cubicBezTo>
                  <a:cubicBezTo>
                    <a:pt x="6964" y="18515"/>
                    <a:pt x="6964" y="18510"/>
                    <a:pt x="6963" y="18505"/>
                  </a:cubicBezTo>
                  <a:cubicBezTo>
                    <a:pt x="6929" y="18292"/>
                    <a:pt x="6893" y="18073"/>
                    <a:pt x="6858" y="17850"/>
                  </a:cubicBezTo>
                  <a:lnTo>
                    <a:pt x="6856" y="17834"/>
                  </a:lnTo>
                  <a:cubicBezTo>
                    <a:pt x="6817" y="17594"/>
                    <a:pt x="6777" y="17349"/>
                    <a:pt x="6736" y="17099"/>
                  </a:cubicBezTo>
                  <a:cubicBezTo>
                    <a:pt x="6713" y="16956"/>
                    <a:pt x="6689" y="16810"/>
                    <a:pt x="6665" y="16663"/>
                  </a:cubicBezTo>
                  <a:cubicBezTo>
                    <a:pt x="6665" y="16660"/>
                    <a:pt x="6664" y="16656"/>
                    <a:pt x="6663" y="16651"/>
                  </a:cubicBezTo>
                  <a:cubicBezTo>
                    <a:pt x="6641" y="16508"/>
                    <a:pt x="6616" y="16363"/>
                    <a:pt x="6592" y="16217"/>
                  </a:cubicBezTo>
                  <a:cubicBezTo>
                    <a:pt x="6592" y="16213"/>
                    <a:pt x="6591" y="16209"/>
                    <a:pt x="6590" y="16204"/>
                  </a:cubicBezTo>
                  <a:cubicBezTo>
                    <a:pt x="6541" y="15898"/>
                    <a:pt x="6489" y="15587"/>
                    <a:pt x="6437" y="15276"/>
                  </a:cubicBezTo>
                  <a:cubicBezTo>
                    <a:pt x="6437" y="15272"/>
                    <a:pt x="6436" y="15268"/>
                    <a:pt x="6436" y="15264"/>
                  </a:cubicBezTo>
                  <a:cubicBezTo>
                    <a:pt x="6425" y="15199"/>
                    <a:pt x="6414" y="15133"/>
                    <a:pt x="6403" y="15067"/>
                  </a:cubicBezTo>
                  <a:cubicBezTo>
                    <a:pt x="6309" y="14504"/>
                    <a:pt x="6214" y="13939"/>
                    <a:pt x="6118" y="13381"/>
                  </a:cubicBezTo>
                  <a:cubicBezTo>
                    <a:pt x="6117" y="13376"/>
                    <a:pt x="6116" y="13372"/>
                    <a:pt x="6116" y="13366"/>
                  </a:cubicBezTo>
                  <a:cubicBezTo>
                    <a:pt x="6057" y="13026"/>
                    <a:pt x="5998" y="12690"/>
                    <a:pt x="5940" y="12359"/>
                  </a:cubicBezTo>
                  <a:cubicBezTo>
                    <a:pt x="5940" y="12355"/>
                    <a:pt x="5939" y="12350"/>
                    <a:pt x="5937" y="12345"/>
                  </a:cubicBezTo>
                  <a:cubicBezTo>
                    <a:pt x="5914" y="12210"/>
                    <a:pt x="5890" y="12076"/>
                    <a:pt x="5867" y="11944"/>
                  </a:cubicBezTo>
                  <a:cubicBezTo>
                    <a:pt x="5866" y="11937"/>
                    <a:pt x="5864" y="11930"/>
                    <a:pt x="5863" y="11923"/>
                  </a:cubicBezTo>
                  <a:cubicBezTo>
                    <a:pt x="5862" y="11918"/>
                    <a:pt x="5862" y="11914"/>
                    <a:pt x="5861" y="11909"/>
                  </a:cubicBezTo>
                  <a:cubicBezTo>
                    <a:pt x="5814" y="11647"/>
                    <a:pt x="5768" y="11388"/>
                    <a:pt x="5722" y="11136"/>
                  </a:cubicBezTo>
                  <a:cubicBezTo>
                    <a:pt x="5721" y="11133"/>
                    <a:pt x="5720" y="11128"/>
                    <a:pt x="5720" y="11125"/>
                  </a:cubicBezTo>
                  <a:cubicBezTo>
                    <a:pt x="5717" y="11113"/>
                    <a:pt x="5715" y="11101"/>
                    <a:pt x="5714" y="11090"/>
                  </a:cubicBezTo>
                  <a:cubicBezTo>
                    <a:pt x="5614" y="10547"/>
                    <a:pt x="5516" y="10034"/>
                    <a:pt x="5421" y="9550"/>
                  </a:cubicBezTo>
                  <a:cubicBezTo>
                    <a:pt x="5386" y="9376"/>
                    <a:pt x="5353" y="9204"/>
                    <a:pt x="5318" y="9037"/>
                  </a:cubicBezTo>
                  <a:cubicBezTo>
                    <a:pt x="5316" y="9029"/>
                    <a:pt x="5315" y="9020"/>
                    <a:pt x="5313" y="9011"/>
                  </a:cubicBezTo>
                  <a:cubicBezTo>
                    <a:pt x="5245" y="8679"/>
                    <a:pt x="5179" y="8359"/>
                    <a:pt x="5114" y="8054"/>
                  </a:cubicBezTo>
                  <a:lnTo>
                    <a:pt x="6074" y="4716"/>
                  </a:lnTo>
                  <a:lnTo>
                    <a:pt x="6085" y="4678"/>
                  </a:lnTo>
                  <a:lnTo>
                    <a:pt x="6275" y="4021"/>
                  </a:lnTo>
                  <a:lnTo>
                    <a:pt x="6175" y="3967"/>
                  </a:lnTo>
                  <a:lnTo>
                    <a:pt x="6056" y="3903"/>
                  </a:lnTo>
                  <a:lnTo>
                    <a:pt x="6046" y="3897"/>
                  </a:lnTo>
                  <a:lnTo>
                    <a:pt x="6010" y="3879"/>
                  </a:lnTo>
                  <a:lnTo>
                    <a:pt x="5933" y="4057"/>
                  </a:lnTo>
                  <a:lnTo>
                    <a:pt x="5917" y="4091"/>
                  </a:lnTo>
                  <a:lnTo>
                    <a:pt x="5567" y="4893"/>
                  </a:lnTo>
                  <a:lnTo>
                    <a:pt x="5553" y="4929"/>
                  </a:lnTo>
                  <a:lnTo>
                    <a:pt x="4807" y="6637"/>
                  </a:lnTo>
                  <a:cubicBezTo>
                    <a:pt x="4804" y="6625"/>
                    <a:pt x="4801" y="6614"/>
                    <a:pt x="4799" y="6602"/>
                  </a:cubicBezTo>
                  <a:cubicBezTo>
                    <a:pt x="4793" y="6575"/>
                    <a:pt x="4787" y="6549"/>
                    <a:pt x="4781" y="6523"/>
                  </a:cubicBezTo>
                  <a:cubicBezTo>
                    <a:pt x="4779" y="6515"/>
                    <a:pt x="4778" y="6508"/>
                    <a:pt x="4777" y="6501"/>
                  </a:cubicBezTo>
                  <a:cubicBezTo>
                    <a:pt x="4766" y="6459"/>
                    <a:pt x="4757" y="6416"/>
                    <a:pt x="4747" y="6374"/>
                  </a:cubicBezTo>
                  <a:cubicBezTo>
                    <a:pt x="4732" y="6308"/>
                    <a:pt x="4718" y="6243"/>
                    <a:pt x="4703" y="6180"/>
                  </a:cubicBezTo>
                  <a:cubicBezTo>
                    <a:pt x="4690" y="6125"/>
                    <a:pt x="4678" y="6068"/>
                    <a:pt x="4665" y="6014"/>
                  </a:cubicBezTo>
                  <a:cubicBezTo>
                    <a:pt x="4657" y="5979"/>
                    <a:pt x="4650" y="5945"/>
                    <a:pt x="4641" y="5911"/>
                  </a:cubicBezTo>
                  <a:cubicBezTo>
                    <a:pt x="4634" y="5880"/>
                    <a:pt x="4629" y="5851"/>
                    <a:pt x="4621" y="5821"/>
                  </a:cubicBezTo>
                  <a:cubicBezTo>
                    <a:pt x="4606" y="5756"/>
                    <a:pt x="4592" y="5692"/>
                    <a:pt x="4577" y="5629"/>
                  </a:cubicBezTo>
                  <a:cubicBezTo>
                    <a:pt x="4576" y="5622"/>
                    <a:pt x="4574" y="5617"/>
                    <a:pt x="4573" y="5611"/>
                  </a:cubicBezTo>
                  <a:cubicBezTo>
                    <a:pt x="4569" y="5588"/>
                    <a:pt x="4564" y="5566"/>
                    <a:pt x="4558" y="5544"/>
                  </a:cubicBezTo>
                  <a:cubicBezTo>
                    <a:pt x="4549" y="5501"/>
                    <a:pt x="4539" y="5458"/>
                    <a:pt x="4529" y="5415"/>
                  </a:cubicBezTo>
                  <a:cubicBezTo>
                    <a:pt x="4503" y="5300"/>
                    <a:pt x="4477" y="5186"/>
                    <a:pt x="4452" y="5077"/>
                  </a:cubicBezTo>
                  <a:cubicBezTo>
                    <a:pt x="4451" y="5072"/>
                    <a:pt x="4450" y="5067"/>
                    <a:pt x="4449" y="5062"/>
                  </a:cubicBezTo>
                  <a:cubicBezTo>
                    <a:pt x="4443" y="5038"/>
                    <a:pt x="4438" y="5013"/>
                    <a:pt x="4432" y="4990"/>
                  </a:cubicBezTo>
                  <a:cubicBezTo>
                    <a:pt x="4364" y="4685"/>
                    <a:pt x="4302" y="4405"/>
                    <a:pt x="4248" y="4144"/>
                  </a:cubicBezTo>
                  <a:cubicBezTo>
                    <a:pt x="4246" y="4138"/>
                    <a:pt x="4245" y="4133"/>
                    <a:pt x="4244" y="4127"/>
                  </a:cubicBezTo>
                  <a:cubicBezTo>
                    <a:pt x="4189" y="3862"/>
                    <a:pt x="4139" y="3618"/>
                    <a:pt x="4101" y="3392"/>
                  </a:cubicBezTo>
                  <a:cubicBezTo>
                    <a:pt x="4099" y="3386"/>
                    <a:pt x="4098" y="3382"/>
                    <a:pt x="4097" y="3376"/>
                  </a:cubicBezTo>
                  <a:cubicBezTo>
                    <a:pt x="4096" y="3371"/>
                    <a:pt x="4095" y="3365"/>
                    <a:pt x="4095" y="3359"/>
                  </a:cubicBezTo>
                  <a:cubicBezTo>
                    <a:pt x="4055" y="3127"/>
                    <a:pt x="4024" y="2915"/>
                    <a:pt x="4003" y="2719"/>
                  </a:cubicBezTo>
                  <a:cubicBezTo>
                    <a:pt x="3996" y="2649"/>
                    <a:pt x="3988" y="2578"/>
                    <a:pt x="3979" y="2507"/>
                  </a:cubicBezTo>
                  <a:cubicBezTo>
                    <a:pt x="3962" y="2370"/>
                    <a:pt x="3942" y="2235"/>
                    <a:pt x="3921" y="2103"/>
                  </a:cubicBezTo>
                  <a:cubicBezTo>
                    <a:pt x="3918" y="2095"/>
                    <a:pt x="3917" y="2086"/>
                    <a:pt x="3916" y="2078"/>
                  </a:cubicBezTo>
                  <a:cubicBezTo>
                    <a:pt x="3901" y="1985"/>
                    <a:pt x="3885" y="1895"/>
                    <a:pt x="3868" y="1805"/>
                  </a:cubicBezTo>
                  <a:cubicBezTo>
                    <a:pt x="3867" y="1800"/>
                    <a:pt x="3865" y="1796"/>
                    <a:pt x="3865" y="1791"/>
                  </a:cubicBezTo>
                  <a:cubicBezTo>
                    <a:pt x="3782" y="1354"/>
                    <a:pt x="3684" y="965"/>
                    <a:pt x="3600" y="662"/>
                  </a:cubicBezTo>
                  <a:cubicBezTo>
                    <a:pt x="3597" y="654"/>
                    <a:pt x="3595" y="647"/>
                    <a:pt x="3593" y="639"/>
                  </a:cubicBezTo>
                  <a:cubicBezTo>
                    <a:pt x="3480" y="243"/>
                    <a:pt x="3391" y="0"/>
                    <a:pt x="3391"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6"/>
            <p:cNvSpPr/>
            <p:nvPr/>
          </p:nvSpPr>
          <p:spPr>
            <a:xfrm>
              <a:off x="-1447951" y="-1338033"/>
              <a:ext cx="202923" cy="276399"/>
            </a:xfrm>
            <a:custGeom>
              <a:avLst/>
              <a:gdLst/>
              <a:ahLst/>
              <a:cxnLst/>
              <a:rect l="l" t="t" r="r" b="b"/>
              <a:pathLst>
                <a:path w="881" h="1200" extrusionOk="0">
                  <a:moveTo>
                    <a:pt x="765" y="0"/>
                  </a:moveTo>
                  <a:cubicBezTo>
                    <a:pt x="522" y="161"/>
                    <a:pt x="266" y="304"/>
                    <a:pt x="1" y="426"/>
                  </a:cubicBezTo>
                  <a:cubicBezTo>
                    <a:pt x="43" y="683"/>
                    <a:pt x="82" y="945"/>
                    <a:pt x="111" y="1200"/>
                  </a:cubicBezTo>
                  <a:cubicBezTo>
                    <a:pt x="198" y="1175"/>
                    <a:pt x="283" y="1144"/>
                    <a:pt x="365" y="1108"/>
                  </a:cubicBezTo>
                  <a:cubicBezTo>
                    <a:pt x="541" y="1032"/>
                    <a:pt x="712" y="946"/>
                    <a:pt x="881" y="853"/>
                  </a:cubicBezTo>
                  <a:cubicBezTo>
                    <a:pt x="841" y="621"/>
                    <a:pt x="809" y="408"/>
                    <a:pt x="789" y="212"/>
                  </a:cubicBezTo>
                  <a:cubicBezTo>
                    <a:pt x="782" y="141"/>
                    <a:pt x="773" y="70"/>
                    <a:pt x="76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6"/>
            <p:cNvSpPr/>
            <p:nvPr/>
          </p:nvSpPr>
          <p:spPr>
            <a:xfrm>
              <a:off x="-1208635" y="284664"/>
              <a:ext cx="371987" cy="809619"/>
            </a:xfrm>
            <a:custGeom>
              <a:avLst/>
              <a:gdLst/>
              <a:ahLst/>
              <a:cxnLst/>
              <a:rect l="l" t="t" r="r" b="b"/>
              <a:pathLst>
                <a:path w="1615" h="3515" extrusionOk="0">
                  <a:moveTo>
                    <a:pt x="1168" y="0"/>
                  </a:moveTo>
                  <a:cubicBezTo>
                    <a:pt x="1128" y="27"/>
                    <a:pt x="1086" y="53"/>
                    <a:pt x="1044" y="80"/>
                  </a:cubicBezTo>
                  <a:cubicBezTo>
                    <a:pt x="964" y="131"/>
                    <a:pt x="885" y="181"/>
                    <a:pt x="803" y="231"/>
                  </a:cubicBezTo>
                  <a:cubicBezTo>
                    <a:pt x="798" y="234"/>
                    <a:pt x="792" y="237"/>
                    <a:pt x="786" y="240"/>
                  </a:cubicBezTo>
                  <a:cubicBezTo>
                    <a:pt x="588" y="362"/>
                    <a:pt x="387" y="480"/>
                    <a:pt x="185" y="594"/>
                  </a:cubicBezTo>
                  <a:cubicBezTo>
                    <a:pt x="181" y="598"/>
                    <a:pt x="177" y="600"/>
                    <a:pt x="172" y="602"/>
                  </a:cubicBezTo>
                  <a:cubicBezTo>
                    <a:pt x="150" y="615"/>
                    <a:pt x="125" y="628"/>
                    <a:pt x="101" y="641"/>
                  </a:cubicBezTo>
                  <a:cubicBezTo>
                    <a:pt x="68" y="661"/>
                    <a:pt x="34" y="680"/>
                    <a:pt x="0" y="697"/>
                  </a:cubicBezTo>
                  <a:cubicBezTo>
                    <a:pt x="13" y="789"/>
                    <a:pt x="26" y="881"/>
                    <a:pt x="39" y="971"/>
                  </a:cubicBezTo>
                  <a:cubicBezTo>
                    <a:pt x="40" y="977"/>
                    <a:pt x="41" y="984"/>
                    <a:pt x="43" y="991"/>
                  </a:cubicBezTo>
                  <a:cubicBezTo>
                    <a:pt x="52" y="1060"/>
                    <a:pt x="61" y="1128"/>
                    <a:pt x="71" y="1195"/>
                  </a:cubicBezTo>
                  <a:cubicBezTo>
                    <a:pt x="80" y="1258"/>
                    <a:pt x="90" y="1322"/>
                    <a:pt x="98" y="1384"/>
                  </a:cubicBezTo>
                  <a:cubicBezTo>
                    <a:pt x="106" y="1442"/>
                    <a:pt x="113" y="1499"/>
                    <a:pt x="121" y="1556"/>
                  </a:cubicBezTo>
                  <a:cubicBezTo>
                    <a:pt x="132" y="1628"/>
                    <a:pt x="141" y="1699"/>
                    <a:pt x="151" y="1770"/>
                  </a:cubicBezTo>
                  <a:cubicBezTo>
                    <a:pt x="151" y="1777"/>
                    <a:pt x="152" y="1783"/>
                    <a:pt x="153" y="1789"/>
                  </a:cubicBezTo>
                  <a:cubicBezTo>
                    <a:pt x="203" y="2160"/>
                    <a:pt x="247" y="2519"/>
                    <a:pt x="286" y="2858"/>
                  </a:cubicBezTo>
                  <a:cubicBezTo>
                    <a:pt x="287" y="2862"/>
                    <a:pt x="287" y="2866"/>
                    <a:pt x="287" y="2871"/>
                  </a:cubicBezTo>
                  <a:cubicBezTo>
                    <a:pt x="304" y="3012"/>
                    <a:pt x="318" y="3148"/>
                    <a:pt x="332" y="3282"/>
                  </a:cubicBezTo>
                  <a:cubicBezTo>
                    <a:pt x="338" y="3329"/>
                    <a:pt x="341" y="3375"/>
                    <a:pt x="346" y="3421"/>
                  </a:cubicBezTo>
                  <a:cubicBezTo>
                    <a:pt x="349" y="3453"/>
                    <a:pt x="352" y="3484"/>
                    <a:pt x="355" y="3515"/>
                  </a:cubicBezTo>
                  <a:cubicBezTo>
                    <a:pt x="398" y="3481"/>
                    <a:pt x="441" y="3447"/>
                    <a:pt x="484" y="3411"/>
                  </a:cubicBezTo>
                  <a:cubicBezTo>
                    <a:pt x="823" y="3135"/>
                    <a:pt x="1149" y="2846"/>
                    <a:pt x="1463" y="2542"/>
                  </a:cubicBezTo>
                  <a:cubicBezTo>
                    <a:pt x="1464" y="2541"/>
                    <a:pt x="1464" y="2541"/>
                    <a:pt x="1464" y="2541"/>
                  </a:cubicBezTo>
                  <a:cubicBezTo>
                    <a:pt x="1484" y="2521"/>
                    <a:pt x="1503" y="2503"/>
                    <a:pt x="1523" y="2483"/>
                  </a:cubicBezTo>
                  <a:cubicBezTo>
                    <a:pt x="1554" y="2453"/>
                    <a:pt x="1584" y="2423"/>
                    <a:pt x="1615" y="2393"/>
                  </a:cubicBezTo>
                  <a:cubicBezTo>
                    <a:pt x="1614" y="2386"/>
                    <a:pt x="1612" y="2379"/>
                    <a:pt x="1611" y="2373"/>
                  </a:cubicBezTo>
                  <a:cubicBezTo>
                    <a:pt x="1610" y="2368"/>
                    <a:pt x="1609" y="2364"/>
                    <a:pt x="1609" y="2359"/>
                  </a:cubicBezTo>
                  <a:cubicBezTo>
                    <a:pt x="1562" y="2097"/>
                    <a:pt x="1516" y="1838"/>
                    <a:pt x="1470" y="1586"/>
                  </a:cubicBezTo>
                  <a:cubicBezTo>
                    <a:pt x="1469" y="1583"/>
                    <a:pt x="1468" y="1578"/>
                    <a:pt x="1468" y="1575"/>
                  </a:cubicBezTo>
                  <a:cubicBezTo>
                    <a:pt x="1465" y="1563"/>
                    <a:pt x="1463" y="1551"/>
                    <a:pt x="1462" y="1541"/>
                  </a:cubicBezTo>
                  <a:cubicBezTo>
                    <a:pt x="1362" y="997"/>
                    <a:pt x="1264" y="485"/>
                    <a:pt x="1168"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6"/>
            <p:cNvSpPr/>
            <p:nvPr/>
          </p:nvSpPr>
          <p:spPr>
            <a:xfrm>
              <a:off x="-1432058" y="-765886"/>
              <a:ext cx="336976" cy="564545"/>
            </a:xfrm>
            <a:custGeom>
              <a:avLst/>
              <a:gdLst/>
              <a:ahLst/>
              <a:cxnLst/>
              <a:rect l="l" t="t" r="r" b="b"/>
              <a:pathLst>
                <a:path w="1463" h="2451" extrusionOk="0">
                  <a:moveTo>
                    <a:pt x="1150" y="1"/>
                  </a:moveTo>
                  <a:cubicBezTo>
                    <a:pt x="870" y="283"/>
                    <a:pt x="576" y="550"/>
                    <a:pt x="268" y="802"/>
                  </a:cubicBezTo>
                  <a:cubicBezTo>
                    <a:pt x="264" y="805"/>
                    <a:pt x="259" y="810"/>
                    <a:pt x="253" y="814"/>
                  </a:cubicBezTo>
                  <a:cubicBezTo>
                    <a:pt x="240" y="825"/>
                    <a:pt x="225" y="837"/>
                    <a:pt x="211" y="848"/>
                  </a:cubicBezTo>
                  <a:cubicBezTo>
                    <a:pt x="160" y="889"/>
                    <a:pt x="111" y="929"/>
                    <a:pt x="60" y="966"/>
                  </a:cubicBezTo>
                  <a:cubicBezTo>
                    <a:pt x="55" y="971"/>
                    <a:pt x="51" y="975"/>
                    <a:pt x="45" y="978"/>
                  </a:cubicBezTo>
                  <a:cubicBezTo>
                    <a:pt x="30" y="990"/>
                    <a:pt x="14" y="1002"/>
                    <a:pt x="0" y="1013"/>
                  </a:cubicBezTo>
                  <a:cubicBezTo>
                    <a:pt x="6" y="1025"/>
                    <a:pt x="13" y="1037"/>
                    <a:pt x="19" y="1048"/>
                  </a:cubicBezTo>
                  <a:lnTo>
                    <a:pt x="25" y="1059"/>
                  </a:lnTo>
                  <a:cubicBezTo>
                    <a:pt x="28" y="1068"/>
                    <a:pt x="33" y="1076"/>
                    <a:pt x="38" y="1083"/>
                  </a:cubicBezTo>
                  <a:cubicBezTo>
                    <a:pt x="60" y="1125"/>
                    <a:pt x="82" y="1166"/>
                    <a:pt x="104" y="1206"/>
                  </a:cubicBezTo>
                  <a:cubicBezTo>
                    <a:pt x="112" y="1222"/>
                    <a:pt x="120" y="1238"/>
                    <a:pt x="129" y="1255"/>
                  </a:cubicBezTo>
                  <a:cubicBezTo>
                    <a:pt x="132" y="1259"/>
                    <a:pt x="134" y="1263"/>
                    <a:pt x="137" y="1267"/>
                  </a:cubicBezTo>
                  <a:cubicBezTo>
                    <a:pt x="151" y="1297"/>
                    <a:pt x="166" y="1325"/>
                    <a:pt x="180" y="1353"/>
                  </a:cubicBezTo>
                  <a:cubicBezTo>
                    <a:pt x="226" y="1441"/>
                    <a:pt x="268" y="1528"/>
                    <a:pt x="307" y="1612"/>
                  </a:cubicBezTo>
                  <a:cubicBezTo>
                    <a:pt x="318" y="1635"/>
                    <a:pt x="327" y="1657"/>
                    <a:pt x="338" y="1679"/>
                  </a:cubicBezTo>
                  <a:cubicBezTo>
                    <a:pt x="373" y="1758"/>
                    <a:pt x="406" y="1833"/>
                    <a:pt x="435" y="1906"/>
                  </a:cubicBezTo>
                  <a:cubicBezTo>
                    <a:pt x="436" y="1909"/>
                    <a:pt x="438" y="1914"/>
                    <a:pt x="439" y="1918"/>
                  </a:cubicBezTo>
                  <a:cubicBezTo>
                    <a:pt x="453" y="1952"/>
                    <a:pt x="466" y="1986"/>
                    <a:pt x="479" y="2019"/>
                  </a:cubicBezTo>
                  <a:cubicBezTo>
                    <a:pt x="500" y="2161"/>
                    <a:pt x="522" y="2306"/>
                    <a:pt x="545" y="2450"/>
                  </a:cubicBezTo>
                  <a:cubicBezTo>
                    <a:pt x="574" y="2425"/>
                    <a:pt x="603" y="2397"/>
                    <a:pt x="633" y="2370"/>
                  </a:cubicBezTo>
                  <a:cubicBezTo>
                    <a:pt x="648" y="2356"/>
                    <a:pt x="663" y="2341"/>
                    <a:pt x="677" y="2327"/>
                  </a:cubicBezTo>
                  <a:cubicBezTo>
                    <a:pt x="683" y="2322"/>
                    <a:pt x="689" y="2316"/>
                    <a:pt x="694" y="2310"/>
                  </a:cubicBezTo>
                  <a:cubicBezTo>
                    <a:pt x="983" y="2031"/>
                    <a:pt x="1241" y="1720"/>
                    <a:pt x="1463" y="1385"/>
                  </a:cubicBezTo>
                  <a:cubicBezTo>
                    <a:pt x="1449" y="1319"/>
                    <a:pt x="1434" y="1256"/>
                    <a:pt x="1421" y="1191"/>
                  </a:cubicBezTo>
                  <a:cubicBezTo>
                    <a:pt x="1408" y="1136"/>
                    <a:pt x="1396" y="1079"/>
                    <a:pt x="1383" y="1025"/>
                  </a:cubicBezTo>
                  <a:cubicBezTo>
                    <a:pt x="1375" y="990"/>
                    <a:pt x="1368" y="956"/>
                    <a:pt x="1359" y="922"/>
                  </a:cubicBezTo>
                  <a:cubicBezTo>
                    <a:pt x="1352" y="891"/>
                    <a:pt x="1345" y="862"/>
                    <a:pt x="1339" y="832"/>
                  </a:cubicBezTo>
                  <a:cubicBezTo>
                    <a:pt x="1324" y="768"/>
                    <a:pt x="1310" y="704"/>
                    <a:pt x="1295" y="641"/>
                  </a:cubicBezTo>
                  <a:cubicBezTo>
                    <a:pt x="1294" y="634"/>
                    <a:pt x="1292" y="628"/>
                    <a:pt x="1291" y="622"/>
                  </a:cubicBezTo>
                  <a:cubicBezTo>
                    <a:pt x="1287" y="600"/>
                    <a:pt x="1282" y="577"/>
                    <a:pt x="1276" y="555"/>
                  </a:cubicBezTo>
                  <a:cubicBezTo>
                    <a:pt x="1267" y="513"/>
                    <a:pt x="1256" y="470"/>
                    <a:pt x="1247" y="428"/>
                  </a:cubicBezTo>
                  <a:cubicBezTo>
                    <a:pt x="1221" y="311"/>
                    <a:pt x="1195" y="197"/>
                    <a:pt x="1170" y="88"/>
                  </a:cubicBezTo>
                  <a:cubicBezTo>
                    <a:pt x="1169" y="83"/>
                    <a:pt x="1168" y="79"/>
                    <a:pt x="1167" y="73"/>
                  </a:cubicBezTo>
                  <a:cubicBezTo>
                    <a:pt x="1161" y="49"/>
                    <a:pt x="1156" y="24"/>
                    <a:pt x="1150"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6"/>
            <p:cNvSpPr/>
            <p:nvPr/>
          </p:nvSpPr>
          <p:spPr>
            <a:xfrm>
              <a:off x="-1055234" y="1555181"/>
              <a:ext cx="418744" cy="884477"/>
            </a:xfrm>
            <a:custGeom>
              <a:avLst/>
              <a:gdLst/>
              <a:ahLst/>
              <a:cxnLst/>
              <a:rect l="l" t="t" r="r" b="b"/>
              <a:pathLst>
                <a:path w="1818" h="3840" extrusionOk="0">
                  <a:moveTo>
                    <a:pt x="1485" y="0"/>
                  </a:moveTo>
                  <a:cubicBezTo>
                    <a:pt x="1069" y="347"/>
                    <a:pt x="649" y="689"/>
                    <a:pt x="224" y="1026"/>
                  </a:cubicBezTo>
                  <a:cubicBezTo>
                    <a:pt x="150" y="1085"/>
                    <a:pt x="75" y="1143"/>
                    <a:pt x="1" y="1202"/>
                  </a:cubicBezTo>
                  <a:cubicBezTo>
                    <a:pt x="10" y="1301"/>
                    <a:pt x="20" y="1401"/>
                    <a:pt x="30" y="1501"/>
                  </a:cubicBezTo>
                  <a:cubicBezTo>
                    <a:pt x="30" y="1504"/>
                    <a:pt x="32" y="1508"/>
                    <a:pt x="32" y="1511"/>
                  </a:cubicBezTo>
                  <a:cubicBezTo>
                    <a:pt x="63" y="1836"/>
                    <a:pt x="97" y="2165"/>
                    <a:pt x="130" y="2492"/>
                  </a:cubicBezTo>
                  <a:lnTo>
                    <a:pt x="132" y="2505"/>
                  </a:lnTo>
                  <a:cubicBezTo>
                    <a:pt x="146" y="2645"/>
                    <a:pt x="160" y="2785"/>
                    <a:pt x="174" y="2924"/>
                  </a:cubicBezTo>
                  <a:cubicBezTo>
                    <a:pt x="182" y="3006"/>
                    <a:pt x="191" y="3088"/>
                    <a:pt x="200" y="3171"/>
                  </a:cubicBezTo>
                  <a:cubicBezTo>
                    <a:pt x="215" y="3318"/>
                    <a:pt x="229" y="3465"/>
                    <a:pt x="244" y="3608"/>
                  </a:cubicBezTo>
                  <a:cubicBezTo>
                    <a:pt x="244" y="3614"/>
                    <a:pt x="246" y="3619"/>
                    <a:pt x="246" y="3623"/>
                  </a:cubicBezTo>
                  <a:cubicBezTo>
                    <a:pt x="253" y="3695"/>
                    <a:pt x="261" y="3768"/>
                    <a:pt x="268" y="3840"/>
                  </a:cubicBezTo>
                  <a:cubicBezTo>
                    <a:pt x="355" y="3728"/>
                    <a:pt x="443" y="3617"/>
                    <a:pt x="533" y="3508"/>
                  </a:cubicBezTo>
                  <a:cubicBezTo>
                    <a:pt x="944" y="3001"/>
                    <a:pt x="1373" y="2511"/>
                    <a:pt x="1818" y="2032"/>
                  </a:cubicBezTo>
                  <a:cubicBezTo>
                    <a:pt x="1794" y="1889"/>
                    <a:pt x="1771" y="1743"/>
                    <a:pt x="1748" y="1597"/>
                  </a:cubicBezTo>
                  <a:cubicBezTo>
                    <a:pt x="1747" y="1594"/>
                    <a:pt x="1747" y="1589"/>
                    <a:pt x="1746" y="1584"/>
                  </a:cubicBezTo>
                  <a:cubicBezTo>
                    <a:pt x="1723" y="1441"/>
                    <a:pt x="1699" y="1297"/>
                    <a:pt x="1675" y="1152"/>
                  </a:cubicBezTo>
                  <a:cubicBezTo>
                    <a:pt x="1674" y="1147"/>
                    <a:pt x="1674" y="1142"/>
                    <a:pt x="1673" y="1139"/>
                  </a:cubicBezTo>
                  <a:cubicBezTo>
                    <a:pt x="1623" y="832"/>
                    <a:pt x="1572" y="521"/>
                    <a:pt x="1520" y="210"/>
                  </a:cubicBezTo>
                  <a:cubicBezTo>
                    <a:pt x="1519" y="205"/>
                    <a:pt x="1519" y="201"/>
                    <a:pt x="1518" y="198"/>
                  </a:cubicBezTo>
                  <a:cubicBezTo>
                    <a:pt x="1507" y="132"/>
                    <a:pt x="1497" y="66"/>
                    <a:pt x="148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6"/>
            <p:cNvSpPr/>
            <p:nvPr/>
          </p:nvSpPr>
          <p:spPr>
            <a:xfrm>
              <a:off x="-2149084" y="-1911102"/>
              <a:ext cx="1622462" cy="5141482"/>
            </a:xfrm>
            <a:custGeom>
              <a:avLst/>
              <a:gdLst/>
              <a:ahLst/>
              <a:cxnLst/>
              <a:rect l="l" t="t" r="r" b="b"/>
              <a:pathLst>
                <a:path w="7044" h="22322" extrusionOk="0">
                  <a:moveTo>
                    <a:pt x="2923" y="0"/>
                  </a:moveTo>
                  <a:lnTo>
                    <a:pt x="2912" y="1"/>
                  </a:lnTo>
                  <a:cubicBezTo>
                    <a:pt x="2785" y="227"/>
                    <a:pt x="2687" y="487"/>
                    <a:pt x="2620" y="775"/>
                  </a:cubicBezTo>
                  <a:cubicBezTo>
                    <a:pt x="2616" y="800"/>
                    <a:pt x="2610" y="824"/>
                    <a:pt x="2604" y="849"/>
                  </a:cubicBezTo>
                  <a:cubicBezTo>
                    <a:pt x="2606" y="856"/>
                    <a:pt x="2607" y="862"/>
                    <a:pt x="2610" y="869"/>
                  </a:cubicBezTo>
                  <a:cubicBezTo>
                    <a:pt x="2676" y="541"/>
                    <a:pt x="2780" y="252"/>
                    <a:pt x="2923" y="0"/>
                  </a:cubicBezTo>
                  <a:close/>
                  <a:moveTo>
                    <a:pt x="8" y="1044"/>
                  </a:moveTo>
                  <a:lnTo>
                    <a:pt x="1" y="1051"/>
                  </a:lnTo>
                  <a:lnTo>
                    <a:pt x="120" y="1455"/>
                  </a:lnTo>
                  <a:lnTo>
                    <a:pt x="183" y="1662"/>
                  </a:lnTo>
                  <a:cubicBezTo>
                    <a:pt x="189" y="1669"/>
                    <a:pt x="195" y="1676"/>
                    <a:pt x="200" y="1684"/>
                  </a:cubicBezTo>
                  <a:lnTo>
                    <a:pt x="138" y="1476"/>
                  </a:lnTo>
                  <a:lnTo>
                    <a:pt x="8" y="1044"/>
                  </a:lnTo>
                  <a:close/>
                  <a:moveTo>
                    <a:pt x="430" y="1281"/>
                  </a:moveTo>
                  <a:lnTo>
                    <a:pt x="493" y="1932"/>
                  </a:lnTo>
                  <a:lnTo>
                    <a:pt x="510" y="2098"/>
                  </a:lnTo>
                  <a:lnTo>
                    <a:pt x="521" y="2112"/>
                  </a:lnTo>
                  <a:lnTo>
                    <a:pt x="505" y="1946"/>
                  </a:lnTo>
                  <a:lnTo>
                    <a:pt x="441" y="1294"/>
                  </a:lnTo>
                  <a:lnTo>
                    <a:pt x="430" y="1281"/>
                  </a:lnTo>
                  <a:close/>
                  <a:moveTo>
                    <a:pt x="898" y="1842"/>
                  </a:moveTo>
                  <a:lnTo>
                    <a:pt x="941" y="2509"/>
                  </a:lnTo>
                  <a:lnTo>
                    <a:pt x="954" y="2702"/>
                  </a:lnTo>
                  <a:cubicBezTo>
                    <a:pt x="958" y="2707"/>
                    <a:pt x="961" y="2712"/>
                    <a:pt x="965" y="2716"/>
                  </a:cubicBezTo>
                  <a:lnTo>
                    <a:pt x="953" y="2525"/>
                  </a:lnTo>
                  <a:lnTo>
                    <a:pt x="909" y="1854"/>
                  </a:lnTo>
                  <a:lnTo>
                    <a:pt x="898" y="1842"/>
                  </a:lnTo>
                  <a:close/>
                  <a:moveTo>
                    <a:pt x="3422" y="620"/>
                  </a:moveTo>
                  <a:cubicBezTo>
                    <a:pt x="3379" y="994"/>
                    <a:pt x="3291" y="1368"/>
                    <a:pt x="3204" y="1737"/>
                  </a:cubicBezTo>
                  <a:cubicBezTo>
                    <a:pt x="3131" y="2052"/>
                    <a:pt x="3054" y="2372"/>
                    <a:pt x="3006" y="2693"/>
                  </a:cubicBezTo>
                  <a:cubicBezTo>
                    <a:pt x="3008" y="2703"/>
                    <a:pt x="3010" y="2714"/>
                    <a:pt x="3011" y="2723"/>
                  </a:cubicBezTo>
                  <a:cubicBezTo>
                    <a:pt x="3060" y="2393"/>
                    <a:pt x="3138" y="2064"/>
                    <a:pt x="3213" y="1739"/>
                  </a:cubicBezTo>
                  <a:cubicBezTo>
                    <a:pt x="3298" y="1378"/>
                    <a:pt x="3385" y="1010"/>
                    <a:pt x="3429" y="643"/>
                  </a:cubicBezTo>
                  <a:cubicBezTo>
                    <a:pt x="3427" y="635"/>
                    <a:pt x="3425" y="628"/>
                    <a:pt x="3422" y="620"/>
                  </a:cubicBezTo>
                  <a:close/>
                  <a:moveTo>
                    <a:pt x="3695" y="1772"/>
                  </a:moveTo>
                  <a:cubicBezTo>
                    <a:pt x="3479" y="2107"/>
                    <a:pt x="3306" y="2468"/>
                    <a:pt x="3183" y="2848"/>
                  </a:cubicBezTo>
                  <a:cubicBezTo>
                    <a:pt x="3146" y="2959"/>
                    <a:pt x="3114" y="3072"/>
                    <a:pt x="3087" y="3184"/>
                  </a:cubicBezTo>
                  <a:cubicBezTo>
                    <a:pt x="3088" y="3194"/>
                    <a:pt x="3091" y="3202"/>
                    <a:pt x="3091" y="3210"/>
                  </a:cubicBezTo>
                  <a:cubicBezTo>
                    <a:pt x="3120" y="3087"/>
                    <a:pt x="3155" y="2963"/>
                    <a:pt x="3194" y="2842"/>
                  </a:cubicBezTo>
                  <a:cubicBezTo>
                    <a:pt x="3315" y="2471"/>
                    <a:pt x="3485" y="2116"/>
                    <a:pt x="3698" y="1786"/>
                  </a:cubicBezTo>
                  <a:cubicBezTo>
                    <a:pt x="3696" y="1782"/>
                    <a:pt x="3696" y="1777"/>
                    <a:pt x="3695" y="1772"/>
                  </a:cubicBezTo>
                  <a:close/>
                  <a:moveTo>
                    <a:pt x="1643" y="2734"/>
                  </a:moveTo>
                  <a:lnTo>
                    <a:pt x="1539" y="3291"/>
                  </a:lnTo>
                  <a:lnTo>
                    <a:pt x="1504" y="3473"/>
                  </a:lnTo>
                  <a:lnTo>
                    <a:pt x="1513" y="3484"/>
                  </a:lnTo>
                  <a:lnTo>
                    <a:pt x="1547" y="3302"/>
                  </a:lnTo>
                  <a:lnTo>
                    <a:pt x="1651" y="2743"/>
                  </a:lnTo>
                  <a:lnTo>
                    <a:pt x="1643" y="2734"/>
                  </a:lnTo>
                  <a:close/>
                  <a:moveTo>
                    <a:pt x="1708" y="2810"/>
                  </a:moveTo>
                  <a:lnTo>
                    <a:pt x="1743" y="3563"/>
                  </a:lnTo>
                  <a:lnTo>
                    <a:pt x="1757" y="3836"/>
                  </a:lnTo>
                  <a:lnTo>
                    <a:pt x="1768" y="3851"/>
                  </a:lnTo>
                  <a:lnTo>
                    <a:pt x="1755" y="3577"/>
                  </a:lnTo>
                  <a:lnTo>
                    <a:pt x="1717" y="2823"/>
                  </a:lnTo>
                  <a:lnTo>
                    <a:pt x="1708" y="2810"/>
                  </a:lnTo>
                  <a:close/>
                  <a:moveTo>
                    <a:pt x="2129" y="3316"/>
                  </a:moveTo>
                  <a:lnTo>
                    <a:pt x="1988" y="3890"/>
                  </a:lnTo>
                  <a:lnTo>
                    <a:pt x="1937" y="4099"/>
                  </a:lnTo>
                  <a:cubicBezTo>
                    <a:pt x="1940" y="4103"/>
                    <a:pt x="1942" y="4106"/>
                    <a:pt x="1944" y="4110"/>
                  </a:cubicBezTo>
                  <a:lnTo>
                    <a:pt x="1996" y="3901"/>
                  </a:lnTo>
                  <a:lnTo>
                    <a:pt x="2137" y="3326"/>
                  </a:lnTo>
                  <a:lnTo>
                    <a:pt x="2129" y="3316"/>
                  </a:lnTo>
                  <a:close/>
                  <a:moveTo>
                    <a:pt x="3747" y="2059"/>
                  </a:moveTo>
                  <a:lnTo>
                    <a:pt x="3599" y="2620"/>
                  </a:lnTo>
                  <a:lnTo>
                    <a:pt x="3334" y="3627"/>
                  </a:lnTo>
                  <a:lnTo>
                    <a:pt x="3200" y="4133"/>
                  </a:lnTo>
                  <a:cubicBezTo>
                    <a:pt x="3200" y="4143"/>
                    <a:pt x="3202" y="4152"/>
                    <a:pt x="3202" y="4162"/>
                  </a:cubicBezTo>
                  <a:lnTo>
                    <a:pt x="3345" y="3622"/>
                  </a:lnTo>
                  <a:lnTo>
                    <a:pt x="3611" y="2613"/>
                  </a:lnTo>
                  <a:lnTo>
                    <a:pt x="3750" y="2084"/>
                  </a:lnTo>
                  <a:cubicBezTo>
                    <a:pt x="3749" y="2076"/>
                    <a:pt x="3748" y="2067"/>
                    <a:pt x="3747" y="2059"/>
                  </a:cubicBezTo>
                  <a:close/>
                  <a:moveTo>
                    <a:pt x="5875" y="3881"/>
                  </a:moveTo>
                  <a:lnTo>
                    <a:pt x="5875" y="3881"/>
                  </a:lnTo>
                  <a:cubicBezTo>
                    <a:pt x="5882" y="3986"/>
                    <a:pt x="5889" y="4091"/>
                    <a:pt x="5894" y="4197"/>
                  </a:cubicBezTo>
                  <a:cubicBezTo>
                    <a:pt x="5901" y="4363"/>
                    <a:pt x="5905" y="4530"/>
                    <a:pt x="5905" y="4698"/>
                  </a:cubicBezTo>
                  <a:lnTo>
                    <a:pt x="5915" y="4660"/>
                  </a:lnTo>
                  <a:cubicBezTo>
                    <a:pt x="5915" y="4498"/>
                    <a:pt x="5911" y="4337"/>
                    <a:pt x="5904" y="4176"/>
                  </a:cubicBezTo>
                  <a:cubicBezTo>
                    <a:pt x="5899" y="4079"/>
                    <a:pt x="5893" y="3983"/>
                    <a:pt x="5886" y="3886"/>
                  </a:cubicBezTo>
                  <a:lnTo>
                    <a:pt x="5875" y="3881"/>
                  </a:lnTo>
                  <a:close/>
                  <a:moveTo>
                    <a:pt x="2690" y="4847"/>
                  </a:moveTo>
                  <a:cubicBezTo>
                    <a:pt x="2690" y="4850"/>
                    <a:pt x="2690" y="4854"/>
                    <a:pt x="2689" y="4857"/>
                  </a:cubicBezTo>
                  <a:cubicBezTo>
                    <a:pt x="2689" y="4853"/>
                    <a:pt x="2689" y="4850"/>
                    <a:pt x="2690" y="4847"/>
                  </a:cubicBezTo>
                  <a:close/>
                  <a:moveTo>
                    <a:pt x="2691" y="3989"/>
                  </a:moveTo>
                  <a:lnTo>
                    <a:pt x="2691" y="3989"/>
                  </a:lnTo>
                  <a:cubicBezTo>
                    <a:pt x="2706" y="4212"/>
                    <a:pt x="2710" y="4436"/>
                    <a:pt x="2702" y="4659"/>
                  </a:cubicBezTo>
                  <a:cubicBezTo>
                    <a:pt x="2695" y="4720"/>
                    <a:pt x="2687" y="4782"/>
                    <a:pt x="2679" y="4844"/>
                  </a:cubicBezTo>
                  <a:cubicBezTo>
                    <a:pt x="2666" y="4953"/>
                    <a:pt x="2650" y="5061"/>
                    <a:pt x="2632" y="5168"/>
                  </a:cubicBezTo>
                  <a:cubicBezTo>
                    <a:pt x="2636" y="5173"/>
                    <a:pt x="2638" y="5178"/>
                    <a:pt x="2640" y="5181"/>
                  </a:cubicBezTo>
                  <a:cubicBezTo>
                    <a:pt x="2658" y="5074"/>
                    <a:pt x="2675" y="4965"/>
                    <a:pt x="2689" y="4857"/>
                  </a:cubicBezTo>
                  <a:lnTo>
                    <a:pt x="2689" y="4857"/>
                  </a:lnTo>
                  <a:cubicBezTo>
                    <a:pt x="2679" y="4969"/>
                    <a:pt x="2666" y="5081"/>
                    <a:pt x="2646" y="5192"/>
                  </a:cubicBezTo>
                  <a:cubicBezTo>
                    <a:pt x="2650" y="5196"/>
                    <a:pt x="2652" y="5200"/>
                    <a:pt x="2655" y="5205"/>
                  </a:cubicBezTo>
                  <a:cubicBezTo>
                    <a:pt x="2675" y="5094"/>
                    <a:pt x="2689" y="4982"/>
                    <a:pt x="2698" y="4869"/>
                  </a:cubicBezTo>
                  <a:cubicBezTo>
                    <a:pt x="2704" y="4800"/>
                    <a:pt x="2709" y="4730"/>
                    <a:pt x="2711" y="4659"/>
                  </a:cubicBezTo>
                  <a:cubicBezTo>
                    <a:pt x="2732" y="4456"/>
                    <a:pt x="2740" y="4252"/>
                    <a:pt x="2736" y="4048"/>
                  </a:cubicBezTo>
                  <a:lnTo>
                    <a:pt x="2736" y="4043"/>
                  </a:lnTo>
                  <a:lnTo>
                    <a:pt x="2725" y="4031"/>
                  </a:lnTo>
                  <a:lnTo>
                    <a:pt x="2725" y="4031"/>
                  </a:lnTo>
                  <a:cubicBezTo>
                    <a:pt x="2725" y="4036"/>
                    <a:pt x="2726" y="4042"/>
                    <a:pt x="2726" y="4048"/>
                  </a:cubicBezTo>
                  <a:cubicBezTo>
                    <a:pt x="2730" y="4197"/>
                    <a:pt x="2726" y="4346"/>
                    <a:pt x="2716" y="4494"/>
                  </a:cubicBezTo>
                  <a:cubicBezTo>
                    <a:pt x="2717" y="4331"/>
                    <a:pt x="2712" y="4166"/>
                    <a:pt x="2702" y="4003"/>
                  </a:cubicBezTo>
                  <a:lnTo>
                    <a:pt x="2691" y="3989"/>
                  </a:lnTo>
                  <a:close/>
                  <a:moveTo>
                    <a:pt x="3106" y="4487"/>
                  </a:moveTo>
                  <a:lnTo>
                    <a:pt x="2921" y="5193"/>
                  </a:lnTo>
                  <a:lnTo>
                    <a:pt x="2838" y="5507"/>
                  </a:lnTo>
                  <a:lnTo>
                    <a:pt x="2845" y="5519"/>
                  </a:lnTo>
                  <a:lnTo>
                    <a:pt x="2929" y="5203"/>
                  </a:lnTo>
                  <a:lnTo>
                    <a:pt x="3114" y="4498"/>
                  </a:lnTo>
                  <a:lnTo>
                    <a:pt x="3106" y="4487"/>
                  </a:lnTo>
                  <a:close/>
                  <a:moveTo>
                    <a:pt x="3927" y="3357"/>
                  </a:moveTo>
                  <a:cubicBezTo>
                    <a:pt x="3701" y="3777"/>
                    <a:pt x="3579" y="4263"/>
                    <a:pt x="3481" y="4712"/>
                  </a:cubicBezTo>
                  <a:cubicBezTo>
                    <a:pt x="3474" y="4747"/>
                    <a:pt x="3467" y="4782"/>
                    <a:pt x="3459" y="4817"/>
                  </a:cubicBezTo>
                  <a:cubicBezTo>
                    <a:pt x="3397" y="5108"/>
                    <a:pt x="3333" y="5405"/>
                    <a:pt x="3246" y="5689"/>
                  </a:cubicBezTo>
                  <a:cubicBezTo>
                    <a:pt x="3219" y="5777"/>
                    <a:pt x="3191" y="5863"/>
                    <a:pt x="3159" y="5948"/>
                  </a:cubicBezTo>
                  <a:cubicBezTo>
                    <a:pt x="3150" y="5971"/>
                    <a:pt x="3141" y="5995"/>
                    <a:pt x="3132" y="6018"/>
                  </a:cubicBezTo>
                  <a:lnTo>
                    <a:pt x="3138" y="6029"/>
                  </a:lnTo>
                  <a:cubicBezTo>
                    <a:pt x="3150" y="5998"/>
                    <a:pt x="3161" y="5968"/>
                    <a:pt x="3173" y="5937"/>
                  </a:cubicBezTo>
                  <a:cubicBezTo>
                    <a:pt x="3202" y="5860"/>
                    <a:pt x="3228" y="5781"/>
                    <a:pt x="3253" y="5700"/>
                  </a:cubicBezTo>
                  <a:cubicBezTo>
                    <a:pt x="3341" y="5413"/>
                    <a:pt x="3406" y="5114"/>
                    <a:pt x="3468" y="4818"/>
                  </a:cubicBezTo>
                  <a:cubicBezTo>
                    <a:pt x="3476" y="4784"/>
                    <a:pt x="3484" y="4748"/>
                    <a:pt x="3492" y="4714"/>
                  </a:cubicBezTo>
                  <a:cubicBezTo>
                    <a:pt x="3588" y="4269"/>
                    <a:pt x="3708" y="3789"/>
                    <a:pt x="3930" y="3371"/>
                  </a:cubicBezTo>
                  <a:cubicBezTo>
                    <a:pt x="3929" y="3368"/>
                    <a:pt x="3928" y="3362"/>
                    <a:pt x="3927" y="3357"/>
                  </a:cubicBezTo>
                  <a:close/>
                  <a:moveTo>
                    <a:pt x="4073" y="4108"/>
                  </a:moveTo>
                  <a:cubicBezTo>
                    <a:pt x="3982" y="4333"/>
                    <a:pt x="3881" y="4556"/>
                    <a:pt x="3781" y="4775"/>
                  </a:cubicBezTo>
                  <a:cubicBezTo>
                    <a:pt x="3750" y="4842"/>
                    <a:pt x="3720" y="4909"/>
                    <a:pt x="3689" y="4977"/>
                  </a:cubicBezTo>
                  <a:cubicBezTo>
                    <a:pt x="3571" y="5240"/>
                    <a:pt x="3456" y="5510"/>
                    <a:pt x="3366" y="5783"/>
                  </a:cubicBezTo>
                  <a:cubicBezTo>
                    <a:pt x="3358" y="5807"/>
                    <a:pt x="3349" y="5830"/>
                    <a:pt x="3342" y="5854"/>
                  </a:cubicBezTo>
                  <a:cubicBezTo>
                    <a:pt x="3304" y="5977"/>
                    <a:pt x="3270" y="6101"/>
                    <a:pt x="3241" y="6225"/>
                  </a:cubicBezTo>
                  <a:cubicBezTo>
                    <a:pt x="3244" y="6230"/>
                    <a:pt x="3246" y="6234"/>
                    <a:pt x="3248" y="6238"/>
                  </a:cubicBezTo>
                  <a:cubicBezTo>
                    <a:pt x="3277" y="6114"/>
                    <a:pt x="3311" y="5989"/>
                    <a:pt x="3349" y="5865"/>
                  </a:cubicBezTo>
                  <a:cubicBezTo>
                    <a:pt x="3359" y="5834"/>
                    <a:pt x="3369" y="5803"/>
                    <a:pt x="3380" y="5773"/>
                  </a:cubicBezTo>
                  <a:cubicBezTo>
                    <a:pt x="3469" y="5504"/>
                    <a:pt x="3581" y="5239"/>
                    <a:pt x="3698" y="4981"/>
                  </a:cubicBezTo>
                  <a:cubicBezTo>
                    <a:pt x="3728" y="4914"/>
                    <a:pt x="3759" y="4846"/>
                    <a:pt x="3789" y="4779"/>
                  </a:cubicBezTo>
                  <a:cubicBezTo>
                    <a:pt x="3887" y="4564"/>
                    <a:pt x="3987" y="4346"/>
                    <a:pt x="4076" y="4125"/>
                  </a:cubicBezTo>
                  <a:cubicBezTo>
                    <a:pt x="4075" y="4119"/>
                    <a:pt x="4074" y="4113"/>
                    <a:pt x="4073" y="4108"/>
                  </a:cubicBezTo>
                  <a:close/>
                  <a:moveTo>
                    <a:pt x="4278" y="5045"/>
                  </a:moveTo>
                  <a:cubicBezTo>
                    <a:pt x="4166" y="5285"/>
                    <a:pt x="4082" y="5547"/>
                    <a:pt x="4000" y="5807"/>
                  </a:cubicBezTo>
                  <a:cubicBezTo>
                    <a:pt x="3896" y="6128"/>
                    <a:pt x="3793" y="6455"/>
                    <a:pt x="3634" y="6738"/>
                  </a:cubicBezTo>
                  <a:cubicBezTo>
                    <a:pt x="3607" y="6786"/>
                    <a:pt x="3579" y="6833"/>
                    <a:pt x="3549" y="6878"/>
                  </a:cubicBezTo>
                  <a:cubicBezTo>
                    <a:pt x="3551" y="6881"/>
                    <a:pt x="3552" y="6885"/>
                    <a:pt x="3553" y="6889"/>
                  </a:cubicBezTo>
                  <a:cubicBezTo>
                    <a:pt x="3582" y="6845"/>
                    <a:pt x="3611" y="6799"/>
                    <a:pt x="3636" y="6753"/>
                  </a:cubicBezTo>
                  <a:cubicBezTo>
                    <a:pt x="3800" y="6466"/>
                    <a:pt x="3906" y="6135"/>
                    <a:pt x="4009" y="5809"/>
                  </a:cubicBezTo>
                  <a:cubicBezTo>
                    <a:pt x="4090" y="5554"/>
                    <a:pt x="4173" y="5296"/>
                    <a:pt x="4283" y="5060"/>
                  </a:cubicBezTo>
                  <a:cubicBezTo>
                    <a:pt x="4281" y="5055"/>
                    <a:pt x="4280" y="5049"/>
                    <a:pt x="4278" y="5045"/>
                  </a:cubicBezTo>
                  <a:close/>
                  <a:moveTo>
                    <a:pt x="4403" y="5594"/>
                  </a:moveTo>
                  <a:lnTo>
                    <a:pt x="3790" y="7298"/>
                  </a:lnTo>
                  <a:lnTo>
                    <a:pt x="3755" y="7398"/>
                  </a:lnTo>
                  <a:lnTo>
                    <a:pt x="3685" y="7595"/>
                  </a:lnTo>
                  <a:cubicBezTo>
                    <a:pt x="3686" y="7602"/>
                    <a:pt x="3686" y="7609"/>
                    <a:pt x="3687" y="7616"/>
                  </a:cubicBezTo>
                  <a:lnTo>
                    <a:pt x="3759" y="7418"/>
                  </a:lnTo>
                  <a:lnTo>
                    <a:pt x="3807" y="7282"/>
                  </a:lnTo>
                  <a:lnTo>
                    <a:pt x="4407" y="5613"/>
                  </a:lnTo>
                  <a:cubicBezTo>
                    <a:pt x="4405" y="5606"/>
                    <a:pt x="4404" y="5600"/>
                    <a:pt x="4403" y="5594"/>
                  </a:cubicBezTo>
                  <a:close/>
                  <a:moveTo>
                    <a:pt x="4605" y="6484"/>
                  </a:moveTo>
                  <a:cubicBezTo>
                    <a:pt x="4440" y="7194"/>
                    <a:pt x="4260" y="7915"/>
                    <a:pt x="3948" y="8575"/>
                  </a:cubicBezTo>
                  <a:cubicBezTo>
                    <a:pt x="3920" y="8634"/>
                    <a:pt x="3892" y="8691"/>
                    <a:pt x="3862" y="8749"/>
                  </a:cubicBezTo>
                  <a:cubicBezTo>
                    <a:pt x="3863" y="8755"/>
                    <a:pt x="3863" y="8759"/>
                    <a:pt x="3865" y="8765"/>
                  </a:cubicBezTo>
                  <a:cubicBezTo>
                    <a:pt x="3894" y="8709"/>
                    <a:pt x="3923" y="8651"/>
                    <a:pt x="3950" y="8592"/>
                  </a:cubicBezTo>
                  <a:cubicBezTo>
                    <a:pt x="4263" y="7935"/>
                    <a:pt x="4444" y="7215"/>
                    <a:pt x="4610" y="6505"/>
                  </a:cubicBezTo>
                  <a:cubicBezTo>
                    <a:pt x="4608" y="6499"/>
                    <a:pt x="4607" y="6491"/>
                    <a:pt x="4605" y="6484"/>
                  </a:cubicBezTo>
                  <a:close/>
                  <a:moveTo>
                    <a:pt x="5397" y="4878"/>
                  </a:moveTo>
                  <a:lnTo>
                    <a:pt x="5381" y="4912"/>
                  </a:lnTo>
                  <a:cubicBezTo>
                    <a:pt x="5349" y="5153"/>
                    <a:pt x="5305" y="5393"/>
                    <a:pt x="5253" y="5630"/>
                  </a:cubicBezTo>
                  <a:cubicBezTo>
                    <a:pt x="5057" y="6537"/>
                    <a:pt x="4744" y="7426"/>
                    <a:pt x="4437" y="8296"/>
                  </a:cubicBezTo>
                  <a:cubicBezTo>
                    <a:pt x="4313" y="8649"/>
                    <a:pt x="4187" y="9006"/>
                    <a:pt x="4068" y="9367"/>
                  </a:cubicBezTo>
                  <a:cubicBezTo>
                    <a:pt x="4041" y="9446"/>
                    <a:pt x="4016" y="9524"/>
                    <a:pt x="3990" y="9604"/>
                  </a:cubicBezTo>
                  <a:cubicBezTo>
                    <a:pt x="3992" y="9611"/>
                    <a:pt x="3993" y="9618"/>
                    <a:pt x="3994" y="9626"/>
                  </a:cubicBezTo>
                  <a:cubicBezTo>
                    <a:pt x="4020" y="9546"/>
                    <a:pt x="4044" y="9468"/>
                    <a:pt x="4070" y="9390"/>
                  </a:cubicBezTo>
                  <a:cubicBezTo>
                    <a:pt x="4191" y="9022"/>
                    <a:pt x="4321" y="8657"/>
                    <a:pt x="4447" y="8298"/>
                  </a:cubicBezTo>
                  <a:cubicBezTo>
                    <a:pt x="4758" y="7414"/>
                    <a:pt x="5077" y="6511"/>
                    <a:pt x="5272" y="5588"/>
                  </a:cubicBezTo>
                  <a:cubicBezTo>
                    <a:pt x="5323" y="5353"/>
                    <a:pt x="5364" y="5116"/>
                    <a:pt x="5397" y="4878"/>
                  </a:cubicBezTo>
                  <a:close/>
                  <a:moveTo>
                    <a:pt x="5761" y="4040"/>
                  </a:moveTo>
                  <a:lnTo>
                    <a:pt x="5746" y="4075"/>
                  </a:lnTo>
                  <a:cubicBezTo>
                    <a:pt x="5713" y="4306"/>
                    <a:pt x="5677" y="4539"/>
                    <a:pt x="5638" y="4771"/>
                  </a:cubicBezTo>
                  <a:cubicBezTo>
                    <a:pt x="5333" y="6596"/>
                    <a:pt x="4870" y="8390"/>
                    <a:pt x="4255" y="10134"/>
                  </a:cubicBezTo>
                  <a:lnTo>
                    <a:pt x="4201" y="10286"/>
                  </a:lnTo>
                  <a:cubicBezTo>
                    <a:pt x="4175" y="10357"/>
                    <a:pt x="4149" y="10430"/>
                    <a:pt x="4122" y="10503"/>
                  </a:cubicBezTo>
                  <a:cubicBezTo>
                    <a:pt x="4123" y="10509"/>
                    <a:pt x="4124" y="10516"/>
                    <a:pt x="4126" y="10523"/>
                  </a:cubicBezTo>
                  <a:cubicBezTo>
                    <a:pt x="4153" y="10452"/>
                    <a:pt x="4179" y="10379"/>
                    <a:pt x="4204" y="10306"/>
                  </a:cubicBezTo>
                  <a:cubicBezTo>
                    <a:pt x="4226" y="10246"/>
                    <a:pt x="4247" y="10186"/>
                    <a:pt x="4268" y="10126"/>
                  </a:cubicBezTo>
                  <a:cubicBezTo>
                    <a:pt x="4886" y="8373"/>
                    <a:pt x="5350" y="6568"/>
                    <a:pt x="5654" y="4733"/>
                  </a:cubicBezTo>
                  <a:cubicBezTo>
                    <a:pt x="5693" y="4503"/>
                    <a:pt x="5728" y="4272"/>
                    <a:pt x="5761" y="4040"/>
                  </a:cubicBezTo>
                  <a:close/>
                  <a:moveTo>
                    <a:pt x="5143" y="8993"/>
                  </a:moveTo>
                  <a:cubicBezTo>
                    <a:pt x="5059" y="9250"/>
                    <a:pt x="4968" y="9508"/>
                    <a:pt x="4869" y="9772"/>
                  </a:cubicBezTo>
                  <a:cubicBezTo>
                    <a:pt x="4705" y="10210"/>
                    <a:pt x="4521" y="10657"/>
                    <a:pt x="4317" y="11114"/>
                  </a:cubicBezTo>
                  <a:cubicBezTo>
                    <a:pt x="4290" y="11177"/>
                    <a:pt x="4262" y="11239"/>
                    <a:pt x="4233" y="11302"/>
                  </a:cubicBezTo>
                  <a:cubicBezTo>
                    <a:pt x="4233" y="11309"/>
                    <a:pt x="4235" y="11315"/>
                    <a:pt x="4235" y="11321"/>
                  </a:cubicBezTo>
                  <a:cubicBezTo>
                    <a:pt x="4264" y="11258"/>
                    <a:pt x="4293" y="11196"/>
                    <a:pt x="4320" y="11134"/>
                  </a:cubicBezTo>
                  <a:cubicBezTo>
                    <a:pt x="4531" y="10663"/>
                    <a:pt x="4719" y="10206"/>
                    <a:pt x="4886" y="9761"/>
                  </a:cubicBezTo>
                  <a:cubicBezTo>
                    <a:pt x="4980" y="9511"/>
                    <a:pt x="5067" y="9263"/>
                    <a:pt x="5149" y="9019"/>
                  </a:cubicBezTo>
                  <a:cubicBezTo>
                    <a:pt x="5147" y="9011"/>
                    <a:pt x="5145" y="9002"/>
                    <a:pt x="5143" y="8993"/>
                  </a:cubicBezTo>
                  <a:close/>
                  <a:moveTo>
                    <a:pt x="5551" y="11107"/>
                  </a:moveTo>
                  <a:cubicBezTo>
                    <a:pt x="5372" y="11304"/>
                    <a:pt x="5185" y="11504"/>
                    <a:pt x="5003" y="11699"/>
                  </a:cubicBezTo>
                  <a:cubicBezTo>
                    <a:pt x="4829" y="11887"/>
                    <a:pt x="4649" y="12080"/>
                    <a:pt x="4476" y="12271"/>
                  </a:cubicBezTo>
                  <a:cubicBezTo>
                    <a:pt x="4440" y="12311"/>
                    <a:pt x="4404" y="12351"/>
                    <a:pt x="4369" y="12389"/>
                  </a:cubicBezTo>
                  <a:cubicBezTo>
                    <a:pt x="4369" y="12394"/>
                    <a:pt x="4370" y="12398"/>
                    <a:pt x="4370" y="12402"/>
                  </a:cubicBezTo>
                  <a:cubicBezTo>
                    <a:pt x="4405" y="12362"/>
                    <a:pt x="4442" y="12324"/>
                    <a:pt x="4477" y="12284"/>
                  </a:cubicBezTo>
                  <a:cubicBezTo>
                    <a:pt x="4652" y="12091"/>
                    <a:pt x="4833" y="11897"/>
                    <a:pt x="5011" y="11706"/>
                  </a:cubicBezTo>
                  <a:cubicBezTo>
                    <a:pt x="5191" y="11513"/>
                    <a:pt x="5376" y="11315"/>
                    <a:pt x="5552" y="11118"/>
                  </a:cubicBezTo>
                  <a:cubicBezTo>
                    <a:pt x="5552" y="11115"/>
                    <a:pt x="5551" y="11110"/>
                    <a:pt x="5551" y="11107"/>
                  </a:cubicBezTo>
                  <a:close/>
                  <a:moveTo>
                    <a:pt x="5946" y="13348"/>
                  </a:moveTo>
                  <a:cubicBezTo>
                    <a:pt x="5946" y="13348"/>
                    <a:pt x="5946" y="13349"/>
                    <a:pt x="5946" y="13349"/>
                  </a:cubicBezTo>
                  <a:lnTo>
                    <a:pt x="5946" y="13349"/>
                  </a:lnTo>
                  <a:lnTo>
                    <a:pt x="5947" y="13348"/>
                  </a:lnTo>
                  <a:close/>
                  <a:moveTo>
                    <a:pt x="5692" y="11891"/>
                  </a:moveTo>
                  <a:cubicBezTo>
                    <a:pt x="5644" y="11952"/>
                    <a:pt x="5595" y="12013"/>
                    <a:pt x="5547" y="12073"/>
                  </a:cubicBezTo>
                  <a:cubicBezTo>
                    <a:pt x="5546" y="12073"/>
                    <a:pt x="5546" y="12074"/>
                    <a:pt x="5546" y="12074"/>
                  </a:cubicBezTo>
                  <a:cubicBezTo>
                    <a:pt x="5464" y="12177"/>
                    <a:pt x="5381" y="12278"/>
                    <a:pt x="5299" y="12379"/>
                  </a:cubicBezTo>
                  <a:cubicBezTo>
                    <a:pt x="5065" y="12666"/>
                    <a:pt x="4828" y="12959"/>
                    <a:pt x="4609" y="13262"/>
                  </a:cubicBezTo>
                  <a:cubicBezTo>
                    <a:pt x="4563" y="13324"/>
                    <a:pt x="4518" y="13388"/>
                    <a:pt x="4475" y="13451"/>
                  </a:cubicBezTo>
                  <a:cubicBezTo>
                    <a:pt x="4475" y="13457"/>
                    <a:pt x="4476" y="13462"/>
                    <a:pt x="4477" y="13468"/>
                  </a:cubicBezTo>
                  <a:cubicBezTo>
                    <a:pt x="4521" y="13403"/>
                    <a:pt x="4565" y="13340"/>
                    <a:pt x="4611" y="13277"/>
                  </a:cubicBezTo>
                  <a:cubicBezTo>
                    <a:pt x="4831" y="12970"/>
                    <a:pt x="5071" y="12675"/>
                    <a:pt x="5309" y="12385"/>
                  </a:cubicBezTo>
                  <a:cubicBezTo>
                    <a:pt x="5407" y="12264"/>
                    <a:pt x="5507" y="12140"/>
                    <a:pt x="5607" y="12016"/>
                  </a:cubicBezTo>
                  <a:cubicBezTo>
                    <a:pt x="5637" y="11978"/>
                    <a:pt x="5666" y="11941"/>
                    <a:pt x="5695" y="11905"/>
                  </a:cubicBezTo>
                  <a:cubicBezTo>
                    <a:pt x="5693" y="11900"/>
                    <a:pt x="5692" y="11896"/>
                    <a:pt x="5692" y="11891"/>
                  </a:cubicBezTo>
                  <a:close/>
                  <a:moveTo>
                    <a:pt x="5770" y="12327"/>
                  </a:moveTo>
                  <a:cubicBezTo>
                    <a:pt x="5466" y="12725"/>
                    <a:pt x="5224" y="13171"/>
                    <a:pt x="4988" y="13609"/>
                  </a:cubicBezTo>
                  <a:cubicBezTo>
                    <a:pt x="4901" y="13770"/>
                    <a:pt x="4811" y="13936"/>
                    <a:pt x="4719" y="14099"/>
                  </a:cubicBezTo>
                  <a:cubicBezTo>
                    <a:pt x="4668" y="14189"/>
                    <a:pt x="4616" y="14278"/>
                    <a:pt x="4563" y="14366"/>
                  </a:cubicBezTo>
                  <a:cubicBezTo>
                    <a:pt x="4563" y="14372"/>
                    <a:pt x="4563" y="14377"/>
                    <a:pt x="4564" y="14383"/>
                  </a:cubicBezTo>
                  <a:cubicBezTo>
                    <a:pt x="4618" y="14294"/>
                    <a:pt x="4670" y="14206"/>
                    <a:pt x="4722" y="14116"/>
                  </a:cubicBezTo>
                  <a:cubicBezTo>
                    <a:pt x="4816" y="13949"/>
                    <a:pt x="4908" y="13779"/>
                    <a:pt x="4997" y="13614"/>
                  </a:cubicBezTo>
                  <a:cubicBezTo>
                    <a:pt x="5232" y="13180"/>
                    <a:pt x="5471" y="12735"/>
                    <a:pt x="5772" y="12341"/>
                  </a:cubicBezTo>
                  <a:cubicBezTo>
                    <a:pt x="5770" y="12337"/>
                    <a:pt x="5770" y="12332"/>
                    <a:pt x="5770" y="12327"/>
                  </a:cubicBezTo>
                  <a:close/>
                  <a:moveTo>
                    <a:pt x="6266" y="15247"/>
                  </a:moveTo>
                  <a:cubicBezTo>
                    <a:pt x="6266" y="15247"/>
                    <a:pt x="6266" y="15248"/>
                    <a:pt x="6266" y="15248"/>
                  </a:cubicBezTo>
                  <a:lnTo>
                    <a:pt x="6266" y="15248"/>
                  </a:lnTo>
                  <a:cubicBezTo>
                    <a:pt x="6266" y="15247"/>
                    <a:pt x="6267" y="15247"/>
                    <a:pt x="6267" y="15247"/>
                  </a:cubicBezTo>
                  <a:close/>
                  <a:moveTo>
                    <a:pt x="5946" y="13349"/>
                  </a:moveTo>
                  <a:lnTo>
                    <a:pt x="4850" y="15119"/>
                  </a:lnTo>
                  <a:lnTo>
                    <a:pt x="4665" y="15417"/>
                  </a:lnTo>
                  <a:cubicBezTo>
                    <a:pt x="4665" y="15423"/>
                    <a:pt x="4667" y="15429"/>
                    <a:pt x="4667" y="15434"/>
                  </a:cubicBezTo>
                  <a:lnTo>
                    <a:pt x="4852" y="15135"/>
                  </a:lnTo>
                  <a:lnTo>
                    <a:pt x="5948" y="13364"/>
                  </a:lnTo>
                  <a:cubicBezTo>
                    <a:pt x="5948" y="13359"/>
                    <a:pt x="5947" y="13354"/>
                    <a:pt x="5946" y="13349"/>
                  </a:cubicBezTo>
                  <a:close/>
                  <a:moveTo>
                    <a:pt x="6266" y="15248"/>
                  </a:moveTo>
                  <a:lnTo>
                    <a:pt x="6266" y="15248"/>
                  </a:lnTo>
                  <a:cubicBezTo>
                    <a:pt x="6266" y="15248"/>
                    <a:pt x="6266" y="15248"/>
                    <a:pt x="6266" y="15248"/>
                  </a:cubicBezTo>
                  <a:cubicBezTo>
                    <a:pt x="5871" y="15567"/>
                    <a:pt x="5492" y="15908"/>
                    <a:pt x="5133" y="16268"/>
                  </a:cubicBezTo>
                  <a:lnTo>
                    <a:pt x="5123" y="16278"/>
                  </a:lnTo>
                  <a:cubicBezTo>
                    <a:pt x="5086" y="16313"/>
                    <a:pt x="5051" y="16350"/>
                    <a:pt x="5013" y="16385"/>
                  </a:cubicBezTo>
                  <a:cubicBezTo>
                    <a:pt x="4951" y="16444"/>
                    <a:pt x="4882" y="16496"/>
                    <a:pt x="4808" y="16537"/>
                  </a:cubicBezTo>
                  <a:cubicBezTo>
                    <a:pt x="4797" y="16542"/>
                    <a:pt x="4789" y="16546"/>
                    <a:pt x="4779" y="16550"/>
                  </a:cubicBezTo>
                  <a:cubicBezTo>
                    <a:pt x="4779" y="16553"/>
                    <a:pt x="4781" y="16557"/>
                    <a:pt x="4781" y="16560"/>
                  </a:cubicBezTo>
                  <a:cubicBezTo>
                    <a:pt x="4791" y="16556"/>
                    <a:pt x="4802" y="16551"/>
                    <a:pt x="4811" y="16545"/>
                  </a:cubicBezTo>
                  <a:cubicBezTo>
                    <a:pt x="4885" y="16505"/>
                    <a:pt x="4953" y="16456"/>
                    <a:pt x="5015" y="16398"/>
                  </a:cubicBezTo>
                  <a:cubicBezTo>
                    <a:pt x="5053" y="16362"/>
                    <a:pt x="5092" y="16323"/>
                    <a:pt x="5130" y="16286"/>
                  </a:cubicBezTo>
                  <a:lnTo>
                    <a:pt x="5140" y="16275"/>
                  </a:lnTo>
                  <a:cubicBezTo>
                    <a:pt x="5498" y="15916"/>
                    <a:pt x="5875" y="15577"/>
                    <a:pt x="6268" y="15259"/>
                  </a:cubicBezTo>
                  <a:cubicBezTo>
                    <a:pt x="6268" y="15255"/>
                    <a:pt x="6267" y="15251"/>
                    <a:pt x="6266" y="15248"/>
                  </a:cubicBezTo>
                  <a:close/>
                  <a:moveTo>
                    <a:pt x="6494" y="16633"/>
                  </a:moveTo>
                  <a:cubicBezTo>
                    <a:pt x="6494" y="16634"/>
                    <a:pt x="6494" y="16634"/>
                    <a:pt x="6494" y="16634"/>
                  </a:cubicBezTo>
                  <a:lnTo>
                    <a:pt x="6494" y="16634"/>
                  </a:lnTo>
                  <a:cubicBezTo>
                    <a:pt x="6494" y="16634"/>
                    <a:pt x="6495" y="16634"/>
                    <a:pt x="6495" y="16633"/>
                  </a:cubicBezTo>
                  <a:close/>
                  <a:moveTo>
                    <a:pt x="6422" y="16186"/>
                  </a:moveTo>
                  <a:cubicBezTo>
                    <a:pt x="6194" y="16408"/>
                    <a:pt x="5949" y="16610"/>
                    <a:pt x="5708" y="16807"/>
                  </a:cubicBezTo>
                  <a:cubicBezTo>
                    <a:pt x="5523" y="16959"/>
                    <a:pt x="5332" y="17115"/>
                    <a:pt x="5152" y="17279"/>
                  </a:cubicBezTo>
                  <a:cubicBezTo>
                    <a:pt x="5144" y="17286"/>
                    <a:pt x="5136" y="17293"/>
                    <a:pt x="5127" y="17301"/>
                  </a:cubicBezTo>
                  <a:cubicBezTo>
                    <a:pt x="5039" y="17380"/>
                    <a:pt x="4957" y="17461"/>
                    <a:pt x="4881" y="17541"/>
                  </a:cubicBezTo>
                  <a:lnTo>
                    <a:pt x="4882" y="17554"/>
                  </a:lnTo>
                  <a:cubicBezTo>
                    <a:pt x="4958" y="17474"/>
                    <a:pt x="5040" y="17393"/>
                    <a:pt x="5129" y="17313"/>
                  </a:cubicBezTo>
                  <a:cubicBezTo>
                    <a:pt x="5139" y="17304"/>
                    <a:pt x="5149" y="17294"/>
                    <a:pt x="5158" y="17286"/>
                  </a:cubicBezTo>
                  <a:cubicBezTo>
                    <a:pt x="5338" y="17124"/>
                    <a:pt x="5530" y="16966"/>
                    <a:pt x="5714" y="16814"/>
                  </a:cubicBezTo>
                  <a:cubicBezTo>
                    <a:pt x="5953" y="16618"/>
                    <a:pt x="6198" y="16418"/>
                    <a:pt x="6423" y="16199"/>
                  </a:cubicBezTo>
                  <a:cubicBezTo>
                    <a:pt x="6423" y="16196"/>
                    <a:pt x="6422" y="16191"/>
                    <a:pt x="6421" y="16188"/>
                  </a:cubicBezTo>
                  <a:lnTo>
                    <a:pt x="6422" y="16186"/>
                  </a:lnTo>
                  <a:close/>
                  <a:moveTo>
                    <a:pt x="6793" y="18488"/>
                  </a:moveTo>
                  <a:cubicBezTo>
                    <a:pt x="6793" y="18488"/>
                    <a:pt x="6793" y="18489"/>
                    <a:pt x="6793" y="18489"/>
                  </a:cubicBezTo>
                  <a:lnTo>
                    <a:pt x="6793" y="18489"/>
                  </a:lnTo>
                  <a:cubicBezTo>
                    <a:pt x="6793" y="18489"/>
                    <a:pt x="6793" y="18488"/>
                    <a:pt x="6794" y="18488"/>
                  </a:cubicBezTo>
                  <a:close/>
                  <a:moveTo>
                    <a:pt x="6494" y="16634"/>
                  </a:moveTo>
                  <a:cubicBezTo>
                    <a:pt x="6178" y="16934"/>
                    <a:pt x="5919" y="17286"/>
                    <a:pt x="5697" y="17616"/>
                  </a:cubicBezTo>
                  <a:cubicBezTo>
                    <a:pt x="5618" y="17734"/>
                    <a:pt x="5539" y="17853"/>
                    <a:pt x="5463" y="17970"/>
                  </a:cubicBezTo>
                  <a:cubicBezTo>
                    <a:pt x="5393" y="18076"/>
                    <a:pt x="5323" y="18184"/>
                    <a:pt x="5251" y="18291"/>
                  </a:cubicBezTo>
                  <a:cubicBezTo>
                    <a:pt x="5167" y="18415"/>
                    <a:pt x="5083" y="18537"/>
                    <a:pt x="4995" y="18657"/>
                  </a:cubicBezTo>
                  <a:cubicBezTo>
                    <a:pt x="4995" y="18663"/>
                    <a:pt x="4995" y="18668"/>
                    <a:pt x="4996" y="18672"/>
                  </a:cubicBezTo>
                  <a:cubicBezTo>
                    <a:pt x="5084" y="18552"/>
                    <a:pt x="5170" y="18429"/>
                    <a:pt x="5253" y="18305"/>
                  </a:cubicBezTo>
                  <a:cubicBezTo>
                    <a:pt x="5326" y="18196"/>
                    <a:pt x="5400" y="18086"/>
                    <a:pt x="5471" y="17975"/>
                  </a:cubicBezTo>
                  <a:cubicBezTo>
                    <a:pt x="5547" y="17859"/>
                    <a:pt x="5626" y="17739"/>
                    <a:pt x="5705" y="17621"/>
                  </a:cubicBezTo>
                  <a:cubicBezTo>
                    <a:pt x="5926" y="17294"/>
                    <a:pt x="6183" y="16943"/>
                    <a:pt x="6497" y="16646"/>
                  </a:cubicBezTo>
                  <a:cubicBezTo>
                    <a:pt x="6495" y="16642"/>
                    <a:pt x="6495" y="16639"/>
                    <a:pt x="6494" y="16634"/>
                  </a:cubicBezTo>
                  <a:close/>
                  <a:moveTo>
                    <a:pt x="7039" y="20048"/>
                  </a:moveTo>
                  <a:cubicBezTo>
                    <a:pt x="7040" y="20049"/>
                    <a:pt x="7040" y="20049"/>
                    <a:pt x="7040" y="20049"/>
                  </a:cubicBezTo>
                  <a:lnTo>
                    <a:pt x="7040" y="20049"/>
                  </a:lnTo>
                  <a:cubicBezTo>
                    <a:pt x="7040" y="20049"/>
                    <a:pt x="7040" y="20049"/>
                    <a:pt x="7041" y="20048"/>
                  </a:cubicBezTo>
                  <a:close/>
                  <a:moveTo>
                    <a:pt x="6687" y="17817"/>
                  </a:moveTo>
                  <a:cubicBezTo>
                    <a:pt x="6413" y="18318"/>
                    <a:pt x="6103" y="18801"/>
                    <a:pt x="5761" y="19258"/>
                  </a:cubicBezTo>
                  <a:cubicBezTo>
                    <a:pt x="5707" y="19330"/>
                    <a:pt x="5652" y="19404"/>
                    <a:pt x="5597" y="19474"/>
                  </a:cubicBezTo>
                  <a:cubicBezTo>
                    <a:pt x="5541" y="19547"/>
                    <a:pt x="5485" y="19621"/>
                    <a:pt x="5428" y="19697"/>
                  </a:cubicBezTo>
                  <a:cubicBezTo>
                    <a:pt x="5330" y="19829"/>
                    <a:pt x="5232" y="19966"/>
                    <a:pt x="5143" y="20106"/>
                  </a:cubicBezTo>
                  <a:cubicBezTo>
                    <a:pt x="5143" y="20112"/>
                    <a:pt x="5144" y="20116"/>
                    <a:pt x="5145" y="20122"/>
                  </a:cubicBezTo>
                  <a:cubicBezTo>
                    <a:pt x="5233" y="19981"/>
                    <a:pt x="5331" y="19845"/>
                    <a:pt x="5431" y="19711"/>
                  </a:cubicBezTo>
                  <a:cubicBezTo>
                    <a:pt x="5488" y="19633"/>
                    <a:pt x="5546" y="19557"/>
                    <a:pt x="5605" y="19480"/>
                  </a:cubicBezTo>
                  <a:cubicBezTo>
                    <a:pt x="5659" y="19410"/>
                    <a:pt x="5715" y="19337"/>
                    <a:pt x="5770" y="19264"/>
                  </a:cubicBezTo>
                  <a:cubicBezTo>
                    <a:pt x="6109" y="18809"/>
                    <a:pt x="6416" y="18330"/>
                    <a:pt x="6689" y="17833"/>
                  </a:cubicBezTo>
                  <a:lnTo>
                    <a:pt x="6687" y="17817"/>
                  </a:lnTo>
                  <a:close/>
                  <a:moveTo>
                    <a:pt x="6793" y="18489"/>
                  </a:moveTo>
                  <a:cubicBezTo>
                    <a:pt x="6705" y="18630"/>
                    <a:pt x="6618" y="18782"/>
                    <a:pt x="6533" y="18948"/>
                  </a:cubicBezTo>
                  <a:cubicBezTo>
                    <a:pt x="6453" y="19102"/>
                    <a:pt x="6375" y="19260"/>
                    <a:pt x="6301" y="19414"/>
                  </a:cubicBezTo>
                  <a:cubicBezTo>
                    <a:pt x="6086" y="19858"/>
                    <a:pt x="5865" y="20313"/>
                    <a:pt x="5561" y="20702"/>
                  </a:cubicBezTo>
                  <a:cubicBezTo>
                    <a:pt x="5498" y="20784"/>
                    <a:pt x="5431" y="20863"/>
                    <a:pt x="5360" y="20937"/>
                  </a:cubicBezTo>
                  <a:cubicBezTo>
                    <a:pt x="5324" y="20976"/>
                    <a:pt x="5284" y="21010"/>
                    <a:pt x="5240" y="21041"/>
                  </a:cubicBezTo>
                  <a:lnTo>
                    <a:pt x="5242" y="21051"/>
                  </a:lnTo>
                  <a:cubicBezTo>
                    <a:pt x="5287" y="21019"/>
                    <a:pt x="5330" y="20984"/>
                    <a:pt x="5367" y="20943"/>
                  </a:cubicBezTo>
                  <a:cubicBezTo>
                    <a:pt x="5437" y="20870"/>
                    <a:pt x="5501" y="20795"/>
                    <a:pt x="5564" y="20716"/>
                  </a:cubicBezTo>
                  <a:cubicBezTo>
                    <a:pt x="5871" y="20323"/>
                    <a:pt x="6093" y="19865"/>
                    <a:pt x="6309" y="19419"/>
                  </a:cubicBezTo>
                  <a:cubicBezTo>
                    <a:pt x="6385" y="19265"/>
                    <a:pt x="6462" y="19105"/>
                    <a:pt x="6542" y="18951"/>
                  </a:cubicBezTo>
                  <a:cubicBezTo>
                    <a:pt x="6626" y="18790"/>
                    <a:pt x="6710" y="18641"/>
                    <a:pt x="6796" y="18502"/>
                  </a:cubicBezTo>
                  <a:cubicBezTo>
                    <a:pt x="6795" y="18499"/>
                    <a:pt x="6794" y="18494"/>
                    <a:pt x="6793" y="18489"/>
                  </a:cubicBezTo>
                  <a:close/>
                  <a:moveTo>
                    <a:pt x="7040" y="20049"/>
                  </a:moveTo>
                  <a:lnTo>
                    <a:pt x="7040" y="20049"/>
                  </a:lnTo>
                  <a:cubicBezTo>
                    <a:pt x="6915" y="20203"/>
                    <a:pt x="6789" y="20354"/>
                    <a:pt x="6663" y="20504"/>
                  </a:cubicBezTo>
                  <a:cubicBezTo>
                    <a:pt x="6328" y="20905"/>
                    <a:pt x="5987" y="21312"/>
                    <a:pt x="5699" y="21747"/>
                  </a:cubicBezTo>
                  <a:cubicBezTo>
                    <a:pt x="5579" y="21926"/>
                    <a:pt x="5470" y="22112"/>
                    <a:pt x="5372" y="22304"/>
                  </a:cubicBezTo>
                  <a:cubicBezTo>
                    <a:pt x="5372" y="22309"/>
                    <a:pt x="5373" y="22315"/>
                    <a:pt x="5373" y="22321"/>
                  </a:cubicBezTo>
                  <a:cubicBezTo>
                    <a:pt x="5472" y="22128"/>
                    <a:pt x="5581" y="21941"/>
                    <a:pt x="5701" y="21761"/>
                  </a:cubicBezTo>
                  <a:cubicBezTo>
                    <a:pt x="5991" y="21323"/>
                    <a:pt x="6333" y="20914"/>
                    <a:pt x="6671" y="20510"/>
                  </a:cubicBezTo>
                  <a:cubicBezTo>
                    <a:pt x="6795" y="20363"/>
                    <a:pt x="6920" y="20214"/>
                    <a:pt x="7043" y="20062"/>
                  </a:cubicBezTo>
                  <a:cubicBezTo>
                    <a:pt x="7041" y="20058"/>
                    <a:pt x="7041" y="20054"/>
                    <a:pt x="7040" y="20049"/>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6"/>
            <p:cNvSpPr/>
            <p:nvPr/>
          </p:nvSpPr>
          <p:spPr>
            <a:xfrm>
              <a:off x="-2188011" y="-1644606"/>
              <a:ext cx="1372782" cy="4915756"/>
            </a:xfrm>
            <a:custGeom>
              <a:avLst/>
              <a:gdLst/>
              <a:ahLst/>
              <a:cxnLst/>
              <a:rect l="l" t="t" r="r" b="b"/>
              <a:pathLst>
                <a:path w="5960" h="21342" extrusionOk="0">
                  <a:moveTo>
                    <a:pt x="54" y="0"/>
                  </a:moveTo>
                  <a:lnTo>
                    <a:pt x="0" y="48"/>
                  </a:lnTo>
                  <a:cubicBezTo>
                    <a:pt x="0" y="48"/>
                    <a:pt x="134" y="219"/>
                    <a:pt x="352" y="507"/>
                  </a:cubicBezTo>
                  <a:cubicBezTo>
                    <a:pt x="358" y="514"/>
                    <a:pt x="364" y="522"/>
                    <a:pt x="369" y="529"/>
                  </a:cubicBezTo>
                  <a:cubicBezTo>
                    <a:pt x="460" y="649"/>
                    <a:pt x="565" y="788"/>
                    <a:pt x="680" y="942"/>
                  </a:cubicBezTo>
                  <a:lnTo>
                    <a:pt x="692" y="957"/>
                  </a:lnTo>
                  <a:cubicBezTo>
                    <a:pt x="823" y="1135"/>
                    <a:pt x="969" y="1334"/>
                    <a:pt x="1124" y="1546"/>
                  </a:cubicBezTo>
                  <a:cubicBezTo>
                    <a:pt x="1128" y="1551"/>
                    <a:pt x="1131" y="1556"/>
                    <a:pt x="1135" y="1561"/>
                  </a:cubicBezTo>
                  <a:cubicBezTo>
                    <a:pt x="1307" y="1798"/>
                    <a:pt x="1489" y="2052"/>
                    <a:pt x="1675" y="2317"/>
                  </a:cubicBezTo>
                  <a:lnTo>
                    <a:pt x="1683" y="2328"/>
                  </a:lnTo>
                  <a:cubicBezTo>
                    <a:pt x="1763" y="2445"/>
                    <a:pt x="1845" y="2562"/>
                    <a:pt x="1926" y="2681"/>
                  </a:cubicBezTo>
                  <a:lnTo>
                    <a:pt x="1938" y="2697"/>
                  </a:lnTo>
                  <a:cubicBezTo>
                    <a:pt x="1993" y="2779"/>
                    <a:pt x="2051" y="2861"/>
                    <a:pt x="2106" y="2943"/>
                  </a:cubicBezTo>
                  <a:cubicBezTo>
                    <a:pt x="2109" y="2947"/>
                    <a:pt x="2112" y="2952"/>
                    <a:pt x="2114" y="2955"/>
                  </a:cubicBezTo>
                  <a:cubicBezTo>
                    <a:pt x="2352" y="3307"/>
                    <a:pt x="2586" y="3664"/>
                    <a:pt x="2802" y="4014"/>
                  </a:cubicBezTo>
                  <a:cubicBezTo>
                    <a:pt x="2805" y="4018"/>
                    <a:pt x="2808" y="4023"/>
                    <a:pt x="2811" y="4026"/>
                  </a:cubicBezTo>
                  <a:cubicBezTo>
                    <a:pt x="2813" y="4030"/>
                    <a:pt x="2813" y="4031"/>
                    <a:pt x="2816" y="4036"/>
                  </a:cubicBezTo>
                  <a:cubicBezTo>
                    <a:pt x="2820" y="4041"/>
                    <a:pt x="2822" y="4045"/>
                    <a:pt x="2825" y="4049"/>
                  </a:cubicBezTo>
                  <a:cubicBezTo>
                    <a:pt x="2888" y="4151"/>
                    <a:pt x="2949" y="4251"/>
                    <a:pt x="3008" y="4351"/>
                  </a:cubicBezTo>
                  <a:lnTo>
                    <a:pt x="3015" y="4363"/>
                  </a:lnTo>
                  <a:cubicBezTo>
                    <a:pt x="3110" y="4523"/>
                    <a:pt x="3200" y="4678"/>
                    <a:pt x="3283" y="4830"/>
                  </a:cubicBezTo>
                  <a:cubicBezTo>
                    <a:pt x="3289" y="4840"/>
                    <a:pt x="3296" y="4852"/>
                    <a:pt x="3302" y="4864"/>
                  </a:cubicBezTo>
                  <a:lnTo>
                    <a:pt x="3308" y="4874"/>
                  </a:lnTo>
                  <a:cubicBezTo>
                    <a:pt x="3313" y="4883"/>
                    <a:pt x="3316" y="4891"/>
                    <a:pt x="3321" y="4899"/>
                  </a:cubicBezTo>
                  <a:cubicBezTo>
                    <a:pt x="3343" y="4940"/>
                    <a:pt x="3366" y="4981"/>
                    <a:pt x="3387" y="5021"/>
                  </a:cubicBezTo>
                  <a:cubicBezTo>
                    <a:pt x="3395" y="5038"/>
                    <a:pt x="3404" y="5054"/>
                    <a:pt x="3413" y="5070"/>
                  </a:cubicBezTo>
                  <a:cubicBezTo>
                    <a:pt x="3415" y="5074"/>
                    <a:pt x="3417" y="5079"/>
                    <a:pt x="3420" y="5084"/>
                  </a:cubicBezTo>
                  <a:cubicBezTo>
                    <a:pt x="3434" y="5112"/>
                    <a:pt x="3449" y="5140"/>
                    <a:pt x="3463" y="5168"/>
                  </a:cubicBezTo>
                  <a:cubicBezTo>
                    <a:pt x="3509" y="5256"/>
                    <a:pt x="3551" y="5343"/>
                    <a:pt x="3590" y="5427"/>
                  </a:cubicBezTo>
                  <a:cubicBezTo>
                    <a:pt x="3601" y="5450"/>
                    <a:pt x="3611" y="5473"/>
                    <a:pt x="3621" y="5494"/>
                  </a:cubicBezTo>
                  <a:cubicBezTo>
                    <a:pt x="3656" y="5573"/>
                    <a:pt x="3689" y="5649"/>
                    <a:pt x="3718" y="5722"/>
                  </a:cubicBezTo>
                  <a:cubicBezTo>
                    <a:pt x="3720" y="5726"/>
                    <a:pt x="3721" y="5729"/>
                    <a:pt x="3723" y="5733"/>
                  </a:cubicBezTo>
                  <a:cubicBezTo>
                    <a:pt x="3736" y="5768"/>
                    <a:pt x="3749" y="5801"/>
                    <a:pt x="3762" y="5835"/>
                  </a:cubicBezTo>
                  <a:cubicBezTo>
                    <a:pt x="3783" y="5976"/>
                    <a:pt x="3805" y="6121"/>
                    <a:pt x="3828" y="6267"/>
                  </a:cubicBezTo>
                  <a:cubicBezTo>
                    <a:pt x="3837" y="6324"/>
                    <a:pt x="3845" y="6381"/>
                    <a:pt x="3855" y="6439"/>
                  </a:cubicBezTo>
                  <a:cubicBezTo>
                    <a:pt x="3856" y="6446"/>
                    <a:pt x="3856" y="6454"/>
                    <a:pt x="3857" y="6461"/>
                  </a:cubicBezTo>
                  <a:cubicBezTo>
                    <a:pt x="3915" y="6831"/>
                    <a:pt x="3974" y="7211"/>
                    <a:pt x="4032" y="7593"/>
                  </a:cubicBezTo>
                  <a:cubicBezTo>
                    <a:pt x="4034" y="7599"/>
                    <a:pt x="4034" y="7604"/>
                    <a:pt x="4035" y="7609"/>
                  </a:cubicBezTo>
                  <a:cubicBezTo>
                    <a:pt x="4077" y="7889"/>
                    <a:pt x="4119" y="8168"/>
                    <a:pt x="4161" y="8448"/>
                  </a:cubicBezTo>
                  <a:cubicBezTo>
                    <a:pt x="4162" y="8455"/>
                    <a:pt x="4163" y="8462"/>
                    <a:pt x="4164" y="8470"/>
                  </a:cubicBezTo>
                  <a:cubicBezTo>
                    <a:pt x="4193" y="8672"/>
                    <a:pt x="4223" y="8875"/>
                    <a:pt x="4252" y="9075"/>
                  </a:cubicBezTo>
                  <a:cubicBezTo>
                    <a:pt x="4266" y="9166"/>
                    <a:pt x="4279" y="9257"/>
                    <a:pt x="4292" y="9347"/>
                  </a:cubicBezTo>
                  <a:cubicBezTo>
                    <a:pt x="4293" y="9355"/>
                    <a:pt x="4293" y="9362"/>
                    <a:pt x="4295" y="9367"/>
                  </a:cubicBezTo>
                  <a:cubicBezTo>
                    <a:pt x="4304" y="9436"/>
                    <a:pt x="4313" y="9504"/>
                    <a:pt x="4324" y="9571"/>
                  </a:cubicBezTo>
                  <a:cubicBezTo>
                    <a:pt x="4332" y="9634"/>
                    <a:pt x="4342" y="9698"/>
                    <a:pt x="4350" y="9761"/>
                  </a:cubicBezTo>
                  <a:cubicBezTo>
                    <a:pt x="4358" y="9818"/>
                    <a:pt x="4366" y="9875"/>
                    <a:pt x="4373" y="9932"/>
                  </a:cubicBezTo>
                  <a:cubicBezTo>
                    <a:pt x="4384" y="10005"/>
                    <a:pt x="4393" y="10075"/>
                    <a:pt x="4403" y="10147"/>
                  </a:cubicBezTo>
                  <a:cubicBezTo>
                    <a:pt x="4404" y="10153"/>
                    <a:pt x="4405" y="10160"/>
                    <a:pt x="4405" y="10166"/>
                  </a:cubicBezTo>
                  <a:cubicBezTo>
                    <a:pt x="4456" y="10537"/>
                    <a:pt x="4500" y="10895"/>
                    <a:pt x="4539" y="11234"/>
                  </a:cubicBezTo>
                  <a:cubicBezTo>
                    <a:pt x="4540" y="11238"/>
                    <a:pt x="4540" y="11243"/>
                    <a:pt x="4540" y="11247"/>
                  </a:cubicBezTo>
                  <a:cubicBezTo>
                    <a:pt x="4556" y="11388"/>
                    <a:pt x="4571" y="11525"/>
                    <a:pt x="4584" y="11658"/>
                  </a:cubicBezTo>
                  <a:cubicBezTo>
                    <a:pt x="4590" y="11705"/>
                    <a:pt x="4594" y="11751"/>
                    <a:pt x="4599" y="11797"/>
                  </a:cubicBezTo>
                  <a:cubicBezTo>
                    <a:pt x="4601" y="11829"/>
                    <a:pt x="4605" y="11860"/>
                    <a:pt x="4607" y="11891"/>
                  </a:cubicBezTo>
                  <a:cubicBezTo>
                    <a:pt x="4610" y="11916"/>
                    <a:pt x="4612" y="11939"/>
                    <a:pt x="4614" y="11963"/>
                  </a:cubicBezTo>
                  <a:cubicBezTo>
                    <a:pt x="4624" y="12067"/>
                    <a:pt x="4634" y="12179"/>
                    <a:pt x="4645" y="12295"/>
                  </a:cubicBezTo>
                  <a:cubicBezTo>
                    <a:pt x="4645" y="12300"/>
                    <a:pt x="4646" y="12306"/>
                    <a:pt x="4646" y="12312"/>
                  </a:cubicBezTo>
                  <a:cubicBezTo>
                    <a:pt x="4672" y="12584"/>
                    <a:pt x="4700" y="12887"/>
                    <a:pt x="4732" y="13210"/>
                  </a:cubicBezTo>
                  <a:cubicBezTo>
                    <a:pt x="4732" y="13215"/>
                    <a:pt x="4733" y="13221"/>
                    <a:pt x="4733" y="13227"/>
                  </a:cubicBezTo>
                  <a:cubicBezTo>
                    <a:pt x="4765" y="13553"/>
                    <a:pt x="4799" y="13899"/>
                    <a:pt x="4836" y="14260"/>
                  </a:cubicBezTo>
                  <a:cubicBezTo>
                    <a:pt x="4836" y="14266"/>
                    <a:pt x="4837" y="14272"/>
                    <a:pt x="4837" y="14278"/>
                  </a:cubicBezTo>
                  <a:cubicBezTo>
                    <a:pt x="4864" y="14544"/>
                    <a:pt x="4891" y="14818"/>
                    <a:pt x="4919" y="15095"/>
                  </a:cubicBezTo>
                  <a:cubicBezTo>
                    <a:pt x="4928" y="15194"/>
                    <a:pt x="4938" y="15294"/>
                    <a:pt x="4948" y="15394"/>
                  </a:cubicBezTo>
                  <a:cubicBezTo>
                    <a:pt x="4948" y="15398"/>
                    <a:pt x="4950" y="15401"/>
                    <a:pt x="4950" y="15405"/>
                  </a:cubicBezTo>
                  <a:cubicBezTo>
                    <a:pt x="4981" y="15729"/>
                    <a:pt x="5015" y="16058"/>
                    <a:pt x="5048" y="16385"/>
                  </a:cubicBezTo>
                  <a:lnTo>
                    <a:pt x="5050" y="16398"/>
                  </a:lnTo>
                  <a:cubicBezTo>
                    <a:pt x="5064" y="16538"/>
                    <a:pt x="5078" y="16678"/>
                    <a:pt x="5092" y="16816"/>
                  </a:cubicBezTo>
                  <a:cubicBezTo>
                    <a:pt x="5100" y="16899"/>
                    <a:pt x="5109" y="16982"/>
                    <a:pt x="5118" y="17064"/>
                  </a:cubicBezTo>
                  <a:cubicBezTo>
                    <a:pt x="5133" y="17211"/>
                    <a:pt x="5147" y="17357"/>
                    <a:pt x="5162" y="17501"/>
                  </a:cubicBezTo>
                  <a:cubicBezTo>
                    <a:pt x="5162" y="17506"/>
                    <a:pt x="5164" y="17512"/>
                    <a:pt x="5164" y="17517"/>
                  </a:cubicBezTo>
                  <a:cubicBezTo>
                    <a:pt x="5171" y="17588"/>
                    <a:pt x="5179" y="17661"/>
                    <a:pt x="5186" y="17732"/>
                  </a:cubicBezTo>
                  <a:cubicBezTo>
                    <a:pt x="5229" y="18159"/>
                    <a:pt x="5272" y="18569"/>
                    <a:pt x="5312" y="18951"/>
                  </a:cubicBezTo>
                  <a:cubicBezTo>
                    <a:pt x="5312" y="18956"/>
                    <a:pt x="5312" y="18962"/>
                    <a:pt x="5313" y="18966"/>
                  </a:cubicBezTo>
                  <a:cubicBezTo>
                    <a:pt x="5347" y="19297"/>
                    <a:pt x="5379" y="19606"/>
                    <a:pt x="5408" y="19884"/>
                  </a:cubicBezTo>
                  <a:lnTo>
                    <a:pt x="5409" y="19895"/>
                  </a:lnTo>
                  <a:cubicBezTo>
                    <a:pt x="5468" y="20467"/>
                    <a:pt x="5515" y="20909"/>
                    <a:pt x="5540" y="21147"/>
                  </a:cubicBezTo>
                  <a:cubicBezTo>
                    <a:pt x="5541" y="21152"/>
                    <a:pt x="5542" y="21158"/>
                    <a:pt x="5542" y="21164"/>
                  </a:cubicBezTo>
                  <a:cubicBezTo>
                    <a:pt x="5554" y="21279"/>
                    <a:pt x="5560" y="21342"/>
                    <a:pt x="5560" y="21342"/>
                  </a:cubicBezTo>
                  <a:lnTo>
                    <a:pt x="5960" y="21287"/>
                  </a:lnTo>
                  <a:lnTo>
                    <a:pt x="5870" y="20608"/>
                  </a:lnTo>
                  <a:lnTo>
                    <a:pt x="5868" y="20593"/>
                  </a:lnTo>
                  <a:lnTo>
                    <a:pt x="5733" y="19563"/>
                  </a:lnTo>
                  <a:lnTo>
                    <a:pt x="5730" y="19549"/>
                  </a:lnTo>
                  <a:lnTo>
                    <a:pt x="5600" y="18558"/>
                  </a:lnTo>
                  <a:lnTo>
                    <a:pt x="5599" y="18543"/>
                  </a:lnTo>
                  <a:lnTo>
                    <a:pt x="5500" y="17800"/>
                  </a:lnTo>
                  <a:cubicBezTo>
                    <a:pt x="5500" y="17800"/>
                    <a:pt x="5483" y="17659"/>
                    <a:pt x="5452" y="17404"/>
                  </a:cubicBezTo>
                  <a:cubicBezTo>
                    <a:pt x="5443" y="17328"/>
                    <a:pt x="5433" y="17245"/>
                    <a:pt x="5421" y="17152"/>
                  </a:cubicBezTo>
                  <a:cubicBezTo>
                    <a:pt x="5421" y="17147"/>
                    <a:pt x="5420" y="17141"/>
                    <a:pt x="5420" y="17137"/>
                  </a:cubicBezTo>
                  <a:cubicBezTo>
                    <a:pt x="5386" y="16874"/>
                    <a:pt x="5346" y="16543"/>
                    <a:pt x="5298" y="16160"/>
                  </a:cubicBezTo>
                  <a:cubicBezTo>
                    <a:pt x="5298" y="16155"/>
                    <a:pt x="5296" y="16151"/>
                    <a:pt x="5296" y="16147"/>
                  </a:cubicBezTo>
                  <a:cubicBezTo>
                    <a:pt x="5262" y="15870"/>
                    <a:pt x="5225" y="15567"/>
                    <a:pt x="5184" y="15244"/>
                  </a:cubicBezTo>
                  <a:cubicBezTo>
                    <a:pt x="5182" y="15239"/>
                    <a:pt x="5181" y="15235"/>
                    <a:pt x="5181" y="15231"/>
                  </a:cubicBezTo>
                  <a:cubicBezTo>
                    <a:pt x="5169" y="15129"/>
                    <a:pt x="5155" y="15026"/>
                    <a:pt x="5142" y="14920"/>
                  </a:cubicBezTo>
                  <a:cubicBezTo>
                    <a:pt x="5105" y="14620"/>
                    <a:pt x="5064" y="14306"/>
                    <a:pt x="5022" y="13981"/>
                  </a:cubicBezTo>
                  <a:cubicBezTo>
                    <a:pt x="5021" y="13975"/>
                    <a:pt x="5020" y="13970"/>
                    <a:pt x="5020" y="13964"/>
                  </a:cubicBezTo>
                  <a:cubicBezTo>
                    <a:pt x="4979" y="13640"/>
                    <a:pt x="4934" y="13304"/>
                    <a:pt x="4891" y="12962"/>
                  </a:cubicBezTo>
                  <a:cubicBezTo>
                    <a:pt x="4890" y="12956"/>
                    <a:pt x="4890" y="12950"/>
                    <a:pt x="4888" y="12945"/>
                  </a:cubicBezTo>
                  <a:cubicBezTo>
                    <a:pt x="4853" y="12674"/>
                    <a:pt x="4817" y="12400"/>
                    <a:pt x="4780" y="12124"/>
                  </a:cubicBezTo>
                  <a:cubicBezTo>
                    <a:pt x="4779" y="12119"/>
                    <a:pt x="4779" y="12113"/>
                    <a:pt x="4778" y="12109"/>
                  </a:cubicBezTo>
                  <a:cubicBezTo>
                    <a:pt x="4764" y="12003"/>
                    <a:pt x="4750" y="11897"/>
                    <a:pt x="4737" y="11790"/>
                  </a:cubicBezTo>
                  <a:cubicBezTo>
                    <a:pt x="4707" y="11571"/>
                    <a:pt x="4678" y="11350"/>
                    <a:pt x="4649" y="11130"/>
                  </a:cubicBezTo>
                  <a:cubicBezTo>
                    <a:pt x="4647" y="11125"/>
                    <a:pt x="4646" y="11122"/>
                    <a:pt x="4646" y="11117"/>
                  </a:cubicBezTo>
                  <a:cubicBezTo>
                    <a:pt x="4594" y="10735"/>
                    <a:pt x="4543" y="10355"/>
                    <a:pt x="4491" y="9980"/>
                  </a:cubicBezTo>
                  <a:cubicBezTo>
                    <a:pt x="4490" y="9974"/>
                    <a:pt x="4489" y="9967"/>
                    <a:pt x="4489" y="9961"/>
                  </a:cubicBezTo>
                  <a:cubicBezTo>
                    <a:pt x="4450" y="9687"/>
                    <a:pt x="4412" y="9417"/>
                    <a:pt x="4375" y="9152"/>
                  </a:cubicBezTo>
                  <a:cubicBezTo>
                    <a:pt x="4373" y="9146"/>
                    <a:pt x="4372" y="9139"/>
                    <a:pt x="4372" y="9131"/>
                  </a:cubicBezTo>
                  <a:cubicBezTo>
                    <a:pt x="4366" y="9095"/>
                    <a:pt x="4360" y="9056"/>
                    <a:pt x="4356" y="9019"/>
                  </a:cubicBezTo>
                  <a:cubicBezTo>
                    <a:pt x="4317" y="8751"/>
                    <a:pt x="4278" y="8489"/>
                    <a:pt x="4242" y="8235"/>
                  </a:cubicBezTo>
                  <a:cubicBezTo>
                    <a:pt x="4240" y="8227"/>
                    <a:pt x="4239" y="8220"/>
                    <a:pt x="4238" y="8213"/>
                  </a:cubicBezTo>
                  <a:cubicBezTo>
                    <a:pt x="4197" y="7945"/>
                    <a:pt x="4158" y="7686"/>
                    <a:pt x="4121" y="7439"/>
                  </a:cubicBezTo>
                  <a:cubicBezTo>
                    <a:pt x="4119" y="7433"/>
                    <a:pt x="4118" y="7427"/>
                    <a:pt x="4117" y="7421"/>
                  </a:cubicBezTo>
                  <a:cubicBezTo>
                    <a:pt x="4051" y="6993"/>
                    <a:pt x="3988" y="6603"/>
                    <a:pt x="3929" y="6263"/>
                  </a:cubicBezTo>
                  <a:cubicBezTo>
                    <a:pt x="3928" y="6256"/>
                    <a:pt x="3927" y="6250"/>
                    <a:pt x="3925" y="6243"/>
                  </a:cubicBezTo>
                  <a:lnTo>
                    <a:pt x="3916" y="6187"/>
                  </a:lnTo>
                  <a:cubicBezTo>
                    <a:pt x="3877" y="5968"/>
                    <a:pt x="3840" y="5770"/>
                    <a:pt x="3805" y="5599"/>
                  </a:cubicBezTo>
                  <a:cubicBezTo>
                    <a:pt x="3804" y="5594"/>
                    <a:pt x="3803" y="5589"/>
                    <a:pt x="3802" y="5585"/>
                  </a:cubicBezTo>
                  <a:cubicBezTo>
                    <a:pt x="3737" y="5266"/>
                    <a:pt x="3681" y="5040"/>
                    <a:pt x="3636" y="4938"/>
                  </a:cubicBezTo>
                  <a:cubicBezTo>
                    <a:pt x="3601" y="4860"/>
                    <a:pt x="3562" y="4785"/>
                    <a:pt x="3520" y="4712"/>
                  </a:cubicBezTo>
                  <a:cubicBezTo>
                    <a:pt x="3517" y="4707"/>
                    <a:pt x="3515" y="4704"/>
                    <a:pt x="3513" y="4699"/>
                  </a:cubicBezTo>
                  <a:cubicBezTo>
                    <a:pt x="3507" y="4689"/>
                    <a:pt x="3500" y="4677"/>
                    <a:pt x="3493" y="4665"/>
                  </a:cubicBezTo>
                  <a:cubicBezTo>
                    <a:pt x="3470" y="4627"/>
                    <a:pt x="3447" y="4589"/>
                    <a:pt x="3422" y="4547"/>
                  </a:cubicBezTo>
                  <a:cubicBezTo>
                    <a:pt x="3420" y="4544"/>
                    <a:pt x="3419" y="4540"/>
                    <a:pt x="3415" y="4536"/>
                  </a:cubicBezTo>
                  <a:cubicBezTo>
                    <a:pt x="3327" y="4392"/>
                    <a:pt x="3220" y="4228"/>
                    <a:pt x="3098" y="4049"/>
                  </a:cubicBezTo>
                  <a:lnTo>
                    <a:pt x="3090" y="4038"/>
                  </a:lnTo>
                  <a:cubicBezTo>
                    <a:pt x="3020" y="3935"/>
                    <a:pt x="2946" y="3827"/>
                    <a:pt x="2867" y="3715"/>
                  </a:cubicBezTo>
                  <a:lnTo>
                    <a:pt x="2859" y="3702"/>
                  </a:lnTo>
                  <a:cubicBezTo>
                    <a:pt x="2855" y="3698"/>
                    <a:pt x="2853" y="3694"/>
                    <a:pt x="2849" y="3690"/>
                  </a:cubicBezTo>
                  <a:cubicBezTo>
                    <a:pt x="2641" y="3394"/>
                    <a:pt x="2407" y="3073"/>
                    <a:pt x="2166" y="2747"/>
                  </a:cubicBezTo>
                  <a:cubicBezTo>
                    <a:pt x="2164" y="2744"/>
                    <a:pt x="2160" y="2740"/>
                    <a:pt x="2158" y="2738"/>
                  </a:cubicBezTo>
                  <a:cubicBezTo>
                    <a:pt x="2080" y="2633"/>
                    <a:pt x="2003" y="2528"/>
                    <a:pt x="1924" y="2424"/>
                  </a:cubicBezTo>
                  <a:lnTo>
                    <a:pt x="1913" y="2410"/>
                  </a:lnTo>
                  <a:cubicBezTo>
                    <a:pt x="1849" y="2321"/>
                    <a:pt x="1783" y="2234"/>
                    <a:pt x="1717" y="2147"/>
                  </a:cubicBezTo>
                  <a:lnTo>
                    <a:pt x="1709" y="2137"/>
                  </a:lnTo>
                  <a:cubicBezTo>
                    <a:pt x="1509" y="1872"/>
                    <a:pt x="1310" y="1612"/>
                    <a:pt x="1123" y="1370"/>
                  </a:cubicBezTo>
                  <a:cubicBezTo>
                    <a:pt x="1118" y="1364"/>
                    <a:pt x="1115" y="1359"/>
                    <a:pt x="1111" y="1355"/>
                  </a:cubicBezTo>
                  <a:cubicBezTo>
                    <a:pt x="956" y="1154"/>
                    <a:pt x="809" y="964"/>
                    <a:pt x="675" y="792"/>
                  </a:cubicBezTo>
                  <a:cubicBezTo>
                    <a:pt x="672" y="787"/>
                    <a:pt x="667" y="782"/>
                    <a:pt x="663" y="777"/>
                  </a:cubicBezTo>
                  <a:cubicBezTo>
                    <a:pt x="529" y="605"/>
                    <a:pt x="408" y="451"/>
                    <a:pt x="307" y="321"/>
                  </a:cubicBezTo>
                  <a:lnTo>
                    <a:pt x="291" y="300"/>
                  </a:lnTo>
                  <a:cubicBezTo>
                    <a:pt x="189" y="172"/>
                    <a:pt x="108" y="70"/>
                    <a:pt x="54" y="0"/>
                  </a:cubicBez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6"/>
            <p:cNvSpPr/>
            <p:nvPr/>
          </p:nvSpPr>
          <p:spPr>
            <a:xfrm>
              <a:off x="-1083334" y="-1021786"/>
              <a:ext cx="317398" cy="699520"/>
            </a:xfrm>
            <a:custGeom>
              <a:avLst/>
              <a:gdLst/>
              <a:ahLst/>
              <a:cxnLst/>
              <a:rect l="l" t="t" r="r" b="b"/>
              <a:pathLst>
                <a:path w="1378" h="3037" extrusionOk="0">
                  <a:moveTo>
                    <a:pt x="1212" y="1"/>
                  </a:moveTo>
                  <a:lnTo>
                    <a:pt x="1133" y="179"/>
                  </a:lnTo>
                  <a:lnTo>
                    <a:pt x="1119" y="214"/>
                  </a:lnTo>
                  <a:lnTo>
                    <a:pt x="769" y="1017"/>
                  </a:lnTo>
                  <a:lnTo>
                    <a:pt x="754" y="1051"/>
                  </a:lnTo>
                  <a:lnTo>
                    <a:pt x="8" y="2759"/>
                  </a:lnTo>
                  <a:cubicBezTo>
                    <a:pt x="5" y="2748"/>
                    <a:pt x="3" y="2736"/>
                    <a:pt x="1" y="2724"/>
                  </a:cubicBezTo>
                  <a:lnTo>
                    <a:pt x="1" y="2724"/>
                  </a:lnTo>
                  <a:cubicBezTo>
                    <a:pt x="9" y="2830"/>
                    <a:pt x="28" y="2936"/>
                    <a:pt x="59" y="3037"/>
                  </a:cubicBezTo>
                  <a:cubicBezTo>
                    <a:pt x="248" y="2615"/>
                    <a:pt x="437" y="2191"/>
                    <a:pt x="626" y="1769"/>
                  </a:cubicBezTo>
                  <a:cubicBezTo>
                    <a:pt x="632" y="1755"/>
                    <a:pt x="639" y="1741"/>
                    <a:pt x="645" y="1727"/>
                  </a:cubicBezTo>
                  <a:cubicBezTo>
                    <a:pt x="767" y="1454"/>
                    <a:pt x="889" y="1183"/>
                    <a:pt x="1011" y="910"/>
                  </a:cubicBezTo>
                  <a:cubicBezTo>
                    <a:pt x="1016" y="898"/>
                    <a:pt x="1021" y="885"/>
                    <a:pt x="1027" y="873"/>
                  </a:cubicBezTo>
                  <a:lnTo>
                    <a:pt x="1267" y="336"/>
                  </a:lnTo>
                  <a:cubicBezTo>
                    <a:pt x="1271" y="329"/>
                    <a:pt x="1273" y="322"/>
                    <a:pt x="1277" y="315"/>
                  </a:cubicBezTo>
                  <a:cubicBezTo>
                    <a:pt x="1311" y="241"/>
                    <a:pt x="1344" y="164"/>
                    <a:pt x="1378" y="90"/>
                  </a:cubicBezTo>
                  <a:lnTo>
                    <a:pt x="1258" y="25"/>
                  </a:lnTo>
                  <a:lnTo>
                    <a:pt x="1247" y="20"/>
                  </a:lnTo>
                  <a:lnTo>
                    <a:pt x="1212" y="1"/>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6"/>
            <p:cNvSpPr/>
            <p:nvPr/>
          </p:nvSpPr>
          <p:spPr>
            <a:xfrm>
              <a:off x="-7879075" y="-2633887"/>
              <a:ext cx="2097408" cy="5657888"/>
            </a:xfrm>
            <a:custGeom>
              <a:avLst/>
              <a:gdLst/>
              <a:ahLst/>
              <a:cxnLst/>
              <a:rect l="l" t="t" r="r" b="b"/>
              <a:pathLst>
                <a:path w="9106" h="24564" extrusionOk="0">
                  <a:moveTo>
                    <a:pt x="3950" y="1"/>
                  </a:moveTo>
                  <a:cubicBezTo>
                    <a:pt x="3950" y="1"/>
                    <a:pt x="3931" y="151"/>
                    <a:pt x="3897" y="418"/>
                  </a:cubicBezTo>
                  <a:cubicBezTo>
                    <a:pt x="3896" y="430"/>
                    <a:pt x="3895" y="440"/>
                    <a:pt x="3893" y="452"/>
                  </a:cubicBezTo>
                  <a:cubicBezTo>
                    <a:pt x="3863" y="692"/>
                    <a:pt x="3823" y="1018"/>
                    <a:pt x="3773" y="1408"/>
                  </a:cubicBezTo>
                  <a:cubicBezTo>
                    <a:pt x="3773" y="1414"/>
                    <a:pt x="3772" y="1421"/>
                    <a:pt x="3771" y="1427"/>
                  </a:cubicBezTo>
                  <a:cubicBezTo>
                    <a:pt x="3725" y="1795"/>
                    <a:pt x="3674" y="2220"/>
                    <a:pt x="3615" y="2682"/>
                  </a:cubicBezTo>
                  <a:cubicBezTo>
                    <a:pt x="3614" y="2691"/>
                    <a:pt x="3612" y="2699"/>
                    <a:pt x="3611" y="2709"/>
                  </a:cubicBezTo>
                  <a:cubicBezTo>
                    <a:pt x="3585" y="2917"/>
                    <a:pt x="3558" y="3135"/>
                    <a:pt x="3530" y="3357"/>
                  </a:cubicBezTo>
                  <a:cubicBezTo>
                    <a:pt x="3525" y="3398"/>
                    <a:pt x="3519" y="3439"/>
                    <a:pt x="3515" y="3480"/>
                  </a:cubicBezTo>
                  <a:cubicBezTo>
                    <a:pt x="3510" y="3521"/>
                    <a:pt x="3504" y="3563"/>
                    <a:pt x="3500" y="3604"/>
                  </a:cubicBezTo>
                  <a:cubicBezTo>
                    <a:pt x="3498" y="3612"/>
                    <a:pt x="3497" y="3621"/>
                    <a:pt x="3496" y="3630"/>
                  </a:cubicBezTo>
                  <a:cubicBezTo>
                    <a:pt x="3490" y="3672"/>
                    <a:pt x="3485" y="3715"/>
                    <a:pt x="3480" y="3758"/>
                  </a:cubicBezTo>
                  <a:cubicBezTo>
                    <a:pt x="3474" y="3814"/>
                    <a:pt x="3465" y="3869"/>
                    <a:pt x="3460" y="3926"/>
                  </a:cubicBezTo>
                  <a:cubicBezTo>
                    <a:pt x="3450" y="3996"/>
                    <a:pt x="3442" y="4067"/>
                    <a:pt x="3432" y="4138"/>
                  </a:cubicBezTo>
                  <a:cubicBezTo>
                    <a:pt x="3410" y="4319"/>
                    <a:pt x="3388" y="4502"/>
                    <a:pt x="3364" y="4687"/>
                  </a:cubicBezTo>
                  <a:cubicBezTo>
                    <a:pt x="3363" y="4695"/>
                    <a:pt x="3362" y="4702"/>
                    <a:pt x="3362" y="4709"/>
                  </a:cubicBezTo>
                  <a:cubicBezTo>
                    <a:pt x="3342" y="4868"/>
                    <a:pt x="3322" y="5027"/>
                    <a:pt x="3302" y="5188"/>
                  </a:cubicBezTo>
                  <a:cubicBezTo>
                    <a:pt x="3298" y="5212"/>
                    <a:pt x="3295" y="5237"/>
                    <a:pt x="3293" y="5262"/>
                  </a:cubicBezTo>
                  <a:cubicBezTo>
                    <a:pt x="3291" y="5269"/>
                    <a:pt x="3291" y="5275"/>
                    <a:pt x="3290" y="5281"/>
                  </a:cubicBezTo>
                  <a:cubicBezTo>
                    <a:pt x="3241" y="5680"/>
                    <a:pt x="3189" y="6085"/>
                    <a:pt x="3140" y="6486"/>
                  </a:cubicBezTo>
                  <a:cubicBezTo>
                    <a:pt x="3138" y="6494"/>
                    <a:pt x="3137" y="6502"/>
                    <a:pt x="3136" y="6511"/>
                  </a:cubicBezTo>
                  <a:cubicBezTo>
                    <a:pt x="3091" y="6863"/>
                    <a:pt x="3048" y="7215"/>
                    <a:pt x="3004" y="7561"/>
                  </a:cubicBezTo>
                  <a:cubicBezTo>
                    <a:pt x="2963" y="7892"/>
                    <a:pt x="2922" y="8217"/>
                    <a:pt x="2883" y="8531"/>
                  </a:cubicBezTo>
                  <a:cubicBezTo>
                    <a:pt x="2873" y="8612"/>
                    <a:pt x="2863" y="8694"/>
                    <a:pt x="2853" y="8774"/>
                  </a:cubicBezTo>
                  <a:cubicBezTo>
                    <a:pt x="2848" y="8814"/>
                    <a:pt x="2842" y="8854"/>
                    <a:pt x="2839" y="8894"/>
                  </a:cubicBezTo>
                  <a:cubicBezTo>
                    <a:pt x="2837" y="8901"/>
                    <a:pt x="2836" y="8908"/>
                    <a:pt x="2835" y="8915"/>
                  </a:cubicBezTo>
                  <a:cubicBezTo>
                    <a:pt x="2830" y="8956"/>
                    <a:pt x="2826" y="8998"/>
                    <a:pt x="2821" y="9038"/>
                  </a:cubicBezTo>
                  <a:cubicBezTo>
                    <a:pt x="2780" y="9362"/>
                    <a:pt x="2741" y="9671"/>
                    <a:pt x="2706" y="9960"/>
                  </a:cubicBezTo>
                  <a:cubicBezTo>
                    <a:pt x="2703" y="9970"/>
                    <a:pt x="2703" y="9982"/>
                    <a:pt x="2701" y="9992"/>
                  </a:cubicBezTo>
                  <a:cubicBezTo>
                    <a:pt x="2639" y="10498"/>
                    <a:pt x="2583" y="10939"/>
                    <a:pt x="2540" y="11288"/>
                  </a:cubicBezTo>
                  <a:cubicBezTo>
                    <a:pt x="2534" y="11329"/>
                    <a:pt x="2529" y="11368"/>
                    <a:pt x="2525" y="11407"/>
                  </a:cubicBezTo>
                  <a:cubicBezTo>
                    <a:pt x="2488" y="11702"/>
                    <a:pt x="2428" y="12082"/>
                    <a:pt x="2351" y="12521"/>
                  </a:cubicBezTo>
                  <a:cubicBezTo>
                    <a:pt x="2340" y="12583"/>
                    <a:pt x="2328" y="12645"/>
                    <a:pt x="2317" y="12710"/>
                  </a:cubicBezTo>
                  <a:cubicBezTo>
                    <a:pt x="2313" y="12733"/>
                    <a:pt x="2308" y="12757"/>
                    <a:pt x="2304" y="12782"/>
                  </a:cubicBezTo>
                  <a:cubicBezTo>
                    <a:pt x="2123" y="13784"/>
                    <a:pt x="1864" y="15051"/>
                    <a:pt x="1587" y="16352"/>
                  </a:cubicBezTo>
                  <a:cubicBezTo>
                    <a:pt x="1489" y="16813"/>
                    <a:pt x="1389" y="17276"/>
                    <a:pt x="1289" y="17735"/>
                  </a:cubicBezTo>
                  <a:lnTo>
                    <a:pt x="1289" y="17737"/>
                  </a:lnTo>
                  <a:cubicBezTo>
                    <a:pt x="1284" y="17759"/>
                    <a:pt x="1279" y="17782"/>
                    <a:pt x="1275" y="17804"/>
                  </a:cubicBezTo>
                  <a:cubicBezTo>
                    <a:pt x="1269" y="17826"/>
                    <a:pt x="1264" y="17850"/>
                    <a:pt x="1259" y="17872"/>
                  </a:cubicBezTo>
                  <a:cubicBezTo>
                    <a:pt x="1232" y="17998"/>
                    <a:pt x="1204" y="18124"/>
                    <a:pt x="1177" y="18250"/>
                  </a:cubicBezTo>
                  <a:cubicBezTo>
                    <a:pt x="938" y="19335"/>
                    <a:pt x="707" y="20364"/>
                    <a:pt x="519" y="21192"/>
                  </a:cubicBezTo>
                  <a:cubicBezTo>
                    <a:pt x="259" y="22337"/>
                    <a:pt x="81" y="23098"/>
                    <a:pt x="81" y="23098"/>
                  </a:cubicBezTo>
                  <a:lnTo>
                    <a:pt x="12" y="22959"/>
                  </a:lnTo>
                  <a:lnTo>
                    <a:pt x="5" y="22946"/>
                  </a:lnTo>
                  <a:lnTo>
                    <a:pt x="0" y="22935"/>
                  </a:lnTo>
                  <a:lnTo>
                    <a:pt x="4" y="22950"/>
                  </a:lnTo>
                  <a:lnTo>
                    <a:pt x="9" y="22970"/>
                  </a:lnTo>
                  <a:lnTo>
                    <a:pt x="101" y="23286"/>
                  </a:lnTo>
                  <a:lnTo>
                    <a:pt x="105" y="23298"/>
                  </a:lnTo>
                  <a:lnTo>
                    <a:pt x="183" y="23571"/>
                  </a:lnTo>
                  <a:lnTo>
                    <a:pt x="448" y="24483"/>
                  </a:lnTo>
                  <a:lnTo>
                    <a:pt x="537" y="24486"/>
                  </a:lnTo>
                  <a:lnTo>
                    <a:pt x="547" y="24486"/>
                  </a:lnTo>
                  <a:lnTo>
                    <a:pt x="1229" y="24504"/>
                  </a:lnTo>
                  <a:lnTo>
                    <a:pt x="1238" y="24504"/>
                  </a:lnTo>
                  <a:lnTo>
                    <a:pt x="1863" y="24521"/>
                  </a:lnTo>
                  <a:lnTo>
                    <a:pt x="1872" y="24521"/>
                  </a:lnTo>
                  <a:lnTo>
                    <a:pt x="2605" y="24542"/>
                  </a:lnTo>
                  <a:lnTo>
                    <a:pt x="2616" y="24542"/>
                  </a:lnTo>
                  <a:lnTo>
                    <a:pt x="3012" y="24553"/>
                  </a:lnTo>
                  <a:lnTo>
                    <a:pt x="3271" y="24560"/>
                  </a:lnTo>
                  <a:lnTo>
                    <a:pt x="3282" y="24560"/>
                  </a:lnTo>
                  <a:lnTo>
                    <a:pt x="3381" y="24563"/>
                  </a:lnTo>
                  <a:lnTo>
                    <a:pt x="3500" y="23290"/>
                  </a:lnTo>
                  <a:lnTo>
                    <a:pt x="3712" y="20997"/>
                  </a:lnTo>
                  <a:lnTo>
                    <a:pt x="3718" y="20945"/>
                  </a:lnTo>
                  <a:lnTo>
                    <a:pt x="3722" y="20907"/>
                  </a:lnTo>
                  <a:lnTo>
                    <a:pt x="3960" y="18332"/>
                  </a:lnTo>
                  <a:lnTo>
                    <a:pt x="3966" y="18265"/>
                  </a:lnTo>
                  <a:lnTo>
                    <a:pt x="4022" y="17679"/>
                  </a:lnTo>
                  <a:lnTo>
                    <a:pt x="4251" y="15216"/>
                  </a:lnTo>
                  <a:lnTo>
                    <a:pt x="4256" y="15169"/>
                  </a:lnTo>
                  <a:lnTo>
                    <a:pt x="4285" y="14851"/>
                  </a:lnTo>
                  <a:lnTo>
                    <a:pt x="4374" y="13892"/>
                  </a:lnTo>
                  <a:lnTo>
                    <a:pt x="4948" y="12984"/>
                  </a:lnTo>
                  <a:lnTo>
                    <a:pt x="4969" y="12951"/>
                  </a:lnTo>
                  <a:lnTo>
                    <a:pt x="6004" y="11309"/>
                  </a:lnTo>
                  <a:lnTo>
                    <a:pt x="6029" y="11271"/>
                  </a:lnTo>
                  <a:lnTo>
                    <a:pt x="6623" y="10332"/>
                  </a:lnTo>
                  <a:lnTo>
                    <a:pt x="6634" y="10313"/>
                  </a:lnTo>
                  <a:lnTo>
                    <a:pt x="6640" y="10304"/>
                  </a:lnTo>
                  <a:lnTo>
                    <a:pt x="6636" y="10298"/>
                  </a:lnTo>
                  <a:lnTo>
                    <a:pt x="6627" y="10285"/>
                  </a:lnTo>
                  <a:lnTo>
                    <a:pt x="6483" y="10069"/>
                  </a:lnTo>
                  <a:lnTo>
                    <a:pt x="6476" y="10058"/>
                  </a:lnTo>
                  <a:lnTo>
                    <a:pt x="6424" y="9981"/>
                  </a:lnTo>
                  <a:lnTo>
                    <a:pt x="5649" y="10856"/>
                  </a:lnTo>
                  <a:lnTo>
                    <a:pt x="5633" y="10874"/>
                  </a:lnTo>
                  <a:lnTo>
                    <a:pt x="4876" y="11727"/>
                  </a:lnTo>
                  <a:lnTo>
                    <a:pt x="4858" y="11749"/>
                  </a:lnTo>
                  <a:lnTo>
                    <a:pt x="4539" y="12108"/>
                  </a:lnTo>
                  <a:lnTo>
                    <a:pt x="4590" y="11571"/>
                  </a:lnTo>
                  <a:lnTo>
                    <a:pt x="4593" y="11533"/>
                  </a:lnTo>
                  <a:lnTo>
                    <a:pt x="4601" y="11445"/>
                  </a:lnTo>
                  <a:lnTo>
                    <a:pt x="4680" y="10591"/>
                  </a:lnTo>
                  <a:lnTo>
                    <a:pt x="4827" y="9013"/>
                  </a:lnTo>
                  <a:lnTo>
                    <a:pt x="4848" y="8797"/>
                  </a:lnTo>
                  <a:lnTo>
                    <a:pt x="6059" y="6535"/>
                  </a:lnTo>
                  <a:lnTo>
                    <a:pt x="7268" y="4279"/>
                  </a:lnTo>
                  <a:lnTo>
                    <a:pt x="8362" y="2240"/>
                  </a:lnTo>
                  <a:lnTo>
                    <a:pt x="8559" y="1870"/>
                  </a:lnTo>
                  <a:lnTo>
                    <a:pt x="8631" y="1738"/>
                  </a:lnTo>
                  <a:lnTo>
                    <a:pt x="9105" y="853"/>
                  </a:lnTo>
                  <a:lnTo>
                    <a:pt x="9053" y="823"/>
                  </a:lnTo>
                  <a:lnTo>
                    <a:pt x="9044" y="818"/>
                  </a:lnTo>
                  <a:lnTo>
                    <a:pt x="8920" y="744"/>
                  </a:lnTo>
                  <a:lnTo>
                    <a:pt x="8809" y="678"/>
                  </a:lnTo>
                  <a:lnTo>
                    <a:pt x="8800" y="673"/>
                  </a:lnTo>
                  <a:lnTo>
                    <a:pt x="8351" y="405"/>
                  </a:lnTo>
                  <a:lnTo>
                    <a:pt x="8181" y="680"/>
                  </a:lnTo>
                  <a:lnTo>
                    <a:pt x="8094" y="820"/>
                  </a:lnTo>
                  <a:lnTo>
                    <a:pt x="7054" y="2496"/>
                  </a:lnTo>
                  <a:lnTo>
                    <a:pt x="5353" y="5236"/>
                  </a:lnTo>
                  <a:lnTo>
                    <a:pt x="4641" y="6382"/>
                  </a:lnTo>
                  <a:lnTo>
                    <a:pt x="4610" y="6434"/>
                  </a:lnTo>
                  <a:lnTo>
                    <a:pt x="4338" y="6873"/>
                  </a:lnTo>
                  <a:lnTo>
                    <a:pt x="4338" y="6873"/>
                  </a:lnTo>
                  <a:lnTo>
                    <a:pt x="4340" y="6827"/>
                  </a:lnTo>
                  <a:lnTo>
                    <a:pt x="4343" y="6803"/>
                  </a:lnTo>
                  <a:lnTo>
                    <a:pt x="4349" y="6700"/>
                  </a:lnTo>
                  <a:lnTo>
                    <a:pt x="4350" y="6681"/>
                  </a:lnTo>
                  <a:lnTo>
                    <a:pt x="4464" y="4922"/>
                  </a:lnTo>
                  <a:lnTo>
                    <a:pt x="4510" y="4209"/>
                  </a:lnTo>
                  <a:lnTo>
                    <a:pt x="4510" y="4206"/>
                  </a:lnTo>
                  <a:lnTo>
                    <a:pt x="4511" y="4188"/>
                  </a:lnTo>
                  <a:lnTo>
                    <a:pt x="4540" y="3741"/>
                  </a:lnTo>
                  <a:lnTo>
                    <a:pt x="4541" y="3724"/>
                  </a:lnTo>
                  <a:lnTo>
                    <a:pt x="4559" y="3444"/>
                  </a:lnTo>
                  <a:lnTo>
                    <a:pt x="4605" y="2741"/>
                  </a:lnTo>
                  <a:lnTo>
                    <a:pt x="4606" y="2719"/>
                  </a:lnTo>
                  <a:lnTo>
                    <a:pt x="4672" y="1696"/>
                  </a:lnTo>
                  <a:lnTo>
                    <a:pt x="4673" y="1681"/>
                  </a:lnTo>
                  <a:lnTo>
                    <a:pt x="4737" y="679"/>
                  </a:lnTo>
                  <a:lnTo>
                    <a:pt x="4739" y="656"/>
                  </a:lnTo>
                  <a:lnTo>
                    <a:pt x="4765" y="245"/>
                  </a:lnTo>
                  <a:lnTo>
                    <a:pt x="4747" y="241"/>
                  </a:lnTo>
                  <a:lnTo>
                    <a:pt x="4737" y="237"/>
                  </a:lnTo>
                  <a:lnTo>
                    <a:pt x="4620" y="203"/>
                  </a:lnTo>
                  <a:lnTo>
                    <a:pt x="4078" y="40"/>
                  </a:lnTo>
                  <a:lnTo>
                    <a:pt x="4069" y="37"/>
                  </a:lnTo>
                  <a:lnTo>
                    <a:pt x="3950"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6"/>
            <p:cNvSpPr/>
            <p:nvPr/>
          </p:nvSpPr>
          <p:spPr>
            <a:xfrm>
              <a:off x="-7118286" y="-1865266"/>
              <a:ext cx="289758" cy="425885"/>
            </a:xfrm>
            <a:custGeom>
              <a:avLst/>
              <a:gdLst/>
              <a:ahLst/>
              <a:cxnLst/>
              <a:rect l="l" t="t" r="r" b="b"/>
              <a:pathLst>
                <a:path w="1258" h="1849" extrusionOk="0">
                  <a:moveTo>
                    <a:pt x="489" y="1"/>
                  </a:moveTo>
                  <a:cubicBezTo>
                    <a:pt x="443" y="1"/>
                    <a:pt x="396" y="2"/>
                    <a:pt x="352" y="4"/>
                  </a:cubicBezTo>
                  <a:cubicBezTo>
                    <a:pt x="348" y="4"/>
                    <a:pt x="345" y="6"/>
                    <a:pt x="340" y="6"/>
                  </a:cubicBezTo>
                  <a:cubicBezTo>
                    <a:pt x="301" y="8"/>
                    <a:pt x="266" y="13"/>
                    <a:pt x="228" y="19"/>
                  </a:cubicBezTo>
                  <a:cubicBezTo>
                    <a:pt x="224" y="59"/>
                    <a:pt x="218" y="100"/>
                    <a:pt x="213" y="141"/>
                  </a:cubicBezTo>
                  <a:cubicBezTo>
                    <a:pt x="208" y="182"/>
                    <a:pt x="202" y="223"/>
                    <a:pt x="197" y="264"/>
                  </a:cubicBezTo>
                  <a:cubicBezTo>
                    <a:pt x="197" y="273"/>
                    <a:pt x="195" y="281"/>
                    <a:pt x="194" y="290"/>
                  </a:cubicBezTo>
                  <a:cubicBezTo>
                    <a:pt x="189" y="333"/>
                    <a:pt x="184" y="376"/>
                    <a:pt x="178" y="418"/>
                  </a:cubicBezTo>
                  <a:cubicBezTo>
                    <a:pt x="172" y="475"/>
                    <a:pt x="165" y="530"/>
                    <a:pt x="158" y="587"/>
                  </a:cubicBezTo>
                  <a:cubicBezTo>
                    <a:pt x="148" y="657"/>
                    <a:pt x="140" y="728"/>
                    <a:pt x="132" y="798"/>
                  </a:cubicBezTo>
                  <a:cubicBezTo>
                    <a:pt x="108" y="978"/>
                    <a:pt x="86" y="1162"/>
                    <a:pt x="62" y="1347"/>
                  </a:cubicBezTo>
                  <a:cubicBezTo>
                    <a:pt x="61" y="1356"/>
                    <a:pt x="61" y="1361"/>
                    <a:pt x="60" y="1370"/>
                  </a:cubicBezTo>
                  <a:cubicBezTo>
                    <a:pt x="40" y="1527"/>
                    <a:pt x="20" y="1687"/>
                    <a:pt x="0" y="1848"/>
                  </a:cubicBezTo>
                  <a:cubicBezTo>
                    <a:pt x="32" y="1828"/>
                    <a:pt x="65" y="1810"/>
                    <a:pt x="97" y="1792"/>
                  </a:cubicBezTo>
                  <a:cubicBezTo>
                    <a:pt x="105" y="1787"/>
                    <a:pt x="113" y="1784"/>
                    <a:pt x="120" y="1779"/>
                  </a:cubicBezTo>
                  <a:cubicBezTo>
                    <a:pt x="333" y="1664"/>
                    <a:pt x="556" y="1581"/>
                    <a:pt x="786" y="1559"/>
                  </a:cubicBezTo>
                  <a:lnTo>
                    <a:pt x="797" y="1559"/>
                  </a:lnTo>
                  <a:cubicBezTo>
                    <a:pt x="831" y="1556"/>
                    <a:pt x="865" y="1554"/>
                    <a:pt x="899" y="1554"/>
                  </a:cubicBezTo>
                  <a:cubicBezTo>
                    <a:pt x="942" y="1554"/>
                    <a:pt x="985" y="1557"/>
                    <a:pt x="1028" y="1561"/>
                  </a:cubicBezTo>
                  <a:cubicBezTo>
                    <a:pt x="1047" y="1564"/>
                    <a:pt x="1067" y="1566"/>
                    <a:pt x="1085" y="1570"/>
                  </a:cubicBezTo>
                  <a:cubicBezTo>
                    <a:pt x="1111" y="1573"/>
                    <a:pt x="1136" y="1578"/>
                    <a:pt x="1161" y="1584"/>
                  </a:cubicBezTo>
                  <a:lnTo>
                    <a:pt x="1207" y="872"/>
                  </a:lnTo>
                  <a:lnTo>
                    <a:pt x="1207" y="868"/>
                  </a:lnTo>
                  <a:lnTo>
                    <a:pt x="1208" y="851"/>
                  </a:lnTo>
                  <a:lnTo>
                    <a:pt x="1237" y="403"/>
                  </a:lnTo>
                  <a:lnTo>
                    <a:pt x="1238" y="385"/>
                  </a:lnTo>
                  <a:lnTo>
                    <a:pt x="1257" y="107"/>
                  </a:lnTo>
                  <a:cubicBezTo>
                    <a:pt x="1211" y="101"/>
                    <a:pt x="1164" y="95"/>
                    <a:pt x="1118" y="88"/>
                  </a:cubicBezTo>
                  <a:cubicBezTo>
                    <a:pt x="1043" y="75"/>
                    <a:pt x="969" y="62"/>
                    <a:pt x="895" y="48"/>
                  </a:cubicBezTo>
                  <a:lnTo>
                    <a:pt x="884" y="47"/>
                  </a:lnTo>
                  <a:cubicBezTo>
                    <a:pt x="754" y="22"/>
                    <a:pt x="622" y="7"/>
                    <a:pt x="489"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6"/>
            <p:cNvSpPr/>
            <p:nvPr/>
          </p:nvSpPr>
          <p:spPr>
            <a:xfrm>
              <a:off x="-6646103" y="-2124160"/>
              <a:ext cx="693070" cy="701362"/>
            </a:xfrm>
            <a:custGeom>
              <a:avLst/>
              <a:gdLst/>
              <a:ahLst/>
              <a:cxnLst/>
              <a:rect l="l" t="t" r="r" b="b"/>
              <a:pathLst>
                <a:path w="3009" h="3045" extrusionOk="0">
                  <a:moveTo>
                    <a:pt x="2725" y="0"/>
                  </a:moveTo>
                  <a:cubicBezTo>
                    <a:pt x="2680" y="0"/>
                    <a:pt x="2635" y="3"/>
                    <a:pt x="2590" y="7"/>
                  </a:cubicBezTo>
                  <a:cubicBezTo>
                    <a:pt x="2548" y="10"/>
                    <a:pt x="2506" y="16"/>
                    <a:pt x="2463" y="23"/>
                  </a:cubicBezTo>
                  <a:cubicBezTo>
                    <a:pt x="2460" y="24"/>
                    <a:pt x="2456" y="25"/>
                    <a:pt x="2453" y="25"/>
                  </a:cubicBezTo>
                  <a:cubicBezTo>
                    <a:pt x="2274" y="57"/>
                    <a:pt x="2099" y="109"/>
                    <a:pt x="1932" y="178"/>
                  </a:cubicBezTo>
                  <a:cubicBezTo>
                    <a:pt x="1927" y="181"/>
                    <a:pt x="1922" y="182"/>
                    <a:pt x="1919" y="184"/>
                  </a:cubicBezTo>
                  <a:cubicBezTo>
                    <a:pt x="1846" y="215"/>
                    <a:pt x="1773" y="248"/>
                    <a:pt x="1701" y="283"/>
                  </a:cubicBezTo>
                  <a:lnTo>
                    <a:pt x="1" y="3023"/>
                  </a:lnTo>
                  <a:cubicBezTo>
                    <a:pt x="53" y="3035"/>
                    <a:pt x="106" y="3042"/>
                    <a:pt x="158" y="3044"/>
                  </a:cubicBezTo>
                  <a:cubicBezTo>
                    <a:pt x="173" y="3045"/>
                    <a:pt x="187" y="3045"/>
                    <a:pt x="201" y="3045"/>
                  </a:cubicBezTo>
                  <a:cubicBezTo>
                    <a:pt x="324" y="3045"/>
                    <a:pt x="446" y="3023"/>
                    <a:pt x="562" y="2981"/>
                  </a:cubicBezTo>
                  <a:cubicBezTo>
                    <a:pt x="565" y="2979"/>
                    <a:pt x="569" y="2978"/>
                    <a:pt x="572" y="2977"/>
                  </a:cubicBezTo>
                  <a:cubicBezTo>
                    <a:pt x="726" y="2923"/>
                    <a:pt x="873" y="2838"/>
                    <a:pt x="1011" y="2742"/>
                  </a:cubicBezTo>
                  <a:cubicBezTo>
                    <a:pt x="1016" y="2738"/>
                    <a:pt x="1020" y="2736"/>
                    <a:pt x="1024" y="2732"/>
                  </a:cubicBezTo>
                  <a:cubicBezTo>
                    <a:pt x="1092" y="2685"/>
                    <a:pt x="1157" y="2635"/>
                    <a:pt x="1219" y="2584"/>
                  </a:cubicBezTo>
                  <a:cubicBezTo>
                    <a:pt x="1338" y="2489"/>
                    <a:pt x="1457" y="2388"/>
                    <a:pt x="1578" y="2294"/>
                  </a:cubicBezTo>
                  <a:cubicBezTo>
                    <a:pt x="1684" y="2209"/>
                    <a:pt x="1797" y="2134"/>
                    <a:pt x="1915" y="2067"/>
                  </a:cubicBezTo>
                  <a:lnTo>
                    <a:pt x="3009" y="28"/>
                  </a:lnTo>
                  <a:cubicBezTo>
                    <a:pt x="2936" y="14"/>
                    <a:pt x="2863" y="4"/>
                    <a:pt x="2789" y="2"/>
                  </a:cubicBezTo>
                  <a:cubicBezTo>
                    <a:pt x="2768" y="1"/>
                    <a:pt x="2747" y="0"/>
                    <a:pt x="272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6"/>
            <p:cNvSpPr/>
            <p:nvPr/>
          </p:nvSpPr>
          <p:spPr>
            <a:xfrm>
              <a:off x="-7337562" y="-227597"/>
              <a:ext cx="536675" cy="525388"/>
            </a:xfrm>
            <a:custGeom>
              <a:avLst/>
              <a:gdLst/>
              <a:ahLst/>
              <a:cxnLst/>
              <a:rect l="l" t="t" r="r" b="b"/>
              <a:pathLst>
                <a:path w="2330" h="2281" extrusionOk="0">
                  <a:moveTo>
                    <a:pt x="1201" y="0"/>
                  </a:moveTo>
                  <a:cubicBezTo>
                    <a:pt x="961" y="0"/>
                    <a:pt x="785" y="163"/>
                    <a:pt x="618" y="358"/>
                  </a:cubicBezTo>
                  <a:cubicBezTo>
                    <a:pt x="612" y="364"/>
                    <a:pt x="606" y="372"/>
                    <a:pt x="601" y="379"/>
                  </a:cubicBezTo>
                  <a:cubicBezTo>
                    <a:pt x="466" y="538"/>
                    <a:pt x="339" y="713"/>
                    <a:pt x="189" y="839"/>
                  </a:cubicBezTo>
                  <a:cubicBezTo>
                    <a:pt x="184" y="880"/>
                    <a:pt x="180" y="919"/>
                    <a:pt x="175" y="957"/>
                  </a:cubicBezTo>
                  <a:cubicBezTo>
                    <a:pt x="137" y="1253"/>
                    <a:pt x="78" y="1632"/>
                    <a:pt x="1" y="2071"/>
                  </a:cubicBezTo>
                  <a:cubicBezTo>
                    <a:pt x="9" y="2076"/>
                    <a:pt x="17" y="2080"/>
                    <a:pt x="24" y="2084"/>
                  </a:cubicBezTo>
                  <a:cubicBezTo>
                    <a:pt x="28" y="2085"/>
                    <a:pt x="30" y="2087"/>
                    <a:pt x="34" y="2088"/>
                  </a:cubicBezTo>
                  <a:cubicBezTo>
                    <a:pt x="164" y="2157"/>
                    <a:pt x="284" y="2251"/>
                    <a:pt x="429" y="2275"/>
                  </a:cubicBezTo>
                  <a:cubicBezTo>
                    <a:pt x="452" y="2279"/>
                    <a:pt x="476" y="2281"/>
                    <a:pt x="500" y="2281"/>
                  </a:cubicBezTo>
                  <a:cubicBezTo>
                    <a:pt x="505" y="2281"/>
                    <a:pt x="510" y="2281"/>
                    <a:pt x="515" y="2281"/>
                  </a:cubicBezTo>
                  <a:lnTo>
                    <a:pt x="522" y="2281"/>
                  </a:lnTo>
                  <a:cubicBezTo>
                    <a:pt x="844" y="2268"/>
                    <a:pt x="1080" y="1909"/>
                    <a:pt x="1228" y="1600"/>
                  </a:cubicBezTo>
                  <a:cubicBezTo>
                    <a:pt x="1284" y="1483"/>
                    <a:pt x="1347" y="1373"/>
                    <a:pt x="1421" y="1268"/>
                  </a:cubicBezTo>
                  <a:cubicBezTo>
                    <a:pt x="1427" y="1260"/>
                    <a:pt x="1434" y="1251"/>
                    <a:pt x="1440" y="1242"/>
                  </a:cubicBezTo>
                  <a:cubicBezTo>
                    <a:pt x="1576" y="1060"/>
                    <a:pt x="1747" y="920"/>
                    <a:pt x="1952" y="920"/>
                  </a:cubicBezTo>
                  <a:cubicBezTo>
                    <a:pt x="1978" y="920"/>
                    <a:pt x="2004" y="923"/>
                    <a:pt x="2030" y="927"/>
                  </a:cubicBezTo>
                  <a:cubicBezTo>
                    <a:pt x="2095" y="940"/>
                    <a:pt x="2157" y="960"/>
                    <a:pt x="2217" y="986"/>
                  </a:cubicBezTo>
                  <a:lnTo>
                    <a:pt x="2250" y="999"/>
                  </a:lnTo>
                  <a:lnTo>
                    <a:pt x="2329" y="146"/>
                  </a:lnTo>
                  <a:lnTo>
                    <a:pt x="2329" y="146"/>
                  </a:lnTo>
                  <a:cubicBezTo>
                    <a:pt x="2304" y="162"/>
                    <a:pt x="2279" y="176"/>
                    <a:pt x="2253" y="187"/>
                  </a:cubicBezTo>
                  <a:cubicBezTo>
                    <a:pt x="2174" y="226"/>
                    <a:pt x="2089" y="245"/>
                    <a:pt x="2002" y="245"/>
                  </a:cubicBezTo>
                  <a:cubicBezTo>
                    <a:pt x="1984" y="245"/>
                    <a:pt x="1967" y="244"/>
                    <a:pt x="1949" y="243"/>
                  </a:cubicBezTo>
                  <a:cubicBezTo>
                    <a:pt x="1891" y="236"/>
                    <a:pt x="1832" y="222"/>
                    <a:pt x="1776" y="200"/>
                  </a:cubicBezTo>
                  <a:lnTo>
                    <a:pt x="1767" y="197"/>
                  </a:lnTo>
                  <a:cubicBezTo>
                    <a:pt x="1626" y="143"/>
                    <a:pt x="1492" y="58"/>
                    <a:pt x="1348" y="21"/>
                  </a:cubicBezTo>
                  <a:cubicBezTo>
                    <a:pt x="1346" y="19"/>
                    <a:pt x="1344" y="19"/>
                    <a:pt x="1341" y="18"/>
                  </a:cubicBezTo>
                  <a:cubicBezTo>
                    <a:pt x="1301" y="8"/>
                    <a:pt x="1260" y="2"/>
                    <a:pt x="1219" y="1"/>
                  </a:cubicBezTo>
                  <a:cubicBezTo>
                    <a:pt x="1213" y="0"/>
                    <a:pt x="1207" y="0"/>
                    <a:pt x="120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6"/>
            <p:cNvSpPr/>
            <p:nvPr/>
          </p:nvSpPr>
          <p:spPr>
            <a:xfrm>
              <a:off x="-7229306" y="-1130273"/>
              <a:ext cx="746047" cy="725317"/>
            </a:xfrm>
            <a:custGeom>
              <a:avLst/>
              <a:gdLst/>
              <a:ahLst/>
              <a:cxnLst/>
              <a:rect l="l" t="t" r="r" b="b"/>
              <a:pathLst>
                <a:path w="3239" h="3149" extrusionOk="0">
                  <a:moveTo>
                    <a:pt x="3121" y="0"/>
                  </a:moveTo>
                  <a:cubicBezTo>
                    <a:pt x="3093" y="0"/>
                    <a:pt x="3065" y="2"/>
                    <a:pt x="3037" y="5"/>
                  </a:cubicBezTo>
                  <a:cubicBezTo>
                    <a:pt x="2964" y="12"/>
                    <a:pt x="2892" y="28"/>
                    <a:pt x="2822" y="52"/>
                  </a:cubicBezTo>
                  <a:cubicBezTo>
                    <a:pt x="2817" y="53"/>
                    <a:pt x="2814" y="54"/>
                    <a:pt x="2810" y="57"/>
                  </a:cubicBezTo>
                  <a:cubicBezTo>
                    <a:pt x="2708" y="92"/>
                    <a:pt x="2611" y="141"/>
                    <a:pt x="2520" y="202"/>
                  </a:cubicBezTo>
                  <a:cubicBezTo>
                    <a:pt x="2462" y="241"/>
                    <a:pt x="2407" y="282"/>
                    <a:pt x="2354" y="327"/>
                  </a:cubicBezTo>
                  <a:cubicBezTo>
                    <a:pt x="2351" y="331"/>
                    <a:pt x="2346" y="333"/>
                    <a:pt x="2342" y="338"/>
                  </a:cubicBezTo>
                  <a:cubicBezTo>
                    <a:pt x="2166" y="486"/>
                    <a:pt x="2010" y="659"/>
                    <a:pt x="1839" y="813"/>
                  </a:cubicBezTo>
                  <a:cubicBezTo>
                    <a:pt x="1679" y="956"/>
                    <a:pt x="1498" y="1088"/>
                    <a:pt x="1299" y="1158"/>
                  </a:cubicBezTo>
                  <a:cubicBezTo>
                    <a:pt x="1295" y="1161"/>
                    <a:pt x="1291" y="1162"/>
                    <a:pt x="1286" y="1163"/>
                  </a:cubicBezTo>
                  <a:cubicBezTo>
                    <a:pt x="1205" y="1191"/>
                    <a:pt x="1121" y="1209"/>
                    <a:pt x="1034" y="1214"/>
                  </a:cubicBezTo>
                  <a:lnTo>
                    <a:pt x="1009" y="1214"/>
                  </a:lnTo>
                  <a:cubicBezTo>
                    <a:pt x="947" y="1214"/>
                    <a:pt x="885" y="1209"/>
                    <a:pt x="824" y="1200"/>
                  </a:cubicBezTo>
                  <a:cubicBezTo>
                    <a:pt x="821" y="1200"/>
                    <a:pt x="817" y="1198"/>
                    <a:pt x="814" y="1197"/>
                  </a:cubicBezTo>
                  <a:cubicBezTo>
                    <a:pt x="602" y="1163"/>
                    <a:pt x="393" y="1077"/>
                    <a:pt x="185" y="1030"/>
                  </a:cubicBezTo>
                  <a:cubicBezTo>
                    <a:pt x="142" y="1361"/>
                    <a:pt x="102" y="1686"/>
                    <a:pt x="62" y="2000"/>
                  </a:cubicBezTo>
                  <a:cubicBezTo>
                    <a:pt x="53" y="2082"/>
                    <a:pt x="42" y="2163"/>
                    <a:pt x="33" y="2243"/>
                  </a:cubicBezTo>
                  <a:cubicBezTo>
                    <a:pt x="28" y="2284"/>
                    <a:pt x="22" y="2324"/>
                    <a:pt x="18" y="2364"/>
                  </a:cubicBezTo>
                  <a:cubicBezTo>
                    <a:pt x="16" y="2371"/>
                    <a:pt x="15" y="2378"/>
                    <a:pt x="15" y="2385"/>
                  </a:cubicBezTo>
                  <a:cubicBezTo>
                    <a:pt x="11" y="2426"/>
                    <a:pt x="6" y="2467"/>
                    <a:pt x="0" y="2507"/>
                  </a:cubicBezTo>
                  <a:cubicBezTo>
                    <a:pt x="94" y="2532"/>
                    <a:pt x="182" y="2580"/>
                    <a:pt x="268" y="2639"/>
                  </a:cubicBezTo>
                  <a:cubicBezTo>
                    <a:pt x="270" y="2640"/>
                    <a:pt x="273" y="2642"/>
                    <a:pt x="276" y="2645"/>
                  </a:cubicBezTo>
                  <a:cubicBezTo>
                    <a:pt x="394" y="2727"/>
                    <a:pt x="507" y="2829"/>
                    <a:pt x="622" y="2920"/>
                  </a:cubicBezTo>
                  <a:lnTo>
                    <a:pt x="631" y="2927"/>
                  </a:lnTo>
                  <a:cubicBezTo>
                    <a:pt x="786" y="3049"/>
                    <a:pt x="948" y="3149"/>
                    <a:pt x="1133" y="3149"/>
                  </a:cubicBezTo>
                  <a:cubicBezTo>
                    <a:pt x="1147" y="3149"/>
                    <a:pt x="1162" y="3148"/>
                    <a:pt x="1177" y="3147"/>
                  </a:cubicBezTo>
                  <a:lnTo>
                    <a:pt x="1178" y="3147"/>
                  </a:lnTo>
                  <a:cubicBezTo>
                    <a:pt x="1181" y="3147"/>
                    <a:pt x="1183" y="3146"/>
                    <a:pt x="1185" y="3146"/>
                  </a:cubicBezTo>
                  <a:cubicBezTo>
                    <a:pt x="1435" y="3120"/>
                    <a:pt x="1602" y="2925"/>
                    <a:pt x="1773" y="2728"/>
                  </a:cubicBezTo>
                  <a:lnTo>
                    <a:pt x="1791" y="2708"/>
                  </a:lnTo>
                  <a:cubicBezTo>
                    <a:pt x="1810" y="2687"/>
                    <a:pt x="1827" y="2667"/>
                    <a:pt x="1846" y="2647"/>
                  </a:cubicBezTo>
                  <a:cubicBezTo>
                    <a:pt x="1896" y="2590"/>
                    <a:pt x="1950" y="2537"/>
                    <a:pt x="2006" y="2486"/>
                  </a:cubicBezTo>
                  <a:lnTo>
                    <a:pt x="2027" y="2270"/>
                  </a:lnTo>
                  <a:lnTo>
                    <a:pt x="3238" y="10"/>
                  </a:lnTo>
                  <a:cubicBezTo>
                    <a:pt x="3199" y="3"/>
                    <a:pt x="3160" y="0"/>
                    <a:pt x="312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6"/>
            <p:cNvSpPr/>
            <p:nvPr/>
          </p:nvSpPr>
          <p:spPr>
            <a:xfrm>
              <a:off x="-7607973" y="786560"/>
              <a:ext cx="716104" cy="893920"/>
            </a:xfrm>
            <a:custGeom>
              <a:avLst/>
              <a:gdLst/>
              <a:ahLst/>
              <a:cxnLst/>
              <a:rect l="l" t="t" r="r" b="b"/>
              <a:pathLst>
                <a:path w="3109" h="3881" extrusionOk="0">
                  <a:moveTo>
                    <a:pt x="3108" y="0"/>
                  </a:moveTo>
                  <a:cubicBezTo>
                    <a:pt x="3095" y="11"/>
                    <a:pt x="3083" y="20"/>
                    <a:pt x="3070" y="30"/>
                  </a:cubicBezTo>
                  <a:cubicBezTo>
                    <a:pt x="2902" y="168"/>
                    <a:pt x="2753" y="334"/>
                    <a:pt x="2615" y="503"/>
                  </a:cubicBezTo>
                  <a:cubicBezTo>
                    <a:pt x="2606" y="514"/>
                    <a:pt x="2598" y="525"/>
                    <a:pt x="2589" y="535"/>
                  </a:cubicBezTo>
                  <a:cubicBezTo>
                    <a:pt x="2584" y="542"/>
                    <a:pt x="2579" y="548"/>
                    <a:pt x="2573" y="555"/>
                  </a:cubicBezTo>
                  <a:cubicBezTo>
                    <a:pt x="2342" y="844"/>
                    <a:pt x="2123" y="1148"/>
                    <a:pt x="1831" y="1375"/>
                  </a:cubicBezTo>
                  <a:cubicBezTo>
                    <a:pt x="1816" y="1387"/>
                    <a:pt x="1800" y="1398"/>
                    <a:pt x="1785" y="1409"/>
                  </a:cubicBezTo>
                  <a:cubicBezTo>
                    <a:pt x="1780" y="1412"/>
                    <a:pt x="1777" y="1416"/>
                    <a:pt x="1771" y="1418"/>
                  </a:cubicBezTo>
                  <a:cubicBezTo>
                    <a:pt x="1604" y="1537"/>
                    <a:pt x="1410" y="1628"/>
                    <a:pt x="1211" y="1664"/>
                  </a:cubicBezTo>
                  <a:cubicBezTo>
                    <a:pt x="1208" y="1665"/>
                    <a:pt x="1203" y="1665"/>
                    <a:pt x="1200" y="1666"/>
                  </a:cubicBezTo>
                  <a:cubicBezTo>
                    <a:pt x="1142" y="1677"/>
                    <a:pt x="1083" y="1683"/>
                    <a:pt x="1025" y="1683"/>
                  </a:cubicBezTo>
                  <a:cubicBezTo>
                    <a:pt x="927" y="1683"/>
                    <a:pt x="828" y="1667"/>
                    <a:pt x="734" y="1637"/>
                  </a:cubicBezTo>
                  <a:cubicBezTo>
                    <a:pt x="657" y="1610"/>
                    <a:pt x="582" y="1578"/>
                    <a:pt x="509" y="1542"/>
                  </a:cubicBezTo>
                  <a:cubicBezTo>
                    <a:pt x="507" y="1541"/>
                    <a:pt x="505" y="1541"/>
                    <a:pt x="502" y="1539"/>
                  </a:cubicBezTo>
                  <a:cubicBezTo>
                    <a:pt x="472" y="1525"/>
                    <a:pt x="441" y="1511"/>
                    <a:pt x="410" y="1499"/>
                  </a:cubicBezTo>
                  <a:cubicBezTo>
                    <a:pt x="313" y="1960"/>
                    <a:pt x="213" y="2424"/>
                    <a:pt x="113" y="2882"/>
                  </a:cubicBezTo>
                  <a:lnTo>
                    <a:pt x="113" y="2885"/>
                  </a:lnTo>
                  <a:cubicBezTo>
                    <a:pt x="108" y="2907"/>
                    <a:pt x="104" y="2931"/>
                    <a:pt x="98" y="2952"/>
                  </a:cubicBezTo>
                  <a:cubicBezTo>
                    <a:pt x="93" y="2974"/>
                    <a:pt x="87" y="2995"/>
                    <a:pt x="84" y="3018"/>
                  </a:cubicBezTo>
                  <a:cubicBezTo>
                    <a:pt x="84" y="3018"/>
                    <a:pt x="84" y="3019"/>
                    <a:pt x="84" y="3020"/>
                  </a:cubicBezTo>
                  <a:cubicBezTo>
                    <a:pt x="55" y="3146"/>
                    <a:pt x="28" y="3272"/>
                    <a:pt x="0" y="3397"/>
                  </a:cubicBezTo>
                  <a:cubicBezTo>
                    <a:pt x="5" y="3397"/>
                    <a:pt x="11" y="3397"/>
                    <a:pt x="16" y="3397"/>
                  </a:cubicBezTo>
                  <a:cubicBezTo>
                    <a:pt x="155" y="3397"/>
                    <a:pt x="300" y="3470"/>
                    <a:pt x="416" y="3555"/>
                  </a:cubicBezTo>
                  <a:cubicBezTo>
                    <a:pt x="489" y="3609"/>
                    <a:pt x="561" y="3670"/>
                    <a:pt x="635" y="3724"/>
                  </a:cubicBezTo>
                  <a:cubicBezTo>
                    <a:pt x="637" y="3727"/>
                    <a:pt x="641" y="3729"/>
                    <a:pt x="643" y="3731"/>
                  </a:cubicBezTo>
                  <a:cubicBezTo>
                    <a:pt x="731" y="3795"/>
                    <a:pt x="824" y="3849"/>
                    <a:pt x="929" y="3870"/>
                  </a:cubicBezTo>
                  <a:cubicBezTo>
                    <a:pt x="950" y="3875"/>
                    <a:pt x="970" y="3877"/>
                    <a:pt x="991" y="3879"/>
                  </a:cubicBezTo>
                  <a:lnTo>
                    <a:pt x="1002" y="3879"/>
                  </a:lnTo>
                  <a:cubicBezTo>
                    <a:pt x="1013" y="3880"/>
                    <a:pt x="1025" y="3881"/>
                    <a:pt x="1036" y="3881"/>
                  </a:cubicBezTo>
                  <a:cubicBezTo>
                    <a:pt x="1323" y="3881"/>
                    <a:pt x="1581" y="3644"/>
                    <a:pt x="1769" y="3411"/>
                  </a:cubicBezTo>
                  <a:cubicBezTo>
                    <a:pt x="1776" y="3404"/>
                    <a:pt x="1782" y="3396"/>
                    <a:pt x="1789" y="3388"/>
                  </a:cubicBezTo>
                  <a:lnTo>
                    <a:pt x="1804" y="3369"/>
                  </a:lnTo>
                  <a:cubicBezTo>
                    <a:pt x="1952" y="3186"/>
                    <a:pt x="2108" y="2989"/>
                    <a:pt x="2305" y="2879"/>
                  </a:cubicBezTo>
                  <a:cubicBezTo>
                    <a:pt x="2310" y="2876"/>
                    <a:pt x="2314" y="2874"/>
                    <a:pt x="2318" y="2873"/>
                  </a:cubicBezTo>
                  <a:cubicBezTo>
                    <a:pt x="2386" y="2835"/>
                    <a:pt x="2460" y="2809"/>
                    <a:pt x="2537" y="2798"/>
                  </a:cubicBezTo>
                  <a:cubicBezTo>
                    <a:pt x="2567" y="2794"/>
                    <a:pt x="2597" y="2791"/>
                    <a:pt x="2627" y="2791"/>
                  </a:cubicBezTo>
                  <a:cubicBezTo>
                    <a:pt x="2657" y="2791"/>
                    <a:pt x="2687" y="2794"/>
                    <a:pt x="2716" y="2798"/>
                  </a:cubicBezTo>
                  <a:cubicBezTo>
                    <a:pt x="2760" y="2804"/>
                    <a:pt x="2802" y="2814"/>
                    <a:pt x="2845" y="2828"/>
                  </a:cubicBezTo>
                  <a:lnTo>
                    <a:pt x="3074" y="366"/>
                  </a:lnTo>
                  <a:lnTo>
                    <a:pt x="3079" y="319"/>
                  </a:lnTo>
                  <a:lnTo>
                    <a:pt x="3108"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6"/>
            <p:cNvSpPr/>
            <p:nvPr/>
          </p:nvSpPr>
          <p:spPr>
            <a:xfrm>
              <a:off x="-7879075" y="2098307"/>
              <a:ext cx="856607" cy="775990"/>
            </a:xfrm>
            <a:custGeom>
              <a:avLst/>
              <a:gdLst/>
              <a:ahLst/>
              <a:cxnLst/>
              <a:rect l="l" t="t" r="r" b="b"/>
              <a:pathLst>
                <a:path w="3719" h="3369" extrusionOk="0">
                  <a:moveTo>
                    <a:pt x="3225" y="1"/>
                  </a:moveTo>
                  <a:cubicBezTo>
                    <a:pt x="3055" y="1"/>
                    <a:pt x="2884" y="121"/>
                    <a:pt x="2762" y="253"/>
                  </a:cubicBezTo>
                  <a:cubicBezTo>
                    <a:pt x="2705" y="316"/>
                    <a:pt x="2650" y="382"/>
                    <a:pt x="2598" y="450"/>
                  </a:cubicBezTo>
                  <a:cubicBezTo>
                    <a:pt x="2594" y="458"/>
                    <a:pt x="2588" y="465"/>
                    <a:pt x="2583" y="470"/>
                  </a:cubicBezTo>
                  <a:cubicBezTo>
                    <a:pt x="2464" y="630"/>
                    <a:pt x="2351" y="797"/>
                    <a:pt x="2217" y="947"/>
                  </a:cubicBezTo>
                  <a:cubicBezTo>
                    <a:pt x="2158" y="1013"/>
                    <a:pt x="2093" y="1074"/>
                    <a:pt x="2024" y="1128"/>
                  </a:cubicBezTo>
                  <a:cubicBezTo>
                    <a:pt x="2019" y="1131"/>
                    <a:pt x="2014" y="1135"/>
                    <a:pt x="2011" y="1138"/>
                  </a:cubicBezTo>
                  <a:cubicBezTo>
                    <a:pt x="1853" y="1260"/>
                    <a:pt x="1670" y="1343"/>
                    <a:pt x="1474" y="1343"/>
                  </a:cubicBezTo>
                  <a:cubicBezTo>
                    <a:pt x="1469" y="1343"/>
                    <a:pt x="1463" y="1343"/>
                    <a:pt x="1458" y="1343"/>
                  </a:cubicBezTo>
                  <a:cubicBezTo>
                    <a:pt x="1391" y="1342"/>
                    <a:pt x="1324" y="1330"/>
                    <a:pt x="1261" y="1309"/>
                  </a:cubicBezTo>
                  <a:cubicBezTo>
                    <a:pt x="1257" y="1309"/>
                    <a:pt x="1254" y="1308"/>
                    <a:pt x="1251" y="1307"/>
                  </a:cubicBezTo>
                  <a:cubicBezTo>
                    <a:pt x="1137" y="1268"/>
                    <a:pt x="1034" y="1207"/>
                    <a:pt x="947" y="1124"/>
                  </a:cubicBezTo>
                  <a:cubicBezTo>
                    <a:pt x="943" y="1122"/>
                    <a:pt x="941" y="1120"/>
                    <a:pt x="938" y="1116"/>
                  </a:cubicBezTo>
                  <a:cubicBezTo>
                    <a:pt x="915" y="1095"/>
                    <a:pt x="893" y="1073"/>
                    <a:pt x="873" y="1048"/>
                  </a:cubicBezTo>
                  <a:cubicBezTo>
                    <a:pt x="756" y="913"/>
                    <a:pt x="663" y="737"/>
                    <a:pt x="520" y="644"/>
                  </a:cubicBezTo>
                  <a:cubicBezTo>
                    <a:pt x="260" y="1790"/>
                    <a:pt x="82" y="2551"/>
                    <a:pt x="82" y="2551"/>
                  </a:cubicBezTo>
                  <a:lnTo>
                    <a:pt x="13" y="2413"/>
                  </a:lnTo>
                  <a:lnTo>
                    <a:pt x="6" y="2399"/>
                  </a:lnTo>
                  <a:lnTo>
                    <a:pt x="0" y="2388"/>
                  </a:lnTo>
                  <a:lnTo>
                    <a:pt x="0" y="2388"/>
                  </a:lnTo>
                  <a:lnTo>
                    <a:pt x="5" y="2402"/>
                  </a:lnTo>
                  <a:lnTo>
                    <a:pt x="11" y="2422"/>
                  </a:lnTo>
                  <a:lnTo>
                    <a:pt x="102" y="2739"/>
                  </a:lnTo>
                  <a:lnTo>
                    <a:pt x="106" y="2751"/>
                  </a:lnTo>
                  <a:lnTo>
                    <a:pt x="185" y="3023"/>
                  </a:lnTo>
                  <a:cubicBezTo>
                    <a:pt x="274" y="2987"/>
                    <a:pt x="370" y="2967"/>
                    <a:pt x="466" y="2967"/>
                  </a:cubicBezTo>
                  <a:cubicBezTo>
                    <a:pt x="528" y="2967"/>
                    <a:pt x="591" y="2975"/>
                    <a:pt x="651" y="2994"/>
                  </a:cubicBezTo>
                  <a:cubicBezTo>
                    <a:pt x="694" y="3007"/>
                    <a:pt x="735" y="3022"/>
                    <a:pt x="775" y="3041"/>
                  </a:cubicBezTo>
                  <a:cubicBezTo>
                    <a:pt x="777" y="3042"/>
                    <a:pt x="781" y="3045"/>
                    <a:pt x="783" y="3046"/>
                  </a:cubicBezTo>
                  <a:cubicBezTo>
                    <a:pt x="991" y="3146"/>
                    <a:pt x="1175" y="3310"/>
                    <a:pt x="1396" y="3356"/>
                  </a:cubicBezTo>
                  <a:lnTo>
                    <a:pt x="1405" y="3358"/>
                  </a:lnTo>
                  <a:cubicBezTo>
                    <a:pt x="1422" y="3361"/>
                    <a:pt x="1439" y="3363"/>
                    <a:pt x="1456" y="3366"/>
                  </a:cubicBezTo>
                  <a:cubicBezTo>
                    <a:pt x="1476" y="3368"/>
                    <a:pt x="1496" y="3369"/>
                    <a:pt x="1516" y="3369"/>
                  </a:cubicBezTo>
                  <a:cubicBezTo>
                    <a:pt x="1662" y="3369"/>
                    <a:pt x="1803" y="3314"/>
                    <a:pt x="1932" y="3237"/>
                  </a:cubicBezTo>
                  <a:lnTo>
                    <a:pt x="1944" y="3230"/>
                  </a:lnTo>
                  <a:cubicBezTo>
                    <a:pt x="1996" y="3199"/>
                    <a:pt x="2045" y="3164"/>
                    <a:pt x="2093" y="3128"/>
                  </a:cubicBezTo>
                  <a:cubicBezTo>
                    <a:pt x="2278" y="2987"/>
                    <a:pt x="2446" y="2819"/>
                    <a:pt x="2658" y="2723"/>
                  </a:cubicBezTo>
                  <a:cubicBezTo>
                    <a:pt x="2728" y="2692"/>
                    <a:pt x="2802" y="2668"/>
                    <a:pt x="2879" y="2655"/>
                  </a:cubicBezTo>
                  <a:cubicBezTo>
                    <a:pt x="2882" y="2654"/>
                    <a:pt x="2886" y="2654"/>
                    <a:pt x="2889" y="2653"/>
                  </a:cubicBezTo>
                  <a:cubicBezTo>
                    <a:pt x="2944" y="2644"/>
                    <a:pt x="2998" y="2639"/>
                    <a:pt x="3052" y="2639"/>
                  </a:cubicBezTo>
                  <a:cubicBezTo>
                    <a:pt x="3097" y="2639"/>
                    <a:pt x="3141" y="2642"/>
                    <a:pt x="3186" y="2648"/>
                  </a:cubicBezTo>
                  <a:cubicBezTo>
                    <a:pt x="3235" y="2655"/>
                    <a:pt x="3283" y="2665"/>
                    <a:pt x="3330" y="2679"/>
                  </a:cubicBezTo>
                  <a:cubicBezTo>
                    <a:pt x="3334" y="2680"/>
                    <a:pt x="3337" y="2681"/>
                    <a:pt x="3341" y="2682"/>
                  </a:cubicBezTo>
                  <a:cubicBezTo>
                    <a:pt x="3396" y="2698"/>
                    <a:pt x="3449" y="2719"/>
                    <a:pt x="3500" y="2745"/>
                  </a:cubicBezTo>
                  <a:lnTo>
                    <a:pt x="3714" y="452"/>
                  </a:lnTo>
                  <a:lnTo>
                    <a:pt x="3718" y="400"/>
                  </a:lnTo>
                  <a:cubicBezTo>
                    <a:pt x="3716" y="399"/>
                    <a:pt x="3715" y="398"/>
                    <a:pt x="3714" y="396"/>
                  </a:cubicBezTo>
                  <a:cubicBezTo>
                    <a:pt x="3682" y="365"/>
                    <a:pt x="3652" y="329"/>
                    <a:pt x="3627" y="293"/>
                  </a:cubicBezTo>
                  <a:cubicBezTo>
                    <a:pt x="3588" y="242"/>
                    <a:pt x="3550" y="188"/>
                    <a:pt x="3507" y="141"/>
                  </a:cubicBezTo>
                  <a:cubicBezTo>
                    <a:pt x="3484" y="118"/>
                    <a:pt x="3462" y="95"/>
                    <a:pt x="3436" y="75"/>
                  </a:cubicBezTo>
                  <a:cubicBezTo>
                    <a:pt x="3434" y="73"/>
                    <a:pt x="3430" y="71"/>
                    <a:pt x="3427" y="69"/>
                  </a:cubicBezTo>
                  <a:cubicBezTo>
                    <a:pt x="3405" y="53"/>
                    <a:pt x="3381" y="39"/>
                    <a:pt x="3356" y="27"/>
                  </a:cubicBezTo>
                  <a:cubicBezTo>
                    <a:pt x="3313" y="9"/>
                    <a:pt x="3269" y="1"/>
                    <a:pt x="3225"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6"/>
            <p:cNvSpPr/>
            <p:nvPr/>
          </p:nvSpPr>
          <p:spPr>
            <a:xfrm>
              <a:off x="-6982159" y="-169261"/>
              <a:ext cx="43072" cy="96049"/>
            </a:xfrm>
            <a:custGeom>
              <a:avLst/>
              <a:gdLst/>
              <a:ahLst/>
              <a:cxnLst/>
              <a:rect l="l" t="t" r="r" b="b"/>
              <a:pathLst>
                <a:path w="187" h="417" extrusionOk="0">
                  <a:moveTo>
                    <a:pt x="176" y="1"/>
                  </a:moveTo>
                  <a:lnTo>
                    <a:pt x="4" y="383"/>
                  </a:lnTo>
                  <a:cubicBezTo>
                    <a:pt x="3" y="395"/>
                    <a:pt x="2" y="405"/>
                    <a:pt x="1" y="417"/>
                  </a:cubicBezTo>
                  <a:lnTo>
                    <a:pt x="186" y="4"/>
                  </a:lnTo>
                  <a:lnTo>
                    <a:pt x="176"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6"/>
            <p:cNvSpPr/>
            <p:nvPr/>
          </p:nvSpPr>
          <p:spPr>
            <a:xfrm>
              <a:off x="-7010029" y="-122964"/>
              <a:ext cx="224805" cy="274326"/>
            </a:xfrm>
            <a:custGeom>
              <a:avLst/>
              <a:gdLst/>
              <a:ahLst/>
              <a:cxnLst/>
              <a:rect l="l" t="t" r="r" b="b"/>
              <a:pathLst>
                <a:path w="976" h="1191" extrusionOk="0">
                  <a:moveTo>
                    <a:pt x="965" y="1"/>
                  </a:moveTo>
                  <a:lnTo>
                    <a:pt x="838" y="155"/>
                  </a:lnTo>
                  <a:lnTo>
                    <a:pt x="2" y="1172"/>
                  </a:lnTo>
                  <a:cubicBezTo>
                    <a:pt x="2" y="1178"/>
                    <a:pt x="0" y="1185"/>
                    <a:pt x="0" y="1191"/>
                  </a:cubicBezTo>
                  <a:lnTo>
                    <a:pt x="837" y="172"/>
                  </a:lnTo>
                  <a:lnTo>
                    <a:pt x="975" y="3"/>
                  </a:lnTo>
                  <a:lnTo>
                    <a:pt x="965"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6"/>
            <p:cNvSpPr/>
            <p:nvPr/>
          </p:nvSpPr>
          <p:spPr>
            <a:xfrm>
              <a:off x="-7121050" y="-1776587"/>
              <a:ext cx="288146" cy="358628"/>
            </a:xfrm>
            <a:custGeom>
              <a:avLst/>
              <a:gdLst/>
              <a:ahLst/>
              <a:cxnLst/>
              <a:rect l="l" t="t" r="r" b="b"/>
              <a:pathLst>
                <a:path w="1251" h="1557" extrusionOk="0">
                  <a:moveTo>
                    <a:pt x="1250" y="0"/>
                  </a:moveTo>
                  <a:lnTo>
                    <a:pt x="1101" y="185"/>
                  </a:lnTo>
                  <a:lnTo>
                    <a:pt x="110" y="1407"/>
                  </a:lnTo>
                  <a:lnTo>
                    <a:pt x="3" y="1537"/>
                  </a:lnTo>
                  <a:cubicBezTo>
                    <a:pt x="3" y="1544"/>
                    <a:pt x="2" y="1550"/>
                    <a:pt x="0" y="1556"/>
                  </a:cubicBezTo>
                  <a:lnTo>
                    <a:pt x="133" y="1394"/>
                  </a:lnTo>
                  <a:lnTo>
                    <a:pt x="1100" y="203"/>
                  </a:lnTo>
                  <a:lnTo>
                    <a:pt x="1249" y="18"/>
                  </a:lnTo>
                  <a:lnTo>
                    <a:pt x="1250"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6"/>
            <p:cNvSpPr/>
            <p:nvPr/>
          </p:nvSpPr>
          <p:spPr>
            <a:xfrm>
              <a:off x="-7104466" y="-2007381"/>
              <a:ext cx="286534" cy="457901"/>
            </a:xfrm>
            <a:custGeom>
              <a:avLst/>
              <a:gdLst/>
              <a:ahLst/>
              <a:cxnLst/>
              <a:rect l="l" t="t" r="r" b="b"/>
              <a:pathLst>
                <a:path w="1244" h="1988" extrusionOk="0">
                  <a:moveTo>
                    <a:pt x="1243" y="1"/>
                  </a:moveTo>
                  <a:lnTo>
                    <a:pt x="1088" y="248"/>
                  </a:lnTo>
                  <a:lnTo>
                    <a:pt x="824" y="664"/>
                  </a:lnTo>
                  <a:lnTo>
                    <a:pt x="2" y="1966"/>
                  </a:lnTo>
                  <a:cubicBezTo>
                    <a:pt x="1" y="1974"/>
                    <a:pt x="1" y="1981"/>
                    <a:pt x="0" y="1988"/>
                  </a:cubicBezTo>
                  <a:lnTo>
                    <a:pt x="835" y="665"/>
                  </a:lnTo>
                  <a:lnTo>
                    <a:pt x="1087" y="268"/>
                  </a:lnTo>
                  <a:lnTo>
                    <a:pt x="1242" y="21"/>
                  </a:lnTo>
                  <a:lnTo>
                    <a:pt x="1243"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6"/>
            <p:cNvSpPr/>
            <p:nvPr/>
          </p:nvSpPr>
          <p:spPr>
            <a:xfrm>
              <a:off x="-7156290" y="-1669252"/>
              <a:ext cx="316477" cy="534602"/>
            </a:xfrm>
            <a:custGeom>
              <a:avLst/>
              <a:gdLst/>
              <a:ahLst/>
              <a:cxnLst/>
              <a:rect l="l" t="t" r="r" b="b"/>
              <a:pathLst>
                <a:path w="1374" h="2321" extrusionOk="0">
                  <a:moveTo>
                    <a:pt x="1374" y="0"/>
                  </a:moveTo>
                  <a:lnTo>
                    <a:pt x="1374" y="1"/>
                  </a:lnTo>
                  <a:lnTo>
                    <a:pt x="1374" y="1"/>
                  </a:lnTo>
                  <a:lnTo>
                    <a:pt x="1374" y="1"/>
                  </a:lnTo>
                  <a:lnTo>
                    <a:pt x="1374" y="0"/>
                  </a:lnTo>
                  <a:close/>
                  <a:moveTo>
                    <a:pt x="1374" y="1"/>
                  </a:moveTo>
                  <a:lnTo>
                    <a:pt x="1221" y="256"/>
                  </a:lnTo>
                  <a:lnTo>
                    <a:pt x="951" y="708"/>
                  </a:lnTo>
                  <a:lnTo>
                    <a:pt x="3" y="2296"/>
                  </a:lnTo>
                  <a:cubicBezTo>
                    <a:pt x="2" y="2304"/>
                    <a:pt x="0" y="2312"/>
                    <a:pt x="0" y="2320"/>
                  </a:cubicBezTo>
                  <a:lnTo>
                    <a:pt x="962" y="708"/>
                  </a:lnTo>
                  <a:lnTo>
                    <a:pt x="1220" y="278"/>
                  </a:lnTo>
                  <a:lnTo>
                    <a:pt x="1373" y="21"/>
                  </a:lnTo>
                  <a:lnTo>
                    <a:pt x="1373" y="18"/>
                  </a:lnTo>
                  <a:lnTo>
                    <a:pt x="1374"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6"/>
            <p:cNvSpPr/>
            <p:nvPr/>
          </p:nvSpPr>
          <p:spPr>
            <a:xfrm>
              <a:off x="-7348388" y="-1163901"/>
              <a:ext cx="538748" cy="1473667"/>
            </a:xfrm>
            <a:custGeom>
              <a:avLst/>
              <a:gdLst/>
              <a:ahLst/>
              <a:cxnLst/>
              <a:rect l="l" t="t" r="r" b="b"/>
              <a:pathLst>
                <a:path w="2339" h="6398" extrusionOk="0">
                  <a:moveTo>
                    <a:pt x="2338" y="0"/>
                  </a:moveTo>
                  <a:lnTo>
                    <a:pt x="2307" y="52"/>
                  </a:lnTo>
                  <a:cubicBezTo>
                    <a:pt x="1466" y="2115"/>
                    <a:pt x="703" y="4207"/>
                    <a:pt x="14" y="6326"/>
                  </a:cubicBezTo>
                  <a:cubicBezTo>
                    <a:pt x="10" y="6349"/>
                    <a:pt x="5" y="6374"/>
                    <a:pt x="1" y="6397"/>
                  </a:cubicBezTo>
                  <a:cubicBezTo>
                    <a:pt x="700" y="4236"/>
                    <a:pt x="1481" y="2099"/>
                    <a:pt x="2338"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6"/>
            <p:cNvSpPr/>
            <p:nvPr/>
          </p:nvSpPr>
          <p:spPr>
            <a:xfrm>
              <a:off x="-7256716" y="-1066931"/>
              <a:ext cx="377976" cy="734300"/>
            </a:xfrm>
            <a:custGeom>
              <a:avLst/>
              <a:gdLst/>
              <a:ahLst/>
              <a:cxnLst/>
              <a:rect l="l" t="t" r="r" b="b"/>
              <a:pathLst>
                <a:path w="1641" h="3188" extrusionOk="0">
                  <a:moveTo>
                    <a:pt x="1641" y="0"/>
                  </a:moveTo>
                  <a:lnTo>
                    <a:pt x="1641" y="0"/>
                  </a:lnTo>
                  <a:cubicBezTo>
                    <a:pt x="1591" y="90"/>
                    <a:pt x="1542" y="179"/>
                    <a:pt x="1492" y="267"/>
                  </a:cubicBezTo>
                  <a:cubicBezTo>
                    <a:pt x="1370" y="491"/>
                    <a:pt x="1249" y="714"/>
                    <a:pt x="1128" y="939"/>
                  </a:cubicBezTo>
                  <a:cubicBezTo>
                    <a:pt x="875" y="1409"/>
                    <a:pt x="626" y="1884"/>
                    <a:pt x="387" y="2364"/>
                  </a:cubicBezTo>
                  <a:cubicBezTo>
                    <a:pt x="255" y="2626"/>
                    <a:pt x="128" y="2890"/>
                    <a:pt x="5" y="3154"/>
                  </a:cubicBezTo>
                  <a:cubicBezTo>
                    <a:pt x="3" y="3165"/>
                    <a:pt x="1" y="3177"/>
                    <a:pt x="0" y="3187"/>
                  </a:cubicBezTo>
                  <a:cubicBezTo>
                    <a:pt x="128" y="2913"/>
                    <a:pt x="260" y="2640"/>
                    <a:pt x="395" y="2370"/>
                  </a:cubicBezTo>
                  <a:cubicBezTo>
                    <a:pt x="635" y="1888"/>
                    <a:pt x="886" y="1410"/>
                    <a:pt x="1141" y="939"/>
                  </a:cubicBezTo>
                  <a:cubicBezTo>
                    <a:pt x="1256" y="721"/>
                    <a:pt x="1374" y="506"/>
                    <a:pt x="1492" y="291"/>
                  </a:cubicBezTo>
                  <a:cubicBezTo>
                    <a:pt x="1541" y="203"/>
                    <a:pt x="1590" y="113"/>
                    <a:pt x="1639" y="24"/>
                  </a:cubicBezTo>
                  <a:lnTo>
                    <a:pt x="1641"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6"/>
            <p:cNvSpPr/>
            <p:nvPr/>
          </p:nvSpPr>
          <p:spPr>
            <a:xfrm>
              <a:off x="-7225621" y="-1095032"/>
              <a:ext cx="348723" cy="514563"/>
            </a:xfrm>
            <a:custGeom>
              <a:avLst/>
              <a:gdLst/>
              <a:ahLst/>
              <a:cxnLst/>
              <a:rect l="l" t="t" r="r" b="b"/>
              <a:pathLst>
                <a:path w="1514" h="2234" extrusionOk="0">
                  <a:moveTo>
                    <a:pt x="1514" y="0"/>
                  </a:moveTo>
                  <a:lnTo>
                    <a:pt x="1370" y="209"/>
                  </a:lnTo>
                  <a:lnTo>
                    <a:pt x="799" y="1045"/>
                  </a:lnTo>
                  <a:lnTo>
                    <a:pt x="3" y="2211"/>
                  </a:lnTo>
                  <a:cubicBezTo>
                    <a:pt x="2" y="2218"/>
                    <a:pt x="0" y="2226"/>
                    <a:pt x="0" y="2233"/>
                  </a:cubicBezTo>
                  <a:lnTo>
                    <a:pt x="811" y="1047"/>
                  </a:lnTo>
                  <a:lnTo>
                    <a:pt x="1369" y="229"/>
                  </a:lnTo>
                  <a:lnTo>
                    <a:pt x="1513" y="19"/>
                  </a:lnTo>
                  <a:lnTo>
                    <a:pt x="1514"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6"/>
            <p:cNvSpPr/>
            <p:nvPr/>
          </p:nvSpPr>
          <p:spPr>
            <a:xfrm>
              <a:off x="-7755386" y="23005"/>
              <a:ext cx="934459" cy="2982806"/>
            </a:xfrm>
            <a:custGeom>
              <a:avLst/>
              <a:gdLst/>
              <a:ahLst/>
              <a:cxnLst/>
              <a:rect l="l" t="t" r="r" b="b"/>
              <a:pathLst>
                <a:path w="4057" h="12950" extrusionOk="0">
                  <a:moveTo>
                    <a:pt x="4056" y="0"/>
                  </a:moveTo>
                  <a:lnTo>
                    <a:pt x="4023" y="91"/>
                  </a:lnTo>
                  <a:cubicBezTo>
                    <a:pt x="3459" y="1629"/>
                    <a:pt x="2921" y="3178"/>
                    <a:pt x="2412" y="4736"/>
                  </a:cubicBezTo>
                  <a:cubicBezTo>
                    <a:pt x="2144" y="5553"/>
                    <a:pt x="1884" y="6373"/>
                    <a:pt x="1631" y="7196"/>
                  </a:cubicBezTo>
                  <a:cubicBezTo>
                    <a:pt x="1313" y="8233"/>
                    <a:pt x="1007" y="9273"/>
                    <a:pt x="713" y="10318"/>
                  </a:cubicBezTo>
                  <a:cubicBezTo>
                    <a:pt x="551" y="10895"/>
                    <a:pt x="392" y="11474"/>
                    <a:pt x="237" y="12052"/>
                  </a:cubicBezTo>
                  <a:cubicBezTo>
                    <a:pt x="157" y="12351"/>
                    <a:pt x="78" y="12650"/>
                    <a:pt x="0" y="12949"/>
                  </a:cubicBezTo>
                  <a:lnTo>
                    <a:pt x="10" y="12949"/>
                  </a:lnTo>
                  <a:cubicBezTo>
                    <a:pt x="87" y="12651"/>
                    <a:pt x="166" y="12353"/>
                    <a:pt x="246" y="12056"/>
                  </a:cubicBezTo>
                  <a:cubicBezTo>
                    <a:pt x="401" y="11476"/>
                    <a:pt x="560" y="10897"/>
                    <a:pt x="722" y="10319"/>
                  </a:cubicBezTo>
                  <a:cubicBezTo>
                    <a:pt x="1016" y="9275"/>
                    <a:pt x="1323" y="8234"/>
                    <a:pt x="1642" y="7194"/>
                  </a:cubicBezTo>
                  <a:cubicBezTo>
                    <a:pt x="1896" y="6369"/>
                    <a:pt x="2157" y="5546"/>
                    <a:pt x="2425" y="4724"/>
                  </a:cubicBezTo>
                  <a:cubicBezTo>
                    <a:pt x="2931" y="3181"/>
                    <a:pt x="3463" y="1647"/>
                    <a:pt x="4022" y="121"/>
                  </a:cubicBezTo>
                  <a:cubicBezTo>
                    <a:pt x="4033" y="94"/>
                    <a:pt x="4042" y="66"/>
                    <a:pt x="4053" y="38"/>
                  </a:cubicBezTo>
                  <a:lnTo>
                    <a:pt x="4056"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6"/>
            <p:cNvSpPr/>
            <p:nvPr/>
          </p:nvSpPr>
          <p:spPr>
            <a:xfrm>
              <a:off x="-7596226" y="67690"/>
              <a:ext cx="840714" cy="2942728"/>
            </a:xfrm>
            <a:custGeom>
              <a:avLst/>
              <a:gdLst/>
              <a:ahLst/>
              <a:cxnLst/>
              <a:rect l="l" t="t" r="r" b="b"/>
              <a:pathLst>
                <a:path w="3650" h="12776" extrusionOk="0">
                  <a:moveTo>
                    <a:pt x="3650" y="0"/>
                  </a:moveTo>
                  <a:lnTo>
                    <a:pt x="3630" y="24"/>
                  </a:lnTo>
                  <a:cubicBezTo>
                    <a:pt x="3344" y="719"/>
                    <a:pt x="3142" y="1444"/>
                    <a:pt x="2954" y="2123"/>
                  </a:cubicBezTo>
                  <a:lnTo>
                    <a:pt x="1" y="12775"/>
                  </a:lnTo>
                  <a:lnTo>
                    <a:pt x="10" y="12775"/>
                  </a:lnTo>
                  <a:lnTo>
                    <a:pt x="2964" y="2124"/>
                  </a:lnTo>
                  <a:cubicBezTo>
                    <a:pt x="3155" y="1437"/>
                    <a:pt x="3358" y="702"/>
                    <a:pt x="3650"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6"/>
            <p:cNvSpPr/>
            <p:nvPr/>
          </p:nvSpPr>
          <p:spPr>
            <a:xfrm>
              <a:off x="-7279288" y="1572917"/>
              <a:ext cx="313943" cy="1445797"/>
            </a:xfrm>
            <a:custGeom>
              <a:avLst/>
              <a:gdLst/>
              <a:ahLst/>
              <a:cxnLst/>
              <a:rect l="l" t="t" r="r" b="b"/>
              <a:pathLst>
                <a:path w="1363" h="6277" extrusionOk="0">
                  <a:moveTo>
                    <a:pt x="1362" y="1"/>
                  </a:moveTo>
                  <a:lnTo>
                    <a:pt x="1362" y="1"/>
                  </a:lnTo>
                  <a:cubicBezTo>
                    <a:pt x="1248" y="478"/>
                    <a:pt x="1137" y="955"/>
                    <a:pt x="1028" y="1432"/>
                  </a:cubicBezTo>
                  <a:cubicBezTo>
                    <a:pt x="958" y="1738"/>
                    <a:pt x="890" y="2045"/>
                    <a:pt x="823" y="2350"/>
                  </a:cubicBezTo>
                  <a:cubicBezTo>
                    <a:pt x="634" y="3215"/>
                    <a:pt x="451" y="4077"/>
                    <a:pt x="275" y="4937"/>
                  </a:cubicBezTo>
                  <a:cubicBezTo>
                    <a:pt x="182" y="5385"/>
                    <a:pt x="91" y="5831"/>
                    <a:pt x="1" y="6277"/>
                  </a:cubicBezTo>
                  <a:lnTo>
                    <a:pt x="11" y="6277"/>
                  </a:lnTo>
                  <a:cubicBezTo>
                    <a:pt x="102" y="5831"/>
                    <a:pt x="193" y="5383"/>
                    <a:pt x="285" y="4935"/>
                  </a:cubicBezTo>
                  <a:cubicBezTo>
                    <a:pt x="460" y="4077"/>
                    <a:pt x="643" y="3217"/>
                    <a:pt x="832" y="2356"/>
                  </a:cubicBezTo>
                  <a:cubicBezTo>
                    <a:pt x="892" y="2082"/>
                    <a:pt x="953" y="1808"/>
                    <a:pt x="1015" y="1533"/>
                  </a:cubicBezTo>
                  <a:cubicBezTo>
                    <a:pt x="1125" y="1044"/>
                    <a:pt x="1239" y="556"/>
                    <a:pt x="1356" y="68"/>
                  </a:cubicBezTo>
                  <a:lnTo>
                    <a:pt x="1362"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6"/>
            <p:cNvSpPr/>
            <p:nvPr/>
          </p:nvSpPr>
          <p:spPr>
            <a:xfrm>
              <a:off x="-7455032" y="859805"/>
              <a:ext cx="556023" cy="2154070"/>
            </a:xfrm>
            <a:custGeom>
              <a:avLst/>
              <a:gdLst/>
              <a:ahLst/>
              <a:cxnLst/>
              <a:rect l="l" t="t" r="r" b="b"/>
              <a:pathLst>
                <a:path w="2414" h="9352" extrusionOk="0">
                  <a:moveTo>
                    <a:pt x="2413" y="1"/>
                  </a:moveTo>
                  <a:lnTo>
                    <a:pt x="2413" y="1"/>
                  </a:lnTo>
                  <a:cubicBezTo>
                    <a:pt x="2389" y="82"/>
                    <a:pt x="2363" y="164"/>
                    <a:pt x="2339" y="245"/>
                  </a:cubicBezTo>
                  <a:cubicBezTo>
                    <a:pt x="2099" y="1014"/>
                    <a:pt x="1867" y="1787"/>
                    <a:pt x="1642" y="2562"/>
                  </a:cubicBezTo>
                  <a:cubicBezTo>
                    <a:pt x="1325" y="3652"/>
                    <a:pt x="1022" y="4748"/>
                    <a:pt x="742" y="5849"/>
                  </a:cubicBezTo>
                  <a:cubicBezTo>
                    <a:pt x="517" y="6728"/>
                    <a:pt x="309" y="7610"/>
                    <a:pt x="118" y="8494"/>
                  </a:cubicBezTo>
                  <a:cubicBezTo>
                    <a:pt x="110" y="8533"/>
                    <a:pt x="100" y="8573"/>
                    <a:pt x="92" y="8616"/>
                  </a:cubicBezTo>
                  <a:cubicBezTo>
                    <a:pt x="45" y="8841"/>
                    <a:pt x="0" y="9100"/>
                    <a:pt x="22" y="9352"/>
                  </a:cubicBezTo>
                  <a:lnTo>
                    <a:pt x="31" y="9352"/>
                  </a:lnTo>
                  <a:cubicBezTo>
                    <a:pt x="10" y="9098"/>
                    <a:pt x="55" y="8842"/>
                    <a:pt x="103" y="8607"/>
                  </a:cubicBezTo>
                  <a:cubicBezTo>
                    <a:pt x="111" y="8570"/>
                    <a:pt x="119" y="8532"/>
                    <a:pt x="127" y="8496"/>
                  </a:cubicBezTo>
                  <a:cubicBezTo>
                    <a:pt x="321" y="7604"/>
                    <a:pt x="532" y="6715"/>
                    <a:pt x="758" y="5827"/>
                  </a:cubicBezTo>
                  <a:cubicBezTo>
                    <a:pt x="1039" y="4732"/>
                    <a:pt x="1337" y="3640"/>
                    <a:pt x="1654" y="2555"/>
                  </a:cubicBezTo>
                  <a:cubicBezTo>
                    <a:pt x="1874" y="1801"/>
                    <a:pt x="2099" y="1050"/>
                    <a:pt x="2331" y="302"/>
                  </a:cubicBezTo>
                  <a:cubicBezTo>
                    <a:pt x="2357" y="217"/>
                    <a:pt x="2383" y="133"/>
                    <a:pt x="2410" y="48"/>
                  </a:cubicBezTo>
                  <a:lnTo>
                    <a:pt x="2413"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6"/>
            <p:cNvSpPr/>
            <p:nvPr/>
          </p:nvSpPr>
          <p:spPr>
            <a:xfrm>
              <a:off x="-6739388" y="-133161"/>
              <a:ext cx="161693" cy="489687"/>
            </a:xfrm>
            <a:custGeom>
              <a:avLst/>
              <a:gdLst/>
              <a:ahLst/>
              <a:cxnLst/>
              <a:rect l="l" t="t" r="r" b="b"/>
              <a:pathLst>
                <a:path w="702" h="2126" extrusionOk="0">
                  <a:moveTo>
                    <a:pt x="701" y="1"/>
                  </a:moveTo>
                  <a:lnTo>
                    <a:pt x="685" y="20"/>
                  </a:lnTo>
                  <a:cubicBezTo>
                    <a:pt x="455" y="718"/>
                    <a:pt x="227" y="1420"/>
                    <a:pt x="0" y="2126"/>
                  </a:cubicBezTo>
                  <a:lnTo>
                    <a:pt x="21" y="2093"/>
                  </a:lnTo>
                  <a:cubicBezTo>
                    <a:pt x="247" y="1392"/>
                    <a:pt x="474" y="695"/>
                    <a:pt x="701"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6"/>
            <p:cNvSpPr/>
            <p:nvPr/>
          </p:nvSpPr>
          <p:spPr>
            <a:xfrm>
              <a:off x="-6496156" y="-316736"/>
              <a:ext cx="110329" cy="288376"/>
            </a:xfrm>
            <a:custGeom>
              <a:avLst/>
              <a:gdLst/>
              <a:ahLst/>
              <a:cxnLst/>
              <a:rect l="l" t="t" r="r" b="b"/>
              <a:pathLst>
                <a:path w="479" h="1252" extrusionOk="0">
                  <a:moveTo>
                    <a:pt x="472" y="1"/>
                  </a:moveTo>
                  <a:cubicBezTo>
                    <a:pt x="309" y="416"/>
                    <a:pt x="152" y="832"/>
                    <a:pt x="0" y="1252"/>
                  </a:cubicBezTo>
                  <a:lnTo>
                    <a:pt x="25" y="1213"/>
                  </a:lnTo>
                  <a:cubicBezTo>
                    <a:pt x="171" y="811"/>
                    <a:pt x="322" y="410"/>
                    <a:pt x="479" y="11"/>
                  </a:cubicBezTo>
                  <a:lnTo>
                    <a:pt x="472"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6"/>
            <p:cNvSpPr/>
            <p:nvPr/>
          </p:nvSpPr>
          <p:spPr>
            <a:xfrm>
              <a:off x="-7126578" y="2181687"/>
              <a:ext cx="104801" cy="841405"/>
            </a:xfrm>
            <a:custGeom>
              <a:avLst/>
              <a:gdLst/>
              <a:ahLst/>
              <a:cxnLst/>
              <a:rect l="l" t="t" r="r" b="b"/>
              <a:pathLst>
                <a:path w="455" h="3653" extrusionOk="0">
                  <a:moveTo>
                    <a:pt x="455" y="0"/>
                  </a:moveTo>
                  <a:lnTo>
                    <a:pt x="455" y="0"/>
                  </a:lnTo>
                  <a:cubicBezTo>
                    <a:pt x="451" y="11"/>
                    <a:pt x="449" y="23"/>
                    <a:pt x="447" y="33"/>
                  </a:cubicBezTo>
                  <a:cubicBezTo>
                    <a:pt x="435" y="84"/>
                    <a:pt x="423" y="135"/>
                    <a:pt x="411" y="186"/>
                  </a:cubicBezTo>
                  <a:cubicBezTo>
                    <a:pt x="243" y="933"/>
                    <a:pt x="128" y="1642"/>
                    <a:pt x="64" y="2318"/>
                  </a:cubicBezTo>
                  <a:cubicBezTo>
                    <a:pt x="21" y="2761"/>
                    <a:pt x="1" y="3207"/>
                    <a:pt x="6" y="3653"/>
                  </a:cubicBezTo>
                  <a:lnTo>
                    <a:pt x="15" y="3653"/>
                  </a:lnTo>
                  <a:cubicBezTo>
                    <a:pt x="11" y="3208"/>
                    <a:pt x="31" y="2764"/>
                    <a:pt x="74" y="2320"/>
                  </a:cubicBezTo>
                  <a:cubicBezTo>
                    <a:pt x="145" y="1572"/>
                    <a:pt x="276" y="828"/>
                    <a:pt x="445" y="90"/>
                  </a:cubicBezTo>
                  <a:lnTo>
                    <a:pt x="451" y="38"/>
                  </a:lnTo>
                  <a:lnTo>
                    <a:pt x="455"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6"/>
            <p:cNvSpPr/>
            <p:nvPr/>
          </p:nvSpPr>
          <p:spPr>
            <a:xfrm>
              <a:off x="-6353811" y="-264450"/>
              <a:ext cx="3225" cy="11056"/>
            </a:xfrm>
            <a:custGeom>
              <a:avLst/>
              <a:gdLst/>
              <a:ahLst/>
              <a:cxnLst/>
              <a:rect l="l" t="t" r="r" b="b"/>
              <a:pathLst>
                <a:path w="14" h="48" extrusionOk="0">
                  <a:moveTo>
                    <a:pt x="5" y="1"/>
                  </a:moveTo>
                  <a:cubicBezTo>
                    <a:pt x="4" y="16"/>
                    <a:pt x="2" y="32"/>
                    <a:pt x="1" y="48"/>
                  </a:cubicBezTo>
                  <a:lnTo>
                    <a:pt x="12" y="30"/>
                  </a:lnTo>
                  <a:cubicBezTo>
                    <a:pt x="14" y="24"/>
                    <a:pt x="14" y="19"/>
                    <a:pt x="14" y="14"/>
                  </a:cubicBezTo>
                  <a:lnTo>
                    <a:pt x="5"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6"/>
            <p:cNvSpPr/>
            <p:nvPr/>
          </p:nvSpPr>
          <p:spPr>
            <a:xfrm>
              <a:off x="-7588856" y="-2477261"/>
              <a:ext cx="1594131" cy="3959416"/>
            </a:xfrm>
            <a:custGeom>
              <a:avLst/>
              <a:gdLst/>
              <a:ahLst/>
              <a:cxnLst/>
              <a:rect l="l" t="t" r="r" b="b"/>
              <a:pathLst>
                <a:path w="6921" h="17190" extrusionOk="0">
                  <a:moveTo>
                    <a:pt x="6921" y="0"/>
                  </a:moveTo>
                  <a:lnTo>
                    <a:pt x="6833" y="140"/>
                  </a:lnTo>
                  <a:cubicBezTo>
                    <a:pt x="5021" y="3529"/>
                    <a:pt x="3442" y="7038"/>
                    <a:pt x="2110" y="10642"/>
                  </a:cubicBezTo>
                  <a:cubicBezTo>
                    <a:pt x="1332" y="12747"/>
                    <a:pt x="638" y="14890"/>
                    <a:pt x="30" y="17055"/>
                  </a:cubicBezTo>
                  <a:cubicBezTo>
                    <a:pt x="19" y="17099"/>
                    <a:pt x="10" y="17145"/>
                    <a:pt x="1" y="17190"/>
                  </a:cubicBezTo>
                  <a:cubicBezTo>
                    <a:pt x="1663" y="11221"/>
                    <a:pt x="3983" y="5455"/>
                    <a:pt x="692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6"/>
            <p:cNvSpPr/>
            <p:nvPr/>
          </p:nvSpPr>
          <p:spPr>
            <a:xfrm>
              <a:off x="-7878154" y="2650645"/>
              <a:ext cx="1843" cy="5989"/>
            </a:xfrm>
            <a:custGeom>
              <a:avLst/>
              <a:gdLst/>
              <a:ahLst/>
              <a:cxnLst/>
              <a:rect l="l" t="t" r="r" b="b"/>
              <a:pathLst>
                <a:path w="8" h="26" extrusionOk="0">
                  <a:moveTo>
                    <a:pt x="1" y="1"/>
                  </a:moveTo>
                  <a:cubicBezTo>
                    <a:pt x="1" y="3"/>
                    <a:pt x="1" y="3"/>
                    <a:pt x="1" y="6"/>
                  </a:cubicBezTo>
                  <a:lnTo>
                    <a:pt x="7" y="26"/>
                  </a:lnTo>
                  <a:cubicBezTo>
                    <a:pt x="7" y="22"/>
                    <a:pt x="8" y="19"/>
                    <a:pt x="8" y="15"/>
                  </a:cubicBezTo>
                  <a:lnTo>
                    <a:pt x="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6"/>
            <p:cNvSpPr/>
            <p:nvPr/>
          </p:nvSpPr>
          <p:spPr>
            <a:xfrm>
              <a:off x="-7855581" y="-2479103"/>
              <a:ext cx="2005505" cy="5211042"/>
            </a:xfrm>
            <a:custGeom>
              <a:avLst/>
              <a:gdLst/>
              <a:ahLst/>
              <a:cxnLst/>
              <a:rect l="l" t="t" r="r" b="b"/>
              <a:pathLst>
                <a:path w="8707" h="22624" extrusionOk="0">
                  <a:moveTo>
                    <a:pt x="8698" y="0"/>
                  </a:moveTo>
                  <a:cubicBezTo>
                    <a:pt x="7908" y="1156"/>
                    <a:pt x="7183" y="2411"/>
                    <a:pt x="6496" y="3801"/>
                  </a:cubicBezTo>
                  <a:cubicBezTo>
                    <a:pt x="5687" y="5439"/>
                    <a:pt x="4951" y="7234"/>
                    <a:pt x="4247" y="9288"/>
                  </a:cubicBezTo>
                  <a:cubicBezTo>
                    <a:pt x="3382" y="11806"/>
                    <a:pt x="2666" y="14418"/>
                    <a:pt x="1972" y="16944"/>
                  </a:cubicBezTo>
                  <a:cubicBezTo>
                    <a:pt x="1638" y="18166"/>
                    <a:pt x="1291" y="19429"/>
                    <a:pt x="933" y="20664"/>
                  </a:cubicBezTo>
                  <a:cubicBezTo>
                    <a:pt x="718" y="21406"/>
                    <a:pt x="481" y="22114"/>
                    <a:pt x="0" y="22612"/>
                  </a:cubicBezTo>
                  <a:lnTo>
                    <a:pt x="3" y="22624"/>
                  </a:lnTo>
                  <a:cubicBezTo>
                    <a:pt x="488" y="22124"/>
                    <a:pt x="726" y="21414"/>
                    <a:pt x="942" y="20668"/>
                  </a:cubicBezTo>
                  <a:cubicBezTo>
                    <a:pt x="1301" y="19431"/>
                    <a:pt x="1648" y="18168"/>
                    <a:pt x="1982" y="16947"/>
                  </a:cubicBezTo>
                  <a:cubicBezTo>
                    <a:pt x="2675" y="14420"/>
                    <a:pt x="3392" y="11810"/>
                    <a:pt x="4256" y="9291"/>
                  </a:cubicBezTo>
                  <a:cubicBezTo>
                    <a:pt x="5549" y="5522"/>
                    <a:pt x="6980" y="2531"/>
                    <a:pt x="8707" y="5"/>
                  </a:cubicBezTo>
                  <a:lnTo>
                    <a:pt x="8698"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6"/>
            <p:cNvSpPr/>
            <p:nvPr/>
          </p:nvSpPr>
          <p:spPr>
            <a:xfrm>
              <a:off x="-6915593" y="-2588051"/>
              <a:ext cx="134284" cy="1626838"/>
            </a:xfrm>
            <a:custGeom>
              <a:avLst/>
              <a:gdLst/>
              <a:ahLst/>
              <a:cxnLst/>
              <a:rect l="l" t="t" r="r" b="b"/>
              <a:pathLst>
                <a:path w="583" h="7063" extrusionOk="0">
                  <a:moveTo>
                    <a:pt x="439" y="0"/>
                  </a:moveTo>
                  <a:lnTo>
                    <a:pt x="428" y="190"/>
                  </a:lnTo>
                  <a:lnTo>
                    <a:pt x="427" y="207"/>
                  </a:lnTo>
                  <a:lnTo>
                    <a:pt x="392" y="749"/>
                  </a:lnTo>
                  <a:lnTo>
                    <a:pt x="391" y="772"/>
                  </a:lnTo>
                  <a:lnTo>
                    <a:pt x="335" y="1688"/>
                  </a:lnTo>
                  <a:lnTo>
                    <a:pt x="334" y="1703"/>
                  </a:lnTo>
                  <a:lnTo>
                    <a:pt x="268" y="2767"/>
                  </a:lnTo>
                  <a:lnTo>
                    <a:pt x="267" y="2787"/>
                  </a:lnTo>
                  <a:lnTo>
                    <a:pt x="238" y="3225"/>
                  </a:lnTo>
                  <a:lnTo>
                    <a:pt x="209" y="3708"/>
                  </a:lnTo>
                  <a:lnTo>
                    <a:pt x="208" y="3726"/>
                  </a:lnTo>
                  <a:lnTo>
                    <a:pt x="176" y="4245"/>
                  </a:lnTo>
                  <a:lnTo>
                    <a:pt x="175" y="4267"/>
                  </a:lnTo>
                  <a:lnTo>
                    <a:pt x="148" y="4699"/>
                  </a:lnTo>
                  <a:lnTo>
                    <a:pt x="24" y="6691"/>
                  </a:lnTo>
                  <a:lnTo>
                    <a:pt x="23" y="6711"/>
                  </a:lnTo>
                  <a:lnTo>
                    <a:pt x="13" y="6872"/>
                  </a:lnTo>
                  <a:lnTo>
                    <a:pt x="11" y="6895"/>
                  </a:lnTo>
                  <a:lnTo>
                    <a:pt x="1" y="7063"/>
                  </a:lnTo>
                  <a:lnTo>
                    <a:pt x="428" y="6235"/>
                  </a:lnTo>
                  <a:lnTo>
                    <a:pt x="428" y="6235"/>
                  </a:lnTo>
                  <a:lnTo>
                    <a:pt x="155" y="6674"/>
                  </a:lnTo>
                  <a:lnTo>
                    <a:pt x="158" y="6628"/>
                  </a:lnTo>
                  <a:lnTo>
                    <a:pt x="160" y="6604"/>
                  </a:lnTo>
                  <a:lnTo>
                    <a:pt x="167" y="6501"/>
                  </a:lnTo>
                  <a:lnTo>
                    <a:pt x="168" y="6482"/>
                  </a:lnTo>
                  <a:lnTo>
                    <a:pt x="281" y="4723"/>
                  </a:lnTo>
                  <a:lnTo>
                    <a:pt x="327" y="4010"/>
                  </a:lnTo>
                  <a:lnTo>
                    <a:pt x="328" y="4007"/>
                  </a:lnTo>
                  <a:lnTo>
                    <a:pt x="329" y="3989"/>
                  </a:lnTo>
                  <a:lnTo>
                    <a:pt x="357" y="3541"/>
                  </a:lnTo>
                  <a:lnTo>
                    <a:pt x="358" y="3523"/>
                  </a:lnTo>
                  <a:lnTo>
                    <a:pt x="377" y="3245"/>
                  </a:lnTo>
                  <a:lnTo>
                    <a:pt x="422" y="2542"/>
                  </a:lnTo>
                  <a:lnTo>
                    <a:pt x="423" y="2520"/>
                  </a:lnTo>
                  <a:lnTo>
                    <a:pt x="490" y="1497"/>
                  </a:lnTo>
                  <a:lnTo>
                    <a:pt x="490" y="1482"/>
                  </a:lnTo>
                  <a:lnTo>
                    <a:pt x="556" y="477"/>
                  </a:lnTo>
                  <a:lnTo>
                    <a:pt x="557" y="454"/>
                  </a:lnTo>
                  <a:lnTo>
                    <a:pt x="583" y="44"/>
                  </a:lnTo>
                  <a:lnTo>
                    <a:pt x="565" y="38"/>
                  </a:lnTo>
                  <a:lnTo>
                    <a:pt x="555" y="36"/>
                  </a:lnTo>
                  <a:lnTo>
                    <a:pt x="439" y="0"/>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6"/>
            <p:cNvSpPr/>
            <p:nvPr/>
          </p:nvSpPr>
          <p:spPr>
            <a:xfrm>
              <a:off x="-6833594" y="-2462750"/>
              <a:ext cx="1051929" cy="2618420"/>
            </a:xfrm>
            <a:custGeom>
              <a:avLst/>
              <a:gdLst/>
              <a:ahLst/>
              <a:cxnLst/>
              <a:rect l="l" t="t" r="r" b="b"/>
              <a:pathLst>
                <a:path w="4567" h="11368" extrusionOk="0">
                  <a:moveTo>
                    <a:pt x="4380" y="1"/>
                  </a:moveTo>
                  <a:lnTo>
                    <a:pt x="3603" y="1472"/>
                  </a:lnTo>
                  <a:lnTo>
                    <a:pt x="2392" y="3764"/>
                  </a:lnTo>
                  <a:lnTo>
                    <a:pt x="1321" y="5790"/>
                  </a:lnTo>
                  <a:lnTo>
                    <a:pt x="499" y="7347"/>
                  </a:lnTo>
                  <a:lnTo>
                    <a:pt x="459" y="7422"/>
                  </a:lnTo>
                  <a:lnTo>
                    <a:pt x="146" y="8014"/>
                  </a:lnTo>
                  <a:lnTo>
                    <a:pt x="133" y="8298"/>
                  </a:lnTo>
                  <a:lnTo>
                    <a:pt x="132" y="8332"/>
                  </a:lnTo>
                  <a:lnTo>
                    <a:pt x="127" y="8432"/>
                  </a:lnTo>
                  <a:lnTo>
                    <a:pt x="65" y="9893"/>
                  </a:lnTo>
                  <a:lnTo>
                    <a:pt x="29" y="10690"/>
                  </a:lnTo>
                  <a:lnTo>
                    <a:pt x="21" y="10880"/>
                  </a:lnTo>
                  <a:lnTo>
                    <a:pt x="20" y="10913"/>
                  </a:lnTo>
                  <a:lnTo>
                    <a:pt x="0" y="11367"/>
                  </a:lnTo>
                  <a:lnTo>
                    <a:pt x="51" y="10830"/>
                  </a:lnTo>
                  <a:lnTo>
                    <a:pt x="54" y="10792"/>
                  </a:lnTo>
                  <a:lnTo>
                    <a:pt x="62" y="10704"/>
                  </a:lnTo>
                  <a:lnTo>
                    <a:pt x="141" y="9850"/>
                  </a:lnTo>
                  <a:lnTo>
                    <a:pt x="141" y="9849"/>
                  </a:lnTo>
                  <a:lnTo>
                    <a:pt x="288" y="8271"/>
                  </a:lnTo>
                  <a:lnTo>
                    <a:pt x="308" y="8055"/>
                  </a:lnTo>
                  <a:lnTo>
                    <a:pt x="1520" y="5795"/>
                  </a:lnTo>
                  <a:lnTo>
                    <a:pt x="2729" y="3537"/>
                  </a:lnTo>
                  <a:lnTo>
                    <a:pt x="3823" y="1498"/>
                  </a:lnTo>
                  <a:lnTo>
                    <a:pt x="4020" y="1129"/>
                  </a:lnTo>
                  <a:lnTo>
                    <a:pt x="4092" y="996"/>
                  </a:lnTo>
                  <a:lnTo>
                    <a:pt x="4566" y="111"/>
                  </a:lnTo>
                  <a:lnTo>
                    <a:pt x="4513" y="80"/>
                  </a:lnTo>
                  <a:lnTo>
                    <a:pt x="4505" y="75"/>
                  </a:lnTo>
                  <a:lnTo>
                    <a:pt x="4380"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6"/>
            <p:cNvSpPr/>
            <p:nvPr/>
          </p:nvSpPr>
          <p:spPr>
            <a:xfrm>
              <a:off x="-7185543" y="565440"/>
              <a:ext cx="314174" cy="2458108"/>
            </a:xfrm>
            <a:custGeom>
              <a:avLst/>
              <a:gdLst/>
              <a:ahLst/>
              <a:cxnLst/>
              <a:rect l="l" t="t" r="r" b="b"/>
              <a:pathLst>
                <a:path w="1364" h="10672" extrusionOk="0">
                  <a:moveTo>
                    <a:pt x="1363" y="1"/>
                  </a:moveTo>
                  <a:lnTo>
                    <a:pt x="1236" y="991"/>
                  </a:lnTo>
                  <a:lnTo>
                    <a:pt x="1168" y="1522"/>
                  </a:lnTo>
                  <a:lnTo>
                    <a:pt x="1161" y="1580"/>
                  </a:lnTo>
                  <a:lnTo>
                    <a:pt x="882" y="3759"/>
                  </a:lnTo>
                  <a:lnTo>
                    <a:pt x="621" y="5806"/>
                  </a:lnTo>
                  <a:lnTo>
                    <a:pt x="608" y="5907"/>
                  </a:lnTo>
                  <a:lnTo>
                    <a:pt x="494" y="6796"/>
                  </a:lnTo>
                  <a:lnTo>
                    <a:pt x="175" y="9304"/>
                  </a:lnTo>
                  <a:lnTo>
                    <a:pt x="1" y="10663"/>
                  </a:lnTo>
                  <a:lnTo>
                    <a:pt x="260" y="10670"/>
                  </a:lnTo>
                  <a:lnTo>
                    <a:pt x="271" y="10670"/>
                  </a:lnTo>
                  <a:lnTo>
                    <a:pt x="370" y="10672"/>
                  </a:lnTo>
                  <a:lnTo>
                    <a:pt x="489" y="9401"/>
                  </a:lnTo>
                  <a:lnTo>
                    <a:pt x="701" y="7108"/>
                  </a:lnTo>
                  <a:lnTo>
                    <a:pt x="701" y="7107"/>
                  </a:lnTo>
                  <a:lnTo>
                    <a:pt x="706" y="7055"/>
                  </a:lnTo>
                  <a:lnTo>
                    <a:pt x="711" y="7017"/>
                  </a:lnTo>
                  <a:lnTo>
                    <a:pt x="949" y="4442"/>
                  </a:lnTo>
                  <a:lnTo>
                    <a:pt x="955" y="4375"/>
                  </a:lnTo>
                  <a:lnTo>
                    <a:pt x="1011" y="3789"/>
                  </a:lnTo>
                  <a:lnTo>
                    <a:pt x="1240" y="1326"/>
                  </a:lnTo>
                  <a:lnTo>
                    <a:pt x="1243" y="1279"/>
                  </a:lnTo>
                  <a:lnTo>
                    <a:pt x="1274" y="960"/>
                  </a:lnTo>
                  <a:lnTo>
                    <a:pt x="1363"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6"/>
            <p:cNvSpPr/>
            <p:nvPr/>
          </p:nvSpPr>
          <p:spPr>
            <a:xfrm>
              <a:off x="-7517913" y="2213012"/>
              <a:ext cx="3029103" cy="908431"/>
            </a:xfrm>
            <a:custGeom>
              <a:avLst/>
              <a:gdLst/>
              <a:ahLst/>
              <a:cxnLst/>
              <a:rect l="l" t="t" r="r" b="b"/>
              <a:pathLst>
                <a:path w="13151" h="3944" extrusionOk="0">
                  <a:moveTo>
                    <a:pt x="13151" y="3913"/>
                  </a:moveTo>
                  <a:cubicBezTo>
                    <a:pt x="13151" y="3915"/>
                    <a:pt x="13151" y="3918"/>
                    <a:pt x="13151" y="3919"/>
                  </a:cubicBezTo>
                  <a:lnTo>
                    <a:pt x="13151" y="3942"/>
                  </a:lnTo>
                  <a:lnTo>
                    <a:pt x="6707" y="3944"/>
                  </a:lnTo>
                  <a:cubicBezTo>
                    <a:pt x="6706" y="3935"/>
                    <a:pt x="6705" y="3927"/>
                    <a:pt x="6703" y="3919"/>
                  </a:cubicBezTo>
                  <a:lnTo>
                    <a:pt x="1" y="3919"/>
                  </a:lnTo>
                  <a:lnTo>
                    <a:pt x="1" y="495"/>
                  </a:lnTo>
                  <a:cubicBezTo>
                    <a:pt x="330" y="272"/>
                    <a:pt x="702" y="122"/>
                    <a:pt x="1092" y="51"/>
                  </a:cubicBezTo>
                  <a:cubicBezTo>
                    <a:pt x="1105" y="48"/>
                    <a:pt x="1118" y="45"/>
                    <a:pt x="1132" y="43"/>
                  </a:cubicBezTo>
                  <a:cubicBezTo>
                    <a:pt x="1327" y="11"/>
                    <a:pt x="1526" y="1"/>
                    <a:pt x="1723" y="11"/>
                  </a:cubicBezTo>
                  <a:cubicBezTo>
                    <a:pt x="2291" y="38"/>
                    <a:pt x="2852" y="235"/>
                    <a:pt x="3307" y="575"/>
                  </a:cubicBezTo>
                  <a:cubicBezTo>
                    <a:pt x="3401" y="645"/>
                    <a:pt x="3492" y="722"/>
                    <a:pt x="3580" y="799"/>
                  </a:cubicBezTo>
                  <a:cubicBezTo>
                    <a:pt x="3719" y="921"/>
                    <a:pt x="3853" y="1050"/>
                    <a:pt x="3991" y="1168"/>
                  </a:cubicBezTo>
                  <a:cubicBezTo>
                    <a:pt x="4241" y="1385"/>
                    <a:pt x="4502" y="1574"/>
                    <a:pt x="4818" y="1654"/>
                  </a:cubicBezTo>
                  <a:cubicBezTo>
                    <a:pt x="5119" y="1730"/>
                    <a:pt x="5420" y="1696"/>
                    <a:pt x="5723" y="1627"/>
                  </a:cubicBezTo>
                  <a:cubicBezTo>
                    <a:pt x="6189" y="1521"/>
                    <a:pt x="6660" y="1329"/>
                    <a:pt x="7138" y="1327"/>
                  </a:cubicBezTo>
                  <a:cubicBezTo>
                    <a:pt x="7731" y="1325"/>
                    <a:pt x="8318" y="1634"/>
                    <a:pt x="8648" y="2127"/>
                  </a:cubicBezTo>
                  <a:cubicBezTo>
                    <a:pt x="8724" y="2240"/>
                    <a:pt x="8789" y="2364"/>
                    <a:pt x="8860" y="2483"/>
                  </a:cubicBezTo>
                  <a:cubicBezTo>
                    <a:pt x="8942" y="2622"/>
                    <a:pt x="9032" y="2752"/>
                    <a:pt x="9152" y="2849"/>
                  </a:cubicBezTo>
                  <a:cubicBezTo>
                    <a:pt x="9161" y="2857"/>
                    <a:pt x="9170" y="2864"/>
                    <a:pt x="9181" y="2871"/>
                  </a:cubicBezTo>
                  <a:cubicBezTo>
                    <a:pt x="9212" y="2895"/>
                    <a:pt x="9244" y="2915"/>
                    <a:pt x="9279" y="2932"/>
                  </a:cubicBezTo>
                  <a:cubicBezTo>
                    <a:pt x="9454" y="3022"/>
                    <a:pt x="9642" y="3024"/>
                    <a:pt x="9834" y="2984"/>
                  </a:cubicBezTo>
                  <a:cubicBezTo>
                    <a:pt x="9843" y="2983"/>
                    <a:pt x="9854" y="2980"/>
                    <a:pt x="9864" y="2978"/>
                  </a:cubicBezTo>
                  <a:cubicBezTo>
                    <a:pt x="9930" y="2963"/>
                    <a:pt x="9996" y="2944"/>
                    <a:pt x="10061" y="2922"/>
                  </a:cubicBezTo>
                  <a:cubicBezTo>
                    <a:pt x="10072" y="2918"/>
                    <a:pt x="10084" y="2913"/>
                    <a:pt x="10097" y="2910"/>
                  </a:cubicBezTo>
                  <a:cubicBezTo>
                    <a:pt x="10235" y="2860"/>
                    <a:pt x="10372" y="2801"/>
                    <a:pt x="10506" y="2746"/>
                  </a:cubicBezTo>
                  <a:cubicBezTo>
                    <a:pt x="10518" y="2742"/>
                    <a:pt x="10530" y="2737"/>
                    <a:pt x="10541" y="2731"/>
                  </a:cubicBezTo>
                  <a:lnTo>
                    <a:pt x="10574" y="2718"/>
                  </a:lnTo>
                  <a:cubicBezTo>
                    <a:pt x="10653" y="2688"/>
                    <a:pt x="10734" y="2659"/>
                    <a:pt x="10817" y="2635"/>
                  </a:cubicBezTo>
                  <a:cubicBezTo>
                    <a:pt x="10828" y="2631"/>
                    <a:pt x="10839" y="2628"/>
                    <a:pt x="10851" y="2624"/>
                  </a:cubicBezTo>
                  <a:cubicBezTo>
                    <a:pt x="11005" y="2581"/>
                    <a:pt x="11162" y="2550"/>
                    <a:pt x="11322" y="2535"/>
                  </a:cubicBezTo>
                  <a:cubicBezTo>
                    <a:pt x="11334" y="2534"/>
                    <a:pt x="11346" y="2532"/>
                    <a:pt x="11358" y="2531"/>
                  </a:cubicBezTo>
                  <a:lnTo>
                    <a:pt x="11358" y="2531"/>
                  </a:lnTo>
                  <a:cubicBezTo>
                    <a:pt x="11523" y="2517"/>
                    <a:pt x="11689" y="2523"/>
                    <a:pt x="11854" y="2548"/>
                  </a:cubicBezTo>
                  <a:lnTo>
                    <a:pt x="11884" y="2552"/>
                  </a:lnTo>
                  <a:cubicBezTo>
                    <a:pt x="11949" y="2563"/>
                    <a:pt x="12014" y="2577"/>
                    <a:pt x="12076" y="2596"/>
                  </a:cubicBezTo>
                  <a:cubicBezTo>
                    <a:pt x="12087" y="2598"/>
                    <a:pt x="12096" y="2602"/>
                    <a:pt x="12105" y="2604"/>
                  </a:cubicBezTo>
                  <a:cubicBezTo>
                    <a:pt x="12133" y="2612"/>
                    <a:pt x="12158" y="2621"/>
                    <a:pt x="12184" y="2630"/>
                  </a:cubicBezTo>
                  <a:cubicBezTo>
                    <a:pt x="12194" y="2634"/>
                    <a:pt x="12202" y="2637"/>
                    <a:pt x="12211" y="2641"/>
                  </a:cubicBezTo>
                  <a:cubicBezTo>
                    <a:pt x="12217" y="2642"/>
                    <a:pt x="12223" y="2645"/>
                    <a:pt x="12229" y="2648"/>
                  </a:cubicBezTo>
                  <a:cubicBezTo>
                    <a:pt x="12275" y="2665"/>
                    <a:pt x="12319" y="2685"/>
                    <a:pt x="12363" y="2708"/>
                  </a:cubicBezTo>
                  <a:cubicBezTo>
                    <a:pt x="12371" y="2711"/>
                    <a:pt x="12379" y="2716"/>
                    <a:pt x="12388" y="2721"/>
                  </a:cubicBezTo>
                  <a:cubicBezTo>
                    <a:pt x="12421" y="2738"/>
                    <a:pt x="12454" y="2757"/>
                    <a:pt x="12485" y="2777"/>
                  </a:cubicBezTo>
                  <a:cubicBezTo>
                    <a:pt x="12492" y="2782"/>
                    <a:pt x="12499" y="2786"/>
                    <a:pt x="12506" y="2791"/>
                  </a:cubicBezTo>
                  <a:cubicBezTo>
                    <a:pt x="12541" y="2813"/>
                    <a:pt x="12573" y="2837"/>
                    <a:pt x="12605" y="2862"/>
                  </a:cubicBezTo>
                  <a:cubicBezTo>
                    <a:pt x="12611" y="2866"/>
                    <a:pt x="12618" y="2871"/>
                    <a:pt x="12624" y="2877"/>
                  </a:cubicBezTo>
                  <a:cubicBezTo>
                    <a:pt x="12664" y="2909"/>
                    <a:pt x="12702" y="2943"/>
                    <a:pt x="12738" y="2978"/>
                  </a:cubicBezTo>
                  <a:cubicBezTo>
                    <a:pt x="12744" y="2984"/>
                    <a:pt x="12750" y="2990"/>
                    <a:pt x="12756" y="2995"/>
                  </a:cubicBezTo>
                  <a:cubicBezTo>
                    <a:pt x="12772" y="3012"/>
                    <a:pt x="12789" y="3029"/>
                    <a:pt x="12804" y="3046"/>
                  </a:cubicBezTo>
                  <a:lnTo>
                    <a:pt x="12819" y="3064"/>
                  </a:lnTo>
                  <a:cubicBezTo>
                    <a:pt x="12840" y="3087"/>
                    <a:pt x="12860" y="3112"/>
                    <a:pt x="12880" y="3138"/>
                  </a:cubicBezTo>
                  <a:cubicBezTo>
                    <a:pt x="12884" y="3143"/>
                    <a:pt x="12886" y="3146"/>
                    <a:pt x="12890" y="3151"/>
                  </a:cubicBezTo>
                  <a:cubicBezTo>
                    <a:pt x="12892" y="3154"/>
                    <a:pt x="12899" y="3164"/>
                    <a:pt x="12904" y="3170"/>
                  </a:cubicBezTo>
                  <a:cubicBezTo>
                    <a:pt x="12931" y="3206"/>
                    <a:pt x="12956" y="3243"/>
                    <a:pt x="12978" y="3281"/>
                  </a:cubicBezTo>
                  <a:cubicBezTo>
                    <a:pt x="12983" y="3289"/>
                    <a:pt x="12986" y="3297"/>
                    <a:pt x="12991" y="3303"/>
                  </a:cubicBezTo>
                  <a:cubicBezTo>
                    <a:pt x="12994" y="3310"/>
                    <a:pt x="12999" y="3318"/>
                    <a:pt x="13003" y="3325"/>
                  </a:cubicBezTo>
                  <a:cubicBezTo>
                    <a:pt x="13050" y="3411"/>
                    <a:pt x="13086" y="3501"/>
                    <a:pt x="13111" y="3594"/>
                  </a:cubicBezTo>
                  <a:cubicBezTo>
                    <a:pt x="13114" y="3605"/>
                    <a:pt x="13117" y="3617"/>
                    <a:pt x="13119" y="3627"/>
                  </a:cubicBezTo>
                  <a:cubicBezTo>
                    <a:pt x="13136" y="3688"/>
                    <a:pt x="13145" y="3752"/>
                    <a:pt x="13148" y="3814"/>
                  </a:cubicBezTo>
                  <a:cubicBezTo>
                    <a:pt x="13150" y="3826"/>
                    <a:pt x="13151" y="3838"/>
                    <a:pt x="13151" y="3849"/>
                  </a:cubicBezTo>
                  <a:cubicBezTo>
                    <a:pt x="13151" y="3871"/>
                    <a:pt x="13151" y="3892"/>
                    <a:pt x="13151" y="391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6"/>
            <p:cNvSpPr/>
            <p:nvPr/>
          </p:nvSpPr>
          <p:spPr>
            <a:xfrm>
              <a:off x="-3633349" y="2055465"/>
              <a:ext cx="3006069" cy="1056996"/>
            </a:xfrm>
            <a:custGeom>
              <a:avLst/>
              <a:gdLst/>
              <a:ahLst/>
              <a:cxnLst/>
              <a:rect l="l" t="t" r="r" b="b"/>
              <a:pathLst>
                <a:path w="13051" h="4589" extrusionOk="0">
                  <a:moveTo>
                    <a:pt x="13051" y="1190"/>
                  </a:moveTo>
                  <a:lnTo>
                    <a:pt x="13051" y="4589"/>
                  </a:lnTo>
                  <a:lnTo>
                    <a:pt x="11009" y="4586"/>
                  </a:lnTo>
                  <a:lnTo>
                    <a:pt x="1" y="4573"/>
                  </a:lnTo>
                  <a:cubicBezTo>
                    <a:pt x="21" y="4192"/>
                    <a:pt x="406" y="3940"/>
                    <a:pt x="772" y="3831"/>
                  </a:cubicBezTo>
                  <a:cubicBezTo>
                    <a:pt x="1138" y="3724"/>
                    <a:pt x="1541" y="3689"/>
                    <a:pt x="1843" y="3457"/>
                  </a:cubicBezTo>
                  <a:cubicBezTo>
                    <a:pt x="2165" y="3211"/>
                    <a:pt x="2302" y="2797"/>
                    <a:pt x="2549" y="2474"/>
                  </a:cubicBezTo>
                  <a:cubicBezTo>
                    <a:pt x="2966" y="1931"/>
                    <a:pt x="3733" y="1688"/>
                    <a:pt x="4385" y="1890"/>
                  </a:cubicBezTo>
                  <a:cubicBezTo>
                    <a:pt x="4824" y="2026"/>
                    <a:pt x="5224" y="2342"/>
                    <a:pt x="5680" y="2313"/>
                  </a:cubicBezTo>
                  <a:cubicBezTo>
                    <a:pt x="6087" y="2287"/>
                    <a:pt x="6425" y="1991"/>
                    <a:pt x="6686" y="1679"/>
                  </a:cubicBezTo>
                  <a:cubicBezTo>
                    <a:pt x="6948" y="1367"/>
                    <a:pt x="7177" y="1014"/>
                    <a:pt x="7520" y="794"/>
                  </a:cubicBezTo>
                  <a:cubicBezTo>
                    <a:pt x="7903" y="554"/>
                    <a:pt x="8377" y="508"/>
                    <a:pt x="8799" y="669"/>
                  </a:cubicBezTo>
                  <a:cubicBezTo>
                    <a:pt x="9029" y="760"/>
                    <a:pt x="9250" y="913"/>
                    <a:pt x="9496" y="895"/>
                  </a:cubicBezTo>
                  <a:cubicBezTo>
                    <a:pt x="9682" y="880"/>
                    <a:pt x="9836" y="774"/>
                    <a:pt x="9984" y="652"/>
                  </a:cubicBezTo>
                  <a:cubicBezTo>
                    <a:pt x="10070" y="581"/>
                    <a:pt x="10154" y="506"/>
                    <a:pt x="10242" y="441"/>
                  </a:cubicBezTo>
                  <a:cubicBezTo>
                    <a:pt x="10839" y="0"/>
                    <a:pt x="11709" y="63"/>
                    <a:pt x="12331" y="468"/>
                  </a:cubicBezTo>
                  <a:cubicBezTo>
                    <a:pt x="12341" y="473"/>
                    <a:pt x="12350" y="480"/>
                    <a:pt x="12359" y="486"/>
                  </a:cubicBezTo>
                  <a:cubicBezTo>
                    <a:pt x="12371" y="494"/>
                    <a:pt x="12384" y="502"/>
                    <a:pt x="12397" y="512"/>
                  </a:cubicBezTo>
                  <a:cubicBezTo>
                    <a:pt x="12492" y="579"/>
                    <a:pt x="12583" y="653"/>
                    <a:pt x="12667" y="734"/>
                  </a:cubicBezTo>
                  <a:cubicBezTo>
                    <a:pt x="12680" y="747"/>
                    <a:pt x="12694" y="760"/>
                    <a:pt x="12709" y="774"/>
                  </a:cubicBezTo>
                  <a:cubicBezTo>
                    <a:pt x="12836" y="901"/>
                    <a:pt x="12951" y="1041"/>
                    <a:pt x="13051" y="119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6"/>
            <p:cNvSpPr/>
            <p:nvPr/>
          </p:nvSpPr>
          <p:spPr>
            <a:xfrm>
              <a:off x="-3633349" y="2055465"/>
              <a:ext cx="3006069" cy="1056996"/>
            </a:xfrm>
            <a:custGeom>
              <a:avLst/>
              <a:gdLst/>
              <a:ahLst/>
              <a:cxnLst/>
              <a:rect l="l" t="t" r="r" b="b"/>
              <a:pathLst>
                <a:path w="13051" h="4589" extrusionOk="0">
                  <a:moveTo>
                    <a:pt x="13051" y="1190"/>
                  </a:moveTo>
                  <a:lnTo>
                    <a:pt x="13051" y="4589"/>
                  </a:lnTo>
                  <a:lnTo>
                    <a:pt x="11009" y="4586"/>
                  </a:lnTo>
                  <a:lnTo>
                    <a:pt x="1" y="4573"/>
                  </a:lnTo>
                  <a:cubicBezTo>
                    <a:pt x="21" y="4192"/>
                    <a:pt x="406" y="3940"/>
                    <a:pt x="772" y="3831"/>
                  </a:cubicBezTo>
                  <a:cubicBezTo>
                    <a:pt x="1138" y="3724"/>
                    <a:pt x="1541" y="3689"/>
                    <a:pt x="1843" y="3457"/>
                  </a:cubicBezTo>
                  <a:cubicBezTo>
                    <a:pt x="2165" y="3211"/>
                    <a:pt x="2302" y="2797"/>
                    <a:pt x="2549" y="2474"/>
                  </a:cubicBezTo>
                  <a:cubicBezTo>
                    <a:pt x="2966" y="1931"/>
                    <a:pt x="3733" y="1688"/>
                    <a:pt x="4385" y="1890"/>
                  </a:cubicBezTo>
                  <a:cubicBezTo>
                    <a:pt x="4824" y="2026"/>
                    <a:pt x="5224" y="2342"/>
                    <a:pt x="5680" y="2313"/>
                  </a:cubicBezTo>
                  <a:cubicBezTo>
                    <a:pt x="6087" y="2287"/>
                    <a:pt x="6425" y="1991"/>
                    <a:pt x="6686" y="1679"/>
                  </a:cubicBezTo>
                  <a:cubicBezTo>
                    <a:pt x="6948" y="1367"/>
                    <a:pt x="7177" y="1014"/>
                    <a:pt x="7520" y="794"/>
                  </a:cubicBezTo>
                  <a:cubicBezTo>
                    <a:pt x="7903" y="554"/>
                    <a:pt x="8377" y="508"/>
                    <a:pt x="8799" y="669"/>
                  </a:cubicBezTo>
                  <a:cubicBezTo>
                    <a:pt x="9029" y="760"/>
                    <a:pt x="9250" y="913"/>
                    <a:pt x="9496" y="895"/>
                  </a:cubicBezTo>
                  <a:cubicBezTo>
                    <a:pt x="9682" y="880"/>
                    <a:pt x="9836" y="774"/>
                    <a:pt x="9984" y="652"/>
                  </a:cubicBezTo>
                  <a:cubicBezTo>
                    <a:pt x="10070" y="581"/>
                    <a:pt x="10154" y="506"/>
                    <a:pt x="10242" y="441"/>
                  </a:cubicBezTo>
                  <a:cubicBezTo>
                    <a:pt x="10839" y="0"/>
                    <a:pt x="11709" y="63"/>
                    <a:pt x="12331" y="468"/>
                  </a:cubicBezTo>
                  <a:cubicBezTo>
                    <a:pt x="12341" y="473"/>
                    <a:pt x="12350" y="480"/>
                    <a:pt x="12359" y="486"/>
                  </a:cubicBezTo>
                  <a:cubicBezTo>
                    <a:pt x="12371" y="494"/>
                    <a:pt x="12384" y="502"/>
                    <a:pt x="12397" y="512"/>
                  </a:cubicBezTo>
                  <a:cubicBezTo>
                    <a:pt x="12492" y="579"/>
                    <a:pt x="12583" y="653"/>
                    <a:pt x="12667" y="734"/>
                  </a:cubicBezTo>
                  <a:cubicBezTo>
                    <a:pt x="12680" y="747"/>
                    <a:pt x="12694" y="760"/>
                    <a:pt x="12709" y="774"/>
                  </a:cubicBezTo>
                  <a:cubicBezTo>
                    <a:pt x="12836" y="901"/>
                    <a:pt x="12951" y="1041"/>
                    <a:pt x="13051" y="1190"/>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6"/>
            <p:cNvSpPr/>
            <p:nvPr/>
          </p:nvSpPr>
          <p:spPr>
            <a:xfrm>
              <a:off x="-1452788" y="1347881"/>
              <a:ext cx="825512" cy="1764577"/>
            </a:xfrm>
            <a:custGeom>
              <a:avLst/>
              <a:gdLst/>
              <a:ahLst/>
              <a:cxnLst/>
              <a:rect l="l" t="t" r="r" b="b"/>
              <a:pathLst>
                <a:path w="3584" h="7661" extrusionOk="0">
                  <a:moveTo>
                    <a:pt x="2385" y="1"/>
                  </a:moveTo>
                  <a:cubicBezTo>
                    <a:pt x="2352" y="1"/>
                    <a:pt x="2318" y="4"/>
                    <a:pt x="2284" y="11"/>
                  </a:cubicBezTo>
                  <a:cubicBezTo>
                    <a:pt x="2114" y="48"/>
                    <a:pt x="1975" y="178"/>
                    <a:pt x="1890" y="330"/>
                  </a:cubicBezTo>
                  <a:cubicBezTo>
                    <a:pt x="1807" y="483"/>
                    <a:pt x="1772" y="657"/>
                    <a:pt x="1746" y="829"/>
                  </a:cubicBezTo>
                  <a:cubicBezTo>
                    <a:pt x="1628" y="1615"/>
                    <a:pt x="1649" y="2451"/>
                    <a:pt x="1900" y="3208"/>
                  </a:cubicBezTo>
                  <a:cubicBezTo>
                    <a:pt x="1735" y="3055"/>
                    <a:pt x="1618" y="2862"/>
                    <a:pt x="1484" y="2682"/>
                  </a:cubicBezTo>
                  <a:cubicBezTo>
                    <a:pt x="1350" y="2502"/>
                    <a:pt x="1191" y="2328"/>
                    <a:pt x="981" y="2248"/>
                  </a:cubicBezTo>
                  <a:cubicBezTo>
                    <a:pt x="913" y="2222"/>
                    <a:pt x="839" y="2208"/>
                    <a:pt x="765" y="2208"/>
                  </a:cubicBezTo>
                  <a:cubicBezTo>
                    <a:pt x="612" y="2208"/>
                    <a:pt x="462" y="2266"/>
                    <a:pt x="374" y="2389"/>
                  </a:cubicBezTo>
                  <a:cubicBezTo>
                    <a:pt x="251" y="2561"/>
                    <a:pt x="283" y="2796"/>
                    <a:pt x="329" y="3002"/>
                  </a:cubicBezTo>
                  <a:cubicBezTo>
                    <a:pt x="383" y="3243"/>
                    <a:pt x="445" y="3485"/>
                    <a:pt x="518" y="3724"/>
                  </a:cubicBezTo>
                  <a:cubicBezTo>
                    <a:pt x="706" y="4343"/>
                    <a:pt x="961" y="4946"/>
                    <a:pt x="1310" y="5483"/>
                  </a:cubicBezTo>
                  <a:cubicBezTo>
                    <a:pt x="1126" y="5344"/>
                    <a:pt x="937" y="5201"/>
                    <a:pt x="712" y="5149"/>
                  </a:cubicBezTo>
                  <a:cubicBezTo>
                    <a:pt x="664" y="5138"/>
                    <a:pt x="614" y="5133"/>
                    <a:pt x="564" y="5133"/>
                  </a:cubicBezTo>
                  <a:cubicBezTo>
                    <a:pt x="379" y="5133"/>
                    <a:pt x="194" y="5207"/>
                    <a:pt x="104" y="5364"/>
                  </a:cubicBezTo>
                  <a:cubicBezTo>
                    <a:pt x="1" y="5546"/>
                    <a:pt x="51" y="5775"/>
                    <a:pt x="128" y="5970"/>
                  </a:cubicBezTo>
                  <a:cubicBezTo>
                    <a:pt x="398" y="6664"/>
                    <a:pt x="943" y="7203"/>
                    <a:pt x="1542" y="7658"/>
                  </a:cubicBezTo>
                  <a:lnTo>
                    <a:pt x="3584" y="7661"/>
                  </a:lnTo>
                  <a:lnTo>
                    <a:pt x="3584" y="2296"/>
                  </a:lnTo>
                  <a:cubicBezTo>
                    <a:pt x="3557" y="2449"/>
                    <a:pt x="3539" y="2605"/>
                    <a:pt x="3526" y="2762"/>
                  </a:cubicBezTo>
                  <a:cubicBezTo>
                    <a:pt x="3512" y="2077"/>
                    <a:pt x="3383" y="1400"/>
                    <a:pt x="3146" y="758"/>
                  </a:cubicBezTo>
                  <a:cubicBezTo>
                    <a:pt x="3073" y="563"/>
                    <a:pt x="2989" y="367"/>
                    <a:pt x="2845" y="216"/>
                  </a:cubicBezTo>
                  <a:cubicBezTo>
                    <a:pt x="2725" y="90"/>
                    <a:pt x="2556" y="1"/>
                    <a:pt x="2385"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6"/>
            <p:cNvSpPr/>
            <p:nvPr/>
          </p:nvSpPr>
          <p:spPr>
            <a:xfrm>
              <a:off x="-1452788" y="1340050"/>
              <a:ext cx="825512" cy="1772409"/>
            </a:xfrm>
            <a:custGeom>
              <a:avLst/>
              <a:gdLst/>
              <a:ahLst/>
              <a:cxnLst/>
              <a:rect l="l" t="t" r="r" b="b"/>
              <a:pathLst>
                <a:path w="3584" h="7695" extrusionOk="0">
                  <a:moveTo>
                    <a:pt x="3584" y="2330"/>
                  </a:moveTo>
                  <a:lnTo>
                    <a:pt x="3584" y="7695"/>
                  </a:lnTo>
                  <a:lnTo>
                    <a:pt x="1542" y="7692"/>
                  </a:lnTo>
                  <a:cubicBezTo>
                    <a:pt x="943" y="7237"/>
                    <a:pt x="398" y="6698"/>
                    <a:pt x="128" y="6004"/>
                  </a:cubicBezTo>
                  <a:cubicBezTo>
                    <a:pt x="51" y="5809"/>
                    <a:pt x="1" y="5580"/>
                    <a:pt x="104" y="5398"/>
                  </a:cubicBezTo>
                  <a:cubicBezTo>
                    <a:pt x="218" y="5198"/>
                    <a:pt x="486" y="5132"/>
                    <a:pt x="712" y="5183"/>
                  </a:cubicBezTo>
                  <a:cubicBezTo>
                    <a:pt x="937" y="5235"/>
                    <a:pt x="1126" y="5378"/>
                    <a:pt x="1310" y="5517"/>
                  </a:cubicBezTo>
                  <a:cubicBezTo>
                    <a:pt x="961" y="4980"/>
                    <a:pt x="706" y="4377"/>
                    <a:pt x="518" y="3758"/>
                  </a:cubicBezTo>
                  <a:cubicBezTo>
                    <a:pt x="445" y="3519"/>
                    <a:pt x="383" y="3277"/>
                    <a:pt x="329" y="3036"/>
                  </a:cubicBezTo>
                  <a:cubicBezTo>
                    <a:pt x="283" y="2830"/>
                    <a:pt x="251" y="2595"/>
                    <a:pt x="374" y="2423"/>
                  </a:cubicBezTo>
                  <a:cubicBezTo>
                    <a:pt x="504" y="2241"/>
                    <a:pt x="772" y="2202"/>
                    <a:pt x="981" y="2282"/>
                  </a:cubicBezTo>
                  <a:cubicBezTo>
                    <a:pt x="1191" y="2362"/>
                    <a:pt x="1350" y="2536"/>
                    <a:pt x="1484" y="2716"/>
                  </a:cubicBezTo>
                  <a:cubicBezTo>
                    <a:pt x="1618" y="2896"/>
                    <a:pt x="1735" y="3089"/>
                    <a:pt x="1900" y="3242"/>
                  </a:cubicBezTo>
                  <a:cubicBezTo>
                    <a:pt x="1649" y="2485"/>
                    <a:pt x="1628" y="1649"/>
                    <a:pt x="1746" y="863"/>
                  </a:cubicBezTo>
                  <a:cubicBezTo>
                    <a:pt x="1772" y="691"/>
                    <a:pt x="1807" y="517"/>
                    <a:pt x="1890" y="364"/>
                  </a:cubicBezTo>
                  <a:cubicBezTo>
                    <a:pt x="1975" y="212"/>
                    <a:pt x="2114" y="82"/>
                    <a:pt x="2284" y="45"/>
                  </a:cubicBezTo>
                  <a:cubicBezTo>
                    <a:pt x="2488" y="1"/>
                    <a:pt x="2702" y="99"/>
                    <a:pt x="2845" y="250"/>
                  </a:cubicBezTo>
                  <a:cubicBezTo>
                    <a:pt x="2989" y="401"/>
                    <a:pt x="3073" y="597"/>
                    <a:pt x="3146" y="792"/>
                  </a:cubicBezTo>
                  <a:cubicBezTo>
                    <a:pt x="3383" y="1434"/>
                    <a:pt x="3512" y="2111"/>
                    <a:pt x="3526" y="2796"/>
                  </a:cubicBezTo>
                  <a:cubicBezTo>
                    <a:pt x="3539" y="2639"/>
                    <a:pt x="3557" y="2483"/>
                    <a:pt x="3584" y="2330"/>
                  </a:cubicBezTo>
                  <a:close/>
                </a:path>
              </a:pathLst>
            </a:custGeom>
            <a:gradFill>
              <a:gsLst>
                <a:gs pos="0">
                  <a:srgbClr val="FFFFFF">
                    <a:alpha val="0"/>
                  </a:srgbClr>
                </a:gs>
                <a:gs pos="100000">
                  <a:srgbClr val="9579A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6"/>
            <p:cNvSpPr/>
            <p:nvPr/>
          </p:nvSpPr>
          <p:spPr>
            <a:xfrm>
              <a:off x="-893079" y="1606315"/>
              <a:ext cx="265804" cy="1466988"/>
            </a:xfrm>
            <a:custGeom>
              <a:avLst/>
              <a:gdLst/>
              <a:ahLst/>
              <a:cxnLst/>
              <a:rect l="l" t="t" r="r" b="b"/>
              <a:pathLst>
                <a:path w="1154" h="6369" extrusionOk="0">
                  <a:moveTo>
                    <a:pt x="29" y="0"/>
                  </a:moveTo>
                  <a:cubicBezTo>
                    <a:pt x="28" y="0"/>
                    <a:pt x="26" y="0"/>
                    <a:pt x="25" y="1"/>
                  </a:cubicBezTo>
                  <a:cubicBezTo>
                    <a:pt x="10" y="4"/>
                    <a:pt x="0" y="18"/>
                    <a:pt x="3" y="34"/>
                  </a:cubicBezTo>
                  <a:lnTo>
                    <a:pt x="381" y="2120"/>
                  </a:lnTo>
                  <a:lnTo>
                    <a:pt x="402" y="2234"/>
                  </a:lnTo>
                  <a:lnTo>
                    <a:pt x="435" y="2417"/>
                  </a:lnTo>
                  <a:lnTo>
                    <a:pt x="847" y="4681"/>
                  </a:lnTo>
                  <a:lnTo>
                    <a:pt x="863" y="4768"/>
                  </a:lnTo>
                  <a:lnTo>
                    <a:pt x="1154" y="6368"/>
                  </a:lnTo>
                  <a:lnTo>
                    <a:pt x="1154" y="6055"/>
                  </a:lnTo>
                  <a:lnTo>
                    <a:pt x="616" y="3100"/>
                  </a:lnTo>
                  <a:lnTo>
                    <a:pt x="600" y="3011"/>
                  </a:lnTo>
                  <a:lnTo>
                    <a:pt x="500" y="2461"/>
                  </a:lnTo>
                  <a:lnTo>
                    <a:pt x="58" y="23"/>
                  </a:lnTo>
                  <a:cubicBezTo>
                    <a:pt x="55" y="10"/>
                    <a:pt x="43" y="0"/>
                    <a:pt x="29"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6"/>
            <p:cNvSpPr/>
            <p:nvPr/>
          </p:nvSpPr>
          <p:spPr>
            <a:xfrm>
              <a:off x="-996729" y="1871889"/>
              <a:ext cx="211445" cy="252905"/>
            </a:xfrm>
            <a:custGeom>
              <a:avLst/>
              <a:gdLst/>
              <a:ahLst/>
              <a:cxnLst/>
              <a:rect l="l" t="t" r="r" b="b"/>
              <a:pathLst>
                <a:path w="918" h="1098" extrusionOk="0">
                  <a:moveTo>
                    <a:pt x="40" y="1"/>
                  </a:moveTo>
                  <a:cubicBezTo>
                    <a:pt x="19" y="1"/>
                    <a:pt x="0" y="25"/>
                    <a:pt x="17" y="47"/>
                  </a:cubicBezTo>
                  <a:lnTo>
                    <a:pt x="858" y="1088"/>
                  </a:lnTo>
                  <a:cubicBezTo>
                    <a:pt x="863" y="1094"/>
                    <a:pt x="871" y="1097"/>
                    <a:pt x="879" y="1097"/>
                  </a:cubicBezTo>
                  <a:lnTo>
                    <a:pt x="881" y="1097"/>
                  </a:lnTo>
                  <a:cubicBezTo>
                    <a:pt x="904" y="1097"/>
                    <a:pt x="917" y="1070"/>
                    <a:pt x="902" y="1052"/>
                  </a:cubicBezTo>
                  <a:lnTo>
                    <a:pt x="61" y="12"/>
                  </a:lnTo>
                  <a:cubicBezTo>
                    <a:pt x="55" y="4"/>
                    <a:pt x="47" y="1"/>
                    <a:pt x="40"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6"/>
            <p:cNvSpPr/>
            <p:nvPr/>
          </p:nvSpPr>
          <p:spPr>
            <a:xfrm>
              <a:off x="-764784" y="2055465"/>
              <a:ext cx="137509" cy="269489"/>
            </a:xfrm>
            <a:custGeom>
              <a:avLst/>
              <a:gdLst/>
              <a:ahLst/>
              <a:cxnLst/>
              <a:rect l="l" t="t" r="r" b="b"/>
              <a:pathLst>
                <a:path w="597" h="1170" extrusionOk="0">
                  <a:moveTo>
                    <a:pt x="597" y="0"/>
                  </a:moveTo>
                  <a:lnTo>
                    <a:pt x="215" y="733"/>
                  </a:lnTo>
                  <a:lnTo>
                    <a:pt x="44" y="1060"/>
                  </a:lnTo>
                  <a:lnTo>
                    <a:pt x="8" y="1128"/>
                  </a:lnTo>
                  <a:cubicBezTo>
                    <a:pt x="1" y="1142"/>
                    <a:pt x="6" y="1159"/>
                    <a:pt x="19" y="1166"/>
                  </a:cubicBezTo>
                  <a:cubicBezTo>
                    <a:pt x="24" y="1168"/>
                    <a:pt x="28" y="1169"/>
                    <a:pt x="32" y="1169"/>
                  </a:cubicBezTo>
                  <a:cubicBezTo>
                    <a:pt x="43" y="1169"/>
                    <a:pt x="52" y="1163"/>
                    <a:pt x="57" y="1154"/>
                  </a:cubicBezTo>
                  <a:lnTo>
                    <a:pt x="59" y="1149"/>
                  </a:lnTo>
                  <a:lnTo>
                    <a:pt x="256" y="774"/>
                  </a:lnTo>
                  <a:lnTo>
                    <a:pt x="597" y="120"/>
                  </a:lnTo>
                  <a:lnTo>
                    <a:pt x="597" y="0"/>
                  </a:ln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6"/>
            <p:cNvSpPr/>
            <p:nvPr/>
          </p:nvSpPr>
          <p:spPr>
            <a:xfrm>
              <a:off x="-1107750" y="2347988"/>
              <a:ext cx="427497" cy="358858"/>
            </a:xfrm>
            <a:custGeom>
              <a:avLst/>
              <a:gdLst/>
              <a:ahLst/>
              <a:cxnLst/>
              <a:rect l="l" t="t" r="r" b="b"/>
              <a:pathLst>
                <a:path w="1856" h="1558" extrusionOk="0">
                  <a:moveTo>
                    <a:pt x="41" y="0"/>
                  </a:moveTo>
                  <a:cubicBezTo>
                    <a:pt x="18" y="0"/>
                    <a:pt x="1" y="31"/>
                    <a:pt x="23" y="50"/>
                  </a:cubicBezTo>
                  <a:lnTo>
                    <a:pt x="1799" y="1550"/>
                  </a:lnTo>
                  <a:cubicBezTo>
                    <a:pt x="1805" y="1555"/>
                    <a:pt x="1811" y="1557"/>
                    <a:pt x="1818" y="1557"/>
                  </a:cubicBezTo>
                  <a:cubicBezTo>
                    <a:pt x="1844" y="1557"/>
                    <a:pt x="1855" y="1524"/>
                    <a:pt x="1836" y="1508"/>
                  </a:cubicBezTo>
                  <a:lnTo>
                    <a:pt x="60" y="7"/>
                  </a:lnTo>
                  <a:cubicBezTo>
                    <a:pt x="54" y="2"/>
                    <a:pt x="47" y="0"/>
                    <a:pt x="41"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6"/>
            <p:cNvSpPr/>
            <p:nvPr/>
          </p:nvSpPr>
          <p:spPr>
            <a:xfrm>
              <a:off x="-4666853" y="2865776"/>
              <a:ext cx="638021" cy="251062"/>
            </a:xfrm>
            <a:custGeom>
              <a:avLst/>
              <a:gdLst/>
              <a:ahLst/>
              <a:cxnLst/>
              <a:rect l="l" t="t" r="r" b="b"/>
              <a:pathLst>
                <a:path w="2770" h="1090" extrusionOk="0">
                  <a:moveTo>
                    <a:pt x="1390" y="0"/>
                  </a:moveTo>
                  <a:cubicBezTo>
                    <a:pt x="1342" y="0"/>
                    <a:pt x="1293" y="3"/>
                    <a:pt x="1246" y="8"/>
                  </a:cubicBezTo>
                  <a:lnTo>
                    <a:pt x="1244" y="8"/>
                  </a:lnTo>
                  <a:cubicBezTo>
                    <a:pt x="1233" y="9"/>
                    <a:pt x="1221" y="10"/>
                    <a:pt x="1210" y="12"/>
                  </a:cubicBezTo>
                  <a:cubicBezTo>
                    <a:pt x="1189" y="15"/>
                    <a:pt x="1168" y="17"/>
                    <a:pt x="1147" y="22"/>
                  </a:cubicBezTo>
                  <a:cubicBezTo>
                    <a:pt x="1145" y="21"/>
                    <a:pt x="1144" y="21"/>
                    <a:pt x="1142" y="21"/>
                  </a:cubicBezTo>
                  <a:cubicBezTo>
                    <a:pt x="1138" y="21"/>
                    <a:pt x="1133" y="22"/>
                    <a:pt x="1129" y="24"/>
                  </a:cubicBezTo>
                  <a:cubicBezTo>
                    <a:pt x="1109" y="26"/>
                    <a:pt x="1089" y="31"/>
                    <a:pt x="1069" y="36"/>
                  </a:cubicBezTo>
                  <a:lnTo>
                    <a:pt x="1068" y="36"/>
                  </a:lnTo>
                  <a:cubicBezTo>
                    <a:pt x="1054" y="38"/>
                    <a:pt x="1040" y="42"/>
                    <a:pt x="1024" y="45"/>
                  </a:cubicBezTo>
                  <a:cubicBezTo>
                    <a:pt x="1003" y="51"/>
                    <a:pt x="981" y="57"/>
                    <a:pt x="960" y="63"/>
                  </a:cubicBezTo>
                  <a:cubicBezTo>
                    <a:pt x="946" y="68"/>
                    <a:pt x="932" y="71"/>
                    <a:pt x="919" y="76"/>
                  </a:cubicBezTo>
                  <a:cubicBezTo>
                    <a:pt x="908" y="79"/>
                    <a:pt x="897" y="83"/>
                    <a:pt x="888" y="86"/>
                  </a:cubicBezTo>
                  <a:cubicBezTo>
                    <a:pt x="870" y="92"/>
                    <a:pt x="853" y="101"/>
                    <a:pt x="836" y="108"/>
                  </a:cubicBezTo>
                  <a:cubicBezTo>
                    <a:pt x="793" y="125"/>
                    <a:pt x="749" y="145"/>
                    <a:pt x="708" y="168"/>
                  </a:cubicBezTo>
                  <a:cubicBezTo>
                    <a:pt x="700" y="171"/>
                    <a:pt x="691" y="176"/>
                    <a:pt x="682" y="182"/>
                  </a:cubicBezTo>
                  <a:cubicBezTo>
                    <a:pt x="666" y="191"/>
                    <a:pt x="651" y="201"/>
                    <a:pt x="635" y="210"/>
                  </a:cubicBezTo>
                  <a:cubicBezTo>
                    <a:pt x="621" y="219"/>
                    <a:pt x="605" y="229"/>
                    <a:pt x="591" y="239"/>
                  </a:cubicBezTo>
                  <a:cubicBezTo>
                    <a:pt x="578" y="246"/>
                    <a:pt x="566" y="255"/>
                    <a:pt x="554" y="264"/>
                  </a:cubicBezTo>
                  <a:cubicBezTo>
                    <a:pt x="549" y="268"/>
                    <a:pt x="545" y="271"/>
                    <a:pt x="540" y="275"/>
                  </a:cubicBezTo>
                  <a:cubicBezTo>
                    <a:pt x="471" y="326"/>
                    <a:pt x="406" y="384"/>
                    <a:pt x="348" y="447"/>
                  </a:cubicBezTo>
                  <a:cubicBezTo>
                    <a:pt x="330" y="467"/>
                    <a:pt x="311" y="489"/>
                    <a:pt x="294" y="510"/>
                  </a:cubicBezTo>
                  <a:cubicBezTo>
                    <a:pt x="285" y="520"/>
                    <a:pt x="275" y="533"/>
                    <a:pt x="266" y="546"/>
                  </a:cubicBezTo>
                  <a:cubicBezTo>
                    <a:pt x="252" y="562"/>
                    <a:pt x="239" y="579"/>
                    <a:pt x="227" y="597"/>
                  </a:cubicBezTo>
                  <a:cubicBezTo>
                    <a:pt x="220" y="606"/>
                    <a:pt x="214" y="616"/>
                    <a:pt x="208" y="625"/>
                  </a:cubicBezTo>
                  <a:cubicBezTo>
                    <a:pt x="193" y="646"/>
                    <a:pt x="179" y="667"/>
                    <a:pt x="167" y="689"/>
                  </a:cubicBezTo>
                  <a:cubicBezTo>
                    <a:pt x="160" y="698"/>
                    <a:pt x="155" y="707"/>
                    <a:pt x="150" y="718"/>
                  </a:cubicBezTo>
                  <a:cubicBezTo>
                    <a:pt x="132" y="746"/>
                    <a:pt x="117" y="776"/>
                    <a:pt x="103" y="806"/>
                  </a:cubicBezTo>
                  <a:cubicBezTo>
                    <a:pt x="60" y="893"/>
                    <a:pt x="27" y="985"/>
                    <a:pt x="3" y="1079"/>
                  </a:cubicBezTo>
                  <a:cubicBezTo>
                    <a:pt x="1" y="1082"/>
                    <a:pt x="0" y="1086"/>
                    <a:pt x="0" y="1090"/>
                  </a:cubicBezTo>
                  <a:lnTo>
                    <a:pt x="11" y="1079"/>
                  </a:lnTo>
                  <a:lnTo>
                    <a:pt x="716" y="1079"/>
                  </a:lnTo>
                  <a:cubicBezTo>
                    <a:pt x="716" y="1081"/>
                    <a:pt x="716" y="1084"/>
                    <a:pt x="716" y="1087"/>
                  </a:cubicBezTo>
                  <a:cubicBezTo>
                    <a:pt x="716" y="1084"/>
                    <a:pt x="719" y="1082"/>
                    <a:pt x="722" y="1079"/>
                  </a:cubicBezTo>
                  <a:lnTo>
                    <a:pt x="2770" y="1079"/>
                  </a:lnTo>
                  <a:cubicBezTo>
                    <a:pt x="2758" y="1026"/>
                    <a:pt x="2741" y="974"/>
                    <a:pt x="2722" y="924"/>
                  </a:cubicBezTo>
                  <a:cubicBezTo>
                    <a:pt x="2720" y="915"/>
                    <a:pt x="2717" y="908"/>
                    <a:pt x="2713" y="901"/>
                  </a:cubicBezTo>
                  <a:cubicBezTo>
                    <a:pt x="2704" y="878"/>
                    <a:pt x="2693" y="853"/>
                    <a:pt x="2681" y="828"/>
                  </a:cubicBezTo>
                  <a:cubicBezTo>
                    <a:pt x="2679" y="820"/>
                    <a:pt x="2675" y="813"/>
                    <a:pt x="2672" y="806"/>
                  </a:cubicBezTo>
                  <a:cubicBezTo>
                    <a:pt x="2661" y="786"/>
                    <a:pt x="2652" y="766"/>
                    <a:pt x="2641" y="747"/>
                  </a:cubicBezTo>
                  <a:lnTo>
                    <a:pt x="2641" y="746"/>
                  </a:lnTo>
                  <a:cubicBezTo>
                    <a:pt x="2638" y="739"/>
                    <a:pt x="2633" y="732"/>
                    <a:pt x="2628" y="725"/>
                  </a:cubicBezTo>
                  <a:cubicBezTo>
                    <a:pt x="2610" y="691"/>
                    <a:pt x="2590" y="658"/>
                    <a:pt x="2568" y="626"/>
                  </a:cubicBezTo>
                  <a:cubicBezTo>
                    <a:pt x="2563" y="619"/>
                    <a:pt x="2559" y="612"/>
                    <a:pt x="2553" y="606"/>
                  </a:cubicBezTo>
                  <a:cubicBezTo>
                    <a:pt x="2541" y="587"/>
                    <a:pt x="2528" y="570"/>
                    <a:pt x="2516" y="553"/>
                  </a:cubicBezTo>
                  <a:cubicBezTo>
                    <a:pt x="2510" y="546"/>
                    <a:pt x="2505" y="540"/>
                    <a:pt x="2500" y="534"/>
                  </a:cubicBezTo>
                  <a:cubicBezTo>
                    <a:pt x="2480" y="509"/>
                    <a:pt x="2459" y="484"/>
                    <a:pt x="2437" y="459"/>
                  </a:cubicBezTo>
                  <a:cubicBezTo>
                    <a:pt x="2431" y="453"/>
                    <a:pt x="2426" y="447"/>
                    <a:pt x="2420" y="442"/>
                  </a:cubicBezTo>
                  <a:cubicBezTo>
                    <a:pt x="2409" y="427"/>
                    <a:pt x="2396" y="415"/>
                    <a:pt x="2383" y="403"/>
                  </a:cubicBezTo>
                  <a:cubicBezTo>
                    <a:pt x="2377" y="397"/>
                    <a:pt x="2371" y="391"/>
                    <a:pt x="2366" y="386"/>
                  </a:cubicBezTo>
                  <a:cubicBezTo>
                    <a:pt x="2343" y="364"/>
                    <a:pt x="2319" y="343"/>
                    <a:pt x="2294" y="323"/>
                  </a:cubicBezTo>
                  <a:cubicBezTo>
                    <a:pt x="2289" y="317"/>
                    <a:pt x="2283" y="312"/>
                    <a:pt x="2276" y="309"/>
                  </a:cubicBezTo>
                  <a:cubicBezTo>
                    <a:pt x="2260" y="295"/>
                    <a:pt x="2245" y="282"/>
                    <a:pt x="2229" y="271"/>
                  </a:cubicBezTo>
                  <a:cubicBezTo>
                    <a:pt x="2222" y="266"/>
                    <a:pt x="2214" y="262"/>
                    <a:pt x="2209" y="257"/>
                  </a:cubicBezTo>
                  <a:cubicBezTo>
                    <a:pt x="2184" y="239"/>
                    <a:pt x="2159" y="223"/>
                    <a:pt x="2135" y="209"/>
                  </a:cubicBezTo>
                  <a:cubicBezTo>
                    <a:pt x="2127" y="204"/>
                    <a:pt x="2122" y="199"/>
                    <a:pt x="2113" y="196"/>
                  </a:cubicBezTo>
                  <a:lnTo>
                    <a:pt x="2105" y="190"/>
                  </a:lnTo>
                  <a:cubicBezTo>
                    <a:pt x="2046" y="156"/>
                    <a:pt x="1984" y="126"/>
                    <a:pt x="1921" y="101"/>
                  </a:cubicBezTo>
                  <a:cubicBezTo>
                    <a:pt x="1912" y="97"/>
                    <a:pt x="1903" y="95"/>
                    <a:pt x="1895" y="91"/>
                  </a:cubicBezTo>
                  <a:cubicBezTo>
                    <a:pt x="1858" y="77"/>
                    <a:pt x="1822" y="65"/>
                    <a:pt x="1784" y="56"/>
                  </a:cubicBezTo>
                  <a:cubicBezTo>
                    <a:pt x="1776" y="52"/>
                    <a:pt x="1768" y="50"/>
                    <a:pt x="1759" y="49"/>
                  </a:cubicBezTo>
                  <a:cubicBezTo>
                    <a:pt x="1638" y="17"/>
                    <a:pt x="1514" y="0"/>
                    <a:pt x="1390"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6"/>
            <p:cNvSpPr/>
            <p:nvPr/>
          </p:nvSpPr>
          <p:spPr>
            <a:xfrm>
              <a:off x="-4628618" y="2907467"/>
              <a:ext cx="119082" cy="117239"/>
            </a:xfrm>
            <a:custGeom>
              <a:avLst/>
              <a:gdLst/>
              <a:ahLst/>
              <a:cxnLst/>
              <a:rect l="l" t="t" r="r" b="b"/>
              <a:pathLst>
                <a:path w="517" h="509" extrusionOk="0">
                  <a:moveTo>
                    <a:pt x="516" y="1"/>
                  </a:moveTo>
                  <a:lnTo>
                    <a:pt x="516" y="1"/>
                  </a:lnTo>
                  <a:cubicBezTo>
                    <a:pt x="485" y="18"/>
                    <a:pt x="454" y="37"/>
                    <a:pt x="425" y="58"/>
                  </a:cubicBezTo>
                  <a:lnTo>
                    <a:pt x="61" y="416"/>
                  </a:lnTo>
                  <a:cubicBezTo>
                    <a:pt x="39" y="445"/>
                    <a:pt x="19" y="477"/>
                    <a:pt x="0" y="509"/>
                  </a:cubicBezTo>
                  <a:lnTo>
                    <a:pt x="516"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6"/>
            <p:cNvSpPr/>
            <p:nvPr/>
          </p:nvSpPr>
          <p:spPr>
            <a:xfrm>
              <a:off x="-4628157" y="2873608"/>
              <a:ext cx="207299" cy="240697"/>
            </a:xfrm>
            <a:custGeom>
              <a:avLst/>
              <a:gdLst/>
              <a:ahLst/>
              <a:cxnLst/>
              <a:rect l="l" t="t" r="r" b="b"/>
              <a:pathLst>
                <a:path w="900" h="1045" extrusionOk="0">
                  <a:moveTo>
                    <a:pt x="900" y="1"/>
                  </a:moveTo>
                  <a:cubicBezTo>
                    <a:pt x="885" y="4"/>
                    <a:pt x="871" y="8"/>
                    <a:pt x="856" y="10"/>
                  </a:cubicBezTo>
                  <a:cubicBezTo>
                    <a:pt x="714" y="150"/>
                    <a:pt x="571" y="291"/>
                    <a:pt x="439" y="441"/>
                  </a:cubicBezTo>
                  <a:cubicBezTo>
                    <a:pt x="418" y="464"/>
                    <a:pt x="397" y="486"/>
                    <a:pt x="377" y="511"/>
                  </a:cubicBezTo>
                  <a:lnTo>
                    <a:pt x="373" y="516"/>
                  </a:lnTo>
                  <a:lnTo>
                    <a:pt x="372" y="516"/>
                  </a:lnTo>
                  <a:cubicBezTo>
                    <a:pt x="323" y="573"/>
                    <a:pt x="276" y="631"/>
                    <a:pt x="232" y="690"/>
                  </a:cubicBezTo>
                  <a:cubicBezTo>
                    <a:pt x="145" y="802"/>
                    <a:pt x="67" y="920"/>
                    <a:pt x="0" y="1045"/>
                  </a:cubicBezTo>
                  <a:lnTo>
                    <a:pt x="27" y="1045"/>
                  </a:lnTo>
                  <a:cubicBezTo>
                    <a:pt x="127" y="860"/>
                    <a:pt x="254" y="690"/>
                    <a:pt x="394" y="528"/>
                  </a:cubicBezTo>
                  <a:cubicBezTo>
                    <a:pt x="412" y="508"/>
                    <a:pt x="428" y="488"/>
                    <a:pt x="446" y="468"/>
                  </a:cubicBezTo>
                  <a:cubicBezTo>
                    <a:pt x="590" y="306"/>
                    <a:pt x="746" y="152"/>
                    <a:pt x="900"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6"/>
            <p:cNvSpPr/>
            <p:nvPr/>
          </p:nvSpPr>
          <p:spPr>
            <a:xfrm>
              <a:off x="-4540170" y="2867389"/>
              <a:ext cx="160081" cy="246916"/>
            </a:xfrm>
            <a:custGeom>
              <a:avLst/>
              <a:gdLst/>
              <a:ahLst/>
              <a:cxnLst/>
              <a:rect l="l" t="t" r="r" b="b"/>
              <a:pathLst>
                <a:path w="695" h="1072" extrusionOk="0">
                  <a:moveTo>
                    <a:pt x="694" y="1"/>
                  </a:moveTo>
                  <a:cubicBezTo>
                    <a:pt x="683" y="1"/>
                    <a:pt x="671" y="3"/>
                    <a:pt x="660" y="5"/>
                  </a:cubicBezTo>
                  <a:cubicBezTo>
                    <a:pt x="473" y="219"/>
                    <a:pt x="336" y="472"/>
                    <a:pt x="202" y="718"/>
                  </a:cubicBezTo>
                  <a:cubicBezTo>
                    <a:pt x="181" y="757"/>
                    <a:pt x="159" y="794"/>
                    <a:pt x="138" y="834"/>
                  </a:cubicBezTo>
                  <a:cubicBezTo>
                    <a:pt x="93" y="913"/>
                    <a:pt x="49" y="993"/>
                    <a:pt x="1" y="1072"/>
                  </a:cubicBezTo>
                  <a:lnTo>
                    <a:pt x="28" y="1072"/>
                  </a:lnTo>
                  <a:cubicBezTo>
                    <a:pt x="69" y="1006"/>
                    <a:pt x="106" y="939"/>
                    <a:pt x="143" y="873"/>
                  </a:cubicBezTo>
                  <a:cubicBezTo>
                    <a:pt x="170" y="824"/>
                    <a:pt x="197" y="777"/>
                    <a:pt x="222" y="730"/>
                  </a:cubicBezTo>
                  <a:cubicBezTo>
                    <a:pt x="358" y="479"/>
                    <a:pt x="498" y="223"/>
                    <a:pt x="688" y="7"/>
                  </a:cubicBezTo>
                  <a:cubicBezTo>
                    <a:pt x="691" y="5"/>
                    <a:pt x="692" y="3"/>
                    <a:pt x="69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6"/>
            <p:cNvSpPr/>
            <p:nvPr/>
          </p:nvSpPr>
          <p:spPr>
            <a:xfrm>
              <a:off x="-4507693" y="2876602"/>
              <a:ext cx="251984" cy="239776"/>
            </a:xfrm>
            <a:custGeom>
              <a:avLst/>
              <a:gdLst/>
              <a:ahLst/>
              <a:cxnLst/>
              <a:rect l="l" t="t" r="r" b="b"/>
              <a:pathLst>
                <a:path w="1094" h="1041" extrusionOk="0">
                  <a:moveTo>
                    <a:pt x="1068" y="1"/>
                  </a:moveTo>
                  <a:cubicBezTo>
                    <a:pt x="1039" y="29"/>
                    <a:pt x="1007" y="55"/>
                    <a:pt x="974" y="79"/>
                  </a:cubicBezTo>
                  <a:lnTo>
                    <a:pt x="967" y="84"/>
                  </a:lnTo>
                  <a:cubicBezTo>
                    <a:pt x="871" y="156"/>
                    <a:pt x="778" y="231"/>
                    <a:pt x="687" y="309"/>
                  </a:cubicBezTo>
                  <a:lnTo>
                    <a:pt x="687" y="310"/>
                  </a:lnTo>
                  <a:cubicBezTo>
                    <a:pt x="444" y="519"/>
                    <a:pt x="221" y="752"/>
                    <a:pt x="23" y="1005"/>
                  </a:cubicBezTo>
                  <a:cubicBezTo>
                    <a:pt x="15" y="1013"/>
                    <a:pt x="8" y="1023"/>
                    <a:pt x="1" y="1032"/>
                  </a:cubicBezTo>
                  <a:lnTo>
                    <a:pt x="25" y="1032"/>
                  </a:lnTo>
                  <a:cubicBezTo>
                    <a:pt x="25" y="1034"/>
                    <a:pt x="25" y="1037"/>
                    <a:pt x="25" y="1040"/>
                  </a:cubicBezTo>
                  <a:cubicBezTo>
                    <a:pt x="25" y="1037"/>
                    <a:pt x="28" y="1035"/>
                    <a:pt x="31" y="1032"/>
                  </a:cubicBezTo>
                  <a:cubicBezTo>
                    <a:pt x="230" y="776"/>
                    <a:pt x="453" y="540"/>
                    <a:pt x="699" y="330"/>
                  </a:cubicBezTo>
                  <a:cubicBezTo>
                    <a:pt x="791" y="250"/>
                    <a:pt x="884" y="175"/>
                    <a:pt x="980" y="103"/>
                  </a:cubicBezTo>
                  <a:lnTo>
                    <a:pt x="987" y="98"/>
                  </a:lnTo>
                  <a:cubicBezTo>
                    <a:pt x="1026" y="71"/>
                    <a:pt x="1061" y="42"/>
                    <a:pt x="1093" y="9"/>
                  </a:cubicBezTo>
                  <a:cubicBezTo>
                    <a:pt x="1085" y="5"/>
                    <a:pt x="1077" y="2"/>
                    <a:pt x="1068"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6"/>
            <p:cNvSpPr/>
            <p:nvPr/>
          </p:nvSpPr>
          <p:spPr>
            <a:xfrm>
              <a:off x="-4461396" y="2886737"/>
              <a:ext cx="237012" cy="227569"/>
            </a:xfrm>
            <a:custGeom>
              <a:avLst/>
              <a:gdLst/>
              <a:ahLst/>
              <a:cxnLst/>
              <a:rect l="l" t="t" r="r" b="b"/>
              <a:pathLst>
                <a:path w="1029" h="988" extrusionOk="0">
                  <a:moveTo>
                    <a:pt x="1003" y="0"/>
                  </a:moveTo>
                  <a:cubicBezTo>
                    <a:pt x="844" y="114"/>
                    <a:pt x="692" y="239"/>
                    <a:pt x="550" y="373"/>
                  </a:cubicBezTo>
                  <a:cubicBezTo>
                    <a:pt x="349" y="561"/>
                    <a:pt x="165" y="767"/>
                    <a:pt x="1" y="988"/>
                  </a:cubicBezTo>
                  <a:lnTo>
                    <a:pt x="31" y="988"/>
                  </a:lnTo>
                  <a:cubicBezTo>
                    <a:pt x="191" y="775"/>
                    <a:pt x="369" y="576"/>
                    <a:pt x="563" y="393"/>
                  </a:cubicBezTo>
                  <a:cubicBezTo>
                    <a:pt x="710" y="255"/>
                    <a:pt x="865" y="127"/>
                    <a:pt x="1029" y="10"/>
                  </a:cubicBezTo>
                  <a:cubicBezTo>
                    <a:pt x="1019" y="6"/>
                    <a:pt x="1011" y="3"/>
                    <a:pt x="1003"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6"/>
            <p:cNvSpPr/>
            <p:nvPr/>
          </p:nvSpPr>
          <p:spPr>
            <a:xfrm>
              <a:off x="-4402200" y="2910691"/>
              <a:ext cx="227108" cy="203614"/>
            </a:xfrm>
            <a:custGeom>
              <a:avLst/>
              <a:gdLst/>
              <a:ahLst/>
              <a:cxnLst/>
              <a:rect l="l" t="t" r="r" b="b"/>
              <a:pathLst>
                <a:path w="986" h="884" extrusionOk="0">
                  <a:moveTo>
                    <a:pt x="964" y="1"/>
                  </a:moveTo>
                  <a:cubicBezTo>
                    <a:pt x="800" y="176"/>
                    <a:pt x="616" y="336"/>
                    <a:pt x="435" y="491"/>
                  </a:cubicBezTo>
                  <a:lnTo>
                    <a:pt x="433" y="494"/>
                  </a:lnTo>
                  <a:cubicBezTo>
                    <a:pt x="286" y="619"/>
                    <a:pt x="138" y="746"/>
                    <a:pt x="0" y="884"/>
                  </a:cubicBezTo>
                  <a:lnTo>
                    <a:pt x="34" y="884"/>
                  </a:lnTo>
                  <a:cubicBezTo>
                    <a:pt x="165" y="755"/>
                    <a:pt x="305" y="633"/>
                    <a:pt x="442" y="516"/>
                  </a:cubicBezTo>
                  <a:cubicBezTo>
                    <a:pt x="446" y="514"/>
                    <a:pt x="447" y="511"/>
                    <a:pt x="450" y="509"/>
                  </a:cubicBezTo>
                  <a:cubicBezTo>
                    <a:pt x="633" y="351"/>
                    <a:pt x="820" y="190"/>
                    <a:pt x="986" y="13"/>
                  </a:cubicBezTo>
                  <a:cubicBezTo>
                    <a:pt x="978" y="8"/>
                    <a:pt x="971" y="4"/>
                    <a:pt x="96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6"/>
            <p:cNvSpPr/>
            <p:nvPr/>
          </p:nvSpPr>
          <p:spPr>
            <a:xfrm>
              <a:off x="-4371106" y="2924511"/>
              <a:ext cx="217434" cy="189794"/>
            </a:xfrm>
            <a:custGeom>
              <a:avLst/>
              <a:gdLst/>
              <a:ahLst/>
              <a:cxnLst/>
              <a:rect l="l" t="t" r="r" b="b"/>
              <a:pathLst>
                <a:path w="944" h="824" extrusionOk="0">
                  <a:moveTo>
                    <a:pt x="923" y="1"/>
                  </a:moveTo>
                  <a:cubicBezTo>
                    <a:pt x="713" y="150"/>
                    <a:pt x="513" y="314"/>
                    <a:pt x="326" y="492"/>
                  </a:cubicBezTo>
                  <a:cubicBezTo>
                    <a:pt x="212" y="597"/>
                    <a:pt x="104" y="709"/>
                    <a:pt x="0" y="824"/>
                  </a:cubicBezTo>
                  <a:lnTo>
                    <a:pt x="33" y="824"/>
                  </a:lnTo>
                  <a:cubicBezTo>
                    <a:pt x="129" y="717"/>
                    <a:pt x="230" y="613"/>
                    <a:pt x="335" y="513"/>
                  </a:cubicBezTo>
                  <a:cubicBezTo>
                    <a:pt x="526" y="334"/>
                    <a:pt x="729" y="167"/>
                    <a:pt x="943" y="16"/>
                  </a:cubicBezTo>
                  <a:cubicBezTo>
                    <a:pt x="936" y="10"/>
                    <a:pt x="930" y="5"/>
                    <a:pt x="92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6"/>
            <p:cNvSpPr/>
            <p:nvPr/>
          </p:nvSpPr>
          <p:spPr>
            <a:xfrm>
              <a:off x="-4349454" y="2936719"/>
              <a:ext cx="211215" cy="177586"/>
            </a:xfrm>
            <a:custGeom>
              <a:avLst/>
              <a:gdLst/>
              <a:ahLst/>
              <a:cxnLst/>
              <a:rect l="l" t="t" r="r" b="b"/>
              <a:pathLst>
                <a:path w="917" h="771" extrusionOk="0">
                  <a:moveTo>
                    <a:pt x="896" y="1"/>
                  </a:moveTo>
                  <a:cubicBezTo>
                    <a:pt x="881" y="14"/>
                    <a:pt x="865" y="25"/>
                    <a:pt x="851" y="37"/>
                  </a:cubicBezTo>
                  <a:cubicBezTo>
                    <a:pt x="647" y="190"/>
                    <a:pt x="452" y="351"/>
                    <a:pt x="265" y="520"/>
                  </a:cubicBezTo>
                  <a:cubicBezTo>
                    <a:pt x="174" y="602"/>
                    <a:pt x="86" y="685"/>
                    <a:pt x="0" y="771"/>
                  </a:cubicBezTo>
                  <a:lnTo>
                    <a:pt x="35" y="771"/>
                  </a:lnTo>
                  <a:cubicBezTo>
                    <a:pt x="112" y="694"/>
                    <a:pt x="192" y="619"/>
                    <a:pt x="273" y="545"/>
                  </a:cubicBezTo>
                  <a:cubicBezTo>
                    <a:pt x="464" y="372"/>
                    <a:pt x="660" y="209"/>
                    <a:pt x="865" y="56"/>
                  </a:cubicBezTo>
                  <a:cubicBezTo>
                    <a:pt x="882" y="44"/>
                    <a:pt x="900" y="30"/>
                    <a:pt x="916" y="16"/>
                  </a:cubicBezTo>
                  <a:cubicBezTo>
                    <a:pt x="911" y="9"/>
                    <a:pt x="904" y="4"/>
                    <a:pt x="896"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6"/>
            <p:cNvSpPr/>
            <p:nvPr/>
          </p:nvSpPr>
          <p:spPr>
            <a:xfrm>
              <a:off x="-4245113" y="2989005"/>
              <a:ext cx="157547" cy="125301"/>
            </a:xfrm>
            <a:custGeom>
              <a:avLst/>
              <a:gdLst/>
              <a:ahLst/>
              <a:cxnLst/>
              <a:rect l="l" t="t" r="r" b="b"/>
              <a:pathLst>
                <a:path w="684" h="544" extrusionOk="0">
                  <a:moveTo>
                    <a:pt x="669" y="1"/>
                  </a:moveTo>
                  <a:cubicBezTo>
                    <a:pt x="428" y="154"/>
                    <a:pt x="214" y="350"/>
                    <a:pt x="5" y="539"/>
                  </a:cubicBezTo>
                  <a:cubicBezTo>
                    <a:pt x="4" y="542"/>
                    <a:pt x="1" y="543"/>
                    <a:pt x="0" y="544"/>
                  </a:cubicBezTo>
                  <a:lnTo>
                    <a:pt x="35" y="544"/>
                  </a:lnTo>
                  <a:cubicBezTo>
                    <a:pt x="239" y="358"/>
                    <a:pt x="449" y="168"/>
                    <a:pt x="683" y="18"/>
                  </a:cubicBezTo>
                  <a:cubicBezTo>
                    <a:pt x="679" y="11"/>
                    <a:pt x="674" y="5"/>
                    <a:pt x="66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6"/>
            <p:cNvSpPr/>
            <p:nvPr/>
          </p:nvSpPr>
          <p:spPr>
            <a:xfrm>
              <a:off x="-4144919" y="3051425"/>
              <a:ext cx="95127" cy="62881"/>
            </a:xfrm>
            <a:custGeom>
              <a:avLst/>
              <a:gdLst/>
              <a:ahLst/>
              <a:cxnLst/>
              <a:rect l="l" t="t" r="r" b="b"/>
              <a:pathLst>
                <a:path w="413" h="273" extrusionOk="0">
                  <a:moveTo>
                    <a:pt x="404" y="0"/>
                  </a:moveTo>
                  <a:cubicBezTo>
                    <a:pt x="307" y="80"/>
                    <a:pt x="198" y="148"/>
                    <a:pt x="90" y="216"/>
                  </a:cubicBezTo>
                  <a:cubicBezTo>
                    <a:pt x="60" y="235"/>
                    <a:pt x="31" y="253"/>
                    <a:pt x="0" y="273"/>
                  </a:cubicBezTo>
                  <a:lnTo>
                    <a:pt x="44" y="273"/>
                  </a:lnTo>
                  <a:cubicBezTo>
                    <a:pt x="63" y="261"/>
                    <a:pt x="83" y="248"/>
                    <a:pt x="103" y="236"/>
                  </a:cubicBezTo>
                  <a:cubicBezTo>
                    <a:pt x="210" y="169"/>
                    <a:pt x="318" y="102"/>
                    <a:pt x="413" y="22"/>
                  </a:cubicBezTo>
                  <a:cubicBezTo>
                    <a:pt x="411" y="15"/>
                    <a:pt x="407" y="7"/>
                    <a:pt x="404"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6"/>
            <p:cNvSpPr/>
            <p:nvPr/>
          </p:nvSpPr>
          <p:spPr>
            <a:xfrm>
              <a:off x="-4098161" y="3073537"/>
              <a:ext cx="58274" cy="40769"/>
            </a:xfrm>
            <a:custGeom>
              <a:avLst/>
              <a:gdLst/>
              <a:ahLst/>
              <a:cxnLst/>
              <a:rect l="l" t="t" r="r" b="b"/>
              <a:pathLst>
                <a:path w="253" h="177" extrusionOk="0">
                  <a:moveTo>
                    <a:pt x="243" y="1"/>
                  </a:moveTo>
                  <a:cubicBezTo>
                    <a:pt x="159" y="55"/>
                    <a:pt x="78" y="113"/>
                    <a:pt x="1" y="177"/>
                  </a:cubicBezTo>
                  <a:lnTo>
                    <a:pt x="37" y="177"/>
                  </a:lnTo>
                  <a:cubicBezTo>
                    <a:pt x="107" y="122"/>
                    <a:pt x="179" y="71"/>
                    <a:pt x="252" y="23"/>
                  </a:cubicBezTo>
                  <a:cubicBezTo>
                    <a:pt x="250" y="15"/>
                    <a:pt x="246" y="8"/>
                    <a:pt x="24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6"/>
            <p:cNvSpPr/>
            <p:nvPr/>
          </p:nvSpPr>
          <p:spPr>
            <a:xfrm>
              <a:off x="-4211715" y="3005589"/>
              <a:ext cx="136127" cy="109178"/>
            </a:xfrm>
            <a:custGeom>
              <a:avLst/>
              <a:gdLst/>
              <a:ahLst/>
              <a:cxnLst/>
              <a:rect l="l" t="t" r="r" b="b"/>
              <a:pathLst>
                <a:path w="591" h="474" extrusionOk="0">
                  <a:moveTo>
                    <a:pt x="577" y="0"/>
                  </a:moveTo>
                  <a:cubicBezTo>
                    <a:pt x="561" y="10"/>
                    <a:pt x="545" y="22"/>
                    <a:pt x="530" y="33"/>
                  </a:cubicBezTo>
                  <a:cubicBezTo>
                    <a:pt x="351" y="174"/>
                    <a:pt x="174" y="321"/>
                    <a:pt x="1" y="473"/>
                  </a:cubicBezTo>
                  <a:lnTo>
                    <a:pt x="37" y="473"/>
                  </a:lnTo>
                  <a:cubicBezTo>
                    <a:pt x="204" y="328"/>
                    <a:pt x="373" y="189"/>
                    <a:pt x="544" y="52"/>
                  </a:cubicBezTo>
                  <a:cubicBezTo>
                    <a:pt x="558" y="40"/>
                    <a:pt x="574" y="29"/>
                    <a:pt x="590" y="20"/>
                  </a:cubicBezTo>
                  <a:cubicBezTo>
                    <a:pt x="585" y="12"/>
                    <a:pt x="582" y="6"/>
                    <a:pt x="57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6"/>
            <p:cNvSpPr/>
            <p:nvPr/>
          </p:nvSpPr>
          <p:spPr>
            <a:xfrm>
              <a:off x="-4175783" y="3032998"/>
              <a:ext cx="116779" cy="81307"/>
            </a:xfrm>
            <a:custGeom>
              <a:avLst/>
              <a:gdLst/>
              <a:ahLst/>
              <a:cxnLst/>
              <a:rect l="l" t="t" r="r" b="b"/>
              <a:pathLst>
                <a:path w="507" h="353" extrusionOk="0">
                  <a:moveTo>
                    <a:pt x="495" y="0"/>
                  </a:moveTo>
                  <a:cubicBezTo>
                    <a:pt x="379" y="97"/>
                    <a:pt x="251" y="184"/>
                    <a:pt x="125" y="267"/>
                  </a:cubicBezTo>
                  <a:lnTo>
                    <a:pt x="0" y="353"/>
                  </a:lnTo>
                  <a:lnTo>
                    <a:pt x="41" y="353"/>
                  </a:lnTo>
                  <a:lnTo>
                    <a:pt x="138" y="287"/>
                  </a:lnTo>
                  <a:cubicBezTo>
                    <a:pt x="266" y="205"/>
                    <a:pt x="389" y="117"/>
                    <a:pt x="507" y="21"/>
                  </a:cubicBezTo>
                  <a:cubicBezTo>
                    <a:pt x="503" y="13"/>
                    <a:pt x="500" y="6"/>
                    <a:pt x="495"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6"/>
            <p:cNvSpPr/>
            <p:nvPr/>
          </p:nvSpPr>
          <p:spPr>
            <a:xfrm>
              <a:off x="-4310989" y="2954915"/>
              <a:ext cx="193019" cy="159390"/>
            </a:xfrm>
            <a:custGeom>
              <a:avLst/>
              <a:gdLst/>
              <a:ahLst/>
              <a:cxnLst/>
              <a:rect l="l" t="t" r="r" b="b"/>
              <a:pathLst>
                <a:path w="838" h="692" extrusionOk="0">
                  <a:moveTo>
                    <a:pt x="821" y="0"/>
                  </a:moveTo>
                  <a:lnTo>
                    <a:pt x="129" y="584"/>
                  </a:lnTo>
                  <a:lnTo>
                    <a:pt x="0" y="692"/>
                  </a:lnTo>
                  <a:lnTo>
                    <a:pt x="36" y="692"/>
                  </a:lnTo>
                  <a:cubicBezTo>
                    <a:pt x="67" y="665"/>
                    <a:pt x="99" y="640"/>
                    <a:pt x="130" y="613"/>
                  </a:cubicBezTo>
                  <a:cubicBezTo>
                    <a:pt x="365" y="413"/>
                    <a:pt x="601" y="215"/>
                    <a:pt x="838" y="16"/>
                  </a:cubicBezTo>
                  <a:cubicBezTo>
                    <a:pt x="832" y="11"/>
                    <a:pt x="826" y="5"/>
                    <a:pt x="821"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6"/>
            <p:cNvSpPr/>
            <p:nvPr/>
          </p:nvSpPr>
          <p:spPr>
            <a:xfrm>
              <a:off x="-4271832" y="2967353"/>
              <a:ext cx="166300" cy="146952"/>
            </a:xfrm>
            <a:custGeom>
              <a:avLst/>
              <a:gdLst/>
              <a:ahLst/>
              <a:cxnLst/>
              <a:rect l="l" t="t" r="r" b="b"/>
              <a:pathLst>
                <a:path w="722" h="638" extrusionOk="0">
                  <a:moveTo>
                    <a:pt x="705" y="1"/>
                  </a:moveTo>
                  <a:lnTo>
                    <a:pt x="1" y="638"/>
                  </a:lnTo>
                  <a:lnTo>
                    <a:pt x="36" y="638"/>
                  </a:lnTo>
                  <a:lnTo>
                    <a:pt x="722" y="18"/>
                  </a:lnTo>
                  <a:cubicBezTo>
                    <a:pt x="716" y="12"/>
                    <a:pt x="711" y="6"/>
                    <a:pt x="705"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6"/>
            <p:cNvSpPr/>
            <p:nvPr/>
          </p:nvSpPr>
          <p:spPr>
            <a:xfrm>
              <a:off x="-4649348" y="2867619"/>
              <a:ext cx="368532" cy="248759"/>
            </a:xfrm>
            <a:custGeom>
              <a:avLst/>
              <a:gdLst/>
              <a:ahLst/>
              <a:cxnLst/>
              <a:rect l="l" t="t" r="r" b="b"/>
              <a:pathLst>
                <a:path w="1600" h="1080" extrusionOk="0">
                  <a:moveTo>
                    <a:pt x="1600" y="1016"/>
                  </a:moveTo>
                  <a:cubicBezTo>
                    <a:pt x="1600" y="1034"/>
                    <a:pt x="1599" y="1053"/>
                    <a:pt x="1596" y="1072"/>
                  </a:cubicBezTo>
                  <a:lnTo>
                    <a:pt x="646" y="1072"/>
                  </a:lnTo>
                  <a:cubicBezTo>
                    <a:pt x="643" y="1074"/>
                    <a:pt x="640" y="1077"/>
                    <a:pt x="640" y="1079"/>
                  </a:cubicBezTo>
                  <a:cubicBezTo>
                    <a:pt x="640" y="1077"/>
                    <a:pt x="640" y="1074"/>
                    <a:pt x="640" y="1072"/>
                  </a:cubicBezTo>
                  <a:lnTo>
                    <a:pt x="68" y="1072"/>
                  </a:lnTo>
                  <a:cubicBezTo>
                    <a:pt x="59" y="1045"/>
                    <a:pt x="54" y="1018"/>
                    <a:pt x="49" y="991"/>
                  </a:cubicBezTo>
                  <a:cubicBezTo>
                    <a:pt x="45" y="982"/>
                    <a:pt x="44" y="973"/>
                    <a:pt x="43" y="964"/>
                  </a:cubicBezTo>
                  <a:cubicBezTo>
                    <a:pt x="1" y="880"/>
                    <a:pt x="12" y="780"/>
                    <a:pt x="74" y="710"/>
                  </a:cubicBezTo>
                  <a:cubicBezTo>
                    <a:pt x="78" y="701"/>
                    <a:pt x="84" y="690"/>
                    <a:pt x="90" y="682"/>
                  </a:cubicBezTo>
                  <a:cubicBezTo>
                    <a:pt x="103" y="659"/>
                    <a:pt x="116" y="638"/>
                    <a:pt x="131" y="618"/>
                  </a:cubicBezTo>
                  <a:cubicBezTo>
                    <a:pt x="137" y="608"/>
                    <a:pt x="144" y="598"/>
                    <a:pt x="151" y="589"/>
                  </a:cubicBezTo>
                  <a:cubicBezTo>
                    <a:pt x="163" y="571"/>
                    <a:pt x="176" y="555"/>
                    <a:pt x="189" y="538"/>
                  </a:cubicBezTo>
                  <a:cubicBezTo>
                    <a:pt x="198" y="525"/>
                    <a:pt x="209" y="514"/>
                    <a:pt x="218" y="502"/>
                  </a:cubicBezTo>
                  <a:cubicBezTo>
                    <a:pt x="235" y="481"/>
                    <a:pt x="252" y="461"/>
                    <a:pt x="272" y="441"/>
                  </a:cubicBezTo>
                  <a:cubicBezTo>
                    <a:pt x="330" y="377"/>
                    <a:pt x="393" y="318"/>
                    <a:pt x="463" y="268"/>
                  </a:cubicBezTo>
                  <a:cubicBezTo>
                    <a:pt x="468" y="264"/>
                    <a:pt x="472" y="261"/>
                    <a:pt x="478" y="257"/>
                  </a:cubicBezTo>
                  <a:cubicBezTo>
                    <a:pt x="489" y="248"/>
                    <a:pt x="502" y="240"/>
                    <a:pt x="513" y="231"/>
                  </a:cubicBezTo>
                  <a:cubicBezTo>
                    <a:pt x="529" y="221"/>
                    <a:pt x="544" y="211"/>
                    <a:pt x="559" y="202"/>
                  </a:cubicBezTo>
                  <a:cubicBezTo>
                    <a:pt x="575" y="193"/>
                    <a:pt x="590" y="183"/>
                    <a:pt x="606" y="175"/>
                  </a:cubicBezTo>
                  <a:cubicBezTo>
                    <a:pt x="615" y="169"/>
                    <a:pt x="623" y="164"/>
                    <a:pt x="631" y="160"/>
                  </a:cubicBezTo>
                  <a:cubicBezTo>
                    <a:pt x="673" y="137"/>
                    <a:pt x="716" y="117"/>
                    <a:pt x="759" y="100"/>
                  </a:cubicBezTo>
                  <a:cubicBezTo>
                    <a:pt x="777" y="93"/>
                    <a:pt x="794" y="86"/>
                    <a:pt x="812" y="80"/>
                  </a:cubicBezTo>
                  <a:cubicBezTo>
                    <a:pt x="821" y="75"/>
                    <a:pt x="832" y="73"/>
                    <a:pt x="843" y="69"/>
                  </a:cubicBezTo>
                  <a:cubicBezTo>
                    <a:pt x="856" y="64"/>
                    <a:pt x="869" y="60"/>
                    <a:pt x="883" y="55"/>
                  </a:cubicBezTo>
                  <a:cubicBezTo>
                    <a:pt x="905" y="50"/>
                    <a:pt x="927" y="43"/>
                    <a:pt x="948" y="37"/>
                  </a:cubicBezTo>
                  <a:cubicBezTo>
                    <a:pt x="964" y="35"/>
                    <a:pt x="977" y="30"/>
                    <a:pt x="991" y="28"/>
                  </a:cubicBezTo>
                  <a:lnTo>
                    <a:pt x="993" y="28"/>
                  </a:lnTo>
                  <a:cubicBezTo>
                    <a:pt x="1013" y="23"/>
                    <a:pt x="1033" y="20"/>
                    <a:pt x="1053" y="16"/>
                  </a:cubicBezTo>
                  <a:cubicBezTo>
                    <a:pt x="1059" y="15"/>
                    <a:pt x="1064" y="14"/>
                    <a:pt x="1070" y="14"/>
                  </a:cubicBezTo>
                  <a:cubicBezTo>
                    <a:pt x="1091" y="10"/>
                    <a:pt x="1113" y="7"/>
                    <a:pt x="1134" y="6"/>
                  </a:cubicBezTo>
                  <a:cubicBezTo>
                    <a:pt x="1145" y="3"/>
                    <a:pt x="1157" y="1"/>
                    <a:pt x="1168" y="1"/>
                  </a:cubicBezTo>
                  <a:lnTo>
                    <a:pt x="1168" y="1"/>
                  </a:lnTo>
                  <a:cubicBezTo>
                    <a:pt x="1207" y="104"/>
                    <a:pt x="1238" y="215"/>
                    <a:pt x="1274" y="295"/>
                  </a:cubicBezTo>
                  <a:cubicBezTo>
                    <a:pt x="1282" y="314"/>
                    <a:pt x="1292" y="331"/>
                    <a:pt x="1301" y="349"/>
                  </a:cubicBezTo>
                  <a:lnTo>
                    <a:pt x="1301" y="350"/>
                  </a:lnTo>
                  <a:cubicBezTo>
                    <a:pt x="1306" y="357"/>
                    <a:pt x="1309" y="363"/>
                    <a:pt x="1314" y="370"/>
                  </a:cubicBezTo>
                  <a:cubicBezTo>
                    <a:pt x="1331" y="399"/>
                    <a:pt x="1348" y="429"/>
                    <a:pt x="1366" y="457"/>
                  </a:cubicBezTo>
                  <a:cubicBezTo>
                    <a:pt x="1371" y="464"/>
                    <a:pt x="1375" y="471"/>
                    <a:pt x="1379" y="477"/>
                  </a:cubicBezTo>
                  <a:cubicBezTo>
                    <a:pt x="1422" y="545"/>
                    <a:pt x="1467" y="612"/>
                    <a:pt x="1505" y="683"/>
                  </a:cubicBezTo>
                  <a:cubicBezTo>
                    <a:pt x="1509" y="690"/>
                    <a:pt x="1513" y="697"/>
                    <a:pt x="1515" y="704"/>
                  </a:cubicBezTo>
                  <a:cubicBezTo>
                    <a:pt x="1522" y="716"/>
                    <a:pt x="1527" y="729"/>
                    <a:pt x="1533" y="741"/>
                  </a:cubicBezTo>
                  <a:cubicBezTo>
                    <a:pt x="1538" y="748"/>
                    <a:pt x="1541" y="755"/>
                    <a:pt x="1542" y="763"/>
                  </a:cubicBezTo>
                  <a:cubicBezTo>
                    <a:pt x="1552" y="782"/>
                    <a:pt x="1560" y="802"/>
                    <a:pt x="1567" y="823"/>
                  </a:cubicBezTo>
                  <a:cubicBezTo>
                    <a:pt x="1569" y="831"/>
                    <a:pt x="1573" y="838"/>
                    <a:pt x="1575" y="848"/>
                  </a:cubicBezTo>
                  <a:cubicBezTo>
                    <a:pt x="1587" y="885"/>
                    <a:pt x="1594" y="925"/>
                    <a:pt x="1596" y="965"/>
                  </a:cubicBezTo>
                  <a:cubicBezTo>
                    <a:pt x="1599" y="975"/>
                    <a:pt x="1599" y="984"/>
                    <a:pt x="1599" y="994"/>
                  </a:cubicBezTo>
                  <a:cubicBezTo>
                    <a:pt x="1600" y="1002"/>
                    <a:pt x="1600" y="1009"/>
                    <a:pt x="1600" y="1016"/>
                  </a:cubicBezTo>
                  <a:close/>
                </a:path>
              </a:pathLst>
            </a:custGeom>
            <a:solidFill>
              <a:srgbClr val="9D97B2">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6"/>
            <p:cNvSpPr/>
            <p:nvPr/>
          </p:nvSpPr>
          <p:spPr>
            <a:xfrm>
              <a:off x="-6094917" y="2589377"/>
              <a:ext cx="1592980" cy="527461"/>
            </a:xfrm>
            <a:custGeom>
              <a:avLst/>
              <a:gdLst/>
              <a:ahLst/>
              <a:cxnLst/>
              <a:rect l="l" t="t" r="r" b="b"/>
              <a:pathLst>
                <a:path w="6916" h="2290" extrusionOk="0">
                  <a:moveTo>
                    <a:pt x="4767" y="1"/>
                  </a:moveTo>
                  <a:cubicBezTo>
                    <a:pt x="4679" y="1"/>
                    <a:pt x="4591" y="7"/>
                    <a:pt x="4503" y="21"/>
                  </a:cubicBezTo>
                  <a:lnTo>
                    <a:pt x="4468" y="27"/>
                  </a:lnTo>
                  <a:cubicBezTo>
                    <a:pt x="4399" y="40"/>
                    <a:pt x="4329" y="56"/>
                    <a:pt x="4262" y="78"/>
                  </a:cubicBezTo>
                  <a:cubicBezTo>
                    <a:pt x="4059" y="142"/>
                    <a:pt x="3872" y="242"/>
                    <a:pt x="3689" y="350"/>
                  </a:cubicBezTo>
                  <a:lnTo>
                    <a:pt x="3612" y="396"/>
                  </a:lnTo>
                  <a:cubicBezTo>
                    <a:pt x="3519" y="453"/>
                    <a:pt x="3425" y="509"/>
                    <a:pt x="3331" y="562"/>
                  </a:cubicBezTo>
                  <a:cubicBezTo>
                    <a:pt x="3317" y="570"/>
                    <a:pt x="3303" y="577"/>
                    <a:pt x="3290" y="586"/>
                  </a:cubicBezTo>
                  <a:cubicBezTo>
                    <a:pt x="3266" y="597"/>
                    <a:pt x="3245" y="610"/>
                    <a:pt x="3223" y="622"/>
                  </a:cubicBezTo>
                  <a:lnTo>
                    <a:pt x="3222" y="622"/>
                  </a:lnTo>
                  <a:cubicBezTo>
                    <a:pt x="3196" y="636"/>
                    <a:pt x="3170" y="650"/>
                    <a:pt x="3144" y="663"/>
                  </a:cubicBezTo>
                  <a:cubicBezTo>
                    <a:pt x="2930" y="769"/>
                    <a:pt x="2707" y="845"/>
                    <a:pt x="2480" y="913"/>
                  </a:cubicBezTo>
                  <a:cubicBezTo>
                    <a:pt x="2460" y="917"/>
                    <a:pt x="2440" y="923"/>
                    <a:pt x="2421" y="928"/>
                  </a:cubicBezTo>
                  <a:cubicBezTo>
                    <a:pt x="2334" y="953"/>
                    <a:pt x="2246" y="976"/>
                    <a:pt x="2157" y="998"/>
                  </a:cubicBezTo>
                  <a:lnTo>
                    <a:pt x="2114" y="1010"/>
                  </a:lnTo>
                  <a:cubicBezTo>
                    <a:pt x="1996" y="1040"/>
                    <a:pt x="1880" y="1069"/>
                    <a:pt x="1765" y="1099"/>
                  </a:cubicBezTo>
                  <a:cubicBezTo>
                    <a:pt x="1742" y="1105"/>
                    <a:pt x="1720" y="1111"/>
                    <a:pt x="1700" y="1118"/>
                  </a:cubicBezTo>
                  <a:cubicBezTo>
                    <a:pt x="1578" y="1151"/>
                    <a:pt x="1457" y="1187"/>
                    <a:pt x="1337" y="1228"/>
                  </a:cubicBezTo>
                  <a:cubicBezTo>
                    <a:pt x="1291" y="1243"/>
                    <a:pt x="1244" y="1259"/>
                    <a:pt x="1198" y="1278"/>
                  </a:cubicBezTo>
                  <a:cubicBezTo>
                    <a:pt x="1181" y="1284"/>
                    <a:pt x="1165" y="1290"/>
                    <a:pt x="1150" y="1297"/>
                  </a:cubicBezTo>
                  <a:cubicBezTo>
                    <a:pt x="662" y="1493"/>
                    <a:pt x="203" y="1812"/>
                    <a:pt x="1" y="2279"/>
                  </a:cubicBezTo>
                  <a:lnTo>
                    <a:pt x="6203" y="2279"/>
                  </a:lnTo>
                  <a:cubicBezTo>
                    <a:pt x="6200" y="2282"/>
                    <a:pt x="6199" y="2286"/>
                    <a:pt x="6199" y="2290"/>
                  </a:cubicBezTo>
                  <a:lnTo>
                    <a:pt x="6210" y="2279"/>
                  </a:lnTo>
                  <a:lnTo>
                    <a:pt x="6915" y="2279"/>
                  </a:lnTo>
                  <a:cubicBezTo>
                    <a:pt x="6915" y="2270"/>
                    <a:pt x="6914" y="2261"/>
                    <a:pt x="6913" y="2252"/>
                  </a:cubicBezTo>
                  <a:cubicBezTo>
                    <a:pt x="6913" y="2247"/>
                    <a:pt x="6913" y="2242"/>
                    <a:pt x="6913" y="2238"/>
                  </a:cubicBezTo>
                  <a:cubicBezTo>
                    <a:pt x="6912" y="2228"/>
                    <a:pt x="6911" y="2218"/>
                    <a:pt x="6909" y="2208"/>
                  </a:cubicBezTo>
                  <a:cubicBezTo>
                    <a:pt x="6908" y="2194"/>
                    <a:pt x="6907" y="2180"/>
                    <a:pt x="6905" y="2166"/>
                  </a:cubicBezTo>
                  <a:cubicBezTo>
                    <a:pt x="6902" y="2138"/>
                    <a:pt x="6899" y="2108"/>
                    <a:pt x="6893" y="2080"/>
                  </a:cubicBezTo>
                  <a:cubicBezTo>
                    <a:pt x="6893" y="2066"/>
                    <a:pt x="6891" y="2053"/>
                    <a:pt x="6888" y="2040"/>
                  </a:cubicBezTo>
                  <a:cubicBezTo>
                    <a:pt x="6871" y="1929"/>
                    <a:pt x="6847" y="1818"/>
                    <a:pt x="6816" y="1709"/>
                  </a:cubicBezTo>
                  <a:cubicBezTo>
                    <a:pt x="6815" y="1706"/>
                    <a:pt x="6815" y="1704"/>
                    <a:pt x="6814" y="1702"/>
                  </a:cubicBezTo>
                  <a:cubicBezTo>
                    <a:pt x="6813" y="1696"/>
                    <a:pt x="6811" y="1689"/>
                    <a:pt x="6809" y="1682"/>
                  </a:cubicBezTo>
                  <a:cubicBezTo>
                    <a:pt x="6808" y="1679"/>
                    <a:pt x="6807" y="1677"/>
                    <a:pt x="6807" y="1675"/>
                  </a:cubicBezTo>
                  <a:cubicBezTo>
                    <a:pt x="6791" y="1618"/>
                    <a:pt x="6773" y="1563"/>
                    <a:pt x="6753" y="1509"/>
                  </a:cubicBezTo>
                  <a:cubicBezTo>
                    <a:pt x="6751" y="1502"/>
                    <a:pt x="6747" y="1493"/>
                    <a:pt x="6744" y="1484"/>
                  </a:cubicBezTo>
                  <a:cubicBezTo>
                    <a:pt x="6742" y="1482"/>
                    <a:pt x="6741" y="1478"/>
                    <a:pt x="6740" y="1475"/>
                  </a:cubicBezTo>
                  <a:lnTo>
                    <a:pt x="6740" y="1473"/>
                  </a:lnTo>
                  <a:cubicBezTo>
                    <a:pt x="6727" y="1439"/>
                    <a:pt x="6714" y="1406"/>
                    <a:pt x="6700" y="1373"/>
                  </a:cubicBezTo>
                  <a:cubicBezTo>
                    <a:pt x="6696" y="1365"/>
                    <a:pt x="6694" y="1358"/>
                    <a:pt x="6691" y="1350"/>
                  </a:cubicBezTo>
                  <a:cubicBezTo>
                    <a:pt x="6681" y="1329"/>
                    <a:pt x="6672" y="1306"/>
                    <a:pt x="6662" y="1286"/>
                  </a:cubicBezTo>
                  <a:cubicBezTo>
                    <a:pt x="6659" y="1279"/>
                    <a:pt x="6655" y="1271"/>
                    <a:pt x="6652" y="1264"/>
                  </a:cubicBezTo>
                  <a:cubicBezTo>
                    <a:pt x="6629" y="1217"/>
                    <a:pt x="6605" y="1169"/>
                    <a:pt x="6580" y="1123"/>
                  </a:cubicBezTo>
                  <a:cubicBezTo>
                    <a:pt x="6575" y="1116"/>
                    <a:pt x="6572" y="1109"/>
                    <a:pt x="6568" y="1102"/>
                  </a:cubicBezTo>
                  <a:cubicBezTo>
                    <a:pt x="6546" y="1064"/>
                    <a:pt x="6524" y="1027"/>
                    <a:pt x="6499" y="991"/>
                  </a:cubicBezTo>
                  <a:cubicBezTo>
                    <a:pt x="6497" y="983"/>
                    <a:pt x="6492" y="976"/>
                    <a:pt x="6486" y="970"/>
                  </a:cubicBezTo>
                  <a:cubicBezTo>
                    <a:pt x="6474" y="949"/>
                    <a:pt x="6460" y="928"/>
                    <a:pt x="6445" y="908"/>
                  </a:cubicBezTo>
                  <a:cubicBezTo>
                    <a:pt x="6441" y="902"/>
                    <a:pt x="6437" y="895"/>
                    <a:pt x="6431" y="889"/>
                  </a:cubicBezTo>
                  <a:cubicBezTo>
                    <a:pt x="6412" y="862"/>
                    <a:pt x="6392" y="835"/>
                    <a:pt x="6371" y="809"/>
                  </a:cubicBezTo>
                  <a:cubicBezTo>
                    <a:pt x="6366" y="802"/>
                    <a:pt x="6361" y="795"/>
                    <a:pt x="6357" y="789"/>
                  </a:cubicBezTo>
                  <a:cubicBezTo>
                    <a:pt x="6335" y="764"/>
                    <a:pt x="6314" y="738"/>
                    <a:pt x="6292" y="714"/>
                  </a:cubicBezTo>
                  <a:cubicBezTo>
                    <a:pt x="6287" y="707"/>
                    <a:pt x="6281" y="701"/>
                    <a:pt x="6276" y="695"/>
                  </a:cubicBezTo>
                  <a:cubicBezTo>
                    <a:pt x="6247" y="661"/>
                    <a:pt x="6216" y="629"/>
                    <a:pt x="6184" y="596"/>
                  </a:cubicBezTo>
                  <a:cubicBezTo>
                    <a:pt x="6123" y="537"/>
                    <a:pt x="6058" y="481"/>
                    <a:pt x="5991" y="429"/>
                  </a:cubicBezTo>
                  <a:cubicBezTo>
                    <a:pt x="5984" y="423"/>
                    <a:pt x="5977" y="417"/>
                    <a:pt x="5969" y="413"/>
                  </a:cubicBezTo>
                  <a:cubicBezTo>
                    <a:pt x="5870" y="337"/>
                    <a:pt x="5764" y="273"/>
                    <a:pt x="5653" y="218"/>
                  </a:cubicBezTo>
                  <a:cubicBezTo>
                    <a:pt x="5642" y="211"/>
                    <a:pt x="5628" y="205"/>
                    <a:pt x="5616" y="198"/>
                  </a:cubicBezTo>
                  <a:cubicBezTo>
                    <a:pt x="5581" y="181"/>
                    <a:pt x="5544" y="166"/>
                    <a:pt x="5509" y="152"/>
                  </a:cubicBezTo>
                  <a:cubicBezTo>
                    <a:pt x="5494" y="145"/>
                    <a:pt x="5479" y="139"/>
                    <a:pt x="5464" y="134"/>
                  </a:cubicBezTo>
                  <a:cubicBezTo>
                    <a:pt x="5396" y="107"/>
                    <a:pt x="5325" y="85"/>
                    <a:pt x="5255" y="65"/>
                  </a:cubicBezTo>
                  <a:cubicBezTo>
                    <a:pt x="5244" y="62"/>
                    <a:pt x="5235" y="60"/>
                    <a:pt x="5224" y="58"/>
                  </a:cubicBezTo>
                  <a:cubicBezTo>
                    <a:pt x="5109" y="28"/>
                    <a:pt x="4990" y="11"/>
                    <a:pt x="4871" y="4"/>
                  </a:cubicBezTo>
                  <a:cubicBezTo>
                    <a:pt x="4861" y="2"/>
                    <a:pt x="4850" y="2"/>
                    <a:pt x="4841" y="2"/>
                  </a:cubicBezTo>
                  <a:cubicBezTo>
                    <a:pt x="4816" y="1"/>
                    <a:pt x="4791" y="1"/>
                    <a:pt x="4767"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6"/>
            <p:cNvSpPr/>
            <p:nvPr/>
          </p:nvSpPr>
          <p:spPr>
            <a:xfrm>
              <a:off x="-6014070" y="2589837"/>
              <a:ext cx="1511442" cy="524467"/>
            </a:xfrm>
            <a:custGeom>
              <a:avLst/>
              <a:gdLst/>
              <a:ahLst/>
              <a:cxnLst/>
              <a:rect l="l" t="t" r="r" b="b"/>
              <a:pathLst>
                <a:path w="6562" h="2277" extrusionOk="0">
                  <a:moveTo>
                    <a:pt x="5925" y="693"/>
                  </a:moveTo>
                  <a:cubicBezTo>
                    <a:pt x="5795" y="779"/>
                    <a:pt x="5669" y="867"/>
                    <a:pt x="5547" y="960"/>
                  </a:cubicBezTo>
                  <a:cubicBezTo>
                    <a:pt x="5044" y="1340"/>
                    <a:pt x="4592" y="1782"/>
                    <a:pt x="4202" y="2276"/>
                  </a:cubicBezTo>
                  <a:lnTo>
                    <a:pt x="4231" y="2276"/>
                  </a:lnTo>
                  <a:cubicBezTo>
                    <a:pt x="4623" y="1784"/>
                    <a:pt x="5074" y="1346"/>
                    <a:pt x="5576" y="968"/>
                  </a:cubicBezTo>
                  <a:cubicBezTo>
                    <a:pt x="5695" y="879"/>
                    <a:pt x="5816" y="793"/>
                    <a:pt x="5941" y="711"/>
                  </a:cubicBezTo>
                  <a:cubicBezTo>
                    <a:pt x="5936" y="705"/>
                    <a:pt x="5930" y="699"/>
                    <a:pt x="5925" y="694"/>
                  </a:cubicBezTo>
                  <a:lnTo>
                    <a:pt x="5925" y="693"/>
                  </a:lnTo>
                  <a:close/>
                  <a:moveTo>
                    <a:pt x="6135" y="967"/>
                  </a:moveTo>
                  <a:cubicBezTo>
                    <a:pt x="6077" y="1027"/>
                    <a:pt x="6017" y="1086"/>
                    <a:pt x="5955" y="1141"/>
                  </a:cubicBezTo>
                  <a:cubicBezTo>
                    <a:pt x="5774" y="1304"/>
                    <a:pt x="5578" y="1451"/>
                    <a:pt x="5385" y="1596"/>
                  </a:cubicBezTo>
                  <a:cubicBezTo>
                    <a:pt x="5110" y="1803"/>
                    <a:pt x="4823" y="2017"/>
                    <a:pt x="4588" y="2276"/>
                  </a:cubicBezTo>
                  <a:lnTo>
                    <a:pt x="4619" y="2276"/>
                  </a:lnTo>
                  <a:cubicBezTo>
                    <a:pt x="4851" y="2025"/>
                    <a:pt x="5130" y="1818"/>
                    <a:pt x="5399" y="1615"/>
                  </a:cubicBezTo>
                  <a:cubicBezTo>
                    <a:pt x="5594" y="1469"/>
                    <a:pt x="5793" y="1321"/>
                    <a:pt x="5976" y="1155"/>
                  </a:cubicBezTo>
                  <a:cubicBezTo>
                    <a:pt x="6035" y="1101"/>
                    <a:pt x="6093" y="1046"/>
                    <a:pt x="6149" y="988"/>
                  </a:cubicBezTo>
                  <a:cubicBezTo>
                    <a:pt x="6146" y="981"/>
                    <a:pt x="6141" y="974"/>
                    <a:pt x="6135" y="968"/>
                  </a:cubicBezTo>
                  <a:lnTo>
                    <a:pt x="6135" y="967"/>
                  </a:lnTo>
                  <a:close/>
                  <a:moveTo>
                    <a:pt x="6340" y="1348"/>
                  </a:moveTo>
                  <a:cubicBezTo>
                    <a:pt x="6336" y="1351"/>
                    <a:pt x="6331" y="1354"/>
                    <a:pt x="6328" y="1359"/>
                  </a:cubicBezTo>
                  <a:lnTo>
                    <a:pt x="6275" y="1410"/>
                  </a:lnTo>
                  <a:lnTo>
                    <a:pt x="5371" y="2276"/>
                  </a:lnTo>
                  <a:lnTo>
                    <a:pt x="5405" y="2276"/>
                  </a:lnTo>
                  <a:lnTo>
                    <a:pt x="6290" y="1428"/>
                  </a:lnTo>
                  <a:lnTo>
                    <a:pt x="6344" y="1376"/>
                  </a:lnTo>
                  <a:lnTo>
                    <a:pt x="6349" y="1371"/>
                  </a:lnTo>
                  <a:cubicBezTo>
                    <a:pt x="6347" y="1364"/>
                    <a:pt x="6343" y="1356"/>
                    <a:pt x="6340" y="1349"/>
                  </a:cubicBezTo>
                  <a:lnTo>
                    <a:pt x="6340" y="1348"/>
                  </a:lnTo>
                  <a:close/>
                  <a:moveTo>
                    <a:pt x="846" y="1276"/>
                  </a:moveTo>
                  <a:lnTo>
                    <a:pt x="846" y="1276"/>
                  </a:lnTo>
                  <a:cubicBezTo>
                    <a:pt x="829" y="1282"/>
                    <a:pt x="814" y="1288"/>
                    <a:pt x="798" y="1296"/>
                  </a:cubicBezTo>
                  <a:cubicBezTo>
                    <a:pt x="679" y="1434"/>
                    <a:pt x="567" y="1578"/>
                    <a:pt x="455" y="1721"/>
                  </a:cubicBezTo>
                  <a:cubicBezTo>
                    <a:pt x="350" y="1857"/>
                    <a:pt x="244" y="1996"/>
                    <a:pt x="130" y="2129"/>
                  </a:cubicBezTo>
                  <a:cubicBezTo>
                    <a:pt x="87" y="2179"/>
                    <a:pt x="44" y="2229"/>
                    <a:pt x="0" y="2277"/>
                  </a:cubicBezTo>
                  <a:lnTo>
                    <a:pt x="31" y="2277"/>
                  </a:lnTo>
                  <a:cubicBezTo>
                    <a:pt x="67" y="2237"/>
                    <a:pt x="103" y="2196"/>
                    <a:pt x="139" y="2155"/>
                  </a:cubicBezTo>
                  <a:cubicBezTo>
                    <a:pt x="257" y="2018"/>
                    <a:pt x="366" y="1875"/>
                    <a:pt x="474" y="1736"/>
                  </a:cubicBezTo>
                  <a:cubicBezTo>
                    <a:pt x="594" y="1582"/>
                    <a:pt x="715" y="1426"/>
                    <a:pt x="846" y="1276"/>
                  </a:cubicBezTo>
                  <a:close/>
                  <a:moveTo>
                    <a:pt x="1414" y="1099"/>
                  </a:moveTo>
                  <a:lnTo>
                    <a:pt x="1414" y="1099"/>
                  </a:lnTo>
                  <a:cubicBezTo>
                    <a:pt x="1391" y="1105"/>
                    <a:pt x="1369" y="1109"/>
                    <a:pt x="1349" y="1116"/>
                  </a:cubicBezTo>
                  <a:cubicBezTo>
                    <a:pt x="907" y="1443"/>
                    <a:pt x="518" y="1835"/>
                    <a:pt x="193" y="2277"/>
                  </a:cubicBezTo>
                  <a:lnTo>
                    <a:pt x="223" y="2277"/>
                  </a:lnTo>
                  <a:cubicBezTo>
                    <a:pt x="557" y="1825"/>
                    <a:pt x="959" y="1428"/>
                    <a:pt x="1414" y="1099"/>
                  </a:cubicBezTo>
                  <a:close/>
                  <a:moveTo>
                    <a:pt x="1806" y="996"/>
                  </a:moveTo>
                  <a:lnTo>
                    <a:pt x="1763" y="1008"/>
                  </a:lnTo>
                  <a:cubicBezTo>
                    <a:pt x="1616" y="1162"/>
                    <a:pt x="1476" y="1319"/>
                    <a:pt x="1335" y="1474"/>
                  </a:cubicBezTo>
                  <a:cubicBezTo>
                    <a:pt x="1092" y="1743"/>
                    <a:pt x="841" y="2021"/>
                    <a:pt x="574" y="2277"/>
                  </a:cubicBezTo>
                  <a:lnTo>
                    <a:pt x="608" y="2277"/>
                  </a:lnTo>
                  <a:cubicBezTo>
                    <a:pt x="869" y="2025"/>
                    <a:pt x="1114" y="1754"/>
                    <a:pt x="1353" y="1489"/>
                  </a:cubicBezTo>
                  <a:cubicBezTo>
                    <a:pt x="1502" y="1324"/>
                    <a:pt x="1651" y="1159"/>
                    <a:pt x="1806" y="996"/>
                  </a:cubicBezTo>
                  <a:close/>
                  <a:moveTo>
                    <a:pt x="2129" y="911"/>
                  </a:moveTo>
                  <a:lnTo>
                    <a:pt x="2129" y="911"/>
                  </a:lnTo>
                  <a:cubicBezTo>
                    <a:pt x="2109" y="915"/>
                    <a:pt x="2089" y="920"/>
                    <a:pt x="2069" y="926"/>
                  </a:cubicBezTo>
                  <a:cubicBezTo>
                    <a:pt x="1591" y="1320"/>
                    <a:pt x="1164" y="1770"/>
                    <a:pt x="796" y="2268"/>
                  </a:cubicBezTo>
                  <a:cubicBezTo>
                    <a:pt x="794" y="2271"/>
                    <a:pt x="792" y="2275"/>
                    <a:pt x="789" y="2277"/>
                  </a:cubicBezTo>
                  <a:lnTo>
                    <a:pt x="820" y="2277"/>
                  </a:lnTo>
                  <a:cubicBezTo>
                    <a:pt x="1196" y="1768"/>
                    <a:pt x="1636" y="1309"/>
                    <a:pt x="2129" y="911"/>
                  </a:cubicBezTo>
                  <a:close/>
                  <a:moveTo>
                    <a:pt x="3338" y="350"/>
                  </a:moveTo>
                  <a:cubicBezTo>
                    <a:pt x="3312" y="365"/>
                    <a:pt x="3286" y="379"/>
                    <a:pt x="3261" y="394"/>
                  </a:cubicBezTo>
                  <a:cubicBezTo>
                    <a:pt x="3045" y="619"/>
                    <a:pt x="2853" y="865"/>
                    <a:pt x="2687" y="1128"/>
                  </a:cubicBezTo>
                  <a:cubicBezTo>
                    <a:pt x="2777" y="938"/>
                    <a:pt x="2871" y="742"/>
                    <a:pt x="2979" y="560"/>
                  </a:cubicBezTo>
                  <a:lnTo>
                    <a:pt x="2979" y="560"/>
                  </a:lnTo>
                  <a:cubicBezTo>
                    <a:pt x="2965" y="568"/>
                    <a:pt x="2952" y="577"/>
                    <a:pt x="2938" y="584"/>
                  </a:cubicBezTo>
                  <a:cubicBezTo>
                    <a:pt x="2820" y="787"/>
                    <a:pt x="2719" y="1002"/>
                    <a:pt x="2621" y="1213"/>
                  </a:cubicBezTo>
                  <a:lnTo>
                    <a:pt x="2607" y="1242"/>
                  </a:lnTo>
                  <a:lnTo>
                    <a:pt x="2563" y="1340"/>
                  </a:lnTo>
                  <a:cubicBezTo>
                    <a:pt x="2490" y="1470"/>
                    <a:pt x="2424" y="1604"/>
                    <a:pt x="2365" y="1741"/>
                  </a:cubicBezTo>
                  <a:cubicBezTo>
                    <a:pt x="2267" y="1930"/>
                    <a:pt x="2151" y="2110"/>
                    <a:pt x="2021" y="2277"/>
                  </a:cubicBezTo>
                  <a:lnTo>
                    <a:pt x="2051" y="2277"/>
                  </a:lnTo>
                  <a:cubicBezTo>
                    <a:pt x="2140" y="2163"/>
                    <a:pt x="2222" y="2044"/>
                    <a:pt x="2294" y="1919"/>
                  </a:cubicBezTo>
                  <a:lnTo>
                    <a:pt x="2294" y="1919"/>
                  </a:lnTo>
                  <a:cubicBezTo>
                    <a:pt x="2250" y="2037"/>
                    <a:pt x="2210" y="2156"/>
                    <a:pt x="2175" y="2277"/>
                  </a:cubicBezTo>
                  <a:lnTo>
                    <a:pt x="2199" y="2277"/>
                  </a:lnTo>
                  <a:cubicBezTo>
                    <a:pt x="2250" y="2098"/>
                    <a:pt x="2313" y="1922"/>
                    <a:pt x="2387" y="1751"/>
                  </a:cubicBezTo>
                  <a:cubicBezTo>
                    <a:pt x="2426" y="1678"/>
                    <a:pt x="2464" y="1604"/>
                    <a:pt x="2498" y="1534"/>
                  </a:cubicBezTo>
                  <a:cubicBezTo>
                    <a:pt x="2527" y="1474"/>
                    <a:pt x="2556" y="1411"/>
                    <a:pt x="2585" y="1349"/>
                  </a:cubicBezTo>
                  <a:cubicBezTo>
                    <a:pt x="2606" y="1312"/>
                    <a:pt x="2628" y="1273"/>
                    <a:pt x="2651" y="1235"/>
                  </a:cubicBezTo>
                  <a:cubicBezTo>
                    <a:pt x="2842" y="913"/>
                    <a:pt x="3073" y="615"/>
                    <a:pt x="3338" y="350"/>
                  </a:cubicBezTo>
                  <a:close/>
                  <a:moveTo>
                    <a:pt x="4150" y="20"/>
                  </a:moveTo>
                  <a:lnTo>
                    <a:pt x="4150" y="20"/>
                  </a:lnTo>
                  <a:cubicBezTo>
                    <a:pt x="4139" y="22"/>
                    <a:pt x="4128" y="23"/>
                    <a:pt x="4116" y="25"/>
                  </a:cubicBezTo>
                  <a:cubicBezTo>
                    <a:pt x="3801" y="390"/>
                    <a:pt x="3573" y="829"/>
                    <a:pt x="3352" y="1256"/>
                  </a:cubicBezTo>
                  <a:cubicBezTo>
                    <a:pt x="3335" y="1287"/>
                    <a:pt x="3320" y="1319"/>
                    <a:pt x="3303" y="1349"/>
                  </a:cubicBezTo>
                  <a:cubicBezTo>
                    <a:pt x="3138" y="1667"/>
                    <a:pt x="2967" y="1988"/>
                    <a:pt x="2755" y="2277"/>
                  </a:cubicBezTo>
                  <a:lnTo>
                    <a:pt x="2786" y="2277"/>
                  </a:lnTo>
                  <a:cubicBezTo>
                    <a:pt x="2997" y="1984"/>
                    <a:pt x="3168" y="1661"/>
                    <a:pt x="3334" y="1342"/>
                  </a:cubicBezTo>
                  <a:cubicBezTo>
                    <a:pt x="3347" y="1317"/>
                    <a:pt x="3360" y="1293"/>
                    <a:pt x="3373" y="1269"/>
                  </a:cubicBezTo>
                  <a:cubicBezTo>
                    <a:pt x="3597" y="833"/>
                    <a:pt x="3829" y="387"/>
                    <a:pt x="4150" y="20"/>
                  </a:cubicBezTo>
                  <a:close/>
                  <a:moveTo>
                    <a:pt x="4490" y="0"/>
                  </a:moveTo>
                  <a:cubicBezTo>
                    <a:pt x="3903" y="675"/>
                    <a:pt x="3402" y="1421"/>
                    <a:pt x="3000" y="2220"/>
                  </a:cubicBezTo>
                  <a:cubicBezTo>
                    <a:pt x="2991" y="2237"/>
                    <a:pt x="2982" y="2256"/>
                    <a:pt x="2974" y="2277"/>
                  </a:cubicBezTo>
                  <a:lnTo>
                    <a:pt x="3000" y="2277"/>
                  </a:lnTo>
                  <a:cubicBezTo>
                    <a:pt x="3007" y="2260"/>
                    <a:pt x="3014" y="2245"/>
                    <a:pt x="3021" y="2231"/>
                  </a:cubicBezTo>
                  <a:cubicBezTo>
                    <a:pt x="3426" y="1428"/>
                    <a:pt x="3929" y="679"/>
                    <a:pt x="4520" y="2"/>
                  </a:cubicBezTo>
                  <a:cubicBezTo>
                    <a:pt x="4510" y="0"/>
                    <a:pt x="4500" y="0"/>
                    <a:pt x="4490" y="0"/>
                  </a:cubicBezTo>
                  <a:close/>
                  <a:moveTo>
                    <a:pt x="4873" y="56"/>
                  </a:moveTo>
                  <a:cubicBezTo>
                    <a:pt x="4805" y="100"/>
                    <a:pt x="4740" y="152"/>
                    <a:pt x="4679" y="209"/>
                  </a:cubicBezTo>
                  <a:cubicBezTo>
                    <a:pt x="4262" y="585"/>
                    <a:pt x="3947" y="1063"/>
                    <a:pt x="3767" y="1597"/>
                  </a:cubicBezTo>
                  <a:cubicBezTo>
                    <a:pt x="3743" y="1665"/>
                    <a:pt x="3722" y="1736"/>
                    <a:pt x="3701" y="1804"/>
                  </a:cubicBezTo>
                  <a:cubicBezTo>
                    <a:pt x="3651" y="1965"/>
                    <a:pt x="3602" y="2129"/>
                    <a:pt x="3527" y="2277"/>
                  </a:cubicBezTo>
                  <a:lnTo>
                    <a:pt x="3554" y="2277"/>
                  </a:lnTo>
                  <a:cubicBezTo>
                    <a:pt x="3627" y="2130"/>
                    <a:pt x="3675" y="1969"/>
                    <a:pt x="3723" y="1811"/>
                  </a:cubicBezTo>
                  <a:cubicBezTo>
                    <a:pt x="3744" y="1743"/>
                    <a:pt x="3766" y="1673"/>
                    <a:pt x="3789" y="1604"/>
                  </a:cubicBezTo>
                  <a:cubicBezTo>
                    <a:pt x="3849" y="1429"/>
                    <a:pt x="3923" y="1260"/>
                    <a:pt x="4011" y="1097"/>
                  </a:cubicBezTo>
                  <a:cubicBezTo>
                    <a:pt x="4188" y="769"/>
                    <a:pt x="4419" y="474"/>
                    <a:pt x="4696" y="225"/>
                  </a:cubicBezTo>
                  <a:cubicBezTo>
                    <a:pt x="4760" y="165"/>
                    <a:pt x="4830" y="111"/>
                    <a:pt x="4904" y="64"/>
                  </a:cubicBezTo>
                  <a:cubicBezTo>
                    <a:pt x="4893" y="62"/>
                    <a:pt x="4884" y="59"/>
                    <a:pt x="4873" y="56"/>
                  </a:cubicBezTo>
                  <a:close/>
                  <a:moveTo>
                    <a:pt x="5618" y="410"/>
                  </a:moveTo>
                  <a:cubicBezTo>
                    <a:pt x="5611" y="499"/>
                    <a:pt x="5585" y="585"/>
                    <a:pt x="5540" y="661"/>
                  </a:cubicBezTo>
                  <a:cubicBezTo>
                    <a:pt x="5482" y="756"/>
                    <a:pt x="5409" y="841"/>
                    <a:pt x="5325" y="912"/>
                  </a:cubicBezTo>
                  <a:cubicBezTo>
                    <a:pt x="5246" y="980"/>
                    <a:pt x="5159" y="1041"/>
                    <a:pt x="5074" y="1101"/>
                  </a:cubicBezTo>
                  <a:lnTo>
                    <a:pt x="5025" y="1136"/>
                  </a:lnTo>
                  <a:cubicBezTo>
                    <a:pt x="4564" y="1466"/>
                    <a:pt x="4144" y="1849"/>
                    <a:pt x="3773" y="2277"/>
                  </a:cubicBezTo>
                  <a:lnTo>
                    <a:pt x="3806" y="2277"/>
                  </a:lnTo>
                  <a:cubicBezTo>
                    <a:pt x="4171" y="1856"/>
                    <a:pt x="4585" y="1480"/>
                    <a:pt x="5040" y="1156"/>
                  </a:cubicBezTo>
                  <a:lnTo>
                    <a:pt x="5090" y="1121"/>
                  </a:lnTo>
                  <a:cubicBezTo>
                    <a:pt x="5181" y="1058"/>
                    <a:pt x="5271" y="989"/>
                    <a:pt x="5355" y="916"/>
                  </a:cubicBezTo>
                  <a:cubicBezTo>
                    <a:pt x="5437" y="847"/>
                    <a:pt x="5506" y="766"/>
                    <a:pt x="5561" y="674"/>
                  </a:cubicBezTo>
                  <a:cubicBezTo>
                    <a:pt x="5606" y="599"/>
                    <a:pt x="5632" y="514"/>
                    <a:pt x="5640" y="427"/>
                  </a:cubicBezTo>
                  <a:cubicBezTo>
                    <a:pt x="5633" y="421"/>
                    <a:pt x="5626" y="415"/>
                    <a:pt x="5618" y="411"/>
                  </a:cubicBezTo>
                  <a:lnTo>
                    <a:pt x="5618" y="410"/>
                  </a:lnTo>
                  <a:close/>
                  <a:moveTo>
                    <a:pt x="6458" y="1680"/>
                  </a:moveTo>
                  <a:lnTo>
                    <a:pt x="6394" y="1743"/>
                  </a:lnTo>
                  <a:lnTo>
                    <a:pt x="6390" y="1748"/>
                  </a:lnTo>
                  <a:lnTo>
                    <a:pt x="6389" y="1749"/>
                  </a:lnTo>
                  <a:lnTo>
                    <a:pt x="5969" y="2169"/>
                  </a:lnTo>
                  <a:lnTo>
                    <a:pt x="5860" y="2277"/>
                  </a:lnTo>
                  <a:lnTo>
                    <a:pt x="5894" y="2277"/>
                  </a:lnTo>
                  <a:lnTo>
                    <a:pt x="5974" y="2196"/>
                  </a:lnTo>
                  <a:lnTo>
                    <a:pt x="6249" y="1922"/>
                  </a:lnTo>
                  <a:lnTo>
                    <a:pt x="6413" y="1761"/>
                  </a:lnTo>
                  <a:lnTo>
                    <a:pt x="6467" y="1707"/>
                  </a:lnTo>
                  <a:cubicBezTo>
                    <a:pt x="6465" y="1704"/>
                    <a:pt x="6464" y="1702"/>
                    <a:pt x="6463" y="1700"/>
                  </a:cubicBezTo>
                  <a:cubicBezTo>
                    <a:pt x="6462" y="1694"/>
                    <a:pt x="6460" y="1687"/>
                    <a:pt x="6458" y="1680"/>
                  </a:cubicBezTo>
                  <a:close/>
                  <a:moveTo>
                    <a:pt x="6558" y="2208"/>
                  </a:moveTo>
                  <a:lnTo>
                    <a:pt x="6483" y="2277"/>
                  </a:lnTo>
                  <a:lnTo>
                    <a:pt x="6518" y="2277"/>
                  </a:lnTo>
                  <a:lnTo>
                    <a:pt x="6562" y="2237"/>
                  </a:lnTo>
                  <a:cubicBezTo>
                    <a:pt x="6561" y="2226"/>
                    <a:pt x="6560" y="2216"/>
                    <a:pt x="6558" y="2208"/>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6"/>
            <p:cNvSpPr/>
            <p:nvPr/>
          </p:nvSpPr>
          <p:spPr>
            <a:xfrm>
              <a:off x="-5180956" y="2620241"/>
              <a:ext cx="393638" cy="494063"/>
            </a:xfrm>
            <a:custGeom>
              <a:avLst/>
              <a:gdLst/>
              <a:ahLst/>
              <a:cxnLst/>
              <a:rect l="l" t="t" r="r" b="b"/>
              <a:pathLst>
                <a:path w="1709" h="2145" extrusionOk="0">
                  <a:moveTo>
                    <a:pt x="1497" y="0"/>
                  </a:moveTo>
                  <a:cubicBezTo>
                    <a:pt x="1444" y="14"/>
                    <a:pt x="1395" y="39"/>
                    <a:pt x="1353" y="72"/>
                  </a:cubicBezTo>
                  <a:cubicBezTo>
                    <a:pt x="1143" y="222"/>
                    <a:pt x="974" y="410"/>
                    <a:pt x="829" y="619"/>
                  </a:cubicBezTo>
                  <a:cubicBezTo>
                    <a:pt x="773" y="699"/>
                    <a:pt x="720" y="783"/>
                    <a:pt x="669" y="868"/>
                  </a:cubicBezTo>
                  <a:cubicBezTo>
                    <a:pt x="592" y="1002"/>
                    <a:pt x="520" y="1140"/>
                    <a:pt x="453" y="1276"/>
                  </a:cubicBezTo>
                  <a:cubicBezTo>
                    <a:pt x="415" y="1352"/>
                    <a:pt x="378" y="1430"/>
                    <a:pt x="341" y="1506"/>
                  </a:cubicBezTo>
                  <a:cubicBezTo>
                    <a:pt x="277" y="1640"/>
                    <a:pt x="211" y="1779"/>
                    <a:pt x="140" y="1914"/>
                  </a:cubicBezTo>
                  <a:cubicBezTo>
                    <a:pt x="116" y="1963"/>
                    <a:pt x="83" y="2012"/>
                    <a:pt x="50" y="2065"/>
                  </a:cubicBezTo>
                  <a:cubicBezTo>
                    <a:pt x="33" y="2092"/>
                    <a:pt x="16" y="2118"/>
                    <a:pt x="0" y="2145"/>
                  </a:cubicBezTo>
                  <a:lnTo>
                    <a:pt x="27" y="2145"/>
                  </a:lnTo>
                  <a:cubicBezTo>
                    <a:pt x="40" y="2123"/>
                    <a:pt x="56" y="2100"/>
                    <a:pt x="70" y="2077"/>
                  </a:cubicBezTo>
                  <a:cubicBezTo>
                    <a:pt x="104" y="2025"/>
                    <a:pt x="136" y="1974"/>
                    <a:pt x="161" y="1924"/>
                  </a:cubicBezTo>
                  <a:cubicBezTo>
                    <a:pt x="232" y="1790"/>
                    <a:pt x="298" y="1651"/>
                    <a:pt x="363" y="1517"/>
                  </a:cubicBezTo>
                  <a:cubicBezTo>
                    <a:pt x="400" y="1441"/>
                    <a:pt x="437" y="1363"/>
                    <a:pt x="474" y="1287"/>
                  </a:cubicBezTo>
                  <a:cubicBezTo>
                    <a:pt x="546" y="1143"/>
                    <a:pt x="620" y="998"/>
                    <a:pt x="704" y="858"/>
                  </a:cubicBezTo>
                  <a:cubicBezTo>
                    <a:pt x="878" y="565"/>
                    <a:pt x="1087" y="292"/>
                    <a:pt x="1367" y="91"/>
                  </a:cubicBezTo>
                  <a:cubicBezTo>
                    <a:pt x="1416" y="55"/>
                    <a:pt x="1481" y="20"/>
                    <a:pt x="1540" y="18"/>
                  </a:cubicBezTo>
                  <a:cubicBezTo>
                    <a:pt x="1526" y="11"/>
                    <a:pt x="1510" y="5"/>
                    <a:pt x="1497" y="0"/>
                  </a:cubicBezTo>
                  <a:close/>
                  <a:moveTo>
                    <a:pt x="1648" y="65"/>
                  </a:moveTo>
                  <a:cubicBezTo>
                    <a:pt x="1684" y="112"/>
                    <a:pt x="1688" y="185"/>
                    <a:pt x="1667" y="241"/>
                  </a:cubicBezTo>
                  <a:cubicBezTo>
                    <a:pt x="1638" y="314"/>
                    <a:pt x="1577" y="370"/>
                    <a:pt x="1516" y="428"/>
                  </a:cubicBezTo>
                  <a:cubicBezTo>
                    <a:pt x="1399" y="539"/>
                    <a:pt x="1286" y="652"/>
                    <a:pt x="1175" y="767"/>
                  </a:cubicBezTo>
                  <a:cubicBezTo>
                    <a:pt x="781" y="1181"/>
                    <a:pt x="431" y="1631"/>
                    <a:pt x="63" y="2145"/>
                  </a:cubicBezTo>
                  <a:lnTo>
                    <a:pt x="92" y="2145"/>
                  </a:lnTo>
                  <a:cubicBezTo>
                    <a:pt x="461" y="1629"/>
                    <a:pt x="814" y="1177"/>
                    <a:pt x="1212" y="763"/>
                  </a:cubicBezTo>
                  <a:cubicBezTo>
                    <a:pt x="1315" y="654"/>
                    <a:pt x="1423" y="548"/>
                    <a:pt x="1535" y="443"/>
                  </a:cubicBezTo>
                  <a:cubicBezTo>
                    <a:pt x="1595" y="387"/>
                    <a:pt x="1657" y="328"/>
                    <a:pt x="1688" y="249"/>
                  </a:cubicBezTo>
                  <a:cubicBezTo>
                    <a:pt x="1709" y="195"/>
                    <a:pt x="1708" y="136"/>
                    <a:pt x="1685" y="84"/>
                  </a:cubicBezTo>
                  <a:cubicBezTo>
                    <a:pt x="1674" y="77"/>
                    <a:pt x="1660" y="71"/>
                    <a:pt x="1648" y="65"/>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6"/>
            <p:cNvSpPr/>
            <p:nvPr/>
          </p:nvSpPr>
          <p:spPr>
            <a:xfrm>
              <a:off x="-5028706" y="2771110"/>
              <a:ext cx="418744" cy="343656"/>
            </a:xfrm>
            <a:custGeom>
              <a:avLst/>
              <a:gdLst/>
              <a:ahLst/>
              <a:cxnLst/>
              <a:rect l="l" t="t" r="r" b="b"/>
              <a:pathLst>
                <a:path w="1818" h="1492" extrusionOk="0">
                  <a:moveTo>
                    <a:pt x="1802" y="100"/>
                  </a:moveTo>
                  <a:cubicBezTo>
                    <a:pt x="1759" y="154"/>
                    <a:pt x="1708" y="200"/>
                    <a:pt x="1649" y="234"/>
                  </a:cubicBezTo>
                  <a:cubicBezTo>
                    <a:pt x="1617" y="251"/>
                    <a:pt x="1587" y="267"/>
                    <a:pt x="1556" y="285"/>
                  </a:cubicBezTo>
                  <a:cubicBezTo>
                    <a:pt x="1034" y="583"/>
                    <a:pt x="615" y="1040"/>
                    <a:pt x="247" y="1490"/>
                  </a:cubicBezTo>
                  <a:lnTo>
                    <a:pt x="279" y="1490"/>
                  </a:lnTo>
                  <a:cubicBezTo>
                    <a:pt x="646" y="1043"/>
                    <a:pt x="1062" y="590"/>
                    <a:pt x="1581" y="299"/>
                  </a:cubicBezTo>
                  <a:cubicBezTo>
                    <a:pt x="1607" y="283"/>
                    <a:pt x="1634" y="269"/>
                    <a:pt x="1661" y="255"/>
                  </a:cubicBezTo>
                  <a:cubicBezTo>
                    <a:pt x="1721" y="220"/>
                    <a:pt x="1774" y="174"/>
                    <a:pt x="1817" y="120"/>
                  </a:cubicBezTo>
                  <a:cubicBezTo>
                    <a:pt x="1812" y="113"/>
                    <a:pt x="1808" y="106"/>
                    <a:pt x="1802" y="100"/>
                  </a:cubicBezTo>
                  <a:close/>
                  <a:moveTo>
                    <a:pt x="1726" y="0"/>
                  </a:moveTo>
                  <a:cubicBezTo>
                    <a:pt x="1723" y="1"/>
                    <a:pt x="1719" y="4"/>
                    <a:pt x="1715" y="5"/>
                  </a:cubicBezTo>
                  <a:cubicBezTo>
                    <a:pt x="1599" y="54"/>
                    <a:pt x="1485" y="129"/>
                    <a:pt x="1377" y="208"/>
                  </a:cubicBezTo>
                  <a:cubicBezTo>
                    <a:pt x="1318" y="251"/>
                    <a:pt x="1260" y="296"/>
                    <a:pt x="1204" y="339"/>
                  </a:cubicBezTo>
                  <a:cubicBezTo>
                    <a:pt x="1173" y="363"/>
                    <a:pt x="1141" y="388"/>
                    <a:pt x="1110" y="413"/>
                  </a:cubicBezTo>
                  <a:cubicBezTo>
                    <a:pt x="719" y="708"/>
                    <a:pt x="364" y="1049"/>
                    <a:pt x="52" y="1426"/>
                  </a:cubicBezTo>
                  <a:cubicBezTo>
                    <a:pt x="34" y="1448"/>
                    <a:pt x="17" y="1469"/>
                    <a:pt x="0" y="1491"/>
                  </a:cubicBezTo>
                  <a:lnTo>
                    <a:pt x="30" y="1491"/>
                  </a:lnTo>
                  <a:cubicBezTo>
                    <a:pt x="43" y="1473"/>
                    <a:pt x="57" y="1457"/>
                    <a:pt x="70" y="1442"/>
                  </a:cubicBezTo>
                  <a:cubicBezTo>
                    <a:pt x="381" y="1065"/>
                    <a:pt x="735" y="726"/>
                    <a:pt x="1126" y="432"/>
                  </a:cubicBezTo>
                  <a:cubicBezTo>
                    <a:pt x="1156" y="408"/>
                    <a:pt x="1187" y="383"/>
                    <a:pt x="1218" y="358"/>
                  </a:cubicBezTo>
                  <a:cubicBezTo>
                    <a:pt x="1277" y="312"/>
                    <a:pt x="1340" y="263"/>
                    <a:pt x="1404" y="218"/>
                  </a:cubicBezTo>
                  <a:cubicBezTo>
                    <a:pt x="1507" y="144"/>
                    <a:pt x="1616" y="74"/>
                    <a:pt x="1724" y="27"/>
                  </a:cubicBezTo>
                  <a:cubicBezTo>
                    <a:pt x="1731" y="25"/>
                    <a:pt x="1736" y="21"/>
                    <a:pt x="1742" y="19"/>
                  </a:cubicBezTo>
                  <a:cubicBezTo>
                    <a:pt x="1738" y="13"/>
                    <a:pt x="1731" y="6"/>
                    <a:pt x="1726"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6"/>
            <p:cNvSpPr/>
            <p:nvPr/>
          </p:nvSpPr>
          <p:spPr>
            <a:xfrm>
              <a:off x="-4905708" y="2842974"/>
              <a:ext cx="345268" cy="271332"/>
            </a:xfrm>
            <a:custGeom>
              <a:avLst/>
              <a:gdLst/>
              <a:ahLst/>
              <a:cxnLst/>
              <a:rect l="l" t="t" r="r" b="b"/>
              <a:pathLst>
                <a:path w="1499" h="1178" extrusionOk="0">
                  <a:moveTo>
                    <a:pt x="1404" y="1"/>
                  </a:moveTo>
                  <a:cubicBezTo>
                    <a:pt x="1357" y="42"/>
                    <a:pt x="1311" y="86"/>
                    <a:pt x="1264" y="128"/>
                  </a:cubicBezTo>
                  <a:cubicBezTo>
                    <a:pt x="1207" y="181"/>
                    <a:pt x="1154" y="230"/>
                    <a:pt x="1098" y="275"/>
                  </a:cubicBezTo>
                  <a:lnTo>
                    <a:pt x="97" y="1096"/>
                  </a:lnTo>
                  <a:cubicBezTo>
                    <a:pt x="65" y="1123"/>
                    <a:pt x="31" y="1150"/>
                    <a:pt x="0" y="1178"/>
                  </a:cubicBezTo>
                  <a:lnTo>
                    <a:pt x="35" y="1178"/>
                  </a:lnTo>
                  <a:cubicBezTo>
                    <a:pt x="60" y="1157"/>
                    <a:pt x="86" y="1136"/>
                    <a:pt x="112" y="1114"/>
                  </a:cubicBezTo>
                  <a:lnTo>
                    <a:pt x="1114" y="294"/>
                  </a:lnTo>
                  <a:cubicBezTo>
                    <a:pt x="1169" y="248"/>
                    <a:pt x="1225" y="196"/>
                    <a:pt x="1281" y="144"/>
                  </a:cubicBezTo>
                  <a:lnTo>
                    <a:pt x="1283" y="142"/>
                  </a:lnTo>
                  <a:cubicBezTo>
                    <a:pt x="1327" y="102"/>
                    <a:pt x="1371" y="61"/>
                    <a:pt x="1417" y="22"/>
                  </a:cubicBezTo>
                  <a:cubicBezTo>
                    <a:pt x="1412" y="15"/>
                    <a:pt x="1409" y="8"/>
                    <a:pt x="1405" y="1"/>
                  </a:cubicBezTo>
                  <a:close/>
                  <a:moveTo>
                    <a:pt x="1489" y="163"/>
                  </a:moveTo>
                  <a:lnTo>
                    <a:pt x="1397" y="243"/>
                  </a:lnTo>
                  <a:lnTo>
                    <a:pt x="340" y="1178"/>
                  </a:lnTo>
                  <a:lnTo>
                    <a:pt x="375" y="1178"/>
                  </a:lnTo>
                  <a:lnTo>
                    <a:pt x="1414" y="260"/>
                  </a:lnTo>
                  <a:lnTo>
                    <a:pt x="1498" y="185"/>
                  </a:lnTo>
                  <a:cubicBezTo>
                    <a:pt x="1496" y="177"/>
                    <a:pt x="1492" y="171"/>
                    <a:pt x="1489" y="163"/>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6"/>
            <p:cNvSpPr/>
            <p:nvPr/>
          </p:nvSpPr>
          <p:spPr>
            <a:xfrm>
              <a:off x="-7517913" y="1659522"/>
              <a:ext cx="1543919" cy="1456162"/>
            </a:xfrm>
            <a:custGeom>
              <a:avLst/>
              <a:gdLst/>
              <a:ahLst/>
              <a:cxnLst/>
              <a:rect l="l" t="t" r="r" b="b"/>
              <a:pathLst>
                <a:path w="6703" h="6322" extrusionOk="0">
                  <a:moveTo>
                    <a:pt x="648" y="1"/>
                  </a:moveTo>
                  <a:cubicBezTo>
                    <a:pt x="423" y="1"/>
                    <a:pt x="247" y="199"/>
                    <a:pt x="121" y="387"/>
                  </a:cubicBezTo>
                  <a:cubicBezTo>
                    <a:pt x="78" y="448"/>
                    <a:pt x="38" y="512"/>
                    <a:pt x="1" y="575"/>
                  </a:cubicBezTo>
                  <a:lnTo>
                    <a:pt x="1" y="6322"/>
                  </a:lnTo>
                  <a:lnTo>
                    <a:pt x="6702" y="6322"/>
                  </a:lnTo>
                  <a:cubicBezTo>
                    <a:pt x="6702" y="6321"/>
                    <a:pt x="6702" y="6318"/>
                    <a:pt x="6702" y="6317"/>
                  </a:cubicBezTo>
                  <a:cubicBezTo>
                    <a:pt x="6701" y="6310"/>
                    <a:pt x="6700" y="6302"/>
                    <a:pt x="6697" y="6295"/>
                  </a:cubicBezTo>
                  <a:cubicBezTo>
                    <a:pt x="6690" y="6261"/>
                    <a:pt x="6680" y="6228"/>
                    <a:pt x="6668" y="6195"/>
                  </a:cubicBezTo>
                  <a:cubicBezTo>
                    <a:pt x="6666" y="6185"/>
                    <a:pt x="6662" y="6177"/>
                    <a:pt x="6660" y="6169"/>
                  </a:cubicBezTo>
                  <a:cubicBezTo>
                    <a:pt x="6617" y="6061"/>
                    <a:pt x="6556" y="5962"/>
                    <a:pt x="6480" y="5875"/>
                  </a:cubicBezTo>
                  <a:cubicBezTo>
                    <a:pt x="6349" y="5726"/>
                    <a:pt x="6182" y="5612"/>
                    <a:pt x="5997" y="5543"/>
                  </a:cubicBezTo>
                  <a:cubicBezTo>
                    <a:pt x="5825" y="5480"/>
                    <a:pt x="5644" y="5453"/>
                    <a:pt x="5462" y="5453"/>
                  </a:cubicBezTo>
                  <a:cubicBezTo>
                    <a:pt x="5287" y="5453"/>
                    <a:pt x="5111" y="5478"/>
                    <a:pt x="4942" y="5520"/>
                  </a:cubicBezTo>
                  <a:cubicBezTo>
                    <a:pt x="4595" y="5607"/>
                    <a:pt x="4323" y="5717"/>
                    <a:pt x="4001" y="5871"/>
                  </a:cubicBezTo>
                  <a:cubicBezTo>
                    <a:pt x="4701" y="5488"/>
                    <a:pt x="5272" y="4907"/>
                    <a:pt x="5641" y="4199"/>
                  </a:cubicBezTo>
                  <a:cubicBezTo>
                    <a:pt x="5671" y="4144"/>
                    <a:pt x="5698" y="4089"/>
                    <a:pt x="5723" y="4031"/>
                  </a:cubicBezTo>
                  <a:cubicBezTo>
                    <a:pt x="5776" y="3905"/>
                    <a:pt x="5817" y="3775"/>
                    <a:pt x="5825" y="3640"/>
                  </a:cubicBezTo>
                  <a:cubicBezTo>
                    <a:pt x="5839" y="3441"/>
                    <a:pt x="5777" y="3230"/>
                    <a:pt x="5626" y="3102"/>
                  </a:cubicBezTo>
                  <a:cubicBezTo>
                    <a:pt x="5519" y="3012"/>
                    <a:pt x="5391" y="2976"/>
                    <a:pt x="5256" y="2976"/>
                  </a:cubicBezTo>
                  <a:cubicBezTo>
                    <a:pt x="5035" y="2976"/>
                    <a:pt x="4795" y="3071"/>
                    <a:pt x="4597" y="3182"/>
                  </a:cubicBezTo>
                  <a:cubicBezTo>
                    <a:pt x="4387" y="3300"/>
                    <a:pt x="4185" y="3430"/>
                    <a:pt x="3991" y="3573"/>
                  </a:cubicBezTo>
                  <a:cubicBezTo>
                    <a:pt x="3534" y="3905"/>
                    <a:pt x="3138" y="4311"/>
                    <a:pt x="2816" y="4774"/>
                  </a:cubicBezTo>
                  <a:cubicBezTo>
                    <a:pt x="3122" y="4277"/>
                    <a:pt x="3377" y="3750"/>
                    <a:pt x="3580" y="3203"/>
                  </a:cubicBezTo>
                  <a:cubicBezTo>
                    <a:pt x="3721" y="2821"/>
                    <a:pt x="3836" y="2430"/>
                    <a:pt x="3926" y="2031"/>
                  </a:cubicBezTo>
                  <a:cubicBezTo>
                    <a:pt x="3979" y="1791"/>
                    <a:pt x="4021" y="1541"/>
                    <a:pt x="3963" y="1302"/>
                  </a:cubicBezTo>
                  <a:cubicBezTo>
                    <a:pt x="3907" y="1063"/>
                    <a:pt x="3724" y="840"/>
                    <a:pt x="3480" y="806"/>
                  </a:cubicBezTo>
                  <a:cubicBezTo>
                    <a:pt x="3459" y="803"/>
                    <a:pt x="3437" y="801"/>
                    <a:pt x="3416" y="801"/>
                  </a:cubicBezTo>
                  <a:cubicBezTo>
                    <a:pt x="3183" y="801"/>
                    <a:pt x="2972" y="965"/>
                    <a:pt x="2797" y="1129"/>
                  </a:cubicBezTo>
                  <a:cubicBezTo>
                    <a:pt x="1824" y="2050"/>
                    <a:pt x="1127" y="3223"/>
                    <a:pt x="786" y="4518"/>
                  </a:cubicBezTo>
                  <a:cubicBezTo>
                    <a:pt x="903" y="3834"/>
                    <a:pt x="1019" y="3144"/>
                    <a:pt x="1091" y="2454"/>
                  </a:cubicBezTo>
                  <a:cubicBezTo>
                    <a:pt x="1148" y="1910"/>
                    <a:pt x="1178" y="1365"/>
                    <a:pt x="1158" y="819"/>
                  </a:cubicBezTo>
                  <a:cubicBezTo>
                    <a:pt x="1152" y="643"/>
                    <a:pt x="1139" y="463"/>
                    <a:pt x="1065" y="303"/>
                  </a:cubicBezTo>
                  <a:cubicBezTo>
                    <a:pt x="990" y="145"/>
                    <a:pt x="840" y="10"/>
                    <a:pt x="665" y="1"/>
                  </a:cubicBezTo>
                  <a:cubicBezTo>
                    <a:pt x="659" y="1"/>
                    <a:pt x="653" y="1"/>
                    <a:pt x="648"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3" name="Google Shape;3143;p46"/>
          <p:cNvSpPr/>
          <p:nvPr/>
        </p:nvSpPr>
        <p:spPr>
          <a:xfrm>
            <a:off x="-763400" y="0"/>
            <a:ext cx="7048325"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6"/>
          <p:cNvSpPr txBox="1">
            <a:spLocks noGrp="1"/>
          </p:cNvSpPr>
          <p:nvPr>
            <p:ph type="title"/>
          </p:nvPr>
        </p:nvSpPr>
        <p:spPr>
          <a:xfrm>
            <a:off x="720000" y="2309150"/>
            <a:ext cx="31605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Core Analysis </a:t>
            </a:r>
            <a:endParaRPr/>
          </a:p>
        </p:txBody>
      </p:sp>
      <p:sp>
        <p:nvSpPr>
          <p:cNvPr id="3145" name="Google Shape;3145;p46"/>
          <p:cNvSpPr txBox="1">
            <a:spLocks noGrp="1"/>
          </p:cNvSpPr>
          <p:nvPr>
            <p:ph type="title" idx="2"/>
          </p:nvPr>
        </p:nvSpPr>
        <p:spPr>
          <a:xfrm>
            <a:off x="720000" y="1582525"/>
            <a:ext cx="1207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46" name="Google Shape;3146;p46"/>
          <p:cNvSpPr txBox="1">
            <a:spLocks noGrp="1"/>
          </p:cNvSpPr>
          <p:nvPr>
            <p:ph type="subTitle" idx="1"/>
          </p:nvPr>
        </p:nvSpPr>
        <p:spPr>
          <a:xfrm>
            <a:off x="720000" y="2978263"/>
            <a:ext cx="3160500" cy="78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nvGrpSpPr>
          <p:cNvPr id="3147" name="Google Shape;3147;p46"/>
          <p:cNvGrpSpPr/>
          <p:nvPr/>
        </p:nvGrpSpPr>
        <p:grpSpPr>
          <a:xfrm>
            <a:off x="4395599" y="3085037"/>
            <a:ext cx="683269" cy="908840"/>
            <a:chOff x="-5099648" y="1082077"/>
            <a:chExt cx="647465" cy="861215"/>
          </a:xfrm>
        </p:grpSpPr>
        <p:sp>
          <p:nvSpPr>
            <p:cNvPr id="3148" name="Google Shape;3148;p46"/>
            <p:cNvSpPr/>
            <p:nvPr/>
          </p:nvSpPr>
          <p:spPr>
            <a:xfrm>
              <a:off x="-5099648" y="1082077"/>
              <a:ext cx="647465" cy="827815"/>
            </a:xfrm>
            <a:custGeom>
              <a:avLst/>
              <a:gdLst/>
              <a:ahLst/>
              <a:cxnLst/>
              <a:rect l="l" t="t" r="r" b="b"/>
              <a:pathLst>
                <a:path w="2811" h="3594" extrusionOk="0">
                  <a:moveTo>
                    <a:pt x="1580" y="1"/>
                  </a:moveTo>
                  <a:cubicBezTo>
                    <a:pt x="1522" y="1"/>
                    <a:pt x="1472" y="55"/>
                    <a:pt x="1485" y="119"/>
                  </a:cubicBezTo>
                  <a:cubicBezTo>
                    <a:pt x="1507" y="222"/>
                    <a:pt x="1535" y="326"/>
                    <a:pt x="1538" y="432"/>
                  </a:cubicBezTo>
                  <a:cubicBezTo>
                    <a:pt x="1545" y="608"/>
                    <a:pt x="1455" y="813"/>
                    <a:pt x="1261" y="816"/>
                  </a:cubicBezTo>
                  <a:cubicBezTo>
                    <a:pt x="1258" y="816"/>
                    <a:pt x="1256" y="816"/>
                    <a:pt x="1254" y="816"/>
                  </a:cubicBezTo>
                  <a:cubicBezTo>
                    <a:pt x="1172" y="816"/>
                    <a:pt x="1096" y="777"/>
                    <a:pt x="1037" y="719"/>
                  </a:cubicBezTo>
                  <a:cubicBezTo>
                    <a:pt x="971" y="653"/>
                    <a:pt x="931" y="570"/>
                    <a:pt x="903" y="483"/>
                  </a:cubicBezTo>
                  <a:cubicBezTo>
                    <a:pt x="889" y="440"/>
                    <a:pt x="850" y="417"/>
                    <a:pt x="811" y="417"/>
                  </a:cubicBezTo>
                  <a:cubicBezTo>
                    <a:pt x="779" y="417"/>
                    <a:pt x="748" y="432"/>
                    <a:pt x="728" y="463"/>
                  </a:cubicBezTo>
                  <a:cubicBezTo>
                    <a:pt x="610" y="654"/>
                    <a:pt x="581" y="901"/>
                    <a:pt x="662" y="1111"/>
                  </a:cubicBezTo>
                  <a:cubicBezTo>
                    <a:pt x="706" y="1227"/>
                    <a:pt x="777" y="1329"/>
                    <a:pt x="813" y="1446"/>
                  </a:cubicBezTo>
                  <a:cubicBezTo>
                    <a:pt x="853" y="1588"/>
                    <a:pt x="822" y="1771"/>
                    <a:pt x="659" y="1811"/>
                  </a:cubicBezTo>
                  <a:cubicBezTo>
                    <a:pt x="640" y="1816"/>
                    <a:pt x="622" y="1818"/>
                    <a:pt x="603" y="1818"/>
                  </a:cubicBezTo>
                  <a:cubicBezTo>
                    <a:pt x="540" y="1818"/>
                    <a:pt x="478" y="1791"/>
                    <a:pt x="429" y="1749"/>
                  </a:cubicBezTo>
                  <a:cubicBezTo>
                    <a:pt x="376" y="1700"/>
                    <a:pt x="336" y="1640"/>
                    <a:pt x="313" y="1575"/>
                  </a:cubicBezTo>
                  <a:cubicBezTo>
                    <a:pt x="297" y="1530"/>
                    <a:pt x="259" y="1510"/>
                    <a:pt x="222" y="1510"/>
                  </a:cubicBezTo>
                  <a:cubicBezTo>
                    <a:pt x="171" y="1510"/>
                    <a:pt x="119" y="1549"/>
                    <a:pt x="125" y="1613"/>
                  </a:cubicBezTo>
                  <a:cubicBezTo>
                    <a:pt x="125" y="1615"/>
                    <a:pt x="125" y="1616"/>
                    <a:pt x="125" y="1617"/>
                  </a:cubicBezTo>
                  <a:cubicBezTo>
                    <a:pt x="135" y="1742"/>
                    <a:pt x="180" y="1860"/>
                    <a:pt x="181" y="1985"/>
                  </a:cubicBezTo>
                  <a:cubicBezTo>
                    <a:pt x="184" y="2178"/>
                    <a:pt x="84" y="2357"/>
                    <a:pt x="50" y="2547"/>
                  </a:cubicBezTo>
                  <a:cubicBezTo>
                    <a:pt x="0" y="2833"/>
                    <a:pt x="98" y="3126"/>
                    <a:pt x="311" y="3324"/>
                  </a:cubicBezTo>
                  <a:cubicBezTo>
                    <a:pt x="496" y="3494"/>
                    <a:pt x="691" y="3526"/>
                    <a:pt x="900" y="3526"/>
                  </a:cubicBezTo>
                  <a:cubicBezTo>
                    <a:pt x="1008" y="3526"/>
                    <a:pt x="1119" y="3518"/>
                    <a:pt x="1235" y="3515"/>
                  </a:cubicBezTo>
                  <a:cubicBezTo>
                    <a:pt x="1245" y="3515"/>
                    <a:pt x="1255" y="3514"/>
                    <a:pt x="1265" y="3514"/>
                  </a:cubicBezTo>
                  <a:cubicBezTo>
                    <a:pt x="1513" y="3514"/>
                    <a:pt x="1776" y="3594"/>
                    <a:pt x="2028" y="3594"/>
                  </a:cubicBezTo>
                  <a:cubicBezTo>
                    <a:pt x="2165" y="3594"/>
                    <a:pt x="2299" y="3571"/>
                    <a:pt x="2425" y="3498"/>
                  </a:cubicBezTo>
                  <a:cubicBezTo>
                    <a:pt x="2567" y="3415"/>
                    <a:pt x="2674" y="3282"/>
                    <a:pt x="2727" y="3126"/>
                  </a:cubicBezTo>
                  <a:cubicBezTo>
                    <a:pt x="2811" y="2889"/>
                    <a:pt x="2781" y="2641"/>
                    <a:pt x="2693" y="2415"/>
                  </a:cubicBezTo>
                  <a:cubicBezTo>
                    <a:pt x="2677" y="2374"/>
                    <a:pt x="2640" y="2353"/>
                    <a:pt x="2602" y="2353"/>
                  </a:cubicBezTo>
                  <a:cubicBezTo>
                    <a:pt x="2571" y="2353"/>
                    <a:pt x="2539" y="2368"/>
                    <a:pt x="2520" y="2399"/>
                  </a:cubicBezTo>
                  <a:cubicBezTo>
                    <a:pt x="2490" y="2452"/>
                    <a:pt x="2446" y="2497"/>
                    <a:pt x="2394" y="2528"/>
                  </a:cubicBezTo>
                  <a:cubicBezTo>
                    <a:pt x="2364" y="2545"/>
                    <a:pt x="2329" y="2553"/>
                    <a:pt x="2294" y="2553"/>
                  </a:cubicBezTo>
                  <a:cubicBezTo>
                    <a:pt x="2169" y="2553"/>
                    <a:pt x="2043" y="2452"/>
                    <a:pt x="2144" y="2300"/>
                  </a:cubicBezTo>
                  <a:cubicBezTo>
                    <a:pt x="2165" y="2271"/>
                    <a:pt x="2191" y="2245"/>
                    <a:pt x="2220" y="2224"/>
                  </a:cubicBezTo>
                  <a:cubicBezTo>
                    <a:pt x="2485" y="2021"/>
                    <a:pt x="2565" y="1638"/>
                    <a:pt x="2450" y="1334"/>
                  </a:cubicBezTo>
                  <a:cubicBezTo>
                    <a:pt x="2433" y="1292"/>
                    <a:pt x="2395" y="1272"/>
                    <a:pt x="2357" y="1272"/>
                  </a:cubicBezTo>
                  <a:cubicBezTo>
                    <a:pt x="2321" y="1272"/>
                    <a:pt x="2284" y="1291"/>
                    <a:pt x="2268" y="1331"/>
                  </a:cubicBezTo>
                  <a:cubicBezTo>
                    <a:pt x="2257" y="1362"/>
                    <a:pt x="2240" y="1391"/>
                    <a:pt x="2219" y="1417"/>
                  </a:cubicBezTo>
                  <a:cubicBezTo>
                    <a:pt x="2184" y="1462"/>
                    <a:pt x="2132" y="1490"/>
                    <a:pt x="2077" y="1496"/>
                  </a:cubicBezTo>
                  <a:cubicBezTo>
                    <a:pt x="2071" y="1496"/>
                    <a:pt x="2064" y="1497"/>
                    <a:pt x="2058" y="1497"/>
                  </a:cubicBezTo>
                  <a:cubicBezTo>
                    <a:pt x="1950" y="1497"/>
                    <a:pt x="1893" y="1399"/>
                    <a:pt x="1886" y="1305"/>
                  </a:cubicBezTo>
                  <a:cubicBezTo>
                    <a:pt x="1883" y="1234"/>
                    <a:pt x="1903" y="1162"/>
                    <a:pt x="1920" y="1092"/>
                  </a:cubicBezTo>
                  <a:cubicBezTo>
                    <a:pt x="1979" y="868"/>
                    <a:pt x="2019" y="628"/>
                    <a:pt x="1956" y="405"/>
                  </a:cubicBezTo>
                  <a:cubicBezTo>
                    <a:pt x="1906" y="232"/>
                    <a:pt x="1779" y="73"/>
                    <a:pt x="1617" y="8"/>
                  </a:cubicBezTo>
                  <a:cubicBezTo>
                    <a:pt x="1605" y="3"/>
                    <a:pt x="1592" y="1"/>
                    <a:pt x="1580"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6"/>
            <p:cNvSpPr/>
            <p:nvPr/>
          </p:nvSpPr>
          <p:spPr>
            <a:xfrm>
              <a:off x="-5001066" y="1399246"/>
              <a:ext cx="427727" cy="534832"/>
            </a:xfrm>
            <a:custGeom>
              <a:avLst/>
              <a:gdLst/>
              <a:ahLst/>
              <a:cxnLst/>
              <a:rect l="l" t="t" r="r" b="b"/>
              <a:pathLst>
                <a:path w="1857" h="2322" extrusionOk="0">
                  <a:moveTo>
                    <a:pt x="907" y="1"/>
                  </a:moveTo>
                  <a:cubicBezTo>
                    <a:pt x="883" y="1"/>
                    <a:pt x="858" y="9"/>
                    <a:pt x="837" y="28"/>
                  </a:cubicBezTo>
                  <a:cubicBezTo>
                    <a:pt x="750" y="105"/>
                    <a:pt x="690" y="208"/>
                    <a:pt x="667" y="322"/>
                  </a:cubicBezTo>
                  <a:cubicBezTo>
                    <a:pt x="641" y="460"/>
                    <a:pt x="669" y="604"/>
                    <a:pt x="635" y="741"/>
                  </a:cubicBezTo>
                  <a:cubicBezTo>
                    <a:pt x="607" y="854"/>
                    <a:pt x="503" y="961"/>
                    <a:pt x="397" y="961"/>
                  </a:cubicBezTo>
                  <a:cubicBezTo>
                    <a:pt x="357" y="961"/>
                    <a:pt x="317" y="947"/>
                    <a:pt x="280" y="911"/>
                  </a:cubicBezTo>
                  <a:cubicBezTo>
                    <a:pt x="261" y="895"/>
                    <a:pt x="240" y="882"/>
                    <a:pt x="217" y="876"/>
                  </a:cubicBezTo>
                  <a:cubicBezTo>
                    <a:pt x="205" y="873"/>
                    <a:pt x="194" y="872"/>
                    <a:pt x="184" y="872"/>
                  </a:cubicBezTo>
                  <a:cubicBezTo>
                    <a:pt x="108" y="872"/>
                    <a:pt x="84" y="958"/>
                    <a:pt x="75" y="1028"/>
                  </a:cubicBezTo>
                  <a:cubicBezTo>
                    <a:pt x="25" y="1429"/>
                    <a:pt x="0" y="1909"/>
                    <a:pt x="391" y="2157"/>
                  </a:cubicBezTo>
                  <a:cubicBezTo>
                    <a:pt x="553" y="2260"/>
                    <a:pt x="808" y="2321"/>
                    <a:pt x="1037" y="2321"/>
                  </a:cubicBezTo>
                  <a:cubicBezTo>
                    <a:pt x="1151" y="2321"/>
                    <a:pt x="1259" y="2306"/>
                    <a:pt x="1347" y="2274"/>
                  </a:cubicBezTo>
                  <a:cubicBezTo>
                    <a:pt x="1642" y="2166"/>
                    <a:pt x="1857" y="1831"/>
                    <a:pt x="1765" y="1528"/>
                  </a:cubicBezTo>
                  <a:cubicBezTo>
                    <a:pt x="1757" y="1493"/>
                    <a:pt x="1739" y="1464"/>
                    <a:pt x="1716" y="1439"/>
                  </a:cubicBezTo>
                  <a:cubicBezTo>
                    <a:pt x="1686" y="1409"/>
                    <a:pt x="1656" y="1400"/>
                    <a:pt x="1625" y="1400"/>
                  </a:cubicBezTo>
                  <a:cubicBezTo>
                    <a:pt x="1576" y="1400"/>
                    <a:pt x="1527" y="1424"/>
                    <a:pt x="1477" y="1424"/>
                  </a:cubicBezTo>
                  <a:cubicBezTo>
                    <a:pt x="1475" y="1424"/>
                    <a:pt x="1474" y="1424"/>
                    <a:pt x="1472" y="1424"/>
                  </a:cubicBezTo>
                  <a:cubicBezTo>
                    <a:pt x="1380" y="1422"/>
                    <a:pt x="1310" y="1330"/>
                    <a:pt x="1298" y="1238"/>
                  </a:cubicBezTo>
                  <a:cubicBezTo>
                    <a:pt x="1288" y="1147"/>
                    <a:pt x="1320" y="1056"/>
                    <a:pt x="1352" y="969"/>
                  </a:cubicBezTo>
                  <a:lnTo>
                    <a:pt x="1438" y="734"/>
                  </a:lnTo>
                  <a:cubicBezTo>
                    <a:pt x="1464" y="664"/>
                    <a:pt x="1412" y="591"/>
                    <a:pt x="1339" y="591"/>
                  </a:cubicBezTo>
                  <a:cubicBezTo>
                    <a:pt x="1338" y="591"/>
                    <a:pt x="1337" y="592"/>
                    <a:pt x="1336" y="592"/>
                  </a:cubicBezTo>
                  <a:cubicBezTo>
                    <a:pt x="1334" y="592"/>
                    <a:pt x="1332" y="592"/>
                    <a:pt x="1330" y="592"/>
                  </a:cubicBezTo>
                  <a:cubicBezTo>
                    <a:pt x="1285" y="592"/>
                    <a:pt x="1242" y="580"/>
                    <a:pt x="1203" y="560"/>
                  </a:cubicBezTo>
                  <a:cubicBezTo>
                    <a:pt x="1098" y="503"/>
                    <a:pt x="1035" y="386"/>
                    <a:pt x="1017" y="268"/>
                  </a:cubicBezTo>
                  <a:cubicBezTo>
                    <a:pt x="1010" y="218"/>
                    <a:pt x="1009" y="167"/>
                    <a:pt x="1014" y="116"/>
                  </a:cubicBezTo>
                  <a:cubicBezTo>
                    <a:pt x="1020" y="49"/>
                    <a:pt x="965" y="1"/>
                    <a:pt x="907"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6"/>
            <p:cNvSpPr/>
            <p:nvPr/>
          </p:nvSpPr>
          <p:spPr>
            <a:xfrm>
              <a:off x="-4888203" y="1657449"/>
              <a:ext cx="187951" cy="285843"/>
            </a:xfrm>
            <a:custGeom>
              <a:avLst/>
              <a:gdLst/>
              <a:ahLst/>
              <a:cxnLst/>
              <a:rect l="l" t="t" r="r" b="b"/>
              <a:pathLst>
                <a:path w="816" h="1241" extrusionOk="0">
                  <a:moveTo>
                    <a:pt x="398" y="0"/>
                  </a:moveTo>
                  <a:cubicBezTo>
                    <a:pt x="386" y="0"/>
                    <a:pt x="375" y="5"/>
                    <a:pt x="366" y="16"/>
                  </a:cubicBezTo>
                  <a:cubicBezTo>
                    <a:pt x="271" y="135"/>
                    <a:pt x="178" y="256"/>
                    <a:pt x="112" y="394"/>
                  </a:cubicBezTo>
                  <a:cubicBezTo>
                    <a:pt x="38" y="550"/>
                    <a:pt x="1" y="730"/>
                    <a:pt x="41" y="898"/>
                  </a:cubicBezTo>
                  <a:cubicBezTo>
                    <a:pt x="90" y="1103"/>
                    <a:pt x="268" y="1240"/>
                    <a:pt x="442" y="1240"/>
                  </a:cubicBezTo>
                  <a:cubicBezTo>
                    <a:pt x="560" y="1240"/>
                    <a:pt x="676" y="1177"/>
                    <a:pt x="748" y="1029"/>
                  </a:cubicBezTo>
                  <a:cubicBezTo>
                    <a:pt x="815" y="890"/>
                    <a:pt x="813" y="728"/>
                    <a:pt x="804" y="574"/>
                  </a:cubicBezTo>
                  <a:cubicBezTo>
                    <a:pt x="801" y="528"/>
                    <a:pt x="791" y="472"/>
                    <a:pt x="747" y="459"/>
                  </a:cubicBezTo>
                  <a:cubicBezTo>
                    <a:pt x="741" y="457"/>
                    <a:pt x="734" y="456"/>
                    <a:pt x="727" y="456"/>
                  </a:cubicBezTo>
                  <a:cubicBezTo>
                    <a:pt x="701" y="456"/>
                    <a:pt x="674" y="470"/>
                    <a:pt x="647" y="475"/>
                  </a:cubicBezTo>
                  <a:cubicBezTo>
                    <a:pt x="641" y="476"/>
                    <a:pt x="635" y="476"/>
                    <a:pt x="628" y="476"/>
                  </a:cubicBezTo>
                  <a:cubicBezTo>
                    <a:pt x="568" y="476"/>
                    <a:pt x="513" y="427"/>
                    <a:pt x="487" y="369"/>
                  </a:cubicBezTo>
                  <a:cubicBezTo>
                    <a:pt x="460" y="305"/>
                    <a:pt x="462" y="234"/>
                    <a:pt x="458" y="164"/>
                  </a:cubicBezTo>
                  <a:cubicBezTo>
                    <a:pt x="458" y="117"/>
                    <a:pt x="451" y="71"/>
                    <a:pt x="437" y="27"/>
                  </a:cubicBezTo>
                  <a:cubicBezTo>
                    <a:pt x="430" y="10"/>
                    <a:pt x="414" y="0"/>
                    <a:pt x="39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54"/>
        <p:cNvGrpSpPr/>
        <p:nvPr/>
      </p:nvGrpSpPr>
      <p:grpSpPr>
        <a:xfrm>
          <a:off x="0" y="0"/>
          <a:ext cx="0" cy="0"/>
          <a:chOff x="0" y="0"/>
          <a:chExt cx="0" cy="0"/>
        </a:xfrm>
      </p:grpSpPr>
      <p:sp>
        <p:nvSpPr>
          <p:cNvPr id="3155" name="Google Shape;3155;p47"/>
          <p:cNvSpPr txBox="1">
            <a:spLocks noGrp="1"/>
          </p:cNvSpPr>
          <p:nvPr>
            <p:ph type="title"/>
          </p:nvPr>
        </p:nvSpPr>
        <p:spPr>
          <a:xfrm>
            <a:off x="803450" y="1946225"/>
            <a:ext cx="3402000" cy="183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What is a reasonable rent for a particular listing?</a:t>
            </a:r>
            <a:endParaRPr>
              <a:solidFill>
                <a:schemeClr val="dk1"/>
              </a:solidFill>
            </a:endParaRPr>
          </a:p>
        </p:txBody>
      </p:sp>
      <p:grpSp>
        <p:nvGrpSpPr>
          <p:cNvPr id="3156" name="Google Shape;3156;p47"/>
          <p:cNvGrpSpPr/>
          <p:nvPr/>
        </p:nvGrpSpPr>
        <p:grpSpPr>
          <a:xfrm>
            <a:off x="4893921" y="-399549"/>
            <a:ext cx="6465957" cy="5757675"/>
            <a:chOff x="3261921" y="-399549"/>
            <a:chExt cx="6465957" cy="5757675"/>
          </a:xfrm>
        </p:grpSpPr>
        <p:sp>
          <p:nvSpPr>
            <p:cNvPr id="3157" name="Google Shape;3157;p47"/>
            <p:cNvSpPr/>
            <p:nvPr/>
          </p:nvSpPr>
          <p:spPr>
            <a:xfrm>
              <a:off x="3328463" y="-399549"/>
              <a:ext cx="6399414" cy="3806066"/>
            </a:xfrm>
            <a:custGeom>
              <a:avLst/>
              <a:gdLst/>
              <a:ahLst/>
              <a:cxnLst/>
              <a:rect l="l" t="t" r="r" b="b"/>
              <a:pathLst>
                <a:path w="28587" h="9361" extrusionOk="0">
                  <a:moveTo>
                    <a:pt x="0" y="1"/>
                  </a:moveTo>
                  <a:lnTo>
                    <a:pt x="28587" y="1"/>
                  </a:lnTo>
                  <a:lnTo>
                    <a:pt x="28587" y="9361"/>
                  </a:lnTo>
                  <a:lnTo>
                    <a:pt x="0" y="9361"/>
                  </a:lnTo>
                  <a:close/>
                </a:path>
              </a:pathLst>
            </a:custGeom>
            <a:gradFill>
              <a:gsLst>
                <a:gs pos="0">
                  <a:schemeClr val="lt1"/>
                </a:gs>
                <a:gs pos="100000">
                  <a:schemeClr val="accent4"/>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7"/>
            <p:cNvSpPr/>
            <p:nvPr/>
          </p:nvSpPr>
          <p:spPr>
            <a:xfrm>
              <a:off x="6818613" y="304253"/>
              <a:ext cx="2761153" cy="1293761"/>
            </a:xfrm>
            <a:custGeom>
              <a:avLst/>
              <a:gdLst/>
              <a:ahLst/>
              <a:cxnLst/>
              <a:rect l="l" t="t" r="r" b="b"/>
              <a:pathLst>
                <a:path w="6791" h="3182" extrusionOk="0">
                  <a:moveTo>
                    <a:pt x="6790" y="0"/>
                  </a:moveTo>
                  <a:lnTo>
                    <a:pt x="6790" y="3181"/>
                  </a:lnTo>
                  <a:lnTo>
                    <a:pt x="0" y="3181"/>
                  </a:lnTo>
                  <a:lnTo>
                    <a:pt x="2622" y="2874"/>
                  </a:lnTo>
                  <a:lnTo>
                    <a:pt x="3543" y="2767"/>
                  </a:lnTo>
                  <a:cubicBezTo>
                    <a:pt x="3543" y="2767"/>
                    <a:pt x="3518" y="2297"/>
                    <a:pt x="3767" y="2136"/>
                  </a:cubicBezTo>
                  <a:cubicBezTo>
                    <a:pt x="3789" y="2121"/>
                    <a:pt x="3813" y="2109"/>
                    <a:pt x="3839" y="2101"/>
                  </a:cubicBezTo>
                  <a:cubicBezTo>
                    <a:pt x="4163" y="1991"/>
                    <a:pt x="4691" y="2236"/>
                    <a:pt x="4691" y="2236"/>
                  </a:cubicBezTo>
                  <a:cubicBezTo>
                    <a:pt x="4691" y="2236"/>
                    <a:pt x="4626" y="1783"/>
                    <a:pt x="4947" y="1548"/>
                  </a:cubicBezTo>
                  <a:cubicBezTo>
                    <a:pt x="5269" y="1312"/>
                    <a:pt x="5740" y="1548"/>
                    <a:pt x="5740" y="1548"/>
                  </a:cubicBezTo>
                  <a:cubicBezTo>
                    <a:pt x="5740" y="1548"/>
                    <a:pt x="5618" y="1225"/>
                    <a:pt x="6025" y="1045"/>
                  </a:cubicBezTo>
                  <a:cubicBezTo>
                    <a:pt x="6423" y="869"/>
                    <a:pt x="6611" y="1116"/>
                    <a:pt x="6621" y="1128"/>
                  </a:cubicBezTo>
                  <a:cubicBezTo>
                    <a:pt x="6611" y="1105"/>
                    <a:pt x="6310" y="294"/>
                    <a:pt x="6790" y="0"/>
                  </a:cubicBezTo>
                  <a:close/>
                </a:path>
              </a:pathLst>
            </a:custGeom>
            <a:solidFill>
              <a:srgbClr val="FFFFFF">
                <a:alpha val="23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7"/>
            <p:cNvSpPr/>
            <p:nvPr/>
          </p:nvSpPr>
          <p:spPr>
            <a:xfrm>
              <a:off x="8730389" y="2951946"/>
              <a:ext cx="95142" cy="582233"/>
            </a:xfrm>
            <a:custGeom>
              <a:avLst/>
              <a:gdLst/>
              <a:ahLst/>
              <a:cxnLst/>
              <a:rect l="l" t="t" r="r" b="b"/>
              <a:pathLst>
                <a:path w="234" h="1432" extrusionOk="0">
                  <a:moveTo>
                    <a:pt x="234" y="1432"/>
                  </a:moveTo>
                  <a:lnTo>
                    <a:pt x="1" y="1432"/>
                  </a:lnTo>
                  <a:lnTo>
                    <a:pt x="1" y="1"/>
                  </a:lnTo>
                  <a:lnTo>
                    <a:pt x="234" y="1"/>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7"/>
            <p:cNvSpPr/>
            <p:nvPr/>
          </p:nvSpPr>
          <p:spPr>
            <a:xfrm>
              <a:off x="8329494" y="1842777"/>
              <a:ext cx="897344" cy="1255542"/>
            </a:xfrm>
            <a:custGeom>
              <a:avLst/>
              <a:gdLst/>
              <a:ahLst/>
              <a:cxnLst/>
              <a:rect l="l" t="t" r="r" b="b"/>
              <a:pathLst>
                <a:path w="2207" h="3088" extrusionOk="0">
                  <a:moveTo>
                    <a:pt x="264" y="3087"/>
                  </a:moveTo>
                  <a:lnTo>
                    <a:pt x="1944" y="3087"/>
                  </a:lnTo>
                  <a:cubicBezTo>
                    <a:pt x="2098" y="3087"/>
                    <a:pt x="2206" y="2937"/>
                    <a:pt x="2159" y="2791"/>
                  </a:cubicBezTo>
                  <a:lnTo>
                    <a:pt x="1968" y="2207"/>
                  </a:lnTo>
                  <a:lnTo>
                    <a:pt x="1520" y="2094"/>
                  </a:lnTo>
                  <a:lnTo>
                    <a:pt x="1931" y="2094"/>
                  </a:lnTo>
                  <a:lnTo>
                    <a:pt x="1543" y="902"/>
                  </a:lnTo>
                  <a:lnTo>
                    <a:pt x="1210" y="819"/>
                  </a:lnTo>
                  <a:lnTo>
                    <a:pt x="1516" y="819"/>
                  </a:lnTo>
                  <a:lnTo>
                    <a:pt x="1319" y="210"/>
                  </a:lnTo>
                  <a:cubicBezTo>
                    <a:pt x="1251" y="1"/>
                    <a:pt x="955" y="1"/>
                    <a:pt x="888" y="210"/>
                  </a:cubicBezTo>
                  <a:lnTo>
                    <a:pt x="571" y="1185"/>
                  </a:lnTo>
                  <a:lnTo>
                    <a:pt x="1250" y="1185"/>
                  </a:lnTo>
                  <a:lnTo>
                    <a:pt x="511" y="1372"/>
                  </a:lnTo>
                  <a:lnTo>
                    <a:pt x="49" y="2791"/>
                  </a:lnTo>
                  <a:cubicBezTo>
                    <a:pt x="0" y="2937"/>
                    <a:pt x="110" y="3087"/>
                    <a:pt x="264" y="3087"/>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7"/>
            <p:cNvSpPr/>
            <p:nvPr/>
          </p:nvSpPr>
          <p:spPr>
            <a:xfrm>
              <a:off x="7459396" y="2770608"/>
              <a:ext cx="94329" cy="582640"/>
            </a:xfrm>
            <a:custGeom>
              <a:avLst/>
              <a:gdLst/>
              <a:ahLst/>
              <a:cxnLst/>
              <a:rect l="l" t="t" r="r" b="b"/>
              <a:pathLst>
                <a:path w="232" h="1433" extrusionOk="0">
                  <a:moveTo>
                    <a:pt x="0" y="1"/>
                  </a:moveTo>
                  <a:lnTo>
                    <a:pt x="232" y="1"/>
                  </a:lnTo>
                  <a:lnTo>
                    <a:pt x="232" y="1432"/>
                  </a:lnTo>
                  <a:lnTo>
                    <a:pt x="0" y="1432"/>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7"/>
            <p:cNvSpPr/>
            <p:nvPr/>
          </p:nvSpPr>
          <p:spPr>
            <a:xfrm>
              <a:off x="6544980" y="2553084"/>
              <a:ext cx="95142" cy="582640"/>
            </a:xfrm>
            <a:custGeom>
              <a:avLst/>
              <a:gdLst/>
              <a:ahLst/>
              <a:cxnLst/>
              <a:rect l="l" t="t" r="r" b="b"/>
              <a:pathLst>
                <a:path w="234" h="1433" extrusionOk="0">
                  <a:moveTo>
                    <a:pt x="234" y="1432"/>
                  </a:moveTo>
                  <a:lnTo>
                    <a:pt x="1" y="1432"/>
                  </a:lnTo>
                  <a:lnTo>
                    <a:pt x="1" y="1"/>
                  </a:lnTo>
                  <a:lnTo>
                    <a:pt x="234" y="1"/>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7"/>
            <p:cNvSpPr/>
            <p:nvPr/>
          </p:nvSpPr>
          <p:spPr>
            <a:xfrm>
              <a:off x="6143678" y="1444729"/>
              <a:ext cx="897751" cy="1254729"/>
            </a:xfrm>
            <a:custGeom>
              <a:avLst/>
              <a:gdLst/>
              <a:ahLst/>
              <a:cxnLst/>
              <a:rect l="l" t="t" r="r" b="b"/>
              <a:pathLst>
                <a:path w="2208" h="3086" extrusionOk="0">
                  <a:moveTo>
                    <a:pt x="263" y="3086"/>
                  </a:moveTo>
                  <a:lnTo>
                    <a:pt x="1944" y="3086"/>
                  </a:lnTo>
                  <a:cubicBezTo>
                    <a:pt x="2098" y="3084"/>
                    <a:pt x="2207" y="2935"/>
                    <a:pt x="2159" y="2788"/>
                  </a:cubicBezTo>
                  <a:lnTo>
                    <a:pt x="1970" y="2204"/>
                  </a:lnTo>
                  <a:lnTo>
                    <a:pt x="1521" y="2092"/>
                  </a:lnTo>
                  <a:lnTo>
                    <a:pt x="1932" y="2092"/>
                  </a:lnTo>
                  <a:lnTo>
                    <a:pt x="1544" y="900"/>
                  </a:lnTo>
                  <a:lnTo>
                    <a:pt x="1211" y="816"/>
                  </a:lnTo>
                  <a:lnTo>
                    <a:pt x="1517" y="816"/>
                  </a:lnTo>
                  <a:lnTo>
                    <a:pt x="1319" y="208"/>
                  </a:lnTo>
                  <a:cubicBezTo>
                    <a:pt x="1251" y="0"/>
                    <a:pt x="956" y="0"/>
                    <a:pt x="888" y="208"/>
                  </a:cubicBezTo>
                  <a:lnTo>
                    <a:pt x="570" y="1183"/>
                  </a:lnTo>
                  <a:lnTo>
                    <a:pt x="1251" y="1183"/>
                  </a:lnTo>
                  <a:lnTo>
                    <a:pt x="510" y="1369"/>
                  </a:lnTo>
                  <a:lnTo>
                    <a:pt x="48" y="2788"/>
                  </a:lnTo>
                  <a:cubicBezTo>
                    <a:pt x="0" y="2935"/>
                    <a:pt x="109" y="3086"/>
                    <a:pt x="263" y="3086"/>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7"/>
            <p:cNvSpPr/>
            <p:nvPr/>
          </p:nvSpPr>
          <p:spPr>
            <a:xfrm>
              <a:off x="9307338" y="2684818"/>
              <a:ext cx="94329" cy="582233"/>
            </a:xfrm>
            <a:custGeom>
              <a:avLst/>
              <a:gdLst/>
              <a:ahLst/>
              <a:cxnLst/>
              <a:rect l="l" t="t" r="r" b="b"/>
              <a:pathLst>
                <a:path w="232" h="1432" extrusionOk="0">
                  <a:moveTo>
                    <a:pt x="232" y="1431"/>
                  </a:moveTo>
                  <a:lnTo>
                    <a:pt x="0" y="1431"/>
                  </a:lnTo>
                  <a:lnTo>
                    <a:pt x="0" y="0"/>
                  </a:lnTo>
                  <a:lnTo>
                    <a:pt x="232" y="0"/>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7"/>
            <p:cNvSpPr/>
            <p:nvPr/>
          </p:nvSpPr>
          <p:spPr>
            <a:xfrm>
              <a:off x="8917826" y="1578496"/>
              <a:ext cx="661929" cy="1252289"/>
            </a:xfrm>
            <a:custGeom>
              <a:avLst/>
              <a:gdLst/>
              <a:ahLst/>
              <a:cxnLst/>
              <a:rect l="l" t="t" r="r" b="b"/>
              <a:pathLst>
                <a:path w="1628" h="3080" extrusionOk="0">
                  <a:moveTo>
                    <a:pt x="1627" y="2088"/>
                  </a:moveTo>
                  <a:lnTo>
                    <a:pt x="1491" y="2088"/>
                  </a:lnTo>
                  <a:lnTo>
                    <a:pt x="1627" y="2122"/>
                  </a:lnTo>
                  <a:lnTo>
                    <a:pt x="1627" y="3080"/>
                  </a:lnTo>
                  <a:lnTo>
                    <a:pt x="234" y="3080"/>
                  </a:lnTo>
                  <a:cubicBezTo>
                    <a:pt x="198" y="3080"/>
                    <a:pt x="164" y="3073"/>
                    <a:pt x="134" y="3058"/>
                  </a:cubicBezTo>
                  <a:lnTo>
                    <a:pt x="134" y="3058"/>
                  </a:lnTo>
                  <a:cubicBezTo>
                    <a:pt x="87" y="3034"/>
                    <a:pt x="50" y="2995"/>
                    <a:pt x="28" y="2948"/>
                  </a:cubicBezTo>
                  <a:cubicBezTo>
                    <a:pt x="4" y="2897"/>
                    <a:pt x="1" y="2838"/>
                    <a:pt x="18" y="2784"/>
                  </a:cubicBezTo>
                  <a:lnTo>
                    <a:pt x="78" y="2600"/>
                  </a:lnTo>
                  <a:lnTo>
                    <a:pt x="258" y="2048"/>
                  </a:lnTo>
                  <a:lnTo>
                    <a:pt x="258" y="2048"/>
                  </a:lnTo>
                  <a:lnTo>
                    <a:pt x="481" y="1365"/>
                  </a:lnTo>
                  <a:lnTo>
                    <a:pt x="1221" y="1179"/>
                  </a:lnTo>
                  <a:lnTo>
                    <a:pt x="542" y="1179"/>
                  </a:lnTo>
                  <a:lnTo>
                    <a:pt x="859" y="204"/>
                  </a:lnTo>
                  <a:cubicBezTo>
                    <a:pt x="873" y="158"/>
                    <a:pt x="902" y="119"/>
                    <a:pt x="940" y="91"/>
                  </a:cubicBezTo>
                  <a:cubicBezTo>
                    <a:pt x="1065" y="0"/>
                    <a:pt x="1241" y="58"/>
                    <a:pt x="1290" y="204"/>
                  </a:cubicBezTo>
                  <a:lnTo>
                    <a:pt x="1487" y="812"/>
                  </a:lnTo>
                  <a:lnTo>
                    <a:pt x="1181" y="812"/>
                  </a:lnTo>
                  <a:lnTo>
                    <a:pt x="1514" y="895"/>
                  </a:lnTo>
                  <a:lnTo>
                    <a:pt x="1627" y="1242"/>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7"/>
            <p:cNvSpPr/>
            <p:nvPr/>
          </p:nvSpPr>
          <p:spPr>
            <a:xfrm>
              <a:off x="8098959" y="2431921"/>
              <a:ext cx="133768" cy="821713"/>
            </a:xfrm>
            <a:custGeom>
              <a:avLst/>
              <a:gdLst/>
              <a:ahLst/>
              <a:cxnLst/>
              <a:rect l="l" t="t" r="r" b="b"/>
              <a:pathLst>
                <a:path w="329" h="2021" extrusionOk="0">
                  <a:moveTo>
                    <a:pt x="1" y="0"/>
                  </a:moveTo>
                  <a:lnTo>
                    <a:pt x="329" y="0"/>
                  </a:lnTo>
                  <a:lnTo>
                    <a:pt x="329" y="2020"/>
                  </a:lnTo>
                  <a:lnTo>
                    <a:pt x="1" y="2020"/>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5432962" y="2657170"/>
              <a:ext cx="133768" cy="821713"/>
            </a:xfrm>
            <a:custGeom>
              <a:avLst/>
              <a:gdLst/>
              <a:ahLst/>
              <a:cxnLst/>
              <a:rect l="l" t="t" r="r" b="b"/>
              <a:pathLst>
                <a:path w="329" h="2021" extrusionOk="0">
                  <a:moveTo>
                    <a:pt x="1" y="0"/>
                  </a:moveTo>
                  <a:lnTo>
                    <a:pt x="329" y="0"/>
                  </a:lnTo>
                  <a:lnTo>
                    <a:pt x="329" y="2020"/>
                  </a:lnTo>
                  <a:lnTo>
                    <a:pt x="1" y="2020"/>
                  </a:lnTo>
                  <a:close/>
                </a:path>
              </a:pathLst>
            </a:custGeom>
            <a:solidFill>
              <a:srgbClr val="3C3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3261921" y="3165824"/>
              <a:ext cx="6317930" cy="2191913"/>
            </a:xfrm>
            <a:custGeom>
              <a:avLst/>
              <a:gdLst/>
              <a:ahLst/>
              <a:cxnLst/>
              <a:rect l="l" t="t" r="r" b="b"/>
              <a:pathLst>
                <a:path w="28223" h="5391" extrusionOk="0">
                  <a:moveTo>
                    <a:pt x="0" y="0"/>
                  </a:moveTo>
                  <a:lnTo>
                    <a:pt x="28222" y="0"/>
                  </a:lnTo>
                  <a:lnTo>
                    <a:pt x="28222" y="5391"/>
                  </a:lnTo>
                  <a:lnTo>
                    <a:pt x="0" y="5391"/>
                  </a:lnTo>
                  <a:close/>
                </a:path>
              </a:pathLst>
            </a:custGeom>
            <a:gradFill>
              <a:gsLst>
                <a:gs pos="0">
                  <a:srgbClr val="552973">
                    <a:alpha val="70980"/>
                    <a:alpha val="62500"/>
                  </a:srgbClr>
                </a:gs>
                <a:gs pos="100000">
                  <a:srgbClr val="552973">
                    <a:alpha val="41568"/>
                    <a:alpha val="625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3328463" y="4413636"/>
              <a:ext cx="6317930" cy="944096"/>
            </a:xfrm>
            <a:custGeom>
              <a:avLst/>
              <a:gdLst/>
              <a:ahLst/>
              <a:cxnLst/>
              <a:rect l="l" t="t" r="r" b="b"/>
              <a:pathLst>
                <a:path w="28223" h="2322" extrusionOk="0">
                  <a:moveTo>
                    <a:pt x="28222" y="0"/>
                  </a:moveTo>
                  <a:lnTo>
                    <a:pt x="28222" y="2322"/>
                  </a:lnTo>
                  <a:lnTo>
                    <a:pt x="0" y="2322"/>
                  </a:lnTo>
                  <a:lnTo>
                    <a:pt x="0" y="1507"/>
                  </a:ln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7057687" y="1662659"/>
              <a:ext cx="897751" cy="1254729"/>
            </a:xfrm>
            <a:custGeom>
              <a:avLst/>
              <a:gdLst/>
              <a:ahLst/>
              <a:cxnLst/>
              <a:rect l="l" t="t" r="r" b="b"/>
              <a:pathLst>
                <a:path w="2208" h="3086" extrusionOk="0">
                  <a:moveTo>
                    <a:pt x="1944" y="3086"/>
                  </a:moveTo>
                  <a:lnTo>
                    <a:pt x="264" y="3086"/>
                  </a:lnTo>
                  <a:cubicBezTo>
                    <a:pt x="110" y="3086"/>
                    <a:pt x="0" y="2935"/>
                    <a:pt x="49" y="2789"/>
                  </a:cubicBezTo>
                  <a:lnTo>
                    <a:pt x="239" y="2204"/>
                  </a:lnTo>
                  <a:lnTo>
                    <a:pt x="687" y="2092"/>
                  </a:lnTo>
                  <a:lnTo>
                    <a:pt x="276" y="2092"/>
                  </a:lnTo>
                  <a:lnTo>
                    <a:pt x="664" y="900"/>
                  </a:lnTo>
                  <a:lnTo>
                    <a:pt x="996" y="816"/>
                  </a:lnTo>
                  <a:lnTo>
                    <a:pt x="691" y="816"/>
                  </a:lnTo>
                  <a:lnTo>
                    <a:pt x="888" y="208"/>
                  </a:lnTo>
                  <a:cubicBezTo>
                    <a:pt x="956" y="0"/>
                    <a:pt x="1252" y="0"/>
                    <a:pt x="1320" y="208"/>
                  </a:cubicBezTo>
                  <a:lnTo>
                    <a:pt x="1637" y="1183"/>
                  </a:lnTo>
                  <a:lnTo>
                    <a:pt x="956" y="1183"/>
                  </a:lnTo>
                  <a:lnTo>
                    <a:pt x="1697" y="1369"/>
                  </a:lnTo>
                  <a:lnTo>
                    <a:pt x="2159" y="2789"/>
                  </a:lnTo>
                  <a:cubicBezTo>
                    <a:pt x="2208" y="2935"/>
                    <a:pt x="2098" y="3086"/>
                    <a:pt x="1944" y="3086"/>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7532988" y="897463"/>
              <a:ext cx="1266528" cy="1741414"/>
            </a:xfrm>
            <a:custGeom>
              <a:avLst/>
              <a:gdLst/>
              <a:ahLst/>
              <a:cxnLst/>
              <a:rect l="l" t="t" r="r" b="b"/>
              <a:pathLst>
                <a:path w="3115" h="4283" extrusionOk="0">
                  <a:moveTo>
                    <a:pt x="2742" y="4282"/>
                  </a:moveTo>
                  <a:lnTo>
                    <a:pt x="371" y="4282"/>
                  </a:lnTo>
                  <a:cubicBezTo>
                    <a:pt x="154" y="4282"/>
                    <a:pt x="0" y="4069"/>
                    <a:pt x="67" y="3864"/>
                  </a:cubicBezTo>
                  <a:lnTo>
                    <a:pt x="335" y="3038"/>
                  </a:lnTo>
                  <a:lnTo>
                    <a:pt x="969" y="2879"/>
                  </a:lnTo>
                  <a:lnTo>
                    <a:pt x="387" y="2879"/>
                  </a:lnTo>
                  <a:lnTo>
                    <a:pt x="935" y="1198"/>
                  </a:lnTo>
                  <a:lnTo>
                    <a:pt x="1404" y="1080"/>
                  </a:lnTo>
                  <a:lnTo>
                    <a:pt x="973" y="1080"/>
                  </a:lnTo>
                  <a:lnTo>
                    <a:pt x="1253" y="222"/>
                  </a:lnTo>
                  <a:cubicBezTo>
                    <a:pt x="1295" y="90"/>
                    <a:pt x="1418" y="1"/>
                    <a:pt x="1557" y="1"/>
                  </a:cubicBezTo>
                  <a:cubicBezTo>
                    <a:pt x="1695" y="1"/>
                    <a:pt x="1818" y="90"/>
                    <a:pt x="1861" y="222"/>
                  </a:cubicBezTo>
                  <a:lnTo>
                    <a:pt x="2309" y="1598"/>
                  </a:lnTo>
                  <a:lnTo>
                    <a:pt x="1349" y="1598"/>
                  </a:lnTo>
                  <a:lnTo>
                    <a:pt x="2394" y="1860"/>
                  </a:lnTo>
                  <a:lnTo>
                    <a:pt x="3047" y="3864"/>
                  </a:lnTo>
                  <a:cubicBezTo>
                    <a:pt x="3114" y="4069"/>
                    <a:pt x="2960" y="4281"/>
                    <a:pt x="2742" y="4282"/>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7"/>
            <p:cNvSpPr/>
            <p:nvPr/>
          </p:nvSpPr>
          <p:spPr>
            <a:xfrm>
              <a:off x="4866992" y="1122306"/>
              <a:ext cx="1266528" cy="1741008"/>
            </a:xfrm>
            <a:custGeom>
              <a:avLst/>
              <a:gdLst/>
              <a:ahLst/>
              <a:cxnLst/>
              <a:rect l="l" t="t" r="r" b="b"/>
              <a:pathLst>
                <a:path w="3115" h="4282" extrusionOk="0">
                  <a:moveTo>
                    <a:pt x="2743" y="4282"/>
                  </a:moveTo>
                  <a:lnTo>
                    <a:pt x="371" y="4282"/>
                  </a:lnTo>
                  <a:cubicBezTo>
                    <a:pt x="154" y="4282"/>
                    <a:pt x="0" y="4070"/>
                    <a:pt x="67" y="3863"/>
                  </a:cubicBezTo>
                  <a:lnTo>
                    <a:pt x="336" y="3038"/>
                  </a:lnTo>
                  <a:lnTo>
                    <a:pt x="969" y="2879"/>
                  </a:lnTo>
                  <a:lnTo>
                    <a:pt x="387" y="2879"/>
                  </a:lnTo>
                  <a:lnTo>
                    <a:pt x="935" y="1198"/>
                  </a:lnTo>
                  <a:lnTo>
                    <a:pt x="1406" y="1080"/>
                  </a:lnTo>
                  <a:lnTo>
                    <a:pt x="974" y="1080"/>
                  </a:lnTo>
                  <a:lnTo>
                    <a:pt x="1254" y="222"/>
                  </a:lnTo>
                  <a:cubicBezTo>
                    <a:pt x="1296" y="90"/>
                    <a:pt x="1420" y="0"/>
                    <a:pt x="1557" y="0"/>
                  </a:cubicBezTo>
                  <a:cubicBezTo>
                    <a:pt x="1696" y="0"/>
                    <a:pt x="1818" y="90"/>
                    <a:pt x="1862" y="222"/>
                  </a:cubicBezTo>
                  <a:lnTo>
                    <a:pt x="2310" y="1597"/>
                  </a:lnTo>
                  <a:lnTo>
                    <a:pt x="1349" y="1597"/>
                  </a:lnTo>
                  <a:lnTo>
                    <a:pt x="2396" y="1860"/>
                  </a:lnTo>
                  <a:lnTo>
                    <a:pt x="3047" y="3863"/>
                  </a:lnTo>
                  <a:cubicBezTo>
                    <a:pt x="3114" y="4070"/>
                    <a:pt x="2960" y="4282"/>
                    <a:pt x="2743" y="4282"/>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7"/>
            <p:cNvSpPr/>
            <p:nvPr/>
          </p:nvSpPr>
          <p:spPr>
            <a:xfrm>
              <a:off x="4216858" y="3841151"/>
              <a:ext cx="4243986" cy="217931"/>
            </a:xfrm>
            <a:custGeom>
              <a:avLst/>
              <a:gdLst/>
              <a:ahLst/>
              <a:cxnLst/>
              <a:rect l="l" t="t" r="r" b="b"/>
              <a:pathLst>
                <a:path w="10438" h="536" extrusionOk="0">
                  <a:moveTo>
                    <a:pt x="10169" y="536"/>
                  </a:moveTo>
                  <a:lnTo>
                    <a:pt x="268" y="536"/>
                  </a:lnTo>
                  <a:cubicBezTo>
                    <a:pt x="120" y="536"/>
                    <a:pt x="0" y="416"/>
                    <a:pt x="0" y="268"/>
                  </a:cubicBezTo>
                  <a:lnTo>
                    <a:pt x="0" y="268"/>
                  </a:lnTo>
                  <a:cubicBezTo>
                    <a:pt x="0" y="121"/>
                    <a:pt x="120" y="1"/>
                    <a:pt x="268" y="1"/>
                  </a:cubicBezTo>
                  <a:lnTo>
                    <a:pt x="10169" y="1"/>
                  </a:lnTo>
                  <a:cubicBezTo>
                    <a:pt x="10318" y="1"/>
                    <a:pt x="10438" y="121"/>
                    <a:pt x="10438" y="268"/>
                  </a:cubicBezTo>
                  <a:lnTo>
                    <a:pt x="10438" y="268"/>
                  </a:lnTo>
                  <a:cubicBezTo>
                    <a:pt x="10438" y="416"/>
                    <a:pt x="10318" y="536"/>
                    <a:pt x="10169" y="536"/>
                  </a:cubicBezTo>
                  <a:close/>
                </a:path>
              </a:pathLst>
            </a:custGeom>
            <a:solidFill>
              <a:srgbClr val="6B4585">
                <a:alpha val="49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5797671" y="2465261"/>
              <a:ext cx="2120367" cy="1484858"/>
            </a:xfrm>
            <a:custGeom>
              <a:avLst/>
              <a:gdLst/>
              <a:ahLst/>
              <a:cxnLst/>
              <a:rect l="l" t="t" r="r" b="b"/>
              <a:pathLst>
                <a:path w="5215" h="3652" extrusionOk="0">
                  <a:moveTo>
                    <a:pt x="5215" y="3039"/>
                  </a:moveTo>
                  <a:lnTo>
                    <a:pt x="5215" y="3652"/>
                  </a:lnTo>
                  <a:lnTo>
                    <a:pt x="1" y="3652"/>
                  </a:lnTo>
                  <a:lnTo>
                    <a:pt x="1" y="3039"/>
                  </a:lnTo>
                  <a:cubicBezTo>
                    <a:pt x="1" y="3039"/>
                    <a:pt x="511" y="2617"/>
                    <a:pt x="1084" y="2051"/>
                  </a:cubicBezTo>
                  <a:lnTo>
                    <a:pt x="1003" y="2043"/>
                  </a:lnTo>
                  <a:lnTo>
                    <a:pt x="398" y="1"/>
                  </a:lnTo>
                  <a:lnTo>
                    <a:pt x="2608" y="1"/>
                  </a:lnTo>
                  <a:cubicBezTo>
                    <a:pt x="2910" y="1132"/>
                    <a:pt x="5215" y="3039"/>
                    <a:pt x="5215" y="3039"/>
                  </a:cubicBez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7"/>
            <p:cNvSpPr/>
            <p:nvPr/>
          </p:nvSpPr>
          <p:spPr>
            <a:xfrm>
              <a:off x="6947502" y="3700878"/>
              <a:ext cx="970530" cy="249238"/>
            </a:xfrm>
            <a:custGeom>
              <a:avLst/>
              <a:gdLst/>
              <a:ahLst/>
              <a:cxnLst/>
              <a:rect l="l" t="t" r="r" b="b"/>
              <a:pathLst>
                <a:path w="2387" h="613" extrusionOk="0">
                  <a:moveTo>
                    <a:pt x="1" y="0"/>
                  </a:moveTo>
                  <a:lnTo>
                    <a:pt x="2387" y="0"/>
                  </a:lnTo>
                  <a:lnTo>
                    <a:pt x="2387" y="613"/>
                  </a:lnTo>
                  <a:lnTo>
                    <a:pt x="1" y="6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7"/>
            <p:cNvSpPr/>
            <p:nvPr/>
          </p:nvSpPr>
          <p:spPr>
            <a:xfrm>
              <a:off x="4899519" y="2465261"/>
              <a:ext cx="2120367" cy="1484858"/>
            </a:xfrm>
            <a:custGeom>
              <a:avLst/>
              <a:gdLst/>
              <a:ahLst/>
              <a:cxnLst/>
              <a:rect l="l" t="t" r="r" b="b"/>
              <a:pathLst>
                <a:path w="5215" h="3652" extrusionOk="0">
                  <a:moveTo>
                    <a:pt x="0" y="3039"/>
                  </a:moveTo>
                  <a:lnTo>
                    <a:pt x="0" y="3652"/>
                  </a:lnTo>
                  <a:lnTo>
                    <a:pt x="5214" y="3652"/>
                  </a:lnTo>
                  <a:lnTo>
                    <a:pt x="5214" y="3039"/>
                  </a:lnTo>
                  <a:cubicBezTo>
                    <a:pt x="5214" y="3039"/>
                    <a:pt x="2992" y="1200"/>
                    <a:pt x="2626" y="63"/>
                  </a:cubicBezTo>
                  <a:cubicBezTo>
                    <a:pt x="2619" y="42"/>
                    <a:pt x="2612" y="22"/>
                    <a:pt x="2607" y="1"/>
                  </a:cubicBezTo>
                  <a:cubicBezTo>
                    <a:pt x="2305" y="1132"/>
                    <a:pt x="0" y="3039"/>
                    <a:pt x="0" y="3039"/>
                  </a:cubicBezTo>
                  <a:close/>
                </a:path>
              </a:pathLst>
            </a:custGeom>
            <a:gradFill>
              <a:gsLst>
                <a:gs pos="0">
                  <a:schemeClr val="accent1"/>
                </a:gs>
                <a:gs pos="100000">
                  <a:srgbClr val="EE942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4899519" y="2464855"/>
              <a:ext cx="1082343" cy="1286443"/>
            </a:xfrm>
            <a:custGeom>
              <a:avLst/>
              <a:gdLst/>
              <a:ahLst/>
              <a:cxnLst/>
              <a:rect l="l" t="t" r="r" b="b"/>
              <a:pathLst>
                <a:path w="2662" h="3164" extrusionOk="0">
                  <a:moveTo>
                    <a:pt x="0" y="3040"/>
                  </a:moveTo>
                  <a:lnTo>
                    <a:pt x="0" y="3164"/>
                  </a:lnTo>
                  <a:cubicBezTo>
                    <a:pt x="192" y="2958"/>
                    <a:pt x="659" y="2965"/>
                    <a:pt x="746" y="2652"/>
                  </a:cubicBezTo>
                  <a:cubicBezTo>
                    <a:pt x="848" y="2276"/>
                    <a:pt x="1581" y="2393"/>
                    <a:pt x="1613" y="1888"/>
                  </a:cubicBezTo>
                  <a:cubicBezTo>
                    <a:pt x="1645" y="1382"/>
                    <a:pt x="2202" y="1389"/>
                    <a:pt x="2240" y="932"/>
                  </a:cubicBezTo>
                  <a:cubicBezTo>
                    <a:pt x="2275" y="535"/>
                    <a:pt x="2661" y="444"/>
                    <a:pt x="2626" y="63"/>
                  </a:cubicBezTo>
                  <a:cubicBezTo>
                    <a:pt x="2619" y="42"/>
                    <a:pt x="2613" y="22"/>
                    <a:pt x="2607" y="0"/>
                  </a:cubicBezTo>
                  <a:cubicBezTo>
                    <a:pt x="2305" y="1133"/>
                    <a:pt x="0" y="3040"/>
                    <a:pt x="0" y="304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5764738" y="2862903"/>
              <a:ext cx="389513" cy="1087215"/>
            </a:xfrm>
            <a:custGeom>
              <a:avLst/>
              <a:gdLst/>
              <a:ahLst/>
              <a:cxnLst/>
              <a:rect l="l" t="t" r="r" b="b"/>
              <a:pathLst>
                <a:path w="958" h="2674" extrusionOk="0">
                  <a:moveTo>
                    <a:pt x="479" y="1"/>
                  </a:moveTo>
                  <a:lnTo>
                    <a:pt x="1" y="2674"/>
                  </a:lnTo>
                  <a:lnTo>
                    <a:pt x="958" y="2674"/>
                  </a:lnTo>
                  <a:lnTo>
                    <a:pt x="479"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5467929" y="2862903"/>
              <a:ext cx="491974" cy="1087215"/>
            </a:xfrm>
            <a:custGeom>
              <a:avLst/>
              <a:gdLst/>
              <a:ahLst/>
              <a:cxnLst/>
              <a:rect l="l" t="t" r="r" b="b"/>
              <a:pathLst>
                <a:path w="1210" h="2674" extrusionOk="0">
                  <a:moveTo>
                    <a:pt x="1209" y="1"/>
                  </a:moveTo>
                  <a:lnTo>
                    <a:pt x="1" y="2131"/>
                  </a:lnTo>
                  <a:lnTo>
                    <a:pt x="731" y="2674"/>
                  </a:ln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7"/>
            <p:cNvSpPr/>
            <p:nvPr/>
          </p:nvSpPr>
          <p:spPr>
            <a:xfrm>
              <a:off x="5959493" y="2862903"/>
              <a:ext cx="491974" cy="1087215"/>
            </a:xfrm>
            <a:custGeom>
              <a:avLst/>
              <a:gdLst/>
              <a:ahLst/>
              <a:cxnLst/>
              <a:rect l="l" t="t" r="r" b="b"/>
              <a:pathLst>
                <a:path w="1210" h="2674" extrusionOk="0">
                  <a:moveTo>
                    <a:pt x="0" y="1"/>
                  </a:moveTo>
                  <a:lnTo>
                    <a:pt x="1209" y="2131"/>
                  </a:lnTo>
                  <a:lnTo>
                    <a:pt x="479" y="2674"/>
                  </a:ln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7"/>
            <p:cNvSpPr/>
            <p:nvPr/>
          </p:nvSpPr>
          <p:spPr>
            <a:xfrm>
              <a:off x="7019468" y="3700878"/>
              <a:ext cx="576138" cy="249238"/>
            </a:xfrm>
            <a:custGeom>
              <a:avLst/>
              <a:gdLst/>
              <a:ahLst/>
              <a:cxnLst/>
              <a:rect l="l" t="t" r="r" b="b"/>
              <a:pathLst>
                <a:path w="1417" h="613" fill="none" extrusionOk="0">
                  <a:moveTo>
                    <a:pt x="0" y="0"/>
                  </a:moveTo>
                  <a:lnTo>
                    <a:pt x="1321" y="613"/>
                  </a:lnTo>
                  <a:lnTo>
                    <a:pt x="1416" y="415"/>
                  </a:lnTo>
                </a:path>
              </a:pathLst>
            </a:custGeom>
            <a:noFill/>
            <a:ln w="200" cap="rnd" cmpd="sng">
              <a:solidFill>
                <a:srgbClr val="5529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4323791" y="3700878"/>
              <a:ext cx="576138" cy="249238"/>
            </a:xfrm>
            <a:custGeom>
              <a:avLst/>
              <a:gdLst/>
              <a:ahLst/>
              <a:cxnLst/>
              <a:rect l="l" t="t" r="r" b="b"/>
              <a:pathLst>
                <a:path w="1417" h="613" fill="none" extrusionOk="0">
                  <a:moveTo>
                    <a:pt x="1416" y="0"/>
                  </a:moveTo>
                  <a:lnTo>
                    <a:pt x="96" y="613"/>
                  </a:lnTo>
                  <a:lnTo>
                    <a:pt x="1" y="415"/>
                  </a:lnTo>
                </a:path>
              </a:pathLst>
            </a:custGeom>
            <a:noFill/>
            <a:ln w="200" cap="rnd" cmpd="sng">
              <a:solidFill>
                <a:srgbClr val="5529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7"/>
            <p:cNvSpPr/>
            <p:nvPr/>
          </p:nvSpPr>
          <p:spPr>
            <a:xfrm>
              <a:off x="7917620" y="3700878"/>
              <a:ext cx="498073" cy="249238"/>
            </a:xfrm>
            <a:custGeom>
              <a:avLst/>
              <a:gdLst/>
              <a:ahLst/>
              <a:cxnLst/>
              <a:rect l="l" t="t" r="r" b="b"/>
              <a:pathLst>
                <a:path w="1225" h="613" fill="none" extrusionOk="0">
                  <a:moveTo>
                    <a:pt x="1" y="0"/>
                  </a:moveTo>
                  <a:lnTo>
                    <a:pt x="1121" y="613"/>
                  </a:lnTo>
                  <a:lnTo>
                    <a:pt x="1225" y="415"/>
                  </a:lnTo>
                </a:path>
              </a:pathLst>
            </a:custGeom>
            <a:noFill/>
            <a:ln w="200" cap="rnd" cmpd="sng">
              <a:solidFill>
                <a:srgbClr val="5529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7"/>
            <p:cNvSpPr/>
            <p:nvPr/>
          </p:nvSpPr>
          <p:spPr>
            <a:xfrm>
              <a:off x="8329900" y="4333121"/>
              <a:ext cx="1249858" cy="1024601"/>
            </a:xfrm>
            <a:custGeom>
              <a:avLst/>
              <a:gdLst/>
              <a:ahLst/>
              <a:cxnLst/>
              <a:rect l="l" t="t" r="r" b="b"/>
              <a:pathLst>
                <a:path w="3074" h="2520" extrusionOk="0">
                  <a:moveTo>
                    <a:pt x="3073" y="62"/>
                  </a:moveTo>
                  <a:lnTo>
                    <a:pt x="3073" y="2520"/>
                  </a:lnTo>
                  <a:lnTo>
                    <a:pt x="2" y="2520"/>
                  </a:lnTo>
                  <a:cubicBezTo>
                    <a:pt x="0" y="1981"/>
                    <a:pt x="173" y="1455"/>
                    <a:pt x="494" y="1023"/>
                  </a:cubicBezTo>
                  <a:lnTo>
                    <a:pt x="1771" y="1876"/>
                  </a:lnTo>
                  <a:lnTo>
                    <a:pt x="700" y="777"/>
                  </a:lnTo>
                  <a:cubicBezTo>
                    <a:pt x="1055" y="407"/>
                    <a:pt x="1515" y="153"/>
                    <a:pt x="2018" y="50"/>
                  </a:cubicBezTo>
                  <a:lnTo>
                    <a:pt x="2519" y="1337"/>
                  </a:lnTo>
                  <a:lnTo>
                    <a:pt x="2363" y="6"/>
                  </a:lnTo>
                  <a:cubicBezTo>
                    <a:pt x="2415" y="2"/>
                    <a:pt x="2466" y="1"/>
                    <a:pt x="2519" y="1"/>
                  </a:cubicBezTo>
                  <a:cubicBezTo>
                    <a:pt x="2705" y="1"/>
                    <a:pt x="2891" y="21"/>
                    <a:pt x="3073" y="62"/>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7"/>
            <p:cNvSpPr/>
            <p:nvPr/>
          </p:nvSpPr>
          <p:spPr>
            <a:xfrm>
              <a:off x="7188608" y="4783619"/>
              <a:ext cx="1472262" cy="574508"/>
            </a:xfrm>
            <a:custGeom>
              <a:avLst/>
              <a:gdLst/>
              <a:ahLst/>
              <a:cxnLst/>
              <a:rect l="l" t="t" r="r" b="b"/>
              <a:pathLst>
                <a:path w="3621" h="1413" extrusionOk="0">
                  <a:moveTo>
                    <a:pt x="3620" y="1412"/>
                  </a:moveTo>
                  <a:lnTo>
                    <a:pt x="1" y="1412"/>
                  </a:lnTo>
                  <a:cubicBezTo>
                    <a:pt x="141" y="907"/>
                    <a:pt x="485" y="485"/>
                    <a:pt x="950" y="244"/>
                  </a:cubicBezTo>
                  <a:lnTo>
                    <a:pt x="1522" y="1236"/>
                  </a:lnTo>
                  <a:lnTo>
                    <a:pt x="1169" y="149"/>
                  </a:lnTo>
                  <a:cubicBezTo>
                    <a:pt x="1529" y="18"/>
                    <a:pt x="1920" y="1"/>
                    <a:pt x="2290" y="98"/>
                  </a:cubicBezTo>
                  <a:lnTo>
                    <a:pt x="2201" y="1122"/>
                  </a:lnTo>
                  <a:lnTo>
                    <a:pt x="2536" y="182"/>
                  </a:lnTo>
                  <a:cubicBezTo>
                    <a:pt x="2571" y="197"/>
                    <a:pt x="2606" y="213"/>
                    <a:pt x="2642" y="230"/>
                  </a:cubicBezTo>
                  <a:cubicBezTo>
                    <a:pt x="3121" y="466"/>
                    <a:pt x="3477" y="897"/>
                    <a:pt x="3620" y="1413"/>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7"/>
            <p:cNvSpPr/>
            <p:nvPr/>
          </p:nvSpPr>
          <p:spPr>
            <a:xfrm>
              <a:off x="3496650" y="4183903"/>
              <a:ext cx="1300681" cy="276479"/>
            </a:xfrm>
            <a:custGeom>
              <a:avLst/>
              <a:gdLst/>
              <a:ahLst/>
              <a:cxnLst/>
              <a:rect l="l" t="t" r="r" b="b"/>
              <a:pathLst>
                <a:path w="3199" h="680" extrusionOk="0">
                  <a:moveTo>
                    <a:pt x="2860" y="679"/>
                  </a:moveTo>
                  <a:lnTo>
                    <a:pt x="340" y="679"/>
                  </a:lnTo>
                  <a:cubicBezTo>
                    <a:pt x="152" y="679"/>
                    <a:pt x="0" y="528"/>
                    <a:pt x="0" y="340"/>
                  </a:cubicBezTo>
                  <a:lnTo>
                    <a:pt x="0" y="340"/>
                  </a:lnTo>
                  <a:cubicBezTo>
                    <a:pt x="0" y="153"/>
                    <a:pt x="152" y="1"/>
                    <a:pt x="340" y="1"/>
                  </a:cubicBezTo>
                  <a:lnTo>
                    <a:pt x="2860" y="1"/>
                  </a:lnTo>
                  <a:cubicBezTo>
                    <a:pt x="3047" y="1"/>
                    <a:pt x="3198" y="153"/>
                    <a:pt x="3198" y="340"/>
                  </a:cubicBezTo>
                  <a:lnTo>
                    <a:pt x="3198" y="340"/>
                  </a:lnTo>
                  <a:cubicBezTo>
                    <a:pt x="3198" y="528"/>
                    <a:pt x="3047" y="679"/>
                    <a:pt x="2860" y="679"/>
                  </a:cubicBezTo>
                  <a:close/>
                </a:path>
              </a:pathLst>
            </a:custGeom>
            <a:solidFill>
              <a:srgbClr val="6B4585">
                <a:alpha val="49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7" name="Google Shape;3187;p47"/>
          <p:cNvGrpSpPr/>
          <p:nvPr/>
        </p:nvGrpSpPr>
        <p:grpSpPr>
          <a:xfrm>
            <a:off x="5285274" y="3045781"/>
            <a:ext cx="897351" cy="1403294"/>
            <a:chOff x="3558199" y="3001381"/>
            <a:chExt cx="897351" cy="1403294"/>
          </a:xfrm>
        </p:grpSpPr>
        <p:sp>
          <p:nvSpPr>
            <p:cNvPr id="3188" name="Google Shape;3188;p47"/>
            <p:cNvSpPr/>
            <p:nvPr/>
          </p:nvSpPr>
          <p:spPr>
            <a:xfrm>
              <a:off x="3903870" y="3971361"/>
              <a:ext cx="433663" cy="433314"/>
            </a:xfrm>
            <a:custGeom>
              <a:avLst/>
              <a:gdLst/>
              <a:ahLst/>
              <a:cxnLst/>
              <a:rect l="l" t="t" r="r" b="b"/>
              <a:pathLst>
                <a:path w="1242" h="1241" extrusionOk="0">
                  <a:moveTo>
                    <a:pt x="248" y="0"/>
                  </a:moveTo>
                  <a:cubicBezTo>
                    <a:pt x="213" y="0"/>
                    <a:pt x="179" y="18"/>
                    <a:pt x="159" y="51"/>
                  </a:cubicBezTo>
                  <a:lnTo>
                    <a:pt x="26" y="275"/>
                  </a:lnTo>
                  <a:cubicBezTo>
                    <a:pt x="0" y="318"/>
                    <a:pt x="10" y="375"/>
                    <a:pt x="50" y="408"/>
                  </a:cubicBezTo>
                  <a:lnTo>
                    <a:pt x="1020" y="1216"/>
                  </a:lnTo>
                  <a:cubicBezTo>
                    <a:pt x="1040" y="1233"/>
                    <a:pt x="1063" y="1240"/>
                    <a:pt x="1087" y="1240"/>
                  </a:cubicBezTo>
                  <a:cubicBezTo>
                    <a:pt x="1134" y="1240"/>
                    <a:pt x="1180" y="1207"/>
                    <a:pt x="1189" y="1154"/>
                  </a:cubicBezTo>
                  <a:lnTo>
                    <a:pt x="1234" y="911"/>
                  </a:lnTo>
                  <a:cubicBezTo>
                    <a:pt x="1241" y="875"/>
                    <a:pt x="1228" y="838"/>
                    <a:pt x="1201" y="815"/>
                  </a:cubicBezTo>
                  <a:lnTo>
                    <a:pt x="318" y="27"/>
                  </a:lnTo>
                  <a:cubicBezTo>
                    <a:pt x="298" y="9"/>
                    <a:pt x="273" y="0"/>
                    <a:pt x="248" y="0"/>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3585085" y="4045384"/>
              <a:ext cx="549935" cy="263620"/>
            </a:xfrm>
            <a:custGeom>
              <a:avLst/>
              <a:gdLst/>
              <a:ahLst/>
              <a:cxnLst/>
              <a:rect l="l" t="t" r="r" b="b"/>
              <a:pathLst>
                <a:path w="1575" h="755" extrusionOk="0">
                  <a:moveTo>
                    <a:pt x="1264" y="1"/>
                  </a:moveTo>
                  <a:cubicBezTo>
                    <a:pt x="1255" y="1"/>
                    <a:pt x="1246" y="2"/>
                    <a:pt x="1237" y="4"/>
                  </a:cubicBezTo>
                  <a:lnTo>
                    <a:pt x="96" y="318"/>
                  </a:lnTo>
                  <a:cubicBezTo>
                    <a:pt x="33" y="336"/>
                    <a:pt x="1" y="406"/>
                    <a:pt x="30" y="465"/>
                  </a:cubicBezTo>
                  <a:lnTo>
                    <a:pt x="146" y="697"/>
                  </a:lnTo>
                  <a:cubicBezTo>
                    <a:pt x="164" y="733"/>
                    <a:pt x="200" y="754"/>
                    <a:pt x="239" y="754"/>
                  </a:cubicBezTo>
                  <a:cubicBezTo>
                    <a:pt x="249" y="754"/>
                    <a:pt x="260" y="753"/>
                    <a:pt x="270" y="750"/>
                  </a:cubicBezTo>
                  <a:lnTo>
                    <a:pt x="1476" y="376"/>
                  </a:lnTo>
                  <a:cubicBezTo>
                    <a:pt x="1551" y="352"/>
                    <a:pt x="1574" y="255"/>
                    <a:pt x="1517" y="200"/>
                  </a:cubicBezTo>
                  <a:lnTo>
                    <a:pt x="1336" y="29"/>
                  </a:lnTo>
                  <a:cubicBezTo>
                    <a:pt x="1315" y="10"/>
                    <a:pt x="1290" y="1"/>
                    <a:pt x="1264" y="1"/>
                  </a:cubicBezTo>
                  <a:close/>
                </a:path>
              </a:pathLst>
            </a:custGeom>
            <a:solidFill>
              <a:srgbClr val="EC89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7"/>
            <p:cNvSpPr/>
            <p:nvPr/>
          </p:nvSpPr>
          <p:spPr>
            <a:xfrm>
              <a:off x="3962530" y="3924224"/>
              <a:ext cx="493021" cy="312852"/>
            </a:xfrm>
            <a:custGeom>
              <a:avLst/>
              <a:gdLst/>
              <a:ahLst/>
              <a:cxnLst/>
              <a:rect l="l" t="t" r="r" b="b"/>
              <a:pathLst>
                <a:path w="1412" h="896" extrusionOk="0">
                  <a:moveTo>
                    <a:pt x="160" y="0"/>
                  </a:moveTo>
                  <a:cubicBezTo>
                    <a:pt x="112" y="0"/>
                    <a:pt x="68" y="34"/>
                    <a:pt x="58" y="84"/>
                  </a:cubicBezTo>
                  <a:lnTo>
                    <a:pt x="10" y="339"/>
                  </a:lnTo>
                  <a:cubicBezTo>
                    <a:pt x="1" y="389"/>
                    <a:pt x="29" y="439"/>
                    <a:pt x="77" y="457"/>
                  </a:cubicBezTo>
                  <a:lnTo>
                    <a:pt x="1262" y="890"/>
                  </a:lnTo>
                  <a:cubicBezTo>
                    <a:pt x="1274" y="894"/>
                    <a:pt x="1286" y="896"/>
                    <a:pt x="1298" y="896"/>
                  </a:cubicBezTo>
                  <a:cubicBezTo>
                    <a:pt x="1360" y="896"/>
                    <a:pt x="1412" y="841"/>
                    <a:pt x="1401" y="774"/>
                  </a:cubicBezTo>
                  <a:lnTo>
                    <a:pt x="1361" y="529"/>
                  </a:lnTo>
                  <a:cubicBezTo>
                    <a:pt x="1355" y="493"/>
                    <a:pt x="1332" y="463"/>
                    <a:pt x="1298" y="449"/>
                  </a:cubicBezTo>
                  <a:lnTo>
                    <a:pt x="199" y="8"/>
                  </a:lnTo>
                  <a:cubicBezTo>
                    <a:pt x="186" y="3"/>
                    <a:pt x="173" y="0"/>
                    <a:pt x="160" y="0"/>
                  </a:cubicBezTo>
                  <a:close/>
                </a:path>
              </a:pathLst>
            </a:custGeom>
            <a:solidFill>
              <a:srgbClr val="EC85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7"/>
            <p:cNvSpPr/>
            <p:nvPr/>
          </p:nvSpPr>
          <p:spPr>
            <a:xfrm>
              <a:off x="3558199" y="3001381"/>
              <a:ext cx="879197" cy="1196938"/>
            </a:xfrm>
            <a:custGeom>
              <a:avLst/>
              <a:gdLst/>
              <a:ahLst/>
              <a:cxnLst/>
              <a:rect l="l" t="t" r="r" b="b"/>
              <a:pathLst>
                <a:path w="2518" h="3428" extrusionOk="0">
                  <a:moveTo>
                    <a:pt x="1146" y="3279"/>
                  </a:moveTo>
                  <a:cubicBezTo>
                    <a:pt x="298" y="3406"/>
                    <a:pt x="0" y="2340"/>
                    <a:pt x="365" y="1857"/>
                  </a:cubicBezTo>
                  <a:cubicBezTo>
                    <a:pt x="728" y="1375"/>
                    <a:pt x="526" y="2051"/>
                    <a:pt x="753" y="2125"/>
                  </a:cubicBezTo>
                  <a:cubicBezTo>
                    <a:pt x="980" y="2199"/>
                    <a:pt x="1247" y="1751"/>
                    <a:pt x="1082" y="1221"/>
                  </a:cubicBezTo>
                  <a:cubicBezTo>
                    <a:pt x="918" y="690"/>
                    <a:pt x="1172" y="0"/>
                    <a:pt x="1369" y="99"/>
                  </a:cubicBezTo>
                  <a:cubicBezTo>
                    <a:pt x="1567" y="198"/>
                    <a:pt x="1340" y="539"/>
                    <a:pt x="1520" y="869"/>
                  </a:cubicBezTo>
                  <a:cubicBezTo>
                    <a:pt x="1700" y="1201"/>
                    <a:pt x="1942" y="1231"/>
                    <a:pt x="2011" y="1622"/>
                  </a:cubicBezTo>
                  <a:cubicBezTo>
                    <a:pt x="2079" y="2013"/>
                    <a:pt x="1882" y="2153"/>
                    <a:pt x="1995" y="2305"/>
                  </a:cubicBezTo>
                  <a:cubicBezTo>
                    <a:pt x="2106" y="2457"/>
                    <a:pt x="2145" y="2027"/>
                    <a:pt x="2331" y="2182"/>
                  </a:cubicBezTo>
                  <a:cubicBezTo>
                    <a:pt x="2518" y="2336"/>
                    <a:pt x="2377" y="3428"/>
                    <a:pt x="1146" y="3279"/>
                  </a:cubicBezTo>
                  <a:close/>
                </a:path>
              </a:pathLst>
            </a:custGeom>
            <a:solidFill>
              <a:srgbClr val="EA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3696817" y="3427013"/>
              <a:ext cx="599865" cy="719280"/>
            </a:xfrm>
            <a:custGeom>
              <a:avLst/>
              <a:gdLst/>
              <a:ahLst/>
              <a:cxnLst/>
              <a:rect l="l" t="t" r="r" b="b"/>
              <a:pathLst>
                <a:path w="1718" h="2060" extrusionOk="0">
                  <a:moveTo>
                    <a:pt x="749" y="2060"/>
                  </a:moveTo>
                  <a:cubicBezTo>
                    <a:pt x="221" y="1961"/>
                    <a:pt x="1" y="1189"/>
                    <a:pt x="162" y="1112"/>
                  </a:cubicBezTo>
                  <a:cubicBezTo>
                    <a:pt x="324" y="1033"/>
                    <a:pt x="223" y="1265"/>
                    <a:pt x="531" y="1302"/>
                  </a:cubicBezTo>
                  <a:cubicBezTo>
                    <a:pt x="839" y="1340"/>
                    <a:pt x="1091" y="714"/>
                    <a:pt x="965" y="433"/>
                  </a:cubicBezTo>
                  <a:cubicBezTo>
                    <a:pt x="839" y="152"/>
                    <a:pt x="1118" y="1"/>
                    <a:pt x="1223" y="335"/>
                  </a:cubicBezTo>
                  <a:cubicBezTo>
                    <a:pt x="1327" y="667"/>
                    <a:pt x="1427" y="828"/>
                    <a:pt x="1350" y="1237"/>
                  </a:cubicBezTo>
                  <a:cubicBezTo>
                    <a:pt x="1273" y="1645"/>
                    <a:pt x="1415" y="1386"/>
                    <a:pt x="1566" y="1514"/>
                  </a:cubicBezTo>
                  <a:cubicBezTo>
                    <a:pt x="1718" y="1643"/>
                    <a:pt x="1584" y="2058"/>
                    <a:pt x="749" y="2060"/>
                  </a:cubicBez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3841719" y="3847757"/>
              <a:ext cx="372908" cy="284919"/>
            </a:xfrm>
            <a:custGeom>
              <a:avLst/>
              <a:gdLst/>
              <a:ahLst/>
              <a:cxnLst/>
              <a:rect l="l" t="t" r="r" b="b"/>
              <a:pathLst>
                <a:path w="1068" h="816" extrusionOk="0">
                  <a:moveTo>
                    <a:pt x="445" y="815"/>
                  </a:moveTo>
                  <a:cubicBezTo>
                    <a:pt x="431" y="815"/>
                    <a:pt x="418" y="816"/>
                    <a:pt x="405" y="816"/>
                  </a:cubicBezTo>
                  <a:cubicBezTo>
                    <a:pt x="397" y="816"/>
                    <a:pt x="390" y="815"/>
                    <a:pt x="383" y="814"/>
                  </a:cubicBezTo>
                  <a:cubicBezTo>
                    <a:pt x="209" y="770"/>
                    <a:pt x="93" y="621"/>
                    <a:pt x="39" y="532"/>
                  </a:cubicBezTo>
                  <a:lnTo>
                    <a:pt x="36" y="529"/>
                  </a:lnTo>
                  <a:cubicBezTo>
                    <a:pt x="1" y="471"/>
                    <a:pt x="49" y="400"/>
                    <a:pt x="115" y="409"/>
                  </a:cubicBezTo>
                  <a:lnTo>
                    <a:pt x="138" y="413"/>
                  </a:lnTo>
                  <a:cubicBezTo>
                    <a:pt x="158" y="415"/>
                    <a:pt x="178" y="416"/>
                    <a:pt x="200" y="415"/>
                  </a:cubicBezTo>
                  <a:cubicBezTo>
                    <a:pt x="363" y="410"/>
                    <a:pt x="518" y="303"/>
                    <a:pt x="636" y="115"/>
                  </a:cubicBezTo>
                  <a:cubicBezTo>
                    <a:pt x="643" y="104"/>
                    <a:pt x="651" y="91"/>
                    <a:pt x="657" y="80"/>
                  </a:cubicBezTo>
                  <a:cubicBezTo>
                    <a:pt x="702" y="1"/>
                    <a:pt x="822" y="43"/>
                    <a:pt x="804" y="131"/>
                  </a:cubicBezTo>
                  <a:cubicBezTo>
                    <a:pt x="804" y="134"/>
                    <a:pt x="804" y="135"/>
                    <a:pt x="803" y="137"/>
                  </a:cubicBezTo>
                  <a:cubicBezTo>
                    <a:pt x="773" y="296"/>
                    <a:pt x="756" y="425"/>
                    <a:pt x="836" y="517"/>
                  </a:cubicBezTo>
                  <a:cubicBezTo>
                    <a:pt x="879" y="569"/>
                    <a:pt x="946" y="597"/>
                    <a:pt x="1015" y="591"/>
                  </a:cubicBezTo>
                  <a:cubicBezTo>
                    <a:pt x="1031" y="591"/>
                    <a:pt x="1046" y="590"/>
                    <a:pt x="1059" y="588"/>
                  </a:cubicBezTo>
                  <a:lnTo>
                    <a:pt x="1067" y="587"/>
                  </a:lnTo>
                  <a:cubicBezTo>
                    <a:pt x="1062" y="602"/>
                    <a:pt x="1053" y="616"/>
                    <a:pt x="1043" y="628"/>
                  </a:cubicBezTo>
                  <a:cubicBezTo>
                    <a:pt x="1010" y="669"/>
                    <a:pt x="869" y="801"/>
                    <a:pt x="445" y="8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4" name="Google Shape;3194;p47"/>
          <p:cNvSpPr txBox="1">
            <a:spLocks noGrp="1"/>
          </p:cNvSpPr>
          <p:nvPr>
            <p:ph type="title" idx="2"/>
          </p:nvPr>
        </p:nvSpPr>
        <p:spPr>
          <a:xfrm>
            <a:off x="803450" y="1009425"/>
            <a:ext cx="1207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rPr>
              <a:t>Q1</a:t>
            </a:r>
            <a:endParaRPr>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98"/>
        <p:cNvGrpSpPr/>
        <p:nvPr/>
      </p:nvGrpSpPr>
      <p:grpSpPr>
        <a:xfrm>
          <a:off x="0" y="0"/>
          <a:ext cx="0" cy="0"/>
          <a:chOff x="0" y="0"/>
          <a:chExt cx="0" cy="0"/>
        </a:xfrm>
      </p:grpSpPr>
      <p:sp>
        <p:nvSpPr>
          <p:cNvPr id="3199" name="Google Shape;3199;p48"/>
          <p:cNvSpPr txBox="1">
            <a:spLocks noGrp="1"/>
          </p:cNvSpPr>
          <p:nvPr>
            <p:ph type="title"/>
          </p:nvPr>
        </p:nvSpPr>
        <p:spPr>
          <a:xfrm>
            <a:off x="720000" y="421475"/>
            <a:ext cx="7704000" cy="69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Linear Regression to Predict Price</a:t>
            </a:r>
            <a:endParaRPr>
              <a:solidFill>
                <a:schemeClr val="dk1"/>
              </a:solidFill>
            </a:endParaRPr>
          </a:p>
        </p:txBody>
      </p:sp>
      <p:pic>
        <p:nvPicPr>
          <p:cNvPr id="3200" name="Google Shape;3200;p48"/>
          <p:cNvPicPr preferRelativeResize="0"/>
          <p:nvPr/>
        </p:nvPicPr>
        <p:blipFill>
          <a:blip r:embed="rId3">
            <a:alphaModFix/>
          </a:blip>
          <a:stretch>
            <a:fillRect/>
          </a:stretch>
        </p:blipFill>
        <p:spPr>
          <a:xfrm>
            <a:off x="625225" y="1117475"/>
            <a:ext cx="7512673" cy="37697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04"/>
        <p:cNvGrpSpPr/>
        <p:nvPr/>
      </p:nvGrpSpPr>
      <p:grpSpPr>
        <a:xfrm>
          <a:off x="0" y="0"/>
          <a:ext cx="0" cy="0"/>
          <a:chOff x="0" y="0"/>
          <a:chExt cx="0" cy="0"/>
        </a:xfrm>
      </p:grpSpPr>
      <p:sp>
        <p:nvSpPr>
          <p:cNvPr id="3205" name="Google Shape;3205;p49"/>
          <p:cNvSpPr txBox="1">
            <a:spLocks noGrp="1"/>
          </p:cNvSpPr>
          <p:nvPr>
            <p:ph type="title"/>
          </p:nvPr>
        </p:nvSpPr>
        <p:spPr>
          <a:xfrm>
            <a:off x="720000" y="421475"/>
            <a:ext cx="7704000" cy="69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Random Forest Regression to Predict Price</a:t>
            </a:r>
            <a:endParaRPr/>
          </a:p>
        </p:txBody>
      </p:sp>
      <p:pic>
        <p:nvPicPr>
          <p:cNvPr id="3206" name="Google Shape;3206;p49"/>
          <p:cNvPicPr preferRelativeResize="0"/>
          <p:nvPr/>
        </p:nvPicPr>
        <p:blipFill>
          <a:blip r:embed="rId3">
            <a:alphaModFix/>
          </a:blip>
          <a:stretch>
            <a:fillRect/>
          </a:stretch>
        </p:blipFill>
        <p:spPr>
          <a:xfrm>
            <a:off x="864013" y="1226875"/>
            <a:ext cx="7415983" cy="3721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10"/>
        <p:cNvGrpSpPr/>
        <p:nvPr/>
      </p:nvGrpSpPr>
      <p:grpSpPr>
        <a:xfrm>
          <a:off x="0" y="0"/>
          <a:ext cx="0" cy="0"/>
          <a:chOff x="0" y="0"/>
          <a:chExt cx="0" cy="0"/>
        </a:xfrm>
      </p:grpSpPr>
      <p:sp>
        <p:nvSpPr>
          <p:cNvPr id="3211" name="Google Shape;3211;p50"/>
          <p:cNvSpPr txBox="1">
            <a:spLocks noGrp="1"/>
          </p:cNvSpPr>
          <p:nvPr>
            <p:ph type="title"/>
          </p:nvPr>
        </p:nvSpPr>
        <p:spPr>
          <a:xfrm>
            <a:off x="720000" y="421475"/>
            <a:ext cx="7704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XGBoost to Predict Price</a:t>
            </a:r>
            <a:endParaRPr/>
          </a:p>
        </p:txBody>
      </p:sp>
      <p:pic>
        <p:nvPicPr>
          <p:cNvPr id="3212" name="Google Shape;3212;p50"/>
          <p:cNvPicPr preferRelativeResize="0"/>
          <p:nvPr/>
        </p:nvPicPr>
        <p:blipFill>
          <a:blip r:embed="rId3">
            <a:alphaModFix/>
          </a:blip>
          <a:stretch>
            <a:fillRect/>
          </a:stretch>
        </p:blipFill>
        <p:spPr>
          <a:xfrm>
            <a:off x="656850" y="909575"/>
            <a:ext cx="7830305" cy="39291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16"/>
        <p:cNvGrpSpPr/>
        <p:nvPr/>
      </p:nvGrpSpPr>
      <p:grpSpPr>
        <a:xfrm>
          <a:off x="0" y="0"/>
          <a:ext cx="0" cy="0"/>
          <a:chOff x="0" y="0"/>
          <a:chExt cx="0" cy="0"/>
        </a:xfrm>
      </p:grpSpPr>
      <p:grpSp>
        <p:nvGrpSpPr>
          <p:cNvPr id="3217" name="Google Shape;3217;p51"/>
          <p:cNvGrpSpPr/>
          <p:nvPr/>
        </p:nvGrpSpPr>
        <p:grpSpPr>
          <a:xfrm>
            <a:off x="3548075" y="208"/>
            <a:ext cx="5595922" cy="5143523"/>
            <a:chOff x="238125" y="2782400"/>
            <a:chExt cx="1817625" cy="747225"/>
          </a:xfrm>
        </p:grpSpPr>
        <p:sp>
          <p:nvSpPr>
            <p:cNvPr id="3218" name="Google Shape;3218;p51"/>
            <p:cNvSpPr/>
            <p:nvPr/>
          </p:nvSpPr>
          <p:spPr>
            <a:xfrm>
              <a:off x="238125" y="2798300"/>
              <a:ext cx="1817625" cy="731325"/>
            </a:xfrm>
            <a:custGeom>
              <a:avLst/>
              <a:gdLst/>
              <a:ahLst/>
              <a:cxnLst/>
              <a:rect l="l" t="t" r="r" b="b"/>
              <a:pathLst>
                <a:path w="72705" h="29253" extrusionOk="0">
                  <a:moveTo>
                    <a:pt x="38414" y="0"/>
                  </a:moveTo>
                  <a:cubicBezTo>
                    <a:pt x="27514" y="0"/>
                    <a:pt x="16674" y="22570"/>
                    <a:pt x="0" y="29252"/>
                  </a:cubicBezTo>
                  <a:lnTo>
                    <a:pt x="72704" y="29252"/>
                  </a:lnTo>
                  <a:lnTo>
                    <a:pt x="72704" y="1090"/>
                  </a:lnTo>
                  <a:cubicBezTo>
                    <a:pt x="66770" y="2308"/>
                    <a:pt x="64136" y="9884"/>
                    <a:pt x="57729" y="9884"/>
                  </a:cubicBezTo>
                  <a:cubicBezTo>
                    <a:pt x="54594" y="9884"/>
                    <a:pt x="50555" y="8070"/>
                    <a:pt x="44783" y="2807"/>
                  </a:cubicBezTo>
                  <a:cubicBezTo>
                    <a:pt x="42630" y="843"/>
                    <a:pt x="40521" y="0"/>
                    <a:pt x="38414"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1"/>
            <p:cNvSpPr/>
            <p:nvPr/>
          </p:nvSpPr>
          <p:spPr>
            <a:xfrm>
              <a:off x="856800" y="2782400"/>
              <a:ext cx="445400" cy="645075"/>
            </a:xfrm>
            <a:custGeom>
              <a:avLst/>
              <a:gdLst/>
              <a:ahLst/>
              <a:cxnLst/>
              <a:rect l="l" t="t" r="r" b="b"/>
              <a:pathLst>
                <a:path w="17816" h="25803" extrusionOk="0">
                  <a:moveTo>
                    <a:pt x="3410" y="1"/>
                  </a:moveTo>
                  <a:cubicBezTo>
                    <a:pt x="1966" y="1"/>
                    <a:pt x="811" y="1132"/>
                    <a:pt x="1183" y="2903"/>
                  </a:cubicBezTo>
                  <a:cubicBezTo>
                    <a:pt x="1874" y="6204"/>
                    <a:pt x="1" y="8169"/>
                    <a:pt x="2170" y="10623"/>
                  </a:cubicBezTo>
                  <a:cubicBezTo>
                    <a:pt x="4337" y="13080"/>
                    <a:pt x="3407" y="12292"/>
                    <a:pt x="2045" y="14405"/>
                  </a:cubicBezTo>
                  <a:cubicBezTo>
                    <a:pt x="686" y="16518"/>
                    <a:pt x="7269" y="16660"/>
                    <a:pt x="5847" y="20226"/>
                  </a:cubicBezTo>
                  <a:cubicBezTo>
                    <a:pt x="3950" y="24986"/>
                    <a:pt x="16462" y="25802"/>
                    <a:pt x="16462" y="25802"/>
                  </a:cubicBezTo>
                  <a:cubicBezTo>
                    <a:pt x="16462" y="25802"/>
                    <a:pt x="17816" y="18773"/>
                    <a:pt x="16675" y="13299"/>
                  </a:cubicBezTo>
                  <a:cubicBezTo>
                    <a:pt x="16367" y="11814"/>
                    <a:pt x="15456" y="11029"/>
                    <a:pt x="14477" y="11029"/>
                  </a:cubicBezTo>
                  <a:cubicBezTo>
                    <a:pt x="13913" y="11029"/>
                    <a:pt x="13326" y="11289"/>
                    <a:pt x="12819" y="11826"/>
                  </a:cubicBezTo>
                  <a:cubicBezTo>
                    <a:pt x="12716" y="11936"/>
                    <a:pt x="12625" y="11986"/>
                    <a:pt x="12545" y="11986"/>
                  </a:cubicBezTo>
                  <a:cubicBezTo>
                    <a:pt x="11544" y="11986"/>
                    <a:pt x="12153" y="4122"/>
                    <a:pt x="10055" y="3153"/>
                  </a:cubicBezTo>
                  <a:cubicBezTo>
                    <a:pt x="9834" y="3051"/>
                    <a:pt x="9644" y="3007"/>
                    <a:pt x="9481" y="3007"/>
                  </a:cubicBezTo>
                  <a:cubicBezTo>
                    <a:pt x="8493" y="3007"/>
                    <a:pt x="8470" y="4619"/>
                    <a:pt x="8085" y="4619"/>
                  </a:cubicBezTo>
                  <a:cubicBezTo>
                    <a:pt x="7883" y="4619"/>
                    <a:pt x="7583" y="4180"/>
                    <a:pt x="6996" y="2843"/>
                  </a:cubicBezTo>
                  <a:cubicBezTo>
                    <a:pt x="6116" y="843"/>
                    <a:pt x="4656" y="1"/>
                    <a:pt x="3410"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1"/>
            <p:cNvSpPr/>
            <p:nvPr/>
          </p:nvSpPr>
          <p:spPr>
            <a:xfrm>
              <a:off x="916525" y="2782450"/>
              <a:ext cx="381775" cy="635625"/>
            </a:xfrm>
            <a:custGeom>
              <a:avLst/>
              <a:gdLst/>
              <a:ahLst/>
              <a:cxnLst/>
              <a:rect l="l" t="t" r="r" b="b"/>
              <a:pathLst>
                <a:path w="15271" h="25425" extrusionOk="0">
                  <a:moveTo>
                    <a:pt x="1023" y="0"/>
                  </a:moveTo>
                  <a:cubicBezTo>
                    <a:pt x="657" y="0"/>
                    <a:pt x="309" y="73"/>
                    <a:pt x="0" y="211"/>
                  </a:cubicBezTo>
                  <a:cubicBezTo>
                    <a:pt x="981" y="4215"/>
                    <a:pt x="4146" y="13300"/>
                    <a:pt x="14141" y="25425"/>
                  </a:cubicBezTo>
                  <a:cubicBezTo>
                    <a:pt x="14397" y="23906"/>
                    <a:pt x="15270" y="18023"/>
                    <a:pt x="14286" y="13300"/>
                  </a:cubicBezTo>
                  <a:cubicBezTo>
                    <a:pt x="13978" y="11813"/>
                    <a:pt x="13067" y="11028"/>
                    <a:pt x="12087" y="11028"/>
                  </a:cubicBezTo>
                  <a:cubicBezTo>
                    <a:pt x="11524" y="11028"/>
                    <a:pt x="10937" y="11288"/>
                    <a:pt x="10430" y="11824"/>
                  </a:cubicBezTo>
                  <a:cubicBezTo>
                    <a:pt x="10327" y="11934"/>
                    <a:pt x="10236" y="11984"/>
                    <a:pt x="10156" y="11984"/>
                  </a:cubicBezTo>
                  <a:cubicBezTo>
                    <a:pt x="9155" y="11984"/>
                    <a:pt x="9764" y="4117"/>
                    <a:pt x="7666" y="3151"/>
                  </a:cubicBezTo>
                  <a:cubicBezTo>
                    <a:pt x="7445" y="3049"/>
                    <a:pt x="7256" y="3006"/>
                    <a:pt x="7093" y="3006"/>
                  </a:cubicBezTo>
                  <a:cubicBezTo>
                    <a:pt x="6104" y="3006"/>
                    <a:pt x="6081" y="4617"/>
                    <a:pt x="5696" y="4617"/>
                  </a:cubicBezTo>
                  <a:cubicBezTo>
                    <a:pt x="5495" y="4617"/>
                    <a:pt x="5195" y="4178"/>
                    <a:pt x="4607" y="2841"/>
                  </a:cubicBezTo>
                  <a:cubicBezTo>
                    <a:pt x="3728" y="842"/>
                    <a:pt x="2269" y="0"/>
                    <a:pt x="1023" y="0"/>
                  </a:cubicBezTo>
                  <a:close/>
                </a:path>
              </a:pathLst>
            </a:custGeom>
            <a:solidFill>
              <a:srgbClr val="E0486A">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1"/>
            <p:cNvSpPr/>
            <p:nvPr/>
          </p:nvSpPr>
          <p:spPr>
            <a:xfrm>
              <a:off x="917050" y="2886225"/>
              <a:ext cx="390950" cy="590200"/>
            </a:xfrm>
            <a:custGeom>
              <a:avLst/>
              <a:gdLst/>
              <a:ahLst/>
              <a:cxnLst/>
              <a:rect l="l" t="t" r="r" b="b"/>
              <a:pathLst>
                <a:path w="15638" h="23608" extrusionOk="0">
                  <a:moveTo>
                    <a:pt x="1196" y="0"/>
                  </a:moveTo>
                  <a:cubicBezTo>
                    <a:pt x="1127" y="0"/>
                    <a:pt x="1057" y="59"/>
                    <a:pt x="1091" y="141"/>
                  </a:cubicBezTo>
                  <a:cubicBezTo>
                    <a:pt x="1990" y="2259"/>
                    <a:pt x="2939" y="4355"/>
                    <a:pt x="3969" y="6413"/>
                  </a:cubicBezTo>
                  <a:cubicBezTo>
                    <a:pt x="2644" y="5683"/>
                    <a:pt x="1392" y="4832"/>
                    <a:pt x="227" y="3871"/>
                  </a:cubicBezTo>
                  <a:cubicBezTo>
                    <a:pt x="205" y="3853"/>
                    <a:pt x="182" y="3845"/>
                    <a:pt x="160" y="3845"/>
                  </a:cubicBezTo>
                  <a:cubicBezTo>
                    <a:pt x="73" y="3845"/>
                    <a:pt x="1" y="3969"/>
                    <a:pt x="87" y="4039"/>
                  </a:cubicBezTo>
                  <a:cubicBezTo>
                    <a:pt x="1287" y="5029"/>
                    <a:pt x="2578" y="5902"/>
                    <a:pt x="3946" y="6649"/>
                  </a:cubicBezTo>
                  <a:cubicBezTo>
                    <a:pt x="3959" y="6658"/>
                    <a:pt x="3975" y="6661"/>
                    <a:pt x="3990" y="6661"/>
                  </a:cubicBezTo>
                  <a:cubicBezTo>
                    <a:pt x="4023" y="6661"/>
                    <a:pt x="4056" y="6644"/>
                    <a:pt x="4074" y="6612"/>
                  </a:cubicBezTo>
                  <a:cubicBezTo>
                    <a:pt x="5069" y="8592"/>
                    <a:pt x="6135" y="10534"/>
                    <a:pt x="7298" y="12422"/>
                  </a:cubicBezTo>
                  <a:cubicBezTo>
                    <a:pt x="7298" y="12425"/>
                    <a:pt x="7301" y="12428"/>
                    <a:pt x="7301" y="12428"/>
                  </a:cubicBezTo>
                  <a:cubicBezTo>
                    <a:pt x="5510" y="11998"/>
                    <a:pt x="3824" y="11247"/>
                    <a:pt x="2103" y="10602"/>
                  </a:cubicBezTo>
                  <a:cubicBezTo>
                    <a:pt x="2089" y="10597"/>
                    <a:pt x="2076" y="10594"/>
                    <a:pt x="2063" y="10594"/>
                  </a:cubicBezTo>
                  <a:cubicBezTo>
                    <a:pt x="1955" y="10594"/>
                    <a:pt x="1893" y="10758"/>
                    <a:pt x="2012" y="10801"/>
                  </a:cubicBezTo>
                  <a:cubicBezTo>
                    <a:pt x="3818" y="11475"/>
                    <a:pt x="5584" y="12268"/>
                    <a:pt x="7469" y="12692"/>
                  </a:cubicBezTo>
                  <a:cubicBezTo>
                    <a:pt x="9843" y="16505"/>
                    <a:pt x="12573" y="20077"/>
                    <a:pt x="15397" y="23566"/>
                  </a:cubicBezTo>
                  <a:cubicBezTo>
                    <a:pt x="15421" y="23595"/>
                    <a:pt x="15451" y="23607"/>
                    <a:pt x="15481" y="23607"/>
                  </a:cubicBezTo>
                  <a:cubicBezTo>
                    <a:pt x="15561" y="23607"/>
                    <a:pt x="15638" y="23519"/>
                    <a:pt x="15573" y="23441"/>
                  </a:cubicBezTo>
                  <a:cubicBezTo>
                    <a:pt x="13716" y="21143"/>
                    <a:pt x="11899" y="18811"/>
                    <a:pt x="10196" y="16397"/>
                  </a:cubicBezTo>
                  <a:cubicBezTo>
                    <a:pt x="10452" y="14009"/>
                    <a:pt x="10850" y="11634"/>
                    <a:pt x="11388" y="9294"/>
                  </a:cubicBezTo>
                  <a:cubicBezTo>
                    <a:pt x="11405" y="9215"/>
                    <a:pt x="11344" y="9170"/>
                    <a:pt x="11283" y="9170"/>
                  </a:cubicBezTo>
                  <a:cubicBezTo>
                    <a:pt x="11236" y="9170"/>
                    <a:pt x="11188" y="9196"/>
                    <a:pt x="11174" y="9254"/>
                  </a:cubicBezTo>
                  <a:cubicBezTo>
                    <a:pt x="10657" y="11523"/>
                    <a:pt x="10267" y="13818"/>
                    <a:pt x="10011" y="16130"/>
                  </a:cubicBezTo>
                  <a:cubicBezTo>
                    <a:pt x="9218" y="15001"/>
                    <a:pt x="8450" y="13855"/>
                    <a:pt x="7719" y="12683"/>
                  </a:cubicBezTo>
                  <a:cubicBezTo>
                    <a:pt x="7705" y="12661"/>
                    <a:pt x="7691" y="12638"/>
                    <a:pt x="7677" y="12615"/>
                  </a:cubicBezTo>
                  <a:cubicBezTo>
                    <a:pt x="7680" y="12567"/>
                    <a:pt x="7654" y="12524"/>
                    <a:pt x="7611" y="12504"/>
                  </a:cubicBezTo>
                  <a:cubicBezTo>
                    <a:pt x="6812" y="11219"/>
                    <a:pt x="6062" y="9911"/>
                    <a:pt x="5348" y="8580"/>
                  </a:cubicBezTo>
                  <a:cubicBezTo>
                    <a:pt x="5351" y="8575"/>
                    <a:pt x="5356" y="8569"/>
                    <a:pt x="5359" y="8563"/>
                  </a:cubicBezTo>
                  <a:cubicBezTo>
                    <a:pt x="6315" y="6718"/>
                    <a:pt x="6880" y="4699"/>
                    <a:pt x="7028" y="2626"/>
                  </a:cubicBezTo>
                  <a:cubicBezTo>
                    <a:pt x="7033" y="2549"/>
                    <a:pt x="6967" y="2502"/>
                    <a:pt x="6907" y="2502"/>
                  </a:cubicBezTo>
                  <a:cubicBezTo>
                    <a:pt x="6861" y="2502"/>
                    <a:pt x="6819" y="2530"/>
                    <a:pt x="6815" y="2592"/>
                  </a:cubicBezTo>
                  <a:cubicBezTo>
                    <a:pt x="6670" y="4599"/>
                    <a:pt x="6130" y="6558"/>
                    <a:pt x="5220" y="8356"/>
                  </a:cubicBezTo>
                  <a:cubicBezTo>
                    <a:pt x="3781" y="5660"/>
                    <a:pt x="2493" y="2885"/>
                    <a:pt x="1296" y="67"/>
                  </a:cubicBezTo>
                  <a:cubicBezTo>
                    <a:pt x="1276" y="20"/>
                    <a:pt x="1236" y="0"/>
                    <a:pt x="1196"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1"/>
            <p:cNvSpPr/>
            <p:nvPr/>
          </p:nvSpPr>
          <p:spPr>
            <a:xfrm>
              <a:off x="484725" y="3077825"/>
              <a:ext cx="444175" cy="321750"/>
            </a:xfrm>
            <a:custGeom>
              <a:avLst/>
              <a:gdLst/>
              <a:ahLst/>
              <a:cxnLst/>
              <a:rect l="l" t="t" r="r" b="b"/>
              <a:pathLst>
                <a:path w="17767" h="12870" extrusionOk="0">
                  <a:moveTo>
                    <a:pt x="5018" y="0"/>
                  </a:moveTo>
                  <a:cubicBezTo>
                    <a:pt x="4996" y="0"/>
                    <a:pt x="4974" y="1"/>
                    <a:pt x="4951" y="3"/>
                  </a:cubicBezTo>
                  <a:cubicBezTo>
                    <a:pt x="4581" y="38"/>
                    <a:pt x="4305" y="402"/>
                    <a:pt x="4263" y="774"/>
                  </a:cubicBezTo>
                  <a:cubicBezTo>
                    <a:pt x="4223" y="1144"/>
                    <a:pt x="4371" y="1510"/>
                    <a:pt x="4556" y="1832"/>
                  </a:cubicBezTo>
                  <a:cubicBezTo>
                    <a:pt x="4908" y="2429"/>
                    <a:pt x="5403" y="2927"/>
                    <a:pt x="6000" y="3279"/>
                  </a:cubicBezTo>
                  <a:cubicBezTo>
                    <a:pt x="5426" y="3080"/>
                    <a:pt x="4840" y="2904"/>
                    <a:pt x="4249" y="2753"/>
                  </a:cubicBezTo>
                  <a:cubicBezTo>
                    <a:pt x="3870" y="2258"/>
                    <a:pt x="3478" y="1764"/>
                    <a:pt x="2972" y="1402"/>
                  </a:cubicBezTo>
                  <a:cubicBezTo>
                    <a:pt x="2571" y="1116"/>
                    <a:pt x="2082" y="922"/>
                    <a:pt x="1596" y="922"/>
                  </a:cubicBezTo>
                  <a:cubicBezTo>
                    <a:pt x="1441" y="922"/>
                    <a:pt x="1286" y="942"/>
                    <a:pt x="1135" y="984"/>
                  </a:cubicBezTo>
                  <a:cubicBezTo>
                    <a:pt x="506" y="1158"/>
                    <a:pt x="0" y="1801"/>
                    <a:pt x="120" y="2440"/>
                  </a:cubicBezTo>
                  <a:cubicBezTo>
                    <a:pt x="219" y="2969"/>
                    <a:pt x="708" y="3359"/>
                    <a:pt x="1232" y="3481"/>
                  </a:cubicBezTo>
                  <a:cubicBezTo>
                    <a:pt x="1394" y="3519"/>
                    <a:pt x="1560" y="3536"/>
                    <a:pt x="1727" y="3536"/>
                  </a:cubicBezTo>
                  <a:cubicBezTo>
                    <a:pt x="2093" y="3536"/>
                    <a:pt x="2464" y="3456"/>
                    <a:pt x="2815" y="3350"/>
                  </a:cubicBezTo>
                  <a:cubicBezTo>
                    <a:pt x="3296" y="3208"/>
                    <a:pt x="3765" y="3020"/>
                    <a:pt x="4254" y="2924"/>
                  </a:cubicBezTo>
                  <a:cubicBezTo>
                    <a:pt x="4897" y="3097"/>
                    <a:pt x="5531" y="3302"/>
                    <a:pt x="6154" y="3538"/>
                  </a:cubicBezTo>
                  <a:cubicBezTo>
                    <a:pt x="6013" y="3520"/>
                    <a:pt x="5871" y="3512"/>
                    <a:pt x="5728" y="3512"/>
                  </a:cubicBezTo>
                  <a:cubicBezTo>
                    <a:pt x="4765" y="3512"/>
                    <a:pt x="3800" y="3908"/>
                    <a:pt x="3131" y="4601"/>
                  </a:cubicBezTo>
                  <a:cubicBezTo>
                    <a:pt x="2978" y="4758"/>
                    <a:pt x="2835" y="4945"/>
                    <a:pt x="2838" y="5162"/>
                  </a:cubicBezTo>
                  <a:cubicBezTo>
                    <a:pt x="2841" y="5435"/>
                    <a:pt x="3086" y="5659"/>
                    <a:pt x="3350" y="5719"/>
                  </a:cubicBezTo>
                  <a:cubicBezTo>
                    <a:pt x="3418" y="5734"/>
                    <a:pt x="3488" y="5740"/>
                    <a:pt x="3557" y="5740"/>
                  </a:cubicBezTo>
                  <a:cubicBezTo>
                    <a:pt x="3757" y="5740"/>
                    <a:pt x="3959" y="5686"/>
                    <a:pt x="4149" y="5617"/>
                  </a:cubicBezTo>
                  <a:cubicBezTo>
                    <a:pt x="5136" y="5261"/>
                    <a:pt x="5972" y="4576"/>
                    <a:pt x="6518" y="3677"/>
                  </a:cubicBezTo>
                  <a:cubicBezTo>
                    <a:pt x="7524" y="4075"/>
                    <a:pt x="8503" y="4550"/>
                    <a:pt x="9441" y="5093"/>
                  </a:cubicBezTo>
                  <a:cubicBezTo>
                    <a:pt x="9213" y="5066"/>
                    <a:pt x="8985" y="5053"/>
                    <a:pt x="8757" y="5053"/>
                  </a:cubicBezTo>
                  <a:cubicBezTo>
                    <a:pt x="7836" y="5053"/>
                    <a:pt x="6925" y="5272"/>
                    <a:pt x="6100" y="5696"/>
                  </a:cubicBezTo>
                  <a:cubicBezTo>
                    <a:pt x="5781" y="5864"/>
                    <a:pt x="4701" y="6691"/>
                    <a:pt x="5250" y="7388"/>
                  </a:cubicBezTo>
                  <a:cubicBezTo>
                    <a:pt x="5429" y="7616"/>
                    <a:pt x="5700" y="7703"/>
                    <a:pt x="5991" y="7703"/>
                  </a:cubicBezTo>
                  <a:cubicBezTo>
                    <a:pt x="6259" y="7703"/>
                    <a:pt x="6544" y="7630"/>
                    <a:pt x="6791" y="7525"/>
                  </a:cubicBezTo>
                  <a:cubicBezTo>
                    <a:pt x="7704" y="7132"/>
                    <a:pt x="9290" y="5656"/>
                    <a:pt x="9714" y="5253"/>
                  </a:cubicBezTo>
                  <a:cubicBezTo>
                    <a:pt x="10274" y="5588"/>
                    <a:pt x="10820" y="5949"/>
                    <a:pt x="11352" y="6333"/>
                  </a:cubicBezTo>
                  <a:cubicBezTo>
                    <a:pt x="11656" y="6552"/>
                    <a:pt x="11955" y="6780"/>
                    <a:pt x="12245" y="7016"/>
                  </a:cubicBezTo>
                  <a:cubicBezTo>
                    <a:pt x="12075" y="6986"/>
                    <a:pt x="11875" y="6971"/>
                    <a:pt x="11656" y="6971"/>
                  </a:cubicBezTo>
                  <a:cubicBezTo>
                    <a:pt x="9948" y="6971"/>
                    <a:pt x="7073" y="7873"/>
                    <a:pt x="8323" y="9484"/>
                  </a:cubicBezTo>
                  <a:cubicBezTo>
                    <a:pt x="8442" y="9636"/>
                    <a:pt x="8610" y="9702"/>
                    <a:pt x="8813" y="9702"/>
                  </a:cubicBezTo>
                  <a:cubicBezTo>
                    <a:pt x="9853" y="9702"/>
                    <a:pt x="11800" y="7979"/>
                    <a:pt x="12549" y="7266"/>
                  </a:cubicBezTo>
                  <a:cubicBezTo>
                    <a:pt x="13581" y="8125"/>
                    <a:pt x="14534" y="9071"/>
                    <a:pt x="15401" y="10095"/>
                  </a:cubicBezTo>
                  <a:cubicBezTo>
                    <a:pt x="14838" y="9897"/>
                    <a:pt x="13731" y="9561"/>
                    <a:pt x="12701" y="9561"/>
                  </a:cubicBezTo>
                  <a:cubicBezTo>
                    <a:pt x="11621" y="9561"/>
                    <a:pt x="10624" y="9930"/>
                    <a:pt x="10425" y="11216"/>
                  </a:cubicBezTo>
                  <a:cubicBezTo>
                    <a:pt x="10330" y="11833"/>
                    <a:pt x="10645" y="12062"/>
                    <a:pt x="11167" y="12062"/>
                  </a:cubicBezTo>
                  <a:cubicBezTo>
                    <a:pt x="12379" y="12062"/>
                    <a:pt x="14705" y="10826"/>
                    <a:pt x="15597" y="10337"/>
                  </a:cubicBezTo>
                  <a:cubicBezTo>
                    <a:pt x="16234" y="11110"/>
                    <a:pt x="16820" y="11929"/>
                    <a:pt x="17349" y="12782"/>
                  </a:cubicBezTo>
                  <a:lnTo>
                    <a:pt x="17349" y="12785"/>
                  </a:lnTo>
                  <a:cubicBezTo>
                    <a:pt x="17390" y="12845"/>
                    <a:pt x="17446" y="12870"/>
                    <a:pt x="17501" y="12870"/>
                  </a:cubicBezTo>
                  <a:cubicBezTo>
                    <a:pt x="17632" y="12870"/>
                    <a:pt x="17758" y="12728"/>
                    <a:pt x="17670" y="12578"/>
                  </a:cubicBezTo>
                  <a:cubicBezTo>
                    <a:pt x="17130" y="11727"/>
                    <a:pt x="16533" y="10914"/>
                    <a:pt x="15882" y="10143"/>
                  </a:cubicBezTo>
                  <a:cubicBezTo>
                    <a:pt x="16280" y="9643"/>
                    <a:pt x="17767" y="7610"/>
                    <a:pt x="17011" y="6006"/>
                  </a:cubicBezTo>
                  <a:cubicBezTo>
                    <a:pt x="16837" y="5636"/>
                    <a:pt x="16449" y="5318"/>
                    <a:pt x="16054" y="5318"/>
                  </a:cubicBezTo>
                  <a:cubicBezTo>
                    <a:pt x="15984" y="5318"/>
                    <a:pt x="15914" y="5328"/>
                    <a:pt x="15845" y="5349"/>
                  </a:cubicBezTo>
                  <a:cubicBezTo>
                    <a:pt x="14662" y="5713"/>
                    <a:pt x="14847" y="8227"/>
                    <a:pt x="15401" y="9583"/>
                  </a:cubicBezTo>
                  <a:cubicBezTo>
                    <a:pt x="14619" y="8713"/>
                    <a:pt x="13777" y="7903"/>
                    <a:pt x="12873" y="7161"/>
                  </a:cubicBezTo>
                  <a:lnTo>
                    <a:pt x="13012" y="7047"/>
                  </a:lnTo>
                  <a:cubicBezTo>
                    <a:pt x="13732" y="6103"/>
                    <a:pt x="13971" y="4806"/>
                    <a:pt x="13630" y="3669"/>
                  </a:cubicBezTo>
                  <a:cubicBezTo>
                    <a:pt x="13539" y="3359"/>
                    <a:pt x="13402" y="3055"/>
                    <a:pt x="13172" y="2830"/>
                  </a:cubicBezTo>
                  <a:cubicBezTo>
                    <a:pt x="12986" y="2651"/>
                    <a:pt x="12735" y="2532"/>
                    <a:pt x="12482" y="2532"/>
                  </a:cubicBezTo>
                  <a:cubicBezTo>
                    <a:pt x="12417" y="2532"/>
                    <a:pt x="12352" y="2540"/>
                    <a:pt x="12287" y="2557"/>
                  </a:cubicBezTo>
                  <a:cubicBezTo>
                    <a:pt x="11753" y="2693"/>
                    <a:pt x="11540" y="3339"/>
                    <a:pt x="11525" y="3891"/>
                  </a:cubicBezTo>
                  <a:cubicBezTo>
                    <a:pt x="11494" y="5045"/>
                    <a:pt x="11915" y="6168"/>
                    <a:pt x="12697" y="7018"/>
                  </a:cubicBezTo>
                  <a:cubicBezTo>
                    <a:pt x="12310" y="6706"/>
                    <a:pt x="11912" y="6404"/>
                    <a:pt x="11505" y="6117"/>
                  </a:cubicBezTo>
                  <a:cubicBezTo>
                    <a:pt x="10871" y="5668"/>
                    <a:pt x="10212" y="5255"/>
                    <a:pt x="9535" y="4874"/>
                  </a:cubicBezTo>
                  <a:cubicBezTo>
                    <a:pt x="9546" y="4252"/>
                    <a:pt x="9549" y="1965"/>
                    <a:pt x="9068" y="1147"/>
                  </a:cubicBezTo>
                  <a:cubicBezTo>
                    <a:pt x="8901" y="859"/>
                    <a:pt x="8665" y="575"/>
                    <a:pt x="8335" y="524"/>
                  </a:cubicBezTo>
                  <a:cubicBezTo>
                    <a:pt x="8301" y="518"/>
                    <a:pt x="8268" y="516"/>
                    <a:pt x="8234" y="516"/>
                  </a:cubicBezTo>
                  <a:cubicBezTo>
                    <a:pt x="7981" y="516"/>
                    <a:pt x="7734" y="662"/>
                    <a:pt x="7581" y="871"/>
                  </a:cubicBezTo>
                  <a:cubicBezTo>
                    <a:pt x="7408" y="1104"/>
                    <a:pt x="7340" y="1402"/>
                    <a:pt x="7328" y="1692"/>
                  </a:cubicBezTo>
                  <a:cubicBezTo>
                    <a:pt x="7303" y="2389"/>
                    <a:pt x="7578" y="3074"/>
                    <a:pt x="7994" y="3632"/>
                  </a:cubicBezTo>
                  <a:cubicBezTo>
                    <a:pt x="8232" y="3947"/>
                    <a:pt x="8508" y="4235"/>
                    <a:pt x="8815" y="4488"/>
                  </a:cubicBezTo>
                  <a:cubicBezTo>
                    <a:pt x="8090" y="4115"/>
                    <a:pt x="7348" y="3782"/>
                    <a:pt x="6586" y="3492"/>
                  </a:cubicBezTo>
                  <a:cubicBezTo>
                    <a:pt x="6569" y="2594"/>
                    <a:pt x="6370" y="1710"/>
                    <a:pt x="6003" y="888"/>
                  </a:cubicBezTo>
                  <a:cubicBezTo>
                    <a:pt x="5811" y="462"/>
                    <a:pt x="5473" y="0"/>
                    <a:pt x="5018"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1"/>
            <p:cNvSpPr/>
            <p:nvPr/>
          </p:nvSpPr>
          <p:spPr>
            <a:xfrm>
              <a:off x="486500" y="3100850"/>
              <a:ext cx="104450" cy="45875"/>
            </a:xfrm>
            <a:custGeom>
              <a:avLst/>
              <a:gdLst/>
              <a:ahLst/>
              <a:cxnLst/>
              <a:rect l="l" t="t" r="r" b="b"/>
              <a:pathLst>
                <a:path w="4178" h="1835" extrusionOk="0">
                  <a:moveTo>
                    <a:pt x="1518" y="0"/>
                  </a:moveTo>
                  <a:cubicBezTo>
                    <a:pt x="1365" y="0"/>
                    <a:pt x="1213" y="19"/>
                    <a:pt x="1064" y="61"/>
                  </a:cubicBezTo>
                  <a:cubicBezTo>
                    <a:pt x="481" y="226"/>
                    <a:pt x="0" y="791"/>
                    <a:pt x="35" y="1386"/>
                  </a:cubicBezTo>
                  <a:cubicBezTo>
                    <a:pt x="384" y="1151"/>
                    <a:pt x="856" y="970"/>
                    <a:pt x="1478" y="970"/>
                  </a:cubicBezTo>
                  <a:cubicBezTo>
                    <a:pt x="2176" y="970"/>
                    <a:pt x="3062" y="1198"/>
                    <a:pt x="4178" y="1835"/>
                  </a:cubicBezTo>
                  <a:cubicBezTo>
                    <a:pt x="3799" y="1340"/>
                    <a:pt x="3407" y="845"/>
                    <a:pt x="2901" y="481"/>
                  </a:cubicBezTo>
                  <a:cubicBezTo>
                    <a:pt x="2498" y="195"/>
                    <a:pt x="2006" y="0"/>
                    <a:pt x="1518"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1"/>
            <p:cNvSpPr/>
            <p:nvPr/>
          </p:nvSpPr>
          <p:spPr>
            <a:xfrm>
              <a:off x="590300" y="3077825"/>
              <a:ext cx="192175" cy="160250"/>
            </a:xfrm>
            <a:custGeom>
              <a:avLst/>
              <a:gdLst/>
              <a:ahLst/>
              <a:cxnLst/>
              <a:rect l="l" t="t" r="r" b="b"/>
              <a:pathLst>
                <a:path w="7687" h="6410" extrusionOk="0">
                  <a:moveTo>
                    <a:pt x="795" y="0"/>
                  </a:moveTo>
                  <a:cubicBezTo>
                    <a:pt x="773" y="0"/>
                    <a:pt x="751" y="1"/>
                    <a:pt x="728" y="3"/>
                  </a:cubicBezTo>
                  <a:cubicBezTo>
                    <a:pt x="358" y="40"/>
                    <a:pt x="82" y="404"/>
                    <a:pt x="43" y="774"/>
                  </a:cubicBezTo>
                  <a:cubicBezTo>
                    <a:pt x="0" y="1144"/>
                    <a:pt x="148" y="1510"/>
                    <a:pt x="333" y="1835"/>
                  </a:cubicBezTo>
                  <a:cubicBezTo>
                    <a:pt x="685" y="2432"/>
                    <a:pt x="1183" y="2929"/>
                    <a:pt x="1780" y="3279"/>
                  </a:cubicBezTo>
                  <a:cubicBezTo>
                    <a:pt x="1209" y="3083"/>
                    <a:pt x="631" y="2910"/>
                    <a:pt x="46" y="2762"/>
                  </a:cubicBezTo>
                  <a:lnTo>
                    <a:pt x="46" y="2762"/>
                  </a:lnTo>
                  <a:cubicBezTo>
                    <a:pt x="358" y="2858"/>
                    <a:pt x="4277" y="4115"/>
                    <a:pt x="7686" y="6410"/>
                  </a:cubicBezTo>
                  <a:cubicBezTo>
                    <a:pt x="7555" y="6310"/>
                    <a:pt x="7419" y="6214"/>
                    <a:pt x="7282" y="6117"/>
                  </a:cubicBezTo>
                  <a:cubicBezTo>
                    <a:pt x="6648" y="5671"/>
                    <a:pt x="5991" y="5255"/>
                    <a:pt x="5312" y="4874"/>
                  </a:cubicBezTo>
                  <a:cubicBezTo>
                    <a:pt x="5323" y="4252"/>
                    <a:pt x="5326" y="1965"/>
                    <a:pt x="4848" y="1147"/>
                  </a:cubicBezTo>
                  <a:cubicBezTo>
                    <a:pt x="4681" y="859"/>
                    <a:pt x="4442" y="575"/>
                    <a:pt x="4115" y="524"/>
                  </a:cubicBezTo>
                  <a:cubicBezTo>
                    <a:pt x="4081" y="518"/>
                    <a:pt x="4047" y="516"/>
                    <a:pt x="4014" y="516"/>
                  </a:cubicBezTo>
                  <a:cubicBezTo>
                    <a:pt x="3760" y="516"/>
                    <a:pt x="3511" y="662"/>
                    <a:pt x="3358" y="868"/>
                  </a:cubicBezTo>
                  <a:cubicBezTo>
                    <a:pt x="3185" y="1104"/>
                    <a:pt x="3117" y="1402"/>
                    <a:pt x="3105" y="1692"/>
                  </a:cubicBezTo>
                  <a:cubicBezTo>
                    <a:pt x="3080" y="2389"/>
                    <a:pt x="3355" y="3074"/>
                    <a:pt x="3771" y="3632"/>
                  </a:cubicBezTo>
                  <a:cubicBezTo>
                    <a:pt x="4012" y="3947"/>
                    <a:pt x="4285" y="4235"/>
                    <a:pt x="4592" y="4491"/>
                  </a:cubicBezTo>
                  <a:cubicBezTo>
                    <a:pt x="3867" y="4115"/>
                    <a:pt x="3125" y="3782"/>
                    <a:pt x="2363" y="3495"/>
                  </a:cubicBezTo>
                  <a:cubicBezTo>
                    <a:pt x="2346" y="2594"/>
                    <a:pt x="2147" y="1710"/>
                    <a:pt x="1780" y="891"/>
                  </a:cubicBezTo>
                  <a:cubicBezTo>
                    <a:pt x="1588" y="462"/>
                    <a:pt x="1250" y="0"/>
                    <a:pt x="795"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1"/>
            <p:cNvSpPr/>
            <p:nvPr/>
          </p:nvSpPr>
          <p:spPr>
            <a:xfrm>
              <a:off x="772075" y="3141125"/>
              <a:ext cx="61925" cy="114950"/>
            </a:xfrm>
            <a:custGeom>
              <a:avLst/>
              <a:gdLst/>
              <a:ahLst/>
              <a:cxnLst/>
              <a:rect l="l" t="t" r="r" b="b"/>
              <a:pathLst>
                <a:path w="2477" h="4598" extrusionOk="0">
                  <a:moveTo>
                    <a:pt x="988" y="0"/>
                  </a:moveTo>
                  <a:cubicBezTo>
                    <a:pt x="923" y="0"/>
                    <a:pt x="858" y="8"/>
                    <a:pt x="793" y="25"/>
                  </a:cubicBezTo>
                  <a:cubicBezTo>
                    <a:pt x="259" y="161"/>
                    <a:pt x="48" y="807"/>
                    <a:pt x="31" y="1359"/>
                  </a:cubicBezTo>
                  <a:cubicBezTo>
                    <a:pt x="0" y="2442"/>
                    <a:pt x="370" y="3500"/>
                    <a:pt x="1066" y="4333"/>
                  </a:cubicBezTo>
                  <a:cubicBezTo>
                    <a:pt x="1186" y="4418"/>
                    <a:pt x="1305" y="4506"/>
                    <a:pt x="1422" y="4597"/>
                  </a:cubicBezTo>
                  <a:lnTo>
                    <a:pt x="1518" y="4515"/>
                  </a:lnTo>
                  <a:cubicBezTo>
                    <a:pt x="2241" y="3568"/>
                    <a:pt x="2477" y="2274"/>
                    <a:pt x="2136" y="1137"/>
                  </a:cubicBezTo>
                  <a:cubicBezTo>
                    <a:pt x="2045" y="827"/>
                    <a:pt x="1908" y="520"/>
                    <a:pt x="1678" y="298"/>
                  </a:cubicBezTo>
                  <a:cubicBezTo>
                    <a:pt x="1492" y="119"/>
                    <a:pt x="1241" y="0"/>
                    <a:pt x="988"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1"/>
            <p:cNvSpPr/>
            <p:nvPr/>
          </p:nvSpPr>
          <p:spPr>
            <a:xfrm>
              <a:off x="852175" y="3210750"/>
              <a:ext cx="76800" cy="184500"/>
            </a:xfrm>
            <a:custGeom>
              <a:avLst/>
              <a:gdLst/>
              <a:ahLst/>
              <a:cxnLst/>
              <a:rect l="l" t="t" r="r" b="b"/>
              <a:pathLst>
                <a:path w="3072" h="7380" extrusionOk="0">
                  <a:moveTo>
                    <a:pt x="1357" y="1"/>
                  </a:moveTo>
                  <a:cubicBezTo>
                    <a:pt x="1288" y="1"/>
                    <a:pt x="1218" y="11"/>
                    <a:pt x="1150" y="32"/>
                  </a:cubicBezTo>
                  <a:cubicBezTo>
                    <a:pt x="1" y="385"/>
                    <a:pt x="143" y="2768"/>
                    <a:pt x="658" y="4147"/>
                  </a:cubicBezTo>
                  <a:lnTo>
                    <a:pt x="658" y="4150"/>
                  </a:lnTo>
                  <a:cubicBezTo>
                    <a:pt x="956" y="4522"/>
                    <a:pt x="1223" y="4920"/>
                    <a:pt x="1459" y="5335"/>
                  </a:cubicBezTo>
                  <a:cubicBezTo>
                    <a:pt x="1997" y="6297"/>
                    <a:pt x="2514" y="6951"/>
                    <a:pt x="3004" y="7380"/>
                  </a:cubicBezTo>
                  <a:cubicBezTo>
                    <a:pt x="3009" y="7337"/>
                    <a:pt x="2998" y="7295"/>
                    <a:pt x="2975" y="7261"/>
                  </a:cubicBezTo>
                  <a:cubicBezTo>
                    <a:pt x="2432" y="6410"/>
                    <a:pt x="1835" y="5597"/>
                    <a:pt x="1186" y="4824"/>
                  </a:cubicBezTo>
                  <a:cubicBezTo>
                    <a:pt x="1585" y="4323"/>
                    <a:pt x="3072" y="2290"/>
                    <a:pt x="2313" y="689"/>
                  </a:cubicBezTo>
                  <a:cubicBezTo>
                    <a:pt x="2139" y="319"/>
                    <a:pt x="1751" y="1"/>
                    <a:pt x="1357"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1"/>
            <p:cNvSpPr/>
            <p:nvPr/>
          </p:nvSpPr>
          <p:spPr>
            <a:xfrm>
              <a:off x="678075" y="3134775"/>
              <a:ext cx="1377675" cy="394850"/>
            </a:xfrm>
            <a:custGeom>
              <a:avLst/>
              <a:gdLst/>
              <a:ahLst/>
              <a:cxnLst/>
              <a:rect l="l" t="t" r="r" b="b"/>
              <a:pathLst>
                <a:path w="55107" h="15794" extrusionOk="0">
                  <a:moveTo>
                    <a:pt x="55106" y="0"/>
                  </a:moveTo>
                  <a:cubicBezTo>
                    <a:pt x="53805" y="2111"/>
                    <a:pt x="52706" y="3819"/>
                    <a:pt x="51945" y="3819"/>
                  </a:cubicBezTo>
                  <a:cubicBezTo>
                    <a:pt x="51783" y="3819"/>
                    <a:pt x="51637" y="3742"/>
                    <a:pt x="51506" y="3575"/>
                  </a:cubicBezTo>
                  <a:cubicBezTo>
                    <a:pt x="50127" y="1810"/>
                    <a:pt x="48994" y="1133"/>
                    <a:pt x="48067" y="1133"/>
                  </a:cubicBezTo>
                  <a:cubicBezTo>
                    <a:pt x="46304" y="1133"/>
                    <a:pt x="45286" y="3578"/>
                    <a:pt x="44739" y="5650"/>
                  </a:cubicBezTo>
                  <a:cubicBezTo>
                    <a:pt x="44587" y="6230"/>
                    <a:pt x="44123" y="6549"/>
                    <a:pt x="43651" y="6549"/>
                  </a:cubicBezTo>
                  <a:cubicBezTo>
                    <a:pt x="43318" y="6549"/>
                    <a:pt x="42981" y="6390"/>
                    <a:pt x="42748" y="6051"/>
                  </a:cubicBezTo>
                  <a:cubicBezTo>
                    <a:pt x="41583" y="4360"/>
                    <a:pt x="39839" y="2407"/>
                    <a:pt x="37990" y="2407"/>
                  </a:cubicBezTo>
                  <a:cubicBezTo>
                    <a:pt x="37723" y="2407"/>
                    <a:pt x="37454" y="2448"/>
                    <a:pt x="37183" y="2537"/>
                  </a:cubicBezTo>
                  <a:cubicBezTo>
                    <a:pt x="33817" y="3637"/>
                    <a:pt x="32156" y="9085"/>
                    <a:pt x="32156" y="9085"/>
                  </a:cubicBezTo>
                  <a:cubicBezTo>
                    <a:pt x="32156" y="9085"/>
                    <a:pt x="26960" y="2238"/>
                    <a:pt x="23173" y="2238"/>
                  </a:cubicBezTo>
                  <a:cubicBezTo>
                    <a:pt x="22962" y="2238"/>
                    <a:pt x="22756" y="2259"/>
                    <a:pt x="22556" y="2304"/>
                  </a:cubicBezTo>
                  <a:cubicBezTo>
                    <a:pt x="18748" y="3151"/>
                    <a:pt x="23776" y="9594"/>
                    <a:pt x="23776" y="9594"/>
                  </a:cubicBezTo>
                  <a:cubicBezTo>
                    <a:pt x="23776" y="9594"/>
                    <a:pt x="20939" y="8422"/>
                    <a:pt x="17840" y="8422"/>
                  </a:cubicBezTo>
                  <a:cubicBezTo>
                    <a:pt x="15735" y="8422"/>
                    <a:pt x="13508" y="8963"/>
                    <a:pt x="11967" y="10780"/>
                  </a:cubicBezTo>
                  <a:cubicBezTo>
                    <a:pt x="11967" y="10780"/>
                    <a:pt x="11358" y="7475"/>
                    <a:pt x="9310" y="7475"/>
                  </a:cubicBezTo>
                  <a:cubicBezTo>
                    <a:pt x="9128" y="7475"/>
                    <a:pt x="8934" y="7501"/>
                    <a:pt x="8728" y="7558"/>
                  </a:cubicBezTo>
                  <a:cubicBezTo>
                    <a:pt x="7784" y="7823"/>
                    <a:pt x="8020" y="10538"/>
                    <a:pt x="8020" y="10538"/>
                  </a:cubicBezTo>
                  <a:cubicBezTo>
                    <a:pt x="8020" y="10538"/>
                    <a:pt x="5514" y="9716"/>
                    <a:pt x="3416" y="9716"/>
                  </a:cubicBezTo>
                  <a:cubicBezTo>
                    <a:pt x="2229" y="9716"/>
                    <a:pt x="1173" y="9979"/>
                    <a:pt x="774" y="10803"/>
                  </a:cubicBezTo>
                  <a:cubicBezTo>
                    <a:pt x="1" y="12401"/>
                    <a:pt x="1366" y="14300"/>
                    <a:pt x="2910" y="15793"/>
                  </a:cubicBezTo>
                  <a:lnTo>
                    <a:pt x="55106" y="15793"/>
                  </a:lnTo>
                  <a:lnTo>
                    <a:pt x="5510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1"/>
            <p:cNvSpPr/>
            <p:nvPr/>
          </p:nvSpPr>
          <p:spPr>
            <a:xfrm>
              <a:off x="915800" y="3320200"/>
              <a:ext cx="1139950" cy="209425"/>
            </a:xfrm>
            <a:custGeom>
              <a:avLst/>
              <a:gdLst/>
              <a:ahLst/>
              <a:cxnLst/>
              <a:rect l="l" t="t" r="r" b="b"/>
              <a:pathLst>
                <a:path w="45598" h="8377" extrusionOk="0">
                  <a:moveTo>
                    <a:pt x="35711" y="1"/>
                  </a:moveTo>
                  <a:cubicBezTo>
                    <a:pt x="33935" y="1"/>
                    <a:pt x="30273" y="5120"/>
                    <a:pt x="30273" y="5120"/>
                  </a:cubicBezTo>
                  <a:cubicBezTo>
                    <a:pt x="30273" y="5120"/>
                    <a:pt x="28712" y="2038"/>
                    <a:pt x="26594" y="1182"/>
                  </a:cubicBezTo>
                  <a:cubicBezTo>
                    <a:pt x="26446" y="1123"/>
                    <a:pt x="26302" y="1095"/>
                    <a:pt x="26161" y="1095"/>
                  </a:cubicBezTo>
                  <a:cubicBezTo>
                    <a:pt x="24276" y="1095"/>
                    <a:pt x="22988" y="6053"/>
                    <a:pt x="22988" y="6053"/>
                  </a:cubicBezTo>
                  <a:cubicBezTo>
                    <a:pt x="22988" y="6053"/>
                    <a:pt x="21279" y="4825"/>
                    <a:pt x="19496" y="3673"/>
                  </a:cubicBezTo>
                  <a:cubicBezTo>
                    <a:pt x="19221" y="3496"/>
                    <a:pt x="18968" y="3420"/>
                    <a:pt x="18737" y="3420"/>
                  </a:cubicBezTo>
                  <a:cubicBezTo>
                    <a:pt x="17468" y="3420"/>
                    <a:pt x="16857" y="5681"/>
                    <a:pt x="16857" y="5681"/>
                  </a:cubicBezTo>
                  <a:cubicBezTo>
                    <a:pt x="16857" y="5681"/>
                    <a:pt x="14477" y="4677"/>
                    <a:pt x="12359" y="3338"/>
                  </a:cubicBezTo>
                  <a:cubicBezTo>
                    <a:pt x="12083" y="3163"/>
                    <a:pt x="11807" y="3088"/>
                    <a:pt x="11535" y="3088"/>
                  </a:cubicBezTo>
                  <a:cubicBezTo>
                    <a:pt x="9724" y="3088"/>
                    <a:pt x="8122" y="6460"/>
                    <a:pt x="8122" y="6460"/>
                  </a:cubicBezTo>
                  <a:lnTo>
                    <a:pt x="6598" y="5086"/>
                  </a:lnTo>
                  <a:cubicBezTo>
                    <a:pt x="6198" y="4766"/>
                    <a:pt x="5758" y="4630"/>
                    <a:pt x="5300" y="4630"/>
                  </a:cubicBezTo>
                  <a:cubicBezTo>
                    <a:pt x="3236" y="4630"/>
                    <a:pt x="806" y="7387"/>
                    <a:pt x="1" y="8376"/>
                  </a:cubicBezTo>
                  <a:lnTo>
                    <a:pt x="45597" y="8376"/>
                  </a:lnTo>
                  <a:lnTo>
                    <a:pt x="45597" y="2575"/>
                  </a:lnTo>
                  <a:cubicBezTo>
                    <a:pt x="44938" y="2055"/>
                    <a:pt x="44227" y="1546"/>
                    <a:pt x="43541" y="1145"/>
                  </a:cubicBezTo>
                  <a:cubicBezTo>
                    <a:pt x="43198" y="945"/>
                    <a:pt x="42856" y="859"/>
                    <a:pt x="42520" y="859"/>
                  </a:cubicBezTo>
                  <a:cubicBezTo>
                    <a:pt x="40488" y="859"/>
                    <a:pt x="38710" y="4006"/>
                    <a:pt x="38710" y="4006"/>
                  </a:cubicBezTo>
                  <a:cubicBezTo>
                    <a:pt x="38710" y="4006"/>
                    <a:pt x="37632" y="2186"/>
                    <a:pt x="36330" y="329"/>
                  </a:cubicBezTo>
                  <a:cubicBezTo>
                    <a:pt x="36171" y="101"/>
                    <a:pt x="35959" y="1"/>
                    <a:pt x="35711"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1"/>
            <p:cNvSpPr/>
            <p:nvPr/>
          </p:nvSpPr>
          <p:spPr>
            <a:xfrm>
              <a:off x="1490500" y="3320200"/>
              <a:ext cx="565250" cy="170400"/>
            </a:xfrm>
            <a:custGeom>
              <a:avLst/>
              <a:gdLst/>
              <a:ahLst/>
              <a:cxnLst/>
              <a:rect l="l" t="t" r="r" b="b"/>
              <a:pathLst>
                <a:path w="22610" h="6816" extrusionOk="0">
                  <a:moveTo>
                    <a:pt x="12723" y="1"/>
                  </a:moveTo>
                  <a:cubicBezTo>
                    <a:pt x="10947" y="1"/>
                    <a:pt x="7285" y="5120"/>
                    <a:pt x="7285" y="5120"/>
                  </a:cubicBezTo>
                  <a:cubicBezTo>
                    <a:pt x="7285" y="5120"/>
                    <a:pt x="5724" y="2038"/>
                    <a:pt x="3606" y="1182"/>
                  </a:cubicBezTo>
                  <a:cubicBezTo>
                    <a:pt x="3458" y="1123"/>
                    <a:pt x="3314" y="1095"/>
                    <a:pt x="3173" y="1095"/>
                  </a:cubicBezTo>
                  <a:cubicBezTo>
                    <a:pt x="1288" y="1095"/>
                    <a:pt x="0" y="6053"/>
                    <a:pt x="0" y="6053"/>
                  </a:cubicBezTo>
                  <a:cubicBezTo>
                    <a:pt x="0" y="6053"/>
                    <a:pt x="1173" y="2777"/>
                    <a:pt x="3110" y="2777"/>
                  </a:cubicBezTo>
                  <a:cubicBezTo>
                    <a:pt x="4172" y="2777"/>
                    <a:pt x="5464" y="3762"/>
                    <a:pt x="6919" y="6815"/>
                  </a:cubicBezTo>
                  <a:cubicBezTo>
                    <a:pt x="6919" y="6815"/>
                    <a:pt x="10545" y="2170"/>
                    <a:pt x="12154" y="2170"/>
                  </a:cubicBezTo>
                  <a:cubicBezTo>
                    <a:pt x="12184" y="2170"/>
                    <a:pt x="12213" y="2171"/>
                    <a:pt x="12242" y="2175"/>
                  </a:cubicBezTo>
                  <a:cubicBezTo>
                    <a:pt x="14155" y="2396"/>
                    <a:pt x="15557" y="6446"/>
                    <a:pt x="15557" y="6446"/>
                  </a:cubicBezTo>
                  <a:cubicBezTo>
                    <a:pt x="15557" y="6446"/>
                    <a:pt x="17723" y="1479"/>
                    <a:pt x="20352" y="1479"/>
                  </a:cubicBezTo>
                  <a:cubicBezTo>
                    <a:pt x="21081" y="1479"/>
                    <a:pt x="21846" y="1861"/>
                    <a:pt x="22609" y="2837"/>
                  </a:cubicBezTo>
                  <a:lnTo>
                    <a:pt x="22609" y="2575"/>
                  </a:lnTo>
                  <a:cubicBezTo>
                    <a:pt x="21950" y="2055"/>
                    <a:pt x="21239" y="1549"/>
                    <a:pt x="20553" y="1145"/>
                  </a:cubicBezTo>
                  <a:cubicBezTo>
                    <a:pt x="20210" y="945"/>
                    <a:pt x="19868" y="859"/>
                    <a:pt x="19532" y="859"/>
                  </a:cubicBezTo>
                  <a:cubicBezTo>
                    <a:pt x="17500" y="859"/>
                    <a:pt x="15722" y="4006"/>
                    <a:pt x="15722" y="4006"/>
                  </a:cubicBezTo>
                  <a:cubicBezTo>
                    <a:pt x="15722" y="4006"/>
                    <a:pt x="14644" y="2186"/>
                    <a:pt x="13342" y="329"/>
                  </a:cubicBezTo>
                  <a:cubicBezTo>
                    <a:pt x="13183" y="101"/>
                    <a:pt x="12971" y="1"/>
                    <a:pt x="12723" y="1"/>
                  </a:cubicBezTo>
                  <a:close/>
                </a:path>
              </a:pathLst>
            </a:custGeom>
            <a:solidFill>
              <a:srgbClr val="E0486A">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1"/>
            <p:cNvSpPr/>
            <p:nvPr/>
          </p:nvSpPr>
          <p:spPr>
            <a:xfrm>
              <a:off x="486500" y="3100850"/>
              <a:ext cx="104450" cy="45875"/>
            </a:xfrm>
            <a:custGeom>
              <a:avLst/>
              <a:gdLst/>
              <a:ahLst/>
              <a:cxnLst/>
              <a:rect l="l" t="t" r="r" b="b"/>
              <a:pathLst>
                <a:path w="4178" h="1835" extrusionOk="0">
                  <a:moveTo>
                    <a:pt x="1518" y="0"/>
                  </a:moveTo>
                  <a:cubicBezTo>
                    <a:pt x="1365" y="0"/>
                    <a:pt x="1213" y="19"/>
                    <a:pt x="1064" y="61"/>
                  </a:cubicBezTo>
                  <a:cubicBezTo>
                    <a:pt x="481" y="226"/>
                    <a:pt x="0" y="791"/>
                    <a:pt x="35" y="1386"/>
                  </a:cubicBezTo>
                  <a:cubicBezTo>
                    <a:pt x="384" y="1151"/>
                    <a:pt x="856" y="970"/>
                    <a:pt x="1478" y="970"/>
                  </a:cubicBezTo>
                  <a:cubicBezTo>
                    <a:pt x="2176" y="970"/>
                    <a:pt x="3062" y="1198"/>
                    <a:pt x="4178" y="1835"/>
                  </a:cubicBezTo>
                  <a:cubicBezTo>
                    <a:pt x="3799" y="1340"/>
                    <a:pt x="3407" y="845"/>
                    <a:pt x="2901" y="481"/>
                  </a:cubicBezTo>
                  <a:cubicBezTo>
                    <a:pt x="2498" y="195"/>
                    <a:pt x="2006" y="0"/>
                    <a:pt x="1518"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1"/>
            <p:cNvSpPr/>
            <p:nvPr/>
          </p:nvSpPr>
          <p:spPr>
            <a:xfrm>
              <a:off x="590225" y="3077825"/>
              <a:ext cx="192250" cy="160250"/>
            </a:xfrm>
            <a:custGeom>
              <a:avLst/>
              <a:gdLst/>
              <a:ahLst/>
              <a:cxnLst/>
              <a:rect l="l" t="t" r="r" b="b"/>
              <a:pathLst>
                <a:path w="7690" h="6410" extrusionOk="0">
                  <a:moveTo>
                    <a:pt x="798" y="0"/>
                  </a:moveTo>
                  <a:cubicBezTo>
                    <a:pt x="776" y="0"/>
                    <a:pt x="754" y="1"/>
                    <a:pt x="731" y="3"/>
                  </a:cubicBezTo>
                  <a:cubicBezTo>
                    <a:pt x="358" y="40"/>
                    <a:pt x="85" y="404"/>
                    <a:pt x="43" y="774"/>
                  </a:cubicBezTo>
                  <a:cubicBezTo>
                    <a:pt x="0" y="1144"/>
                    <a:pt x="148" y="1510"/>
                    <a:pt x="336" y="1835"/>
                  </a:cubicBezTo>
                  <a:cubicBezTo>
                    <a:pt x="685" y="2432"/>
                    <a:pt x="1183" y="2929"/>
                    <a:pt x="1780" y="3279"/>
                  </a:cubicBezTo>
                  <a:cubicBezTo>
                    <a:pt x="1212" y="3083"/>
                    <a:pt x="631" y="2910"/>
                    <a:pt x="49" y="2762"/>
                  </a:cubicBezTo>
                  <a:lnTo>
                    <a:pt x="49" y="2762"/>
                  </a:lnTo>
                  <a:cubicBezTo>
                    <a:pt x="361" y="2858"/>
                    <a:pt x="4277" y="4115"/>
                    <a:pt x="7689" y="6410"/>
                  </a:cubicBezTo>
                  <a:cubicBezTo>
                    <a:pt x="7558" y="6310"/>
                    <a:pt x="7422" y="6214"/>
                    <a:pt x="7285" y="6117"/>
                  </a:cubicBezTo>
                  <a:cubicBezTo>
                    <a:pt x="6651" y="5671"/>
                    <a:pt x="5992" y="5255"/>
                    <a:pt x="5315" y="4874"/>
                  </a:cubicBezTo>
                  <a:cubicBezTo>
                    <a:pt x="5326" y="4252"/>
                    <a:pt x="5329" y="1965"/>
                    <a:pt x="4848" y="1147"/>
                  </a:cubicBezTo>
                  <a:cubicBezTo>
                    <a:pt x="4681" y="859"/>
                    <a:pt x="4445" y="575"/>
                    <a:pt x="4115" y="524"/>
                  </a:cubicBezTo>
                  <a:cubicBezTo>
                    <a:pt x="4081" y="518"/>
                    <a:pt x="4048" y="516"/>
                    <a:pt x="4014" y="516"/>
                  </a:cubicBezTo>
                  <a:cubicBezTo>
                    <a:pt x="3760" y="516"/>
                    <a:pt x="3512" y="662"/>
                    <a:pt x="3361" y="868"/>
                  </a:cubicBezTo>
                  <a:cubicBezTo>
                    <a:pt x="3188" y="1104"/>
                    <a:pt x="3120" y="1402"/>
                    <a:pt x="3108" y="1692"/>
                  </a:cubicBezTo>
                  <a:cubicBezTo>
                    <a:pt x="3080" y="2389"/>
                    <a:pt x="3356" y="3074"/>
                    <a:pt x="3774" y="3632"/>
                  </a:cubicBezTo>
                  <a:cubicBezTo>
                    <a:pt x="4012" y="3947"/>
                    <a:pt x="4288" y="4235"/>
                    <a:pt x="4593" y="4491"/>
                  </a:cubicBezTo>
                  <a:cubicBezTo>
                    <a:pt x="3870" y="4115"/>
                    <a:pt x="3125" y="3782"/>
                    <a:pt x="2366" y="3495"/>
                  </a:cubicBezTo>
                  <a:cubicBezTo>
                    <a:pt x="2349" y="2594"/>
                    <a:pt x="2150" y="1710"/>
                    <a:pt x="1780" y="891"/>
                  </a:cubicBezTo>
                  <a:cubicBezTo>
                    <a:pt x="1590" y="462"/>
                    <a:pt x="1253" y="0"/>
                    <a:pt x="798"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1"/>
            <p:cNvSpPr/>
            <p:nvPr/>
          </p:nvSpPr>
          <p:spPr>
            <a:xfrm>
              <a:off x="772075" y="3141125"/>
              <a:ext cx="61925" cy="114875"/>
            </a:xfrm>
            <a:custGeom>
              <a:avLst/>
              <a:gdLst/>
              <a:ahLst/>
              <a:cxnLst/>
              <a:rect l="l" t="t" r="r" b="b"/>
              <a:pathLst>
                <a:path w="2477" h="4595" extrusionOk="0">
                  <a:moveTo>
                    <a:pt x="988" y="0"/>
                  </a:moveTo>
                  <a:cubicBezTo>
                    <a:pt x="923" y="0"/>
                    <a:pt x="858" y="8"/>
                    <a:pt x="793" y="25"/>
                  </a:cubicBezTo>
                  <a:cubicBezTo>
                    <a:pt x="259" y="161"/>
                    <a:pt x="48" y="807"/>
                    <a:pt x="31" y="1359"/>
                  </a:cubicBezTo>
                  <a:cubicBezTo>
                    <a:pt x="0" y="2442"/>
                    <a:pt x="370" y="3500"/>
                    <a:pt x="1069" y="4330"/>
                  </a:cubicBezTo>
                  <a:cubicBezTo>
                    <a:pt x="1186" y="4418"/>
                    <a:pt x="1305" y="4506"/>
                    <a:pt x="1422" y="4594"/>
                  </a:cubicBezTo>
                  <a:lnTo>
                    <a:pt x="1518" y="4512"/>
                  </a:lnTo>
                  <a:cubicBezTo>
                    <a:pt x="2241" y="3568"/>
                    <a:pt x="2477" y="2274"/>
                    <a:pt x="2138" y="1137"/>
                  </a:cubicBezTo>
                  <a:cubicBezTo>
                    <a:pt x="2045" y="827"/>
                    <a:pt x="1908" y="520"/>
                    <a:pt x="1678" y="298"/>
                  </a:cubicBezTo>
                  <a:cubicBezTo>
                    <a:pt x="1492" y="119"/>
                    <a:pt x="1241" y="0"/>
                    <a:pt x="988"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1"/>
            <p:cNvSpPr/>
            <p:nvPr/>
          </p:nvSpPr>
          <p:spPr>
            <a:xfrm>
              <a:off x="852175" y="3210750"/>
              <a:ext cx="76800" cy="184500"/>
            </a:xfrm>
            <a:custGeom>
              <a:avLst/>
              <a:gdLst/>
              <a:ahLst/>
              <a:cxnLst/>
              <a:rect l="l" t="t" r="r" b="b"/>
              <a:pathLst>
                <a:path w="3072" h="7380" extrusionOk="0">
                  <a:moveTo>
                    <a:pt x="1357" y="1"/>
                  </a:moveTo>
                  <a:cubicBezTo>
                    <a:pt x="1288" y="1"/>
                    <a:pt x="1218" y="11"/>
                    <a:pt x="1150" y="32"/>
                  </a:cubicBezTo>
                  <a:cubicBezTo>
                    <a:pt x="1" y="385"/>
                    <a:pt x="143" y="2768"/>
                    <a:pt x="658" y="4147"/>
                  </a:cubicBezTo>
                  <a:lnTo>
                    <a:pt x="658" y="4150"/>
                  </a:lnTo>
                  <a:cubicBezTo>
                    <a:pt x="956" y="4522"/>
                    <a:pt x="1223" y="4920"/>
                    <a:pt x="1459" y="5335"/>
                  </a:cubicBezTo>
                  <a:cubicBezTo>
                    <a:pt x="1997" y="6297"/>
                    <a:pt x="2514" y="6951"/>
                    <a:pt x="3004" y="7380"/>
                  </a:cubicBezTo>
                  <a:cubicBezTo>
                    <a:pt x="3009" y="7337"/>
                    <a:pt x="2998" y="7295"/>
                    <a:pt x="2975" y="7261"/>
                  </a:cubicBezTo>
                  <a:cubicBezTo>
                    <a:pt x="2432" y="6410"/>
                    <a:pt x="1835" y="5597"/>
                    <a:pt x="1186" y="4824"/>
                  </a:cubicBezTo>
                  <a:cubicBezTo>
                    <a:pt x="1585" y="4323"/>
                    <a:pt x="3072" y="2290"/>
                    <a:pt x="2313" y="689"/>
                  </a:cubicBezTo>
                  <a:cubicBezTo>
                    <a:pt x="2139" y="319"/>
                    <a:pt x="1751" y="1"/>
                    <a:pt x="1357"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1"/>
            <p:cNvSpPr/>
            <p:nvPr/>
          </p:nvSpPr>
          <p:spPr>
            <a:xfrm>
              <a:off x="1369575" y="2945375"/>
              <a:ext cx="236825" cy="474225"/>
            </a:xfrm>
            <a:custGeom>
              <a:avLst/>
              <a:gdLst/>
              <a:ahLst/>
              <a:cxnLst/>
              <a:rect l="l" t="t" r="r" b="b"/>
              <a:pathLst>
                <a:path w="9473" h="18969" extrusionOk="0">
                  <a:moveTo>
                    <a:pt x="7226" y="1"/>
                  </a:moveTo>
                  <a:cubicBezTo>
                    <a:pt x="7066" y="1"/>
                    <a:pt x="6904" y="29"/>
                    <a:pt x="6754" y="84"/>
                  </a:cubicBezTo>
                  <a:cubicBezTo>
                    <a:pt x="6663" y="118"/>
                    <a:pt x="6575" y="160"/>
                    <a:pt x="6495" y="211"/>
                  </a:cubicBezTo>
                  <a:cubicBezTo>
                    <a:pt x="5986" y="536"/>
                    <a:pt x="5713" y="1144"/>
                    <a:pt x="5650" y="1744"/>
                  </a:cubicBezTo>
                  <a:cubicBezTo>
                    <a:pt x="5588" y="2321"/>
                    <a:pt x="5690" y="2899"/>
                    <a:pt x="5801" y="3467"/>
                  </a:cubicBezTo>
                  <a:cubicBezTo>
                    <a:pt x="5539" y="3968"/>
                    <a:pt x="5301" y="4482"/>
                    <a:pt x="5085" y="5006"/>
                  </a:cubicBezTo>
                  <a:cubicBezTo>
                    <a:pt x="5207" y="4374"/>
                    <a:pt x="5170" y="3723"/>
                    <a:pt x="4971" y="3109"/>
                  </a:cubicBezTo>
                  <a:cubicBezTo>
                    <a:pt x="4863" y="2779"/>
                    <a:pt x="4701" y="2455"/>
                    <a:pt x="4416" y="2253"/>
                  </a:cubicBezTo>
                  <a:cubicBezTo>
                    <a:pt x="4269" y="2148"/>
                    <a:pt x="4084" y="2089"/>
                    <a:pt x="3905" y="2089"/>
                  </a:cubicBezTo>
                  <a:cubicBezTo>
                    <a:pt x="3740" y="2089"/>
                    <a:pt x="3580" y="2140"/>
                    <a:pt x="3458" y="2253"/>
                  </a:cubicBezTo>
                  <a:cubicBezTo>
                    <a:pt x="3122" y="2563"/>
                    <a:pt x="3236" y="3115"/>
                    <a:pt x="3421" y="3530"/>
                  </a:cubicBezTo>
                  <a:cubicBezTo>
                    <a:pt x="3765" y="4292"/>
                    <a:pt x="4257" y="4977"/>
                    <a:pt x="4868" y="5543"/>
                  </a:cubicBezTo>
                  <a:cubicBezTo>
                    <a:pt x="4601" y="6248"/>
                    <a:pt x="4374" y="6971"/>
                    <a:pt x="4186" y="7701"/>
                  </a:cubicBezTo>
                  <a:cubicBezTo>
                    <a:pt x="4197" y="7335"/>
                    <a:pt x="4169" y="6965"/>
                    <a:pt x="4098" y="6604"/>
                  </a:cubicBezTo>
                  <a:cubicBezTo>
                    <a:pt x="3964" y="5970"/>
                    <a:pt x="3657" y="5355"/>
                    <a:pt x="3159" y="4946"/>
                  </a:cubicBezTo>
                  <a:cubicBezTo>
                    <a:pt x="2952" y="4773"/>
                    <a:pt x="2704" y="4636"/>
                    <a:pt x="2434" y="4613"/>
                  </a:cubicBezTo>
                  <a:cubicBezTo>
                    <a:pt x="2408" y="4611"/>
                    <a:pt x="2382" y="4610"/>
                    <a:pt x="2356" y="4610"/>
                  </a:cubicBezTo>
                  <a:cubicBezTo>
                    <a:pt x="2110" y="4610"/>
                    <a:pt x="1860" y="4718"/>
                    <a:pt x="1726" y="4923"/>
                  </a:cubicBezTo>
                  <a:cubicBezTo>
                    <a:pt x="1561" y="5182"/>
                    <a:pt x="1613" y="5523"/>
                    <a:pt x="1706" y="5816"/>
                  </a:cubicBezTo>
                  <a:cubicBezTo>
                    <a:pt x="1979" y="6655"/>
                    <a:pt x="3569" y="8062"/>
                    <a:pt x="4007" y="8441"/>
                  </a:cubicBezTo>
                  <a:cubicBezTo>
                    <a:pt x="3850" y="9146"/>
                    <a:pt x="3734" y="9857"/>
                    <a:pt x="3651" y="10573"/>
                  </a:cubicBezTo>
                  <a:cubicBezTo>
                    <a:pt x="3600" y="11034"/>
                    <a:pt x="3563" y="11495"/>
                    <a:pt x="3540" y="11955"/>
                  </a:cubicBezTo>
                  <a:cubicBezTo>
                    <a:pt x="3435" y="10889"/>
                    <a:pt x="2918" y="9902"/>
                    <a:pt x="2093" y="9211"/>
                  </a:cubicBezTo>
                  <a:cubicBezTo>
                    <a:pt x="1820" y="8984"/>
                    <a:pt x="1459" y="8792"/>
                    <a:pt x="1121" y="8792"/>
                  </a:cubicBezTo>
                  <a:cubicBezTo>
                    <a:pt x="973" y="8792"/>
                    <a:pt x="830" y="8829"/>
                    <a:pt x="700" y="8916"/>
                  </a:cubicBezTo>
                  <a:cubicBezTo>
                    <a:pt x="449" y="9083"/>
                    <a:pt x="333" y="9402"/>
                    <a:pt x="344" y="9698"/>
                  </a:cubicBezTo>
                  <a:cubicBezTo>
                    <a:pt x="356" y="9996"/>
                    <a:pt x="484" y="10280"/>
                    <a:pt x="640" y="10534"/>
                  </a:cubicBezTo>
                  <a:cubicBezTo>
                    <a:pt x="1237" y="11483"/>
                    <a:pt x="2247" y="12097"/>
                    <a:pt x="3364" y="12191"/>
                  </a:cubicBezTo>
                  <a:lnTo>
                    <a:pt x="3532" y="12166"/>
                  </a:lnTo>
                  <a:lnTo>
                    <a:pt x="3532" y="12166"/>
                  </a:lnTo>
                  <a:cubicBezTo>
                    <a:pt x="3489" y="13249"/>
                    <a:pt x="3529" y="14335"/>
                    <a:pt x="3651" y="15413"/>
                  </a:cubicBezTo>
                  <a:cubicBezTo>
                    <a:pt x="3137" y="14370"/>
                    <a:pt x="1867" y="12983"/>
                    <a:pt x="895" y="12983"/>
                  </a:cubicBezTo>
                  <a:cubicBezTo>
                    <a:pt x="733" y="12983"/>
                    <a:pt x="579" y="13021"/>
                    <a:pt x="438" y="13107"/>
                  </a:cubicBezTo>
                  <a:cubicBezTo>
                    <a:pt x="57" y="13340"/>
                    <a:pt x="0" y="13912"/>
                    <a:pt x="174" y="14321"/>
                  </a:cubicBezTo>
                  <a:cubicBezTo>
                    <a:pt x="819" y="15840"/>
                    <a:pt x="3148" y="16061"/>
                    <a:pt x="3739" y="16093"/>
                  </a:cubicBezTo>
                  <a:cubicBezTo>
                    <a:pt x="3876" y="17020"/>
                    <a:pt x="4072" y="17938"/>
                    <a:pt x="4325" y="18840"/>
                  </a:cubicBezTo>
                  <a:cubicBezTo>
                    <a:pt x="4349" y="18918"/>
                    <a:pt x="4422" y="18968"/>
                    <a:pt x="4500" y="18968"/>
                  </a:cubicBezTo>
                  <a:cubicBezTo>
                    <a:pt x="4515" y="18968"/>
                    <a:pt x="4531" y="18966"/>
                    <a:pt x="4547" y="18962"/>
                  </a:cubicBezTo>
                  <a:cubicBezTo>
                    <a:pt x="4641" y="18933"/>
                    <a:pt x="4698" y="18837"/>
                    <a:pt x="4669" y="18740"/>
                  </a:cubicBezTo>
                  <a:cubicBezTo>
                    <a:pt x="4402" y="17847"/>
                    <a:pt x="4197" y="16937"/>
                    <a:pt x="4052" y="16016"/>
                  </a:cubicBezTo>
                  <a:cubicBezTo>
                    <a:pt x="5326" y="15564"/>
                    <a:pt x="9472" y="14017"/>
                    <a:pt x="7854" y="12970"/>
                  </a:cubicBezTo>
                  <a:cubicBezTo>
                    <a:pt x="7515" y="12751"/>
                    <a:pt x="7192" y="12657"/>
                    <a:pt x="6887" y="12657"/>
                  </a:cubicBezTo>
                  <a:cubicBezTo>
                    <a:pt x="5411" y="12657"/>
                    <a:pt x="4366" y="14860"/>
                    <a:pt x="4010" y="15732"/>
                  </a:cubicBezTo>
                  <a:cubicBezTo>
                    <a:pt x="3853" y="14651"/>
                    <a:pt x="3782" y="13559"/>
                    <a:pt x="3796" y="12470"/>
                  </a:cubicBezTo>
                  <a:cubicBezTo>
                    <a:pt x="3796" y="12314"/>
                    <a:pt x="3799" y="12160"/>
                    <a:pt x="3805" y="12006"/>
                  </a:cubicBezTo>
                  <a:lnTo>
                    <a:pt x="3811" y="12006"/>
                  </a:lnTo>
                  <a:cubicBezTo>
                    <a:pt x="4965" y="11913"/>
                    <a:pt x="8153" y="11517"/>
                    <a:pt x="7954" y="10443"/>
                  </a:cubicBezTo>
                  <a:cubicBezTo>
                    <a:pt x="7833" y="9797"/>
                    <a:pt x="7465" y="9548"/>
                    <a:pt x="6993" y="9548"/>
                  </a:cubicBezTo>
                  <a:cubicBezTo>
                    <a:pt x="5936" y="9548"/>
                    <a:pt x="4355" y="10789"/>
                    <a:pt x="3830" y="11620"/>
                  </a:cubicBezTo>
                  <a:cubicBezTo>
                    <a:pt x="3828" y="11625"/>
                    <a:pt x="3822" y="11634"/>
                    <a:pt x="3819" y="11640"/>
                  </a:cubicBezTo>
                  <a:cubicBezTo>
                    <a:pt x="3836" y="11293"/>
                    <a:pt x="3862" y="10946"/>
                    <a:pt x="3896" y="10599"/>
                  </a:cubicBezTo>
                  <a:cubicBezTo>
                    <a:pt x="3956" y="9996"/>
                    <a:pt x="4047" y="9393"/>
                    <a:pt x="4160" y="8793"/>
                  </a:cubicBezTo>
                  <a:lnTo>
                    <a:pt x="4169" y="8793"/>
                  </a:lnTo>
                  <a:cubicBezTo>
                    <a:pt x="4721" y="8751"/>
                    <a:pt x="6708" y="8560"/>
                    <a:pt x="7539" y="8171"/>
                  </a:cubicBezTo>
                  <a:cubicBezTo>
                    <a:pt x="8008" y="7949"/>
                    <a:pt x="8485" y="7525"/>
                    <a:pt x="8394" y="7016"/>
                  </a:cubicBezTo>
                  <a:cubicBezTo>
                    <a:pt x="8313" y="6560"/>
                    <a:pt x="7885" y="6436"/>
                    <a:pt x="7471" y="6436"/>
                  </a:cubicBezTo>
                  <a:cubicBezTo>
                    <a:pt x="7148" y="6436"/>
                    <a:pt x="6834" y="6512"/>
                    <a:pt x="6697" y="6564"/>
                  </a:cubicBezTo>
                  <a:cubicBezTo>
                    <a:pt x="5699" y="6948"/>
                    <a:pt x="4837" y="7622"/>
                    <a:pt x="4223" y="8500"/>
                  </a:cubicBezTo>
                  <a:cubicBezTo>
                    <a:pt x="4220" y="8503"/>
                    <a:pt x="4217" y="8506"/>
                    <a:pt x="4214" y="8509"/>
                  </a:cubicBezTo>
                  <a:cubicBezTo>
                    <a:pt x="4243" y="8372"/>
                    <a:pt x="4274" y="8233"/>
                    <a:pt x="4303" y="8097"/>
                  </a:cubicBezTo>
                  <a:cubicBezTo>
                    <a:pt x="4496" y="7249"/>
                    <a:pt x="4740" y="6419"/>
                    <a:pt x="5039" y="5606"/>
                  </a:cubicBezTo>
                  <a:cubicBezTo>
                    <a:pt x="5295" y="5653"/>
                    <a:pt x="5552" y="5676"/>
                    <a:pt x="5809" y="5676"/>
                  </a:cubicBezTo>
                  <a:cubicBezTo>
                    <a:pt x="6517" y="5676"/>
                    <a:pt x="7218" y="5499"/>
                    <a:pt x="7848" y="5159"/>
                  </a:cubicBezTo>
                  <a:cubicBezTo>
                    <a:pt x="8070" y="5040"/>
                    <a:pt x="8289" y="4889"/>
                    <a:pt x="8411" y="4667"/>
                  </a:cubicBezTo>
                  <a:cubicBezTo>
                    <a:pt x="8531" y="4446"/>
                    <a:pt x="8528" y="4138"/>
                    <a:pt x="8343" y="3968"/>
                  </a:cubicBezTo>
                  <a:cubicBezTo>
                    <a:pt x="8213" y="3852"/>
                    <a:pt x="8031" y="3824"/>
                    <a:pt x="7854" y="3824"/>
                  </a:cubicBezTo>
                  <a:cubicBezTo>
                    <a:pt x="7826" y="3824"/>
                    <a:pt x="7799" y="3824"/>
                    <a:pt x="7772" y="3826"/>
                  </a:cubicBezTo>
                  <a:cubicBezTo>
                    <a:pt x="6742" y="3868"/>
                    <a:pt x="5753" y="4423"/>
                    <a:pt x="5164" y="5267"/>
                  </a:cubicBezTo>
                  <a:cubicBezTo>
                    <a:pt x="5386" y="4690"/>
                    <a:pt x="5636" y="4124"/>
                    <a:pt x="5912" y="3570"/>
                  </a:cubicBezTo>
                  <a:cubicBezTo>
                    <a:pt x="6282" y="3291"/>
                    <a:pt x="6700" y="3081"/>
                    <a:pt x="7095" y="2836"/>
                  </a:cubicBezTo>
                  <a:cubicBezTo>
                    <a:pt x="7519" y="2574"/>
                    <a:pt x="7925" y="2256"/>
                    <a:pt x="8167" y="1818"/>
                  </a:cubicBezTo>
                  <a:cubicBezTo>
                    <a:pt x="8406" y="1380"/>
                    <a:pt x="8434" y="800"/>
                    <a:pt x="8130" y="405"/>
                  </a:cubicBezTo>
                  <a:cubicBezTo>
                    <a:pt x="7918" y="132"/>
                    <a:pt x="7575" y="1"/>
                    <a:pt x="7226"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1"/>
            <p:cNvSpPr/>
            <p:nvPr/>
          </p:nvSpPr>
          <p:spPr>
            <a:xfrm>
              <a:off x="1463700" y="3257100"/>
              <a:ext cx="142700" cy="88750"/>
            </a:xfrm>
            <a:custGeom>
              <a:avLst/>
              <a:gdLst/>
              <a:ahLst/>
              <a:cxnLst/>
              <a:rect l="l" t="t" r="r" b="b"/>
              <a:pathLst>
                <a:path w="5708" h="3550" extrusionOk="0">
                  <a:moveTo>
                    <a:pt x="31" y="1"/>
                  </a:moveTo>
                  <a:lnTo>
                    <a:pt x="31" y="1"/>
                  </a:lnTo>
                  <a:cubicBezTo>
                    <a:pt x="0" y="1281"/>
                    <a:pt x="83" y="2500"/>
                    <a:pt x="287" y="3550"/>
                  </a:cubicBezTo>
                  <a:cubicBezTo>
                    <a:pt x="1561" y="3095"/>
                    <a:pt x="5707" y="1548"/>
                    <a:pt x="4089" y="501"/>
                  </a:cubicBezTo>
                  <a:cubicBezTo>
                    <a:pt x="3750" y="282"/>
                    <a:pt x="3427" y="188"/>
                    <a:pt x="3122" y="188"/>
                  </a:cubicBezTo>
                  <a:cubicBezTo>
                    <a:pt x="1646" y="188"/>
                    <a:pt x="601" y="2391"/>
                    <a:pt x="245" y="3263"/>
                  </a:cubicBezTo>
                  <a:cubicBezTo>
                    <a:pt x="88" y="2182"/>
                    <a:pt x="17" y="1090"/>
                    <a:pt x="31" y="1"/>
                  </a:cubicBezTo>
                  <a:close/>
                </a:path>
              </a:pathLst>
            </a:custGeom>
            <a:solidFill>
              <a:srgbClr val="E0486A">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1"/>
            <p:cNvSpPr/>
            <p:nvPr/>
          </p:nvSpPr>
          <p:spPr>
            <a:xfrm>
              <a:off x="1464825" y="3184075"/>
              <a:ext cx="108575" cy="61475"/>
            </a:xfrm>
            <a:custGeom>
              <a:avLst/>
              <a:gdLst/>
              <a:ahLst/>
              <a:cxnLst/>
              <a:rect l="l" t="t" r="r" b="b"/>
              <a:pathLst>
                <a:path w="4343" h="2459" extrusionOk="0">
                  <a:moveTo>
                    <a:pt x="3183" y="0"/>
                  </a:moveTo>
                  <a:cubicBezTo>
                    <a:pt x="2126" y="0"/>
                    <a:pt x="545" y="1241"/>
                    <a:pt x="20" y="2072"/>
                  </a:cubicBezTo>
                  <a:cubicBezTo>
                    <a:pt x="12" y="2203"/>
                    <a:pt x="6" y="2331"/>
                    <a:pt x="1" y="2458"/>
                  </a:cubicBezTo>
                  <a:cubicBezTo>
                    <a:pt x="1155" y="2365"/>
                    <a:pt x="4343" y="1969"/>
                    <a:pt x="4144" y="895"/>
                  </a:cubicBezTo>
                  <a:cubicBezTo>
                    <a:pt x="4023" y="249"/>
                    <a:pt x="3655" y="0"/>
                    <a:pt x="3183" y="0"/>
                  </a:cubicBezTo>
                  <a:close/>
                </a:path>
              </a:pathLst>
            </a:custGeom>
            <a:solidFill>
              <a:srgbClr val="E0486A">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1"/>
            <p:cNvSpPr/>
            <p:nvPr/>
          </p:nvSpPr>
          <p:spPr>
            <a:xfrm>
              <a:off x="1517350" y="2945350"/>
              <a:ext cx="63100" cy="89275"/>
            </a:xfrm>
            <a:custGeom>
              <a:avLst/>
              <a:gdLst/>
              <a:ahLst/>
              <a:cxnLst/>
              <a:rect l="l" t="t" r="r" b="b"/>
              <a:pathLst>
                <a:path w="2524" h="3571" extrusionOk="0">
                  <a:moveTo>
                    <a:pt x="1318" y="0"/>
                  </a:moveTo>
                  <a:cubicBezTo>
                    <a:pt x="1156" y="0"/>
                    <a:pt x="992" y="29"/>
                    <a:pt x="840" y="85"/>
                  </a:cubicBezTo>
                  <a:cubicBezTo>
                    <a:pt x="1036" y="687"/>
                    <a:pt x="1042" y="1776"/>
                    <a:pt x="1" y="3571"/>
                  </a:cubicBezTo>
                  <a:cubicBezTo>
                    <a:pt x="371" y="3292"/>
                    <a:pt x="789" y="3082"/>
                    <a:pt x="1184" y="2837"/>
                  </a:cubicBezTo>
                  <a:cubicBezTo>
                    <a:pt x="1608" y="2575"/>
                    <a:pt x="2014" y="2254"/>
                    <a:pt x="2253" y="1816"/>
                  </a:cubicBezTo>
                  <a:cubicBezTo>
                    <a:pt x="2492" y="1381"/>
                    <a:pt x="2523" y="798"/>
                    <a:pt x="2219" y="403"/>
                  </a:cubicBezTo>
                  <a:cubicBezTo>
                    <a:pt x="2006" y="131"/>
                    <a:pt x="1665" y="0"/>
                    <a:pt x="1318" y="0"/>
                  </a:cubicBezTo>
                  <a:close/>
                </a:path>
              </a:pathLst>
            </a:custGeom>
            <a:solidFill>
              <a:srgbClr val="E0486A">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1"/>
            <p:cNvSpPr/>
            <p:nvPr/>
          </p:nvSpPr>
          <p:spPr>
            <a:xfrm>
              <a:off x="1473775" y="3106275"/>
              <a:ext cx="108025" cy="58950"/>
            </a:xfrm>
            <a:custGeom>
              <a:avLst/>
              <a:gdLst/>
              <a:ahLst/>
              <a:cxnLst/>
              <a:rect l="l" t="t" r="r" b="b"/>
              <a:pathLst>
                <a:path w="4321" h="2358" extrusionOk="0">
                  <a:moveTo>
                    <a:pt x="3303" y="0"/>
                  </a:moveTo>
                  <a:cubicBezTo>
                    <a:pt x="2980" y="0"/>
                    <a:pt x="2666" y="76"/>
                    <a:pt x="2529" y="128"/>
                  </a:cubicBezTo>
                  <a:cubicBezTo>
                    <a:pt x="1531" y="512"/>
                    <a:pt x="669" y="1186"/>
                    <a:pt x="55" y="2064"/>
                  </a:cubicBezTo>
                  <a:cubicBezTo>
                    <a:pt x="35" y="2161"/>
                    <a:pt x="18" y="2261"/>
                    <a:pt x="1" y="2357"/>
                  </a:cubicBezTo>
                  <a:cubicBezTo>
                    <a:pt x="553" y="2315"/>
                    <a:pt x="2540" y="2124"/>
                    <a:pt x="3371" y="1735"/>
                  </a:cubicBezTo>
                  <a:cubicBezTo>
                    <a:pt x="3840" y="1513"/>
                    <a:pt x="4320" y="1089"/>
                    <a:pt x="4226" y="580"/>
                  </a:cubicBezTo>
                  <a:cubicBezTo>
                    <a:pt x="4145" y="124"/>
                    <a:pt x="3717" y="0"/>
                    <a:pt x="3303" y="0"/>
                  </a:cubicBezTo>
                  <a:close/>
                </a:path>
              </a:pathLst>
            </a:custGeom>
            <a:solidFill>
              <a:srgbClr val="E0486A">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1"/>
            <p:cNvSpPr/>
            <p:nvPr/>
          </p:nvSpPr>
          <p:spPr>
            <a:xfrm>
              <a:off x="1477125" y="3034600"/>
              <a:ext cx="105725" cy="113125"/>
            </a:xfrm>
            <a:custGeom>
              <a:avLst/>
              <a:gdLst/>
              <a:ahLst/>
              <a:cxnLst/>
              <a:rect l="l" t="t" r="r" b="b"/>
              <a:pathLst>
                <a:path w="4229" h="4525" extrusionOk="0">
                  <a:moveTo>
                    <a:pt x="1610" y="1"/>
                  </a:moveTo>
                  <a:lnTo>
                    <a:pt x="1610" y="1"/>
                  </a:lnTo>
                  <a:cubicBezTo>
                    <a:pt x="905" y="1209"/>
                    <a:pt x="362" y="2810"/>
                    <a:pt x="1" y="4525"/>
                  </a:cubicBezTo>
                  <a:cubicBezTo>
                    <a:pt x="191" y="3680"/>
                    <a:pt x="438" y="2850"/>
                    <a:pt x="737" y="2037"/>
                  </a:cubicBezTo>
                  <a:cubicBezTo>
                    <a:pt x="994" y="2084"/>
                    <a:pt x="1252" y="2107"/>
                    <a:pt x="1510" y="2107"/>
                  </a:cubicBezTo>
                  <a:cubicBezTo>
                    <a:pt x="2216" y="2107"/>
                    <a:pt x="2915" y="1932"/>
                    <a:pt x="3544" y="1593"/>
                  </a:cubicBezTo>
                  <a:cubicBezTo>
                    <a:pt x="3765" y="1471"/>
                    <a:pt x="3984" y="1320"/>
                    <a:pt x="4107" y="1098"/>
                  </a:cubicBezTo>
                  <a:cubicBezTo>
                    <a:pt x="4229" y="879"/>
                    <a:pt x="4226" y="572"/>
                    <a:pt x="4038" y="399"/>
                  </a:cubicBezTo>
                  <a:cubicBezTo>
                    <a:pt x="3910" y="283"/>
                    <a:pt x="3727" y="255"/>
                    <a:pt x="3551" y="255"/>
                  </a:cubicBezTo>
                  <a:cubicBezTo>
                    <a:pt x="3524" y="255"/>
                    <a:pt x="3496" y="255"/>
                    <a:pt x="3470" y="257"/>
                  </a:cubicBezTo>
                  <a:cubicBezTo>
                    <a:pt x="2440" y="299"/>
                    <a:pt x="1448" y="851"/>
                    <a:pt x="862" y="1698"/>
                  </a:cubicBezTo>
                  <a:cubicBezTo>
                    <a:pt x="1084" y="1121"/>
                    <a:pt x="1331" y="555"/>
                    <a:pt x="1610" y="1"/>
                  </a:cubicBezTo>
                  <a:close/>
                </a:path>
              </a:pathLst>
            </a:custGeom>
            <a:solidFill>
              <a:srgbClr val="E0486A">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0" name="Google Shape;3240;p51"/>
          <p:cNvSpPr txBox="1">
            <a:spLocks noGrp="1"/>
          </p:cNvSpPr>
          <p:nvPr>
            <p:ph type="title"/>
          </p:nvPr>
        </p:nvSpPr>
        <p:spPr>
          <a:xfrm>
            <a:off x="803450" y="2098625"/>
            <a:ext cx="3064800" cy="142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the ideal area for listings?</a:t>
            </a:r>
            <a:endParaRPr/>
          </a:p>
        </p:txBody>
      </p:sp>
      <p:sp>
        <p:nvSpPr>
          <p:cNvPr id="3241" name="Google Shape;3241;p51"/>
          <p:cNvSpPr txBox="1">
            <a:spLocks noGrp="1"/>
          </p:cNvSpPr>
          <p:nvPr>
            <p:ph type="title" idx="4294967295"/>
          </p:nvPr>
        </p:nvSpPr>
        <p:spPr>
          <a:xfrm>
            <a:off x="803450" y="1003575"/>
            <a:ext cx="1207800" cy="50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200">
                <a:solidFill>
                  <a:schemeClr val="dk2"/>
                </a:solidFill>
              </a:rPr>
              <a:t>Q2</a:t>
            </a:r>
            <a:endParaRPr sz="52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29"/>
        <p:cNvGrpSpPr/>
        <p:nvPr/>
      </p:nvGrpSpPr>
      <p:grpSpPr>
        <a:xfrm>
          <a:off x="0" y="0"/>
          <a:ext cx="0" cy="0"/>
          <a:chOff x="0" y="0"/>
          <a:chExt cx="0" cy="0"/>
        </a:xfrm>
      </p:grpSpPr>
      <p:sp>
        <p:nvSpPr>
          <p:cNvPr id="2430" name="Google Shape;2430;p34"/>
          <p:cNvSpPr txBox="1">
            <a:spLocks noGrp="1"/>
          </p:cNvSpPr>
          <p:nvPr>
            <p:ph type="subTitle" idx="1"/>
          </p:nvPr>
        </p:nvSpPr>
        <p:spPr>
          <a:xfrm flipH="1">
            <a:off x="2279138" y="1276050"/>
            <a:ext cx="2019300" cy="362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Introduction</a:t>
            </a:r>
            <a:endParaRPr/>
          </a:p>
        </p:txBody>
      </p:sp>
      <p:sp>
        <p:nvSpPr>
          <p:cNvPr id="2431" name="Google Shape;2431;p34"/>
          <p:cNvSpPr txBox="1">
            <a:spLocks noGrp="1"/>
          </p:cNvSpPr>
          <p:nvPr>
            <p:ph type="title"/>
          </p:nvPr>
        </p:nvSpPr>
        <p:spPr>
          <a:xfrm>
            <a:off x="3007538" y="636525"/>
            <a:ext cx="562500" cy="373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sp>
        <p:nvSpPr>
          <p:cNvPr id="2432" name="Google Shape;2432;p34"/>
          <p:cNvSpPr txBox="1">
            <a:spLocks noGrp="1"/>
          </p:cNvSpPr>
          <p:nvPr>
            <p:ph type="title" idx="3"/>
          </p:nvPr>
        </p:nvSpPr>
        <p:spPr>
          <a:xfrm>
            <a:off x="5573963" y="636525"/>
            <a:ext cx="562500" cy="373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
        <p:nvSpPr>
          <p:cNvPr id="2433" name="Google Shape;2433;p34"/>
          <p:cNvSpPr txBox="1">
            <a:spLocks noGrp="1"/>
          </p:cNvSpPr>
          <p:nvPr>
            <p:ph type="subTitle" idx="4"/>
          </p:nvPr>
        </p:nvSpPr>
        <p:spPr>
          <a:xfrm flipH="1">
            <a:off x="4845563" y="1276050"/>
            <a:ext cx="2019300" cy="362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Initial Insights</a:t>
            </a:r>
            <a:endParaRPr/>
          </a:p>
        </p:txBody>
      </p:sp>
      <p:sp>
        <p:nvSpPr>
          <p:cNvPr id="2434" name="Google Shape;2434;p34"/>
          <p:cNvSpPr txBox="1">
            <a:spLocks noGrp="1"/>
          </p:cNvSpPr>
          <p:nvPr>
            <p:ph type="title" idx="6"/>
          </p:nvPr>
        </p:nvSpPr>
        <p:spPr>
          <a:xfrm>
            <a:off x="3007525" y="2248050"/>
            <a:ext cx="562500" cy="373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03</a:t>
            </a:r>
            <a:endParaRPr/>
          </a:p>
        </p:txBody>
      </p:sp>
      <p:sp>
        <p:nvSpPr>
          <p:cNvPr id="2435" name="Google Shape;2435;p34"/>
          <p:cNvSpPr txBox="1">
            <a:spLocks noGrp="1"/>
          </p:cNvSpPr>
          <p:nvPr>
            <p:ph type="subTitle" idx="7"/>
          </p:nvPr>
        </p:nvSpPr>
        <p:spPr>
          <a:xfrm flipH="1">
            <a:off x="2279125" y="2887575"/>
            <a:ext cx="2019300" cy="362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Core Analysis</a:t>
            </a:r>
            <a:endParaRPr/>
          </a:p>
        </p:txBody>
      </p:sp>
      <p:sp>
        <p:nvSpPr>
          <p:cNvPr id="2436" name="Google Shape;2436;p34"/>
          <p:cNvSpPr txBox="1">
            <a:spLocks noGrp="1"/>
          </p:cNvSpPr>
          <p:nvPr>
            <p:ph type="title" idx="15"/>
          </p:nvPr>
        </p:nvSpPr>
        <p:spPr>
          <a:xfrm>
            <a:off x="5573950" y="2320300"/>
            <a:ext cx="562500" cy="373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04</a:t>
            </a:r>
            <a:endParaRPr/>
          </a:p>
        </p:txBody>
      </p:sp>
      <p:sp>
        <p:nvSpPr>
          <p:cNvPr id="2437" name="Google Shape;2437;p34"/>
          <p:cNvSpPr txBox="1">
            <a:spLocks noGrp="1"/>
          </p:cNvSpPr>
          <p:nvPr>
            <p:ph type="subTitle" idx="16"/>
          </p:nvPr>
        </p:nvSpPr>
        <p:spPr>
          <a:xfrm flipH="1">
            <a:off x="4845550" y="2890200"/>
            <a:ext cx="2019300" cy="362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Conclusion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45"/>
        <p:cNvGrpSpPr/>
        <p:nvPr/>
      </p:nvGrpSpPr>
      <p:grpSpPr>
        <a:xfrm>
          <a:off x="0" y="0"/>
          <a:ext cx="0" cy="0"/>
          <a:chOff x="0" y="0"/>
          <a:chExt cx="0" cy="0"/>
        </a:xfrm>
      </p:grpSpPr>
      <p:sp>
        <p:nvSpPr>
          <p:cNvPr id="3246" name="Google Shape;3246;p52"/>
          <p:cNvSpPr txBox="1">
            <a:spLocks noGrp="1"/>
          </p:cNvSpPr>
          <p:nvPr>
            <p:ph type="title"/>
          </p:nvPr>
        </p:nvSpPr>
        <p:spPr>
          <a:xfrm>
            <a:off x="720000" y="169825"/>
            <a:ext cx="7704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Using Folium function to display location</a:t>
            </a:r>
            <a:endParaRPr/>
          </a:p>
        </p:txBody>
      </p:sp>
      <p:pic>
        <p:nvPicPr>
          <p:cNvPr id="3247" name="Google Shape;3247;p52"/>
          <p:cNvPicPr preferRelativeResize="0"/>
          <p:nvPr/>
        </p:nvPicPr>
        <p:blipFill>
          <a:blip r:embed="rId3">
            <a:alphaModFix/>
          </a:blip>
          <a:stretch>
            <a:fillRect/>
          </a:stretch>
        </p:blipFill>
        <p:spPr>
          <a:xfrm>
            <a:off x="1427525" y="824650"/>
            <a:ext cx="6043946" cy="41807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51"/>
        <p:cNvGrpSpPr/>
        <p:nvPr/>
      </p:nvGrpSpPr>
      <p:grpSpPr>
        <a:xfrm>
          <a:off x="0" y="0"/>
          <a:ext cx="0" cy="0"/>
          <a:chOff x="0" y="0"/>
          <a:chExt cx="0" cy="0"/>
        </a:xfrm>
      </p:grpSpPr>
      <p:sp>
        <p:nvSpPr>
          <p:cNvPr id="3252" name="Google Shape;3252;p53"/>
          <p:cNvSpPr txBox="1"/>
          <p:nvPr/>
        </p:nvSpPr>
        <p:spPr>
          <a:xfrm>
            <a:off x="5232600" y="1616263"/>
            <a:ext cx="3911400" cy="20163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SzPts val="1700"/>
              <a:buFont typeface="Overpass"/>
              <a:buChar char="●"/>
            </a:pPr>
            <a:r>
              <a:rPr lang="en" sz="1700">
                <a:latin typeface="Overpass"/>
                <a:ea typeface="Overpass"/>
                <a:cs typeface="Overpass"/>
                <a:sym typeface="Overpass"/>
              </a:rPr>
              <a:t>Table sorts neighbourhoods by decreasing number of reviews and price respectively</a:t>
            </a:r>
            <a:endParaRPr sz="1700">
              <a:latin typeface="Overpass"/>
              <a:ea typeface="Overpass"/>
              <a:cs typeface="Overpass"/>
              <a:sym typeface="Overpass"/>
            </a:endParaRPr>
          </a:p>
          <a:p>
            <a:pPr marL="457200" lvl="0" indent="0" algn="l" rtl="0">
              <a:spcBef>
                <a:spcPts val="0"/>
              </a:spcBef>
              <a:spcAft>
                <a:spcPts val="0"/>
              </a:spcAft>
              <a:buNone/>
            </a:pPr>
            <a:endParaRPr sz="1700">
              <a:latin typeface="Overpass"/>
              <a:ea typeface="Overpass"/>
              <a:cs typeface="Overpass"/>
              <a:sym typeface="Overpass"/>
            </a:endParaRPr>
          </a:p>
          <a:p>
            <a:pPr marL="457200" lvl="0" indent="-336550" algn="l" rtl="0">
              <a:spcBef>
                <a:spcPts val="0"/>
              </a:spcBef>
              <a:spcAft>
                <a:spcPts val="0"/>
              </a:spcAft>
              <a:buSzPts val="1700"/>
              <a:buFont typeface="Overpass"/>
              <a:buChar char="●"/>
            </a:pPr>
            <a:r>
              <a:rPr lang="en" sz="1700">
                <a:latin typeface="Overpass"/>
                <a:ea typeface="Overpass"/>
                <a:cs typeface="Overpass"/>
                <a:sym typeface="Overpass"/>
              </a:rPr>
              <a:t>Area 13: Centrum-Oost</a:t>
            </a:r>
            <a:endParaRPr sz="1700">
              <a:latin typeface="Overpass"/>
              <a:ea typeface="Overpass"/>
              <a:cs typeface="Overpass"/>
              <a:sym typeface="Overpass"/>
            </a:endParaRPr>
          </a:p>
          <a:p>
            <a:pPr marL="457200" lvl="0" indent="0" algn="l" rtl="0">
              <a:spcBef>
                <a:spcPts val="0"/>
              </a:spcBef>
              <a:spcAft>
                <a:spcPts val="0"/>
              </a:spcAft>
              <a:buNone/>
            </a:pPr>
            <a:endParaRPr sz="1700">
              <a:latin typeface="Overpass"/>
              <a:ea typeface="Overpass"/>
              <a:cs typeface="Overpass"/>
              <a:sym typeface="Overpass"/>
            </a:endParaRPr>
          </a:p>
          <a:p>
            <a:pPr marL="457200" lvl="0" indent="-336550" algn="l" rtl="0">
              <a:spcBef>
                <a:spcPts val="0"/>
              </a:spcBef>
              <a:spcAft>
                <a:spcPts val="0"/>
              </a:spcAft>
              <a:buSzPts val="1700"/>
              <a:buFont typeface="Overpass"/>
              <a:buChar char="●"/>
            </a:pPr>
            <a:r>
              <a:rPr lang="en" sz="1700">
                <a:latin typeface="Overpass"/>
                <a:ea typeface="Overpass"/>
                <a:cs typeface="Overpass"/>
                <a:sym typeface="Overpass"/>
              </a:rPr>
              <a:t>Area 15: Centrum-West</a:t>
            </a:r>
            <a:endParaRPr sz="1700">
              <a:latin typeface="Overpass"/>
              <a:ea typeface="Overpass"/>
              <a:cs typeface="Overpass"/>
              <a:sym typeface="Overpass"/>
            </a:endParaRPr>
          </a:p>
        </p:txBody>
      </p:sp>
      <p:pic>
        <p:nvPicPr>
          <p:cNvPr id="3253" name="Google Shape;3253;p53"/>
          <p:cNvPicPr preferRelativeResize="0"/>
          <p:nvPr/>
        </p:nvPicPr>
        <p:blipFill>
          <a:blip r:embed="rId3">
            <a:alphaModFix/>
          </a:blip>
          <a:stretch>
            <a:fillRect/>
          </a:stretch>
        </p:blipFill>
        <p:spPr>
          <a:xfrm>
            <a:off x="2809393" y="809150"/>
            <a:ext cx="2098882" cy="4243924"/>
          </a:xfrm>
          <a:prstGeom prst="rect">
            <a:avLst/>
          </a:prstGeom>
          <a:noFill/>
          <a:ln>
            <a:noFill/>
          </a:ln>
        </p:spPr>
      </p:pic>
      <p:sp>
        <p:nvSpPr>
          <p:cNvPr id="3254" name="Google Shape;3254;p53"/>
          <p:cNvSpPr txBox="1">
            <a:spLocks noGrp="1"/>
          </p:cNvSpPr>
          <p:nvPr>
            <p:ph type="title"/>
          </p:nvPr>
        </p:nvSpPr>
        <p:spPr>
          <a:xfrm>
            <a:off x="720000" y="169825"/>
            <a:ext cx="7704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Groupby function to sort neighbourhoods</a:t>
            </a:r>
            <a:endParaRPr/>
          </a:p>
        </p:txBody>
      </p:sp>
      <p:grpSp>
        <p:nvGrpSpPr>
          <p:cNvPr id="3255" name="Google Shape;3255;p53"/>
          <p:cNvGrpSpPr/>
          <p:nvPr/>
        </p:nvGrpSpPr>
        <p:grpSpPr>
          <a:xfrm>
            <a:off x="287185" y="809123"/>
            <a:ext cx="2481857" cy="4206550"/>
            <a:chOff x="-255475" y="695438"/>
            <a:chExt cx="2664366" cy="4365000"/>
          </a:xfrm>
        </p:grpSpPr>
        <p:pic>
          <p:nvPicPr>
            <p:cNvPr id="3256" name="Google Shape;3256;p53"/>
            <p:cNvPicPr preferRelativeResize="0"/>
            <p:nvPr/>
          </p:nvPicPr>
          <p:blipFill rotWithShape="1">
            <a:blip r:embed="rId4">
              <a:alphaModFix/>
            </a:blip>
            <a:srcRect r="54954"/>
            <a:stretch/>
          </p:blipFill>
          <p:spPr>
            <a:xfrm>
              <a:off x="-255475" y="695438"/>
              <a:ext cx="1493501" cy="4365000"/>
            </a:xfrm>
            <a:prstGeom prst="rect">
              <a:avLst/>
            </a:prstGeom>
            <a:noFill/>
            <a:ln>
              <a:noFill/>
            </a:ln>
          </p:spPr>
        </p:pic>
        <p:pic>
          <p:nvPicPr>
            <p:cNvPr id="3257" name="Google Shape;3257;p53"/>
            <p:cNvPicPr preferRelativeResize="0"/>
            <p:nvPr/>
          </p:nvPicPr>
          <p:blipFill rotWithShape="1">
            <a:blip r:embed="rId4">
              <a:alphaModFix/>
            </a:blip>
            <a:srcRect l="64686"/>
            <a:stretch/>
          </p:blipFill>
          <p:spPr>
            <a:xfrm>
              <a:off x="1238017" y="695450"/>
              <a:ext cx="1170874" cy="4364976"/>
            </a:xfrm>
            <a:prstGeom prst="rect">
              <a:avLst/>
            </a:prstGeom>
            <a:noFill/>
            <a:ln>
              <a:noFill/>
            </a:ln>
          </p:spPr>
        </p:pic>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61"/>
        <p:cNvGrpSpPr/>
        <p:nvPr/>
      </p:nvGrpSpPr>
      <p:grpSpPr>
        <a:xfrm>
          <a:off x="0" y="0"/>
          <a:ext cx="0" cy="0"/>
          <a:chOff x="0" y="0"/>
          <a:chExt cx="0" cy="0"/>
        </a:xfrm>
      </p:grpSpPr>
      <p:grpSp>
        <p:nvGrpSpPr>
          <p:cNvPr id="3262" name="Google Shape;3262;p54"/>
          <p:cNvGrpSpPr/>
          <p:nvPr/>
        </p:nvGrpSpPr>
        <p:grpSpPr>
          <a:xfrm>
            <a:off x="3305102" y="-1003029"/>
            <a:ext cx="5838895" cy="6341128"/>
            <a:chOff x="-8552573" y="-1106629"/>
            <a:chExt cx="5838895" cy="6341128"/>
          </a:xfrm>
        </p:grpSpPr>
        <p:sp>
          <p:nvSpPr>
            <p:cNvPr id="3263" name="Google Shape;3263;p54"/>
            <p:cNvSpPr/>
            <p:nvPr/>
          </p:nvSpPr>
          <p:spPr>
            <a:xfrm>
              <a:off x="-3185819" y="-154165"/>
              <a:ext cx="35660" cy="36058"/>
            </a:xfrm>
            <a:custGeom>
              <a:avLst/>
              <a:gdLst/>
              <a:ahLst/>
              <a:cxnLst/>
              <a:rect l="l" t="t" r="r" b="b"/>
              <a:pathLst>
                <a:path w="179" h="181" extrusionOk="0">
                  <a:moveTo>
                    <a:pt x="90" y="0"/>
                  </a:moveTo>
                  <a:cubicBezTo>
                    <a:pt x="40" y="0"/>
                    <a:pt x="0" y="40"/>
                    <a:pt x="0" y="90"/>
                  </a:cubicBezTo>
                  <a:cubicBezTo>
                    <a:pt x="0" y="140"/>
                    <a:pt x="40" y="180"/>
                    <a:pt x="90" y="180"/>
                  </a:cubicBezTo>
                  <a:cubicBezTo>
                    <a:pt x="139" y="180"/>
                    <a:pt x="179" y="140"/>
                    <a:pt x="179" y="90"/>
                  </a:cubicBezTo>
                  <a:cubicBezTo>
                    <a:pt x="179" y="40"/>
                    <a:pt x="139" y="0"/>
                    <a:pt x="90" y="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3466518" y="2366549"/>
              <a:ext cx="199217" cy="1040314"/>
            </a:xfrm>
            <a:custGeom>
              <a:avLst/>
              <a:gdLst/>
              <a:ahLst/>
              <a:cxnLst/>
              <a:rect l="l" t="t" r="r" b="b"/>
              <a:pathLst>
                <a:path w="1000" h="5222" extrusionOk="0">
                  <a:moveTo>
                    <a:pt x="1000" y="5221"/>
                  </a:moveTo>
                  <a:lnTo>
                    <a:pt x="0" y="5221"/>
                  </a:lnTo>
                  <a:lnTo>
                    <a:pt x="223" y="0"/>
                  </a:lnTo>
                  <a:lnTo>
                    <a:pt x="778" y="0"/>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3366909" y="3489744"/>
              <a:ext cx="199018" cy="1040115"/>
            </a:xfrm>
            <a:custGeom>
              <a:avLst/>
              <a:gdLst/>
              <a:ahLst/>
              <a:cxnLst/>
              <a:rect l="l" t="t" r="r" b="b"/>
              <a:pathLst>
                <a:path w="999" h="5221" extrusionOk="0">
                  <a:moveTo>
                    <a:pt x="999" y="5221"/>
                  </a:moveTo>
                  <a:lnTo>
                    <a:pt x="0" y="5221"/>
                  </a:lnTo>
                  <a:lnTo>
                    <a:pt x="221" y="1"/>
                  </a:lnTo>
                  <a:lnTo>
                    <a:pt x="778" y="1"/>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3219886" y="3232154"/>
              <a:ext cx="205194" cy="1072189"/>
            </a:xfrm>
            <a:custGeom>
              <a:avLst/>
              <a:gdLst/>
              <a:ahLst/>
              <a:cxnLst/>
              <a:rect l="l" t="t" r="r" b="b"/>
              <a:pathLst>
                <a:path w="1030" h="5382" extrusionOk="0">
                  <a:moveTo>
                    <a:pt x="1030" y="5381"/>
                  </a:moveTo>
                  <a:lnTo>
                    <a:pt x="1" y="5381"/>
                  </a:lnTo>
                  <a:lnTo>
                    <a:pt x="229" y="0"/>
                  </a:lnTo>
                  <a:lnTo>
                    <a:pt x="802" y="0"/>
                  </a:lnTo>
                  <a:close/>
                </a:path>
              </a:pathLst>
            </a:custGeom>
            <a:solidFill>
              <a:srgbClr val="684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3681077" y="2219326"/>
              <a:ext cx="919787" cy="434294"/>
            </a:xfrm>
            <a:custGeom>
              <a:avLst/>
              <a:gdLst/>
              <a:ahLst/>
              <a:cxnLst/>
              <a:rect l="l" t="t" r="r" b="b"/>
              <a:pathLst>
                <a:path w="4617" h="2180" extrusionOk="0">
                  <a:moveTo>
                    <a:pt x="478" y="1469"/>
                  </a:moveTo>
                  <a:cubicBezTo>
                    <a:pt x="685" y="1287"/>
                    <a:pt x="960" y="879"/>
                    <a:pt x="1206" y="476"/>
                  </a:cubicBezTo>
                  <a:lnTo>
                    <a:pt x="4177" y="1"/>
                  </a:lnTo>
                  <a:cubicBezTo>
                    <a:pt x="4305" y="225"/>
                    <a:pt x="4459" y="490"/>
                    <a:pt x="4617" y="734"/>
                  </a:cubicBezTo>
                  <a:lnTo>
                    <a:pt x="956" y="2087"/>
                  </a:lnTo>
                  <a:cubicBezTo>
                    <a:pt x="989" y="1992"/>
                    <a:pt x="1016" y="1894"/>
                    <a:pt x="1036" y="1795"/>
                  </a:cubicBezTo>
                  <a:cubicBezTo>
                    <a:pt x="606" y="2180"/>
                    <a:pt x="0" y="1888"/>
                    <a:pt x="478" y="1469"/>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3729288" y="2790885"/>
              <a:ext cx="1007443" cy="392060"/>
            </a:xfrm>
            <a:custGeom>
              <a:avLst/>
              <a:gdLst/>
              <a:ahLst/>
              <a:cxnLst/>
              <a:rect l="l" t="t" r="r" b="b"/>
              <a:pathLst>
                <a:path w="5057" h="1968" extrusionOk="0">
                  <a:moveTo>
                    <a:pt x="5057" y="1"/>
                  </a:moveTo>
                  <a:lnTo>
                    <a:pt x="5057" y="1417"/>
                  </a:lnTo>
                  <a:cubicBezTo>
                    <a:pt x="3523" y="1595"/>
                    <a:pt x="1858" y="1790"/>
                    <a:pt x="341" y="1967"/>
                  </a:cubicBezTo>
                  <a:cubicBezTo>
                    <a:pt x="670" y="1416"/>
                    <a:pt x="884" y="805"/>
                    <a:pt x="894" y="779"/>
                  </a:cubicBezTo>
                  <a:cubicBezTo>
                    <a:pt x="871" y="797"/>
                    <a:pt x="147" y="1379"/>
                    <a:pt x="44" y="1058"/>
                  </a:cubicBezTo>
                  <a:cubicBezTo>
                    <a:pt x="0" y="921"/>
                    <a:pt x="171" y="725"/>
                    <a:pt x="400" y="460"/>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3647807" y="4670712"/>
              <a:ext cx="925963" cy="563786"/>
            </a:xfrm>
            <a:custGeom>
              <a:avLst/>
              <a:gdLst/>
              <a:ahLst/>
              <a:cxnLst/>
              <a:rect l="l" t="t" r="r" b="b"/>
              <a:pathLst>
                <a:path w="4648" h="2830" extrusionOk="0">
                  <a:moveTo>
                    <a:pt x="4648" y="152"/>
                  </a:moveTo>
                  <a:lnTo>
                    <a:pt x="4648" y="2830"/>
                  </a:lnTo>
                  <a:lnTo>
                    <a:pt x="0" y="2830"/>
                  </a:lnTo>
                  <a:cubicBezTo>
                    <a:pt x="136" y="2162"/>
                    <a:pt x="713" y="2301"/>
                    <a:pt x="713" y="2301"/>
                  </a:cubicBezTo>
                  <a:cubicBezTo>
                    <a:pt x="713" y="2301"/>
                    <a:pt x="572" y="1630"/>
                    <a:pt x="1129" y="1397"/>
                  </a:cubicBezTo>
                  <a:cubicBezTo>
                    <a:pt x="1687" y="1163"/>
                    <a:pt x="2025" y="1637"/>
                    <a:pt x="2025" y="1637"/>
                  </a:cubicBezTo>
                  <a:cubicBezTo>
                    <a:pt x="2025" y="1637"/>
                    <a:pt x="1997" y="1129"/>
                    <a:pt x="2329" y="988"/>
                  </a:cubicBezTo>
                  <a:cubicBezTo>
                    <a:pt x="2660" y="847"/>
                    <a:pt x="2830" y="1167"/>
                    <a:pt x="2830" y="1167"/>
                  </a:cubicBezTo>
                  <a:cubicBezTo>
                    <a:pt x="2830" y="1167"/>
                    <a:pt x="2710" y="851"/>
                    <a:pt x="2845" y="764"/>
                  </a:cubicBezTo>
                  <a:cubicBezTo>
                    <a:pt x="2979" y="678"/>
                    <a:pt x="3055" y="981"/>
                    <a:pt x="3055" y="981"/>
                  </a:cubicBezTo>
                  <a:cubicBezTo>
                    <a:pt x="3055" y="981"/>
                    <a:pt x="3071" y="508"/>
                    <a:pt x="3226" y="459"/>
                  </a:cubicBezTo>
                  <a:cubicBezTo>
                    <a:pt x="3380" y="410"/>
                    <a:pt x="3416" y="826"/>
                    <a:pt x="3416" y="826"/>
                  </a:cubicBezTo>
                  <a:cubicBezTo>
                    <a:pt x="3416" y="826"/>
                    <a:pt x="3619" y="0"/>
                    <a:pt x="4648" y="152"/>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0" name="Google Shape;3270;p54"/>
            <p:cNvGrpSpPr/>
            <p:nvPr/>
          </p:nvGrpSpPr>
          <p:grpSpPr>
            <a:xfrm>
              <a:off x="-8552573" y="-1106629"/>
              <a:ext cx="5838895" cy="6341128"/>
              <a:chOff x="-8552573" y="-1106629"/>
              <a:chExt cx="5838895" cy="6341128"/>
            </a:xfrm>
          </p:grpSpPr>
          <p:sp>
            <p:nvSpPr>
              <p:cNvPr id="3271" name="Google Shape;3271;p54"/>
              <p:cNvSpPr/>
              <p:nvPr/>
            </p:nvSpPr>
            <p:spPr>
              <a:xfrm>
                <a:off x="-8552573" y="-1106629"/>
                <a:ext cx="5830698" cy="6341093"/>
              </a:xfrm>
              <a:custGeom>
                <a:avLst/>
                <a:gdLst/>
                <a:ahLst/>
                <a:cxnLst/>
                <a:rect l="l" t="t" r="r" b="b"/>
                <a:pathLst>
                  <a:path w="29268" h="31830" extrusionOk="0">
                    <a:moveTo>
                      <a:pt x="29268" y="0"/>
                    </a:moveTo>
                    <a:lnTo>
                      <a:pt x="29268" y="31830"/>
                    </a:lnTo>
                    <a:lnTo>
                      <a:pt x="0" y="31830"/>
                    </a:lnTo>
                    <a:cubicBezTo>
                      <a:pt x="191" y="30870"/>
                      <a:pt x="580" y="30047"/>
                      <a:pt x="1075" y="29294"/>
                    </a:cubicBezTo>
                    <a:cubicBezTo>
                      <a:pt x="1735" y="28291"/>
                      <a:pt x="2581" y="27414"/>
                      <a:pt x="3390" y="26509"/>
                    </a:cubicBezTo>
                    <a:lnTo>
                      <a:pt x="3405" y="26492"/>
                    </a:lnTo>
                    <a:cubicBezTo>
                      <a:pt x="3735" y="26123"/>
                      <a:pt x="4057" y="25748"/>
                      <a:pt x="4358" y="25357"/>
                    </a:cubicBezTo>
                    <a:cubicBezTo>
                      <a:pt x="4700" y="24915"/>
                      <a:pt x="5014" y="24453"/>
                      <a:pt x="5278" y="23956"/>
                    </a:cubicBezTo>
                    <a:cubicBezTo>
                      <a:pt x="5385" y="23754"/>
                      <a:pt x="5482" y="23547"/>
                      <a:pt x="5572" y="23333"/>
                    </a:cubicBezTo>
                    <a:cubicBezTo>
                      <a:pt x="5680" y="23073"/>
                      <a:pt x="5772" y="22806"/>
                      <a:pt x="5847" y="22534"/>
                    </a:cubicBezTo>
                    <a:lnTo>
                      <a:pt x="5847" y="22534"/>
                    </a:lnTo>
                    <a:cubicBezTo>
                      <a:pt x="5862" y="22480"/>
                      <a:pt x="5876" y="22424"/>
                      <a:pt x="5890" y="22367"/>
                    </a:cubicBezTo>
                    <a:cubicBezTo>
                      <a:pt x="5905" y="22314"/>
                      <a:pt x="5916" y="22261"/>
                      <a:pt x="5928" y="22207"/>
                    </a:cubicBezTo>
                    <a:cubicBezTo>
                      <a:pt x="5967" y="22032"/>
                      <a:pt x="5999" y="21846"/>
                      <a:pt x="6023" y="21651"/>
                    </a:cubicBezTo>
                    <a:cubicBezTo>
                      <a:pt x="6039" y="21530"/>
                      <a:pt x="6052" y="21405"/>
                      <a:pt x="6062" y="21278"/>
                    </a:cubicBezTo>
                    <a:cubicBezTo>
                      <a:pt x="6070" y="21176"/>
                      <a:pt x="6077" y="21071"/>
                      <a:pt x="6085" y="20964"/>
                    </a:cubicBezTo>
                    <a:cubicBezTo>
                      <a:pt x="6089" y="20876"/>
                      <a:pt x="6093" y="20784"/>
                      <a:pt x="6096" y="20693"/>
                    </a:cubicBezTo>
                    <a:cubicBezTo>
                      <a:pt x="6102" y="20524"/>
                      <a:pt x="6106" y="20352"/>
                      <a:pt x="6107" y="20174"/>
                    </a:cubicBezTo>
                    <a:lnTo>
                      <a:pt x="6107" y="20064"/>
                    </a:lnTo>
                    <a:cubicBezTo>
                      <a:pt x="6107" y="19844"/>
                      <a:pt x="6103" y="19619"/>
                      <a:pt x="6097" y="19387"/>
                    </a:cubicBezTo>
                    <a:cubicBezTo>
                      <a:pt x="6079" y="18662"/>
                      <a:pt x="6035" y="17881"/>
                      <a:pt x="5993" y="17068"/>
                    </a:cubicBezTo>
                    <a:cubicBezTo>
                      <a:pt x="5985" y="16909"/>
                      <a:pt x="5976" y="16747"/>
                      <a:pt x="5968" y="16585"/>
                    </a:cubicBezTo>
                    <a:cubicBezTo>
                      <a:pt x="5963" y="16495"/>
                      <a:pt x="5960" y="16404"/>
                      <a:pt x="5955" y="16312"/>
                    </a:cubicBezTo>
                    <a:cubicBezTo>
                      <a:pt x="5949" y="16190"/>
                      <a:pt x="5943" y="16067"/>
                      <a:pt x="5939" y="15943"/>
                    </a:cubicBezTo>
                    <a:cubicBezTo>
                      <a:pt x="5916" y="15440"/>
                      <a:pt x="5899" y="14931"/>
                      <a:pt x="5890" y="14417"/>
                    </a:cubicBezTo>
                    <a:cubicBezTo>
                      <a:pt x="5872" y="13254"/>
                      <a:pt x="5903" y="12074"/>
                      <a:pt x="6048" y="10937"/>
                    </a:cubicBezTo>
                    <a:cubicBezTo>
                      <a:pt x="6109" y="10439"/>
                      <a:pt x="6197" y="9945"/>
                      <a:pt x="6310" y="9456"/>
                    </a:cubicBezTo>
                    <a:cubicBezTo>
                      <a:pt x="6360" y="9246"/>
                      <a:pt x="6414" y="9039"/>
                      <a:pt x="6475" y="8836"/>
                    </a:cubicBezTo>
                    <a:cubicBezTo>
                      <a:pt x="6657" y="8216"/>
                      <a:pt x="6891" y="7624"/>
                      <a:pt x="7190" y="7069"/>
                    </a:cubicBezTo>
                    <a:cubicBezTo>
                      <a:pt x="7397" y="6683"/>
                      <a:pt x="7638" y="6316"/>
                      <a:pt x="7908" y="5973"/>
                    </a:cubicBezTo>
                    <a:cubicBezTo>
                      <a:pt x="8547" y="5167"/>
                      <a:pt x="9378" y="4482"/>
                      <a:pt x="10454" y="3964"/>
                    </a:cubicBezTo>
                    <a:cubicBezTo>
                      <a:pt x="10796" y="3799"/>
                      <a:pt x="11122" y="3638"/>
                      <a:pt x="11431" y="3481"/>
                    </a:cubicBezTo>
                    <a:cubicBezTo>
                      <a:pt x="14416" y="1964"/>
                      <a:pt x="15903" y="795"/>
                      <a:pt x="16645" y="0"/>
                    </a:cubicBezTo>
                    <a:close/>
                  </a:path>
                </a:pathLst>
              </a:custGeom>
              <a:gradFill>
                <a:gsLst>
                  <a:gs pos="0">
                    <a:srgbClr val="9579A7"/>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6434480" y="255628"/>
                <a:ext cx="3712617" cy="925365"/>
              </a:xfrm>
              <a:custGeom>
                <a:avLst/>
                <a:gdLst/>
                <a:ahLst/>
                <a:cxnLst/>
                <a:rect l="l" t="t" r="r" b="b"/>
                <a:pathLst>
                  <a:path w="18636" h="4645" extrusionOk="0">
                    <a:moveTo>
                      <a:pt x="18636" y="220"/>
                    </a:moveTo>
                    <a:lnTo>
                      <a:pt x="18636" y="4645"/>
                    </a:lnTo>
                    <a:cubicBezTo>
                      <a:pt x="12336" y="4390"/>
                      <a:pt x="1" y="3886"/>
                      <a:pt x="1" y="3886"/>
                    </a:cubicBezTo>
                    <a:cubicBezTo>
                      <a:pt x="1" y="3886"/>
                      <a:pt x="7621" y="3896"/>
                      <a:pt x="8625" y="4002"/>
                    </a:cubicBezTo>
                    <a:cubicBezTo>
                      <a:pt x="9628" y="4107"/>
                      <a:pt x="9940" y="3831"/>
                      <a:pt x="10102" y="3580"/>
                    </a:cubicBezTo>
                    <a:cubicBezTo>
                      <a:pt x="10265" y="3328"/>
                      <a:pt x="11357" y="3635"/>
                      <a:pt x="11882" y="3603"/>
                    </a:cubicBezTo>
                    <a:cubicBezTo>
                      <a:pt x="12407" y="3571"/>
                      <a:pt x="11994" y="3271"/>
                      <a:pt x="12843" y="2727"/>
                    </a:cubicBezTo>
                    <a:cubicBezTo>
                      <a:pt x="13692" y="2183"/>
                      <a:pt x="14408" y="2875"/>
                      <a:pt x="14408" y="2875"/>
                    </a:cubicBezTo>
                    <a:cubicBezTo>
                      <a:pt x="14408" y="2875"/>
                      <a:pt x="14340" y="2398"/>
                      <a:pt x="14930" y="1930"/>
                    </a:cubicBezTo>
                    <a:cubicBezTo>
                      <a:pt x="15521" y="1462"/>
                      <a:pt x="16063" y="2151"/>
                      <a:pt x="16063" y="2151"/>
                    </a:cubicBezTo>
                    <a:cubicBezTo>
                      <a:pt x="16063" y="2151"/>
                      <a:pt x="15946" y="927"/>
                      <a:pt x="16909" y="463"/>
                    </a:cubicBezTo>
                    <a:cubicBezTo>
                      <a:pt x="17871" y="0"/>
                      <a:pt x="18497" y="708"/>
                      <a:pt x="18497" y="708"/>
                    </a:cubicBezTo>
                    <a:cubicBezTo>
                      <a:pt x="18532" y="542"/>
                      <a:pt x="18578" y="379"/>
                      <a:pt x="18636" y="22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7262831" y="301448"/>
                <a:ext cx="2716530" cy="372537"/>
              </a:xfrm>
              <a:custGeom>
                <a:avLst/>
                <a:gdLst/>
                <a:ahLst/>
                <a:cxnLst/>
                <a:rect l="l" t="t" r="r" b="b"/>
                <a:pathLst>
                  <a:path w="13636" h="1870" extrusionOk="0">
                    <a:moveTo>
                      <a:pt x="13636" y="1869"/>
                    </a:moveTo>
                    <a:cubicBezTo>
                      <a:pt x="13636" y="1869"/>
                      <a:pt x="6261" y="1815"/>
                      <a:pt x="1" y="1768"/>
                    </a:cubicBezTo>
                    <a:cubicBezTo>
                      <a:pt x="183" y="1148"/>
                      <a:pt x="417" y="556"/>
                      <a:pt x="716" y="1"/>
                    </a:cubicBezTo>
                    <a:cubicBezTo>
                      <a:pt x="766" y="29"/>
                      <a:pt x="816" y="59"/>
                      <a:pt x="864" y="92"/>
                    </a:cubicBezTo>
                    <a:cubicBezTo>
                      <a:pt x="1686" y="677"/>
                      <a:pt x="1259" y="958"/>
                      <a:pt x="1782" y="1014"/>
                    </a:cubicBezTo>
                    <a:cubicBezTo>
                      <a:pt x="2305" y="1072"/>
                      <a:pt x="3410" y="817"/>
                      <a:pt x="3560" y="1076"/>
                    </a:cubicBezTo>
                    <a:cubicBezTo>
                      <a:pt x="3711" y="1335"/>
                      <a:pt x="4008" y="1626"/>
                      <a:pt x="5016" y="1568"/>
                    </a:cubicBezTo>
                    <a:cubicBezTo>
                      <a:pt x="6024" y="1510"/>
                      <a:pt x="13636" y="1869"/>
                      <a:pt x="13636" y="1869"/>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4964444" y="-172095"/>
                <a:ext cx="36058" cy="35859"/>
              </a:xfrm>
              <a:custGeom>
                <a:avLst/>
                <a:gdLst/>
                <a:ahLst/>
                <a:cxnLst/>
                <a:rect l="l" t="t" r="r" b="b"/>
                <a:pathLst>
                  <a:path w="181" h="180" extrusionOk="0">
                    <a:moveTo>
                      <a:pt x="90" y="1"/>
                    </a:moveTo>
                    <a:cubicBezTo>
                      <a:pt x="41" y="1"/>
                      <a:pt x="1" y="41"/>
                      <a:pt x="1" y="90"/>
                    </a:cubicBezTo>
                    <a:cubicBezTo>
                      <a:pt x="1" y="140"/>
                      <a:pt x="41" y="180"/>
                      <a:pt x="90" y="180"/>
                    </a:cubicBezTo>
                    <a:cubicBezTo>
                      <a:pt x="141" y="180"/>
                      <a:pt x="181" y="140"/>
                      <a:pt x="181" y="90"/>
                    </a:cubicBezTo>
                    <a:cubicBezTo>
                      <a:pt x="181" y="41"/>
                      <a:pt x="141" y="1"/>
                      <a:pt x="90" y="1"/>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5901370" y="93862"/>
                <a:ext cx="42035" cy="36258"/>
              </a:xfrm>
              <a:custGeom>
                <a:avLst/>
                <a:gdLst/>
                <a:ahLst/>
                <a:cxnLst/>
                <a:rect l="l" t="t" r="r" b="b"/>
                <a:pathLst>
                  <a:path w="211" h="182" extrusionOk="0">
                    <a:moveTo>
                      <a:pt x="121" y="1"/>
                    </a:moveTo>
                    <a:cubicBezTo>
                      <a:pt x="41" y="1"/>
                      <a:pt x="0" y="98"/>
                      <a:pt x="58" y="155"/>
                    </a:cubicBezTo>
                    <a:cubicBezTo>
                      <a:pt x="76" y="173"/>
                      <a:pt x="98" y="181"/>
                      <a:pt x="120" y="181"/>
                    </a:cubicBezTo>
                    <a:cubicBezTo>
                      <a:pt x="166" y="181"/>
                      <a:pt x="211" y="145"/>
                      <a:pt x="211" y="91"/>
                    </a:cubicBezTo>
                    <a:cubicBezTo>
                      <a:pt x="211" y="41"/>
                      <a:pt x="171"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3925518" y="-499411"/>
                <a:ext cx="36058" cy="35859"/>
              </a:xfrm>
              <a:custGeom>
                <a:avLst/>
                <a:gdLst/>
                <a:ahLst/>
                <a:cxnLst/>
                <a:rect l="l" t="t" r="r" b="b"/>
                <a:pathLst>
                  <a:path w="181" h="180" extrusionOk="0">
                    <a:moveTo>
                      <a:pt x="90" y="0"/>
                    </a:moveTo>
                    <a:cubicBezTo>
                      <a:pt x="41" y="0"/>
                      <a:pt x="1" y="40"/>
                      <a:pt x="1" y="89"/>
                    </a:cubicBezTo>
                    <a:cubicBezTo>
                      <a:pt x="1" y="139"/>
                      <a:pt x="41" y="180"/>
                      <a:pt x="90" y="180"/>
                    </a:cubicBezTo>
                    <a:cubicBezTo>
                      <a:pt x="141" y="180"/>
                      <a:pt x="181" y="139"/>
                      <a:pt x="181" y="89"/>
                    </a:cubicBezTo>
                    <a:cubicBezTo>
                      <a:pt x="181" y="40"/>
                      <a:pt x="141" y="0"/>
                      <a:pt x="90" y="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4835351" y="-697633"/>
                <a:ext cx="42234" cy="36058"/>
              </a:xfrm>
              <a:custGeom>
                <a:avLst/>
                <a:gdLst/>
                <a:ahLst/>
                <a:cxnLst/>
                <a:rect l="l" t="t" r="r" b="b"/>
                <a:pathLst>
                  <a:path w="212" h="181" extrusionOk="0">
                    <a:moveTo>
                      <a:pt x="121" y="0"/>
                    </a:moveTo>
                    <a:cubicBezTo>
                      <a:pt x="41" y="0"/>
                      <a:pt x="1" y="97"/>
                      <a:pt x="57" y="153"/>
                    </a:cubicBezTo>
                    <a:cubicBezTo>
                      <a:pt x="76" y="172"/>
                      <a:pt x="98" y="180"/>
                      <a:pt x="121" y="180"/>
                    </a:cubicBezTo>
                    <a:cubicBezTo>
                      <a:pt x="167" y="180"/>
                      <a:pt x="211" y="144"/>
                      <a:pt x="211" y="90"/>
                    </a:cubicBezTo>
                    <a:cubicBezTo>
                      <a:pt x="211" y="40"/>
                      <a:pt x="171" y="0"/>
                      <a:pt x="121" y="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4087284" y="1322444"/>
                <a:ext cx="36058" cy="35660"/>
              </a:xfrm>
              <a:custGeom>
                <a:avLst/>
                <a:gdLst/>
                <a:ahLst/>
                <a:cxnLst/>
                <a:rect l="l" t="t" r="r" b="b"/>
                <a:pathLst>
                  <a:path w="181" h="179" extrusionOk="0">
                    <a:moveTo>
                      <a:pt x="91" y="0"/>
                    </a:moveTo>
                    <a:cubicBezTo>
                      <a:pt x="41" y="0"/>
                      <a:pt x="0" y="40"/>
                      <a:pt x="0" y="90"/>
                    </a:cubicBezTo>
                    <a:cubicBezTo>
                      <a:pt x="0" y="139"/>
                      <a:pt x="41" y="179"/>
                      <a:pt x="91" y="179"/>
                    </a:cubicBezTo>
                    <a:cubicBezTo>
                      <a:pt x="140" y="179"/>
                      <a:pt x="180" y="139"/>
                      <a:pt x="180" y="90"/>
                    </a:cubicBezTo>
                    <a:cubicBezTo>
                      <a:pt x="180" y="40"/>
                      <a:pt x="140"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4233311" y="213991"/>
                <a:ext cx="35859" cy="36058"/>
              </a:xfrm>
              <a:custGeom>
                <a:avLst/>
                <a:gdLst/>
                <a:ahLst/>
                <a:cxnLst/>
                <a:rect l="l" t="t" r="r" b="b"/>
                <a:pathLst>
                  <a:path w="180" h="181" extrusionOk="0">
                    <a:moveTo>
                      <a:pt x="90" y="1"/>
                    </a:moveTo>
                    <a:cubicBezTo>
                      <a:pt x="41" y="1"/>
                      <a:pt x="1" y="41"/>
                      <a:pt x="1" y="90"/>
                    </a:cubicBezTo>
                    <a:cubicBezTo>
                      <a:pt x="1" y="141"/>
                      <a:pt x="41" y="181"/>
                      <a:pt x="90" y="181"/>
                    </a:cubicBezTo>
                    <a:cubicBezTo>
                      <a:pt x="139" y="181"/>
                      <a:pt x="179" y="141"/>
                      <a:pt x="179" y="90"/>
                    </a:cubicBezTo>
                    <a:cubicBezTo>
                      <a:pt x="179" y="41"/>
                      <a:pt x="139"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6998269" y="1043538"/>
                <a:ext cx="87656" cy="75105"/>
              </a:xfrm>
              <a:custGeom>
                <a:avLst/>
                <a:gdLst/>
                <a:ahLst/>
                <a:cxnLst/>
                <a:rect l="l" t="t" r="r" b="b"/>
                <a:pathLst>
                  <a:path w="440" h="377" extrusionOk="0">
                    <a:moveTo>
                      <a:pt x="251" y="1"/>
                    </a:moveTo>
                    <a:cubicBezTo>
                      <a:pt x="84" y="1"/>
                      <a:pt x="1" y="203"/>
                      <a:pt x="118" y="321"/>
                    </a:cubicBezTo>
                    <a:cubicBezTo>
                      <a:pt x="156" y="359"/>
                      <a:pt x="204" y="376"/>
                      <a:pt x="250" y="376"/>
                    </a:cubicBezTo>
                    <a:cubicBezTo>
                      <a:pt x="346" y="376"/>
                      <a:pt x="439" y="301"/>
                      <a:pt x="439" y="188"/>
                    </a:cubicBezTo>
                    <a:cubicBezTo>
                      <a:pt x="439" y="84"/>
                      <a:pt x="354" y="1"/>
                      <a:pt x="251" y="1"/>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6035644" y="3005642"/>
                <a:ext cx="248623" cy="1298699"/>
              </a:xfrm>
              <a:custGeom>
                <a:avLst/>
                <a:gdLst/>
                <a:ahLst/>
                <a:cxnLst/>
                <a:rect l="l" t="t" r="r" b="b"/>
                <a:pathLst>
                  <a:path w="1248" h="6519" extrusionOk="0">
                    <a:moveTo>
                      <a:pt x="1248" y="6518"/>
                    </a:moveTo>
                    <a:lnTo>
                      <a:pt x="0" y="6518"/>
                    </a:lnTo>
                    <a:lnTo>
                      <a:pt x="278" y="0"/>
                    </a:lnTo>
                    <a:lnTo>
                      <a:pt x="972" y="0"/>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6827737" y="1052901"/>
                <a:ext cx="1832801" cy="2446391"/>
              </a:xfrm>
              <a:custGeom>
                <a:avLst/>
                <a:gdLst/>
                <a:ahLst/>
                <a:cxnLst/>
                <a:rect l="l" t="t" r="r" b="b"/>
                <a:pathLst>
                  <a:path w="9200" h="12280" extrusionOk="0">
                    <a:moveTo>
                      <a:pt x="7676" y="10685"/>
                    </a:moveTo>
                    <a:cubicBezTo>
                      <a:pt x="7211" y="10205"/>
                      <a:pt x="7055" y="10008"/>
                      <a:pt x="7055" y="10008"/>
                    </a:cubicBezTo>
                    <a:cubicBezTo>
                      <a:pt x="7055" y="10008"/>
                      <a:pt x="7141" y="10953"/>
                      <a:pt x="7605" y="11447"/>
                    </a:cubicBezTo>
                    <a:cubicBezTo>
                      <a:pt x="8071" y="11941"/>
                      <a:pt x="7393" y="12280"/>
                      <a:pt x="6802" y="11772"/>
                    </a:cubicBezTo>
                    <a:cubicBezTo>
                      <a:pt x="6777" y="11751"/>
                      <a:pt x="6750" y="11729"/>
                      <a:pt x="6722" y="11707"/>
                    </a:cubicBezTo>
                    <a:cubicBezTo>
                      <a:pt x="5483" y="10724"/>
                      <a:pt x="3718" y="10724"/>
                      <a:pt x="2478" y="11707"/>
                    </a:cubicBezTo>
                    <a:cubicBezTo>
                      <a:pt x="2450" y="11729"/>
                      <a:pt x="2424" y="11751"/>
                      <a:pt x="2399" y="11772"/>
                    </a:cubicBezTo>
                    <a:cubicBezTo>
                      <a:pt x="1807" y="12280"/>
                      <a:pt x="1129" y="11941"/>
                      <a:pt x="1595" y="11447"/>
                    </a:cubicBezTo>
                    <a:cubicBezTo>
                      <a:pt x="2061" y="10953"/>
                      <a:pt x="2145" y="10008"/>
                      <a:pt x="2145" y="10008"/>
                    </a:cubicBezTo>
                    <a:cubicBezTo>
                      <a:pt x="2145" y="10008"/>
                      <a:pt x="1990" y="10205"/>
                      <a:pt x="1525" y="10685"/>
                    </a:cubicBezTo>
                    <a:cubicBezTo>
                      <a:pt x="1059" y="11165"/>
                      <a:pt x="1" y="10925"/>
                      <a:pt x="720" y="10248"/>
                    </a:cubicBezTo>
                    <a:cubicBezTo>
                      <a:pt x="1440" y="9570"/>
                      <a:pt x="1962" y="8062"/>
                      <a:pt x="1962" y="8062"/>
                    </a:cubicBezTo>
                    <a:cubicBezTo>
                      <a:pt x="1962" y="8062"/>
                      <a:pt x="1059" y="8795"/>
                      <a:pt x="932" y="8399"/>
                    </a:cubicBezTo>
                    <a:cubicBezTo>
                      <a:pt x="805" y="8004"/>
                      <a:pt x="2145" y="7214"/>
                      <a:pt x="2428" y="5817"/>
                    </a:cubicBezTo>
                    <a:cubicBezTo>
                      <a:pt x="1906" y="6283"/>
                      <a:pt x="1172" y="5930"/>
                      <a:pt x="1750" y="5422"/>
                    </a:cubicBezTo>
                    <a:cubicBezTo>
                      <a:pt x="2329" y="4915"/>
                      <a:pt x="3345" y="2952"/>
                      <a:pt x="3345" y="2952"/>
                    </a:cubicBezTo>
                    <a:cubicBezTo>
                      <a:pt x="3345" y="2952"/>
                      <a:pt x="2696" y="3333"/>
                      <a:pt x="2498" y="3065"/>
                    </a:cubicBezTo>
                    <a:cubicBezTo>
                      <a:pt x="2330" y="2837"/>
                      <a:pt x="3740" y="1472"/>
                      <a:pt x="4361" y="200"/>
                    </a:cubicBezTo>
                    <a:cubicBezTo>
                      <a:pt x="4457" y="1"/>
                      <a:pt x="4743" y="1"/>
                      <a:pt x="4841" y="200"/>
                    </a:cubicBezTo>
                    <a:cubicBezTo>
                      <a:pt x="5461" y="1471"/>
                      <a:pt x="6871" y="2837"/>
                      <a:pt x="6702" y="3065"/>
                    </a:cubicBezTo>
                    <a:cubicBezTo>
                      <a:pt x="6506" y="3333"/>
                      <a:pt x="5857" y="2952"/>
                      <a:pt x="5857" y="2952"/>
                    </a:cubicBezTo>
                    <a:cubicBezTo>
                      <a:pt x="5857" y="2952"/>
                      <a:pt x="6873" y="4914"/>
                      <a:pt x="7451" y="5422"/>
                    </a:cubicBezTo>
                    <a:cubicBezTo>
                      <a:pt x="8030" y="5931"/>
                      <a:pt x="7296" y="6283"/>
                      <a:pt x="6774" y="5817"/>
                    </a:cubicBezTo>
                    <a:cubicBezTo>
                      <a:pt x="7055" y="7214"/>
                      <a:pt x="8397" y="8004"/>
                      <a:pt x="8268" y="8399"/>
                    </a:cubicBezTo>
                    <a:cubicBezTo>
                      <a:pt x="8141" y="8794"/>
                      <a:pt x="7239" y="8062"/>
                      <a:pt x="7239" y="8062"/>
                    </a:cubicBezTo>
                    <a:cubicBezTo>
                      <a:pt x="7239" y="8062"/>
                      <a:pt x="7762" y="9570"/>
                      <a:pt x="8481" y="10248"/>
                    </a:cubicBezTo>
                    <a:cubicBezTo>
                      <a:pt x="9200" y="10925"/>
                      <a:pt x="8143" y="11165"/>
                      <a:pt x="7676" y="10685"/>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7155452" y="3203068"/>
                <a:ext cx="199018" cy="1040314"/>
              </a:xfrm>
              <a:custGeom>
                <a:avLst/>
                <a:gdLst/>
                <a:ahLst/>
                <a:cxnLst/>
                <a:rect l="l" t="t" r="r" b="b"/>
                <a:pathLst>
                  <a:path w="999" h="5222" extrusionOk="0">
                    <a:moveTo>
                      <a:pt x="999" y="5221"/>
                    </a:moveTo>
                    <a:lnTo>
                      <a:pt x="0" y="5221"/>
                    </a:lnTo>
                    <a:lnTo>
                      <a:pt x="222" y="0"/>
                    </a:lnTo>
                    <a:lnTo>
                      <a:pt x="778" y="0"/>
                    </a:ln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7442726" y="1639600"/>
                <a:ext cx="1055454" cy="1949742"/>
              </a:xfrm>
              <a:custGeom>
                <a:avLst/>
                <a:gdLst/>
                <a:ahLst/>
                <a:cxnLst/>
                <a:rect l="l" t="t" r="r" b="b"/>
                <a:pathLst>
                  <a:path w="5298" h="9787" extrusionOk="0">
                    <a:moveTo>
                      <a:pt x="5102" y="8721"/>
                    </a:moveTo>
                    <a:cubicBezTo>
                      <a:pt x="5077" y="8731"/>
                      <a:pt x="5051" y="8740"/>
                      <a:pt x="5025" y="8744"/>
                    </a:cubicBezTo>
                    <a:lnTo>
                      <a:pt x="5025" y="8744"/>
                    </a:lnTo>
                    <a:cubicBezTo>
                      <a:pt x="4918" y="8769"/>
                      <a:pt x="4786" y="8760"/>
                      <a:pt x="4660" y="8715"/>
                    </a:cubicBezTo>
                    <a:cubicBezTo>
                      <a:pt x="4626" y="8704"/>
                      <a:pt x="4594" y="8690"/>
                      <a:pt x="4562" y="8673"/>
                    </a:cubicBezTo>
                    <a:lnTo>
                      <a:pt x="4561" y="8673"/>
                    </a:lnTo>
                    <a:cubicBezTo>
                      <a:pt x="4561" y="8673"/>
                      <a:pt x="4561" y="8673"/>
                      <a:pt x="4560" y="8673"/>
                    </a:cubicBezTo>
                    <a:cubicBezTo>
                      <a:pt x="4502" y="8642"/>
                      <a:pt x="4450" y="8603"/>
                      <a:pt x="4405" y="8556"/>
                    </a:cubicBezTo>
                    <a:cubicBezTo>
                      <a:pt x="4032" y="8173"/>
                      <a:pt x="3908" y="8014"/>
                      <a:pt x="3908" y="8014"/>
                    </a:cubicBezTo>
                    <a:cubicBezTo>
                      <a:pt x="3933" y="8236"/>
                      <a:pt x="3982" y="8455"/>
                      <a:pt x="4058" y="8666"/>
                    </a:cubicBezTo>
                    <a:cubicBezTo>
                      <a:pt x="4125" y="8846"/>
                      <a:pt x="4218" y="9029"/>
                      <a:pt x="4348" y="9168"/>
                    </a:cubicBezTo>
                    <a:cubicBezTo>
                      <a:pt x="4689" y="9529"/>
                      <a:pt x="4265" y="9786"/>
                      <a:pt x="3827" y="9517"/>
                    </a:cubicBezTo>
                    <a:cubicBezTo>
                      <a:pt x="3784" y="9490"/>
                      <a:pt x="3744" y="9461"/>
                      <a:pt x="3705" y="9428"/>
                    </a:cubicBezTo>
                    <a:cubicBezTo>
                      <a:pt x="3685" y="9410"/>
                      <a:pt x="3664" y="9392"/>
                      <a:pt x="3641" y="9375"/>
                    </a:cubicBezTo>
                    <a:cubicBezTo>
                      <a:pt x="3243" y="9060"/>
                      <a:pt x="2764" y="8862"/>
                      <a:pt x="2260" y="8803"/>
                    </a:cubicBezTo>
                    <a:cubicBezTo>
                      <a:pt x="2048" y="8779"/>
                      <a:pt x="1834" y="8779"/>
                      <a:pt x="1622" y="8803"/>
                    </a:cubicBezTo>
                    <a:cubicBezTo>
                      <a:pt x="1621" y="8803"/>
                      <a:pt x="1620" y="8803"/>
                      <a:pt x="1619" y="8803"/>
                    </a:cubicBezTo>
                    <a:cubicBezTo>
                      <a:pt x="1571" y="8809"/>
                      <a:pt x="1524" y="8816"/>
                      <a:pt x="1475" y="8824"/>
                    </a:cubicBezTo>
                    <a:cubicBezTo>
                      <a:pt x="1025" y="8901"/>
                      <a:pt x="601" y="9090"/>
                      <a:pt x="242" y="9375"/>
                    </a:cubicBezTo>
                    <a:cubicBezTo>
                      <a:pt x="220" y="9392"/>
                      <a:pt x="197" y="9410"/>
                      <a:pt x="178" y="9426"/>
                    </a:cubicBezTo>
                    <a:cubicBezTo>
                      <a:pt x="124" y="9473"/>
                      <a:pt x="64" y="9515"/>
                      <a:pt x="1" y="9548"/>
                    </a:cubicBezTo>
                    <a:cubicBezTo>
                      <a:pt x="109" y="9288"/>
                      <a:pt x="201" y="9021"/>
                      <a:pt x="276" y="8749"/>
                    </a:cubicBezTo>
                    <a:lnTo>
                      <a:pt x="276" y="8749"/>
                    </a:lnTo>
                    <a:cubicBezTo>
                      <a:pt x="291" y="8695"/>
                      <a:pt x="305" y="8639"/>
                      <a:pt x="319" y="8582"/>
                    </a:cubicBezTo>
                    <a:cubicBezTo>
                      <a:pt x="334" y="8529"/>
                      <a:pt x="345" y="8476"/>
                      <a:pt x="357" y="8422"/>
                    </a:cubicBezTo>
                    <a:cubicBezTo>
                      <a:pt x="396" y="8247"/>
                      <a:pt x="428" y="8061"/>
                      <a:pt x="452" y="7866"/>
                    </a:cubicBezTo>
                    <a:cubicBezTo>
                      <a:pt x="468" y="7745"/>
                      <a:pt x="481" y="7620"/>
                      <a:pt x="491" y="7493"/>
                    </a:cubicBezTo>
                    <a:cubicBezTo>
                      <a:pt x="499" y="7391"/>
                      <a:pt x="506" y="7286"/>
                      <a:pt x="514" y="7179"/>
                    </a:cubicBezTo>
                    <a:cubicBezTo>
                      <a:pt x="518" y="7090"/>
                      <a:pt x="522" y="6999"/>
                      <a:pt x="525" y="6908"/>
                    </a:cubicBezTo>
                    <a:cubicBezTo>
                      <a:pt x="531" y="6739"/>
                      <a:pt x="535" y="6567"/>
                      <a:pt x="536" y="6389"/>
                    </a:cubicBezTo>
                    <a:lnTo>
                      <a:pt x="536" y="6279"/>
                    </a:lnTo>
                    <a:cubicBezTo>
                      <a:pt x="536" y="6059"/>
                      <a:pt x="532" y="5834"/>
                      <a:pt x="525" y="5602"/>
                    </a:cubicBezTo>
                    <a:cubicBezTo>
                      <a:pt x="508" y="4877"/>
                      <a:pt x="464" y="4096"/>
                      <a:pt x="422" y="3282"/>
                    </a:cubicBezTo>
                    <a:cubicBezTo>
                      <a:pt x="706" y="2807"/>
                      <a:pt x="936" y="2365"/>
                      <a:pt x="936" y="2365"/>
                    </a:cubicBezTo>
                    <a:cubicBezTo>
                      <a:pt x="936" y="2365"/>
                      <a:pt x="598" y="2564"/>
                      <a:pt x="384" y="2526"/>
                    </a:cubicBezTo>
                    <a:cubicBezTo>
                      <a:pt x="378" y="2404"/>
                      <a:pt x="372" y="2280"/>
                      <a:pt x="368" y="2157"/>
                    </a:cubicBezTo>
                    <a:cubicBezTo>
                      <a:pt x="653" y="1723"/>
                      <a:pt x="1378" y="921"/>
                      <a:pt x="1749" y="159"/>
                    </a:cubicBezTo>
                    <a:cubicBezTo>
                      <a:pt x="1827" y="0"/>
                      <a:pt x="2054" y="0"/>
                      <a:pt x="2133" y="159"/>
                    </a:cubicBezTo>
                    <a:cubicBezTo>
                      <a:pt x="2175" y="245"/>
                      <a:pt x="2221" y="332"/>
                      <a:pt x="2271" y="418"/>
                    </a:cubicBezTo>
                    <a:cubicBezTo>
                      <a:pt x="2351" y="557"/>
                      <a:pt x="2440" y="696"/>
                      <a:pt x="2533" y="832"/>
                    </a:cubicBezTo>
                    <a:cubicBezTo>
                      <a:pt x="2601" y="932"/>
                      <a:pt x="2671" y="1030"/>
                      <a:pt x="2742" y="1126"/>
                    </a:cubicBezTo>
                    <a:cubicBezTo>
                      <a:pt x="2935" y="1390"/>
                      <a:pt x="3130" y="1636"/>
                      <a:pt x="3289" y="1844"/>
                    </a:cubicBezTo>
                    <a:cubicBezTo>
                      <a:pt x="3525" y="2155"/>
                      <a:pt x="3679" y="2379"/>
                      <a:pt x="3624" y="2453"/>
                    </a:cubicBezTo>
                    <a:cubicBezTo>
                      <a:pt x="3466" y="2668"/>
                      <a:pt x="2946" y="2364"/>
                      <a:pt x="2946" y="2364"/>
                    </a:cubicBezTo>
                    <a:cubicBezTo>
                      <a:pt x="2946" y="2364"/>
                      <a:pt x="3156" y="2766"/>
                      <a:pt x="3422" y="3218"/>
                    </a:cubicBezTo>
                    <a:cubicBezTo>
                      <a:pt x="3579" y="3482"/>
                      <a:pt x="3755" y="3764"/>
                      <a:pt x="3921" y="3990"/>
                    </a:cubicBezTo>
                    <a:cubicBezTo>
                      <a:pt x="4029" y="4137"/>
                      <a:pt x="4134" y="4261"/>
                      <a:pt x="4223" y="4341"/>
                    </a:cubicBezTo>
                    <a:cubicBezTo>
                      <a:pt x="4687" y="4747"/>
                      <a:pt x="4099" y="5030"/>
                      <a:pt x="3681" y="4657"/>
                    </a:cubicBezTo>
                    <a:cubicBezTo>
                      <a:pt x="3785" y="5164"/>
                      <a:pt x="4060" y="5571"/>
                      <a:pt x="4322" y="5894"/>
                    </a:cubicBezTo>
                    <a:cubicBezTo>
                      <a:pt x="4412" y="6005"/>
                      <a:pt x="4499" y="6104"/>
                      <a:pt x="4577" y="6195"/>
                    </a:cubicBezTo>
                    <a:cubicBezTo>
                      <a:pt x="4777" y="6428"/>
                      <a:pt x="4918" y="6601"/>
                      <a:pt x="4878" y="6724"/>
                    </a:cubicBezTo>
                    <a:cubicBezTo>
                      <a:pt x="4819" y="6912"/>
                      <a:pt x="4540" y="6782"/>
                      <a:pt x="4323" y="6645"/>
                    </a:cubicBezTo>
                    <a:cubicBezTo>
                      <a:pt x="4180" y="6555"/>
                      <a:pt x="4064" y="6461"/>
                      <a:pt x="4054" y="6454"/>
                    </a:cubicBezTo>
                    <a:cubicBezTo>
                      <a:pt x="4059" y="6467"/>
                      <a:pt x="4111" y="6616"/>
                      <a:pt x="4201" y="6829"/>
                    </a:cubicBezTo>
                    <a:cubicBezTo>
                      <a:pt x="4296" y="7055"/>
                      <a:pt x="4403" y="7275"/>
                      <a:pt x="4522" y="7489"/>
                    </a:cubicBezTo>
                    <a:cubicBezTo>
                      <a:pt x="4527" y="7496"/>
                      <a:pt x="4530" y="7504"/>
                      <a:pt x="4535" y="7510"/>
                    </a:cubicBezTo>
                    <a:cubicBezTo>
                      <a:pt x="4560" y="7554"/>
                      <a:pt x="4586" y="7598"/>
                      <a:pt x="4613" y="7643"/>
                    </a:cubicBezTo>
                    <a:cubicBezTo>
                      <a:pt x="4624" y="7661"/>
                      <a:pt x="4636" y="7680"/>
                      <a:pt x="4649" y="7700"/>
                    </a:cubicBezTo>
                    <a:cubicBezTo>
                      <a:pt x="4736" y="7841"/>
                      <a:pt x="4837" y="7977"/>
                      <a:pt x="4948" y="8101"/>
                    </a:cubicBezTo>
                    <a:cubicBezTo>
                      <a:pt x="4981" y="8138"/>
                      <a:pt x="5014" y="8172"/>
                      <a:pt x="5049" y="8203"/>
                    </a:cubicBezTo>
                    <a:cubicBezTo>
                      <a:pt x="5102" y="8253"/>
                      <a:pt x="5149" y="8307"/>
                      <a:pt x="5188" y="8368"/>
                    </a:cubicBezTo>
                    <a:cubicBezTo>
                      <a:pt x="5297" y="8543"/>
                      <a:pt x="5235" y="8664"/>
                      <a:pt x="5102" y="8721"/>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4100632" y="803280"/>
                <a:ext cx="1378784" cy="1958906"/>
              </a:xfrm>
              <a:custGeom>
                <a:avLst/>
                <a:gdLst/>
                <a:ahLst/>
                <a:cxnLst/>
                <a:rect l="l" t="t" r="r" b="b"/>
                <a:pathLst>
                  <a:path w="6921" h="9833" extrusionOk="0">
                    <a:moveTo>
                      <a:pt x="6921" y="8354"/>
                    </a:moveTo>
                    <a:lnTo>
                      <a:pt x="6921" y="8673"/>
                    </a:lnTo>
                    <a:cubicBezTo>
                      <a:pt x="6764" y="8809"/>
                      <a:pt x="6370" y="8786"/>
                      <a:pt x="6146" y="8555"/>
                    </a:cubicBezTo>
                    <a:cubicBezTo>
                      <a:pt x="5970" y="8375"/>
                      <a:pt x="5850" y="8243"/>
                      <a:pt x="5773" y="8156"/>
                    </a:cubicBezTo>
                    <a:cubicBezTo>
                      <a:pt x="5685" y="8058"/>
                      <a:pt x="5649" y="8013"/>
                      <a:pt x="5649" y="8013"/>
                    </a:cubicBezTo>
                    <a:cubicBezTo>
                      <a:pt x="5649" y="8013"/>
                      <a:pt x="5654" y="8073"/>
                      <a:pt x="5671" y="8168"/>
                    </a:cubicBezTo>
                    <a:cubicBezTo>
                      <a:pt x="5712" y="8410"/>
                      <a:pt x="5822" y="8882"/>
                      <a:pt x="6090" y="9165"/>
                    </a:cubicBezTo>
                    <a:cubicBezTo>
                      <a:pt x="6258" y="9345"/>
                      <a:pt x="6240" y="9499"/>
                      <a:pt x="6123" y="9575"/>
                    </a:cubicBezTo>
                    <a:cubicBezTo>
                      <a:pt x="5984" y="9667"/>
                      <a:pt x="5705" y="9648"/>
                      <a:pt x="5446" y="9425"/>
                    </a:cubicBezTo>
                    <a:cubicBezTo>
                      <a:pt x="5426" y="9409"/>
                      <a:pt x="5405" y="9391"/>
                      <a:pt x="5382" y="9374"/>
                    </a:cubicBezTo>
                    <a:cubicBezTo>
                      <a:pt x="4386" y="8586"/>
                      <a:pt x="2980" y="8586"/>
                      <a:pt x="1984" y="9374"/>
                    </a:cubicBezTo>
                    <a:cubicBezTo>
                      <a:pt x="1962" y="9391"/>
                      <a:pt x="1939" y="9409"/>
                      <a:pt x="1921" y="9425"/>
                    </a:cubicBezTo>
                    <a:cubicBezTo>
                      <a:pt x="1445" y="9832"/>
                      <a:pt x="903" y="9560"/>
                      <a:pt x="1276" y="9165"/>
                    </a:cubicBezTo>
                    <a:cubicBezTo>
                      <a:pt x="1650" y="8770"/>
                      <a:pt x="1717" y="8013"/>
                      <a:pt x="1717" y="8013"/>
                    </a:cubicBezTo>
                    <a:cubicBezTo>
                      <a:pt x="1717" y="8013"/>
                      <a:pt x="1594" y="8172"/>
                      <a:pt x="1221" y="8556"/>
                    </a:cubicBezTo>
                    <a:cubicBezTo>
                      <a:pt x="848" y="8940"/>
                      <a:pt x="0" y="8748"/>
                      <a:pt x="576" y="8206"/>
                    </a:cubicBezTo>
                    <a:cubicBezTo>
                      <a:pt x="1143" y="7671"/>
                      <a:pt x="1557" y="6493"/>
                      <a:pt x="1570" y="6455"/>
                    </a:cubicBezTo>
                    <a:cubicBezTo>
                      <a:pt x="1548" y="6473"/>
                      <a:pt x="846" y="7037"/>
                      <a:pt x="746" y="6725"/>
                    </a:cubicBezTo>
                    <a:cubicBezTo>
                      <a:pt x="644" y="6409"/>
                      <a:pt x="1717" y="5776"/>
                      <a:pt x="1944" y="4658"/>
                    </a:cubicBezTo>
                    <a:cubicBezTo>
                      <a:pt x="1525" y="5031"/>
                      <a:pt x="938" y="4747"/>
                      <a:pt x="1401" y="4342"/>
                    </a:cubicBezTo>
                    <a:cubicBezTo>
                      <a:pt x="1864" y="3935"/>
                      <a:pt x="2678" y="2364"/>
                      <a:pt x="2678" y="2364"/>
                    </a:cubicBezTo>
                    <a:cubicBezTo>
                      <a:pt x="2678" y="2364"/>
                      <a:pt x="2158" y="2668"/>
                      <a:pt x="2001" y="2454"/>
                    </a:cubicBezTo>
                    <a:cubicBezTo>
                      <a:pt x="1865" y="2271"/>
                      <a:pt x="2994" y="1177"/>
                      <a:pt x="3492" y="159"/>
                    </a:cubicBezTo>
                    <a:cubicBezTo>
                      <a:pt x="3570" y="0"/>
                      <a:pt x="3797" y="0"/>
                      <a:pt x="3876" y="159"/>
                    </a:cubicBezTo>
                    <a:cubicBezTo>
                      <a:pt x="4374" y="1177"/>
                      <a:pt x="5502" y="2271"/>
                      <a:pt x="5367" y="2454"/>
                    </a:cubicBezTo>
                    <a:cubicBezTo>
                      <a:pt x="5210" y="2668"/>
                      <a:pt x="4690" y="2364"/>
                      <a:pt x="4690" y="2364"/>
                    </a:cubicBezTo>
                    <a:cubicBezTo>
                      <a:pt x="4690" y="2364"/>
                      <a:pt x="5502" y="3935"/>
                      <a:pt x="5966" y="4342"/>
                    </a:cubicBezTo>
                    <a:cubicBezTo>
                      <a:pt x="6430" y="4749"/>
                      <a:pt x="5841" y="5031"/>
                      <a:pt x="5424" y="4658"/>
                    </a:cubicBezTo>
                    <a:cubicBezTo>
                      <a:pt x="5649" y="5776"/>
                      <a:pt x="6723" y="6409"/>
                      <a:pt x="6621" y="6725"/>
                    </a:cubicBezTo>
                    <a:cubicBezTo>
                      <a:pt x="6521" y="7037"/>
                      <a:pt x="5819" y="6473"/>
                      <a:pt x="5796" y="6455"/>
                    </a:cubicBezTo>
                    <a:cubicBezTo>
                      <a:pt x="5809" y="6493"/>
                      <a:pt x="6223" y="7671"/>
                      <a:pt x="6791" y="8206"/>
                    </a:cubicBezTo>
                    <a:cubicBezTo>
                      <a:pt x="6839" y="8249"/>
                      <a:pt x="6883" y="8300"/>
                      <a:pt x="6921" y="835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4001421" y="1926276"/>
                <a:ext cx="1287742" cy="1959105"/>
              </a:xfrm>
              <a:custGeom>
                <a:avLst/>
                <a:gdLst/>
                <a:ahLst/>
                <a:cxnLst/>
                <a:rect l="l" t="t" r="r" b="b"/>
                <a:pathLst>
                  <a:path w="6464" h="9834" extrusionOk="0">
                    <a:moveTo>
                      <a:pt x="6423" y="6813"/>
                    </a:moveTo>
                    <a:cubicBezTo>
                      <a:pt x="6180" y="6763"/>
                      <a:pt x="5813" y="6468"/>
                      <a:pt x="5798" y="6456"/>
                    </a:cubicBezTo>
                    <a:cubicBezTo>
                      <a:pt x="5808" y="6485"/>
                      <a:pt x="6053" y="7184"/>
                      <a:pt x="6423" y="7750"/>
                    </a:cubicBezTo>
                    <a:lnTo>
                      <a:pt x="6423" y="8722"/>
                    </a:lnTo>
                    <a:cubicBezTo>
                      <a:pt x="6319" y="8691"/>
                      <a:pt x="6224" y="8633"/>
                      <a:pt x="6147" y="8557"/>
                    </a:cubicBezTo>
                    <a:cubicBezTo>
                      <a:pt x="5775" y="8172"/>
                      <a:pt x="5650" y="8014"/>
                      <a:pt x="5650" y="8014"/>
                    </a:cubicBezTo>
                    <a:cubicBezTo>
                      <a:pt x="5650" y="8014"/>
                      <a:pt x="5718" y="8771"/>
                      <a:pt x="6091" y="9167"/>
                    </a:cubicBezTo>
                    <a:cubicBezTo>
                      <a:pt x="6464" y="9562"/>
                      <a:pt x="5922" y="9834"/>
                      <a:pt x="5448" y="9427"/>
                    </a:cubicBezTo>
                    <a:cubicBezTo>
                      <a:pt x="5428" y="9410"/>
                      <a:pt x="5407" y="9393"/>
                      <a:pt x="5384" y="9375"/>
                    </a:cubicBezTo>
                    <a:cubicBezTo>
                      <a:pt x="4986" y="9059"/>
                      <a:pt x="4507" y="8861"/>
                      <a:pt x="4003" y="8804"/>
                    </a:cubicBezTo>
                    <a:cubicBezTo>
                      <a:pt x="3791" y="8779"/>
                      <a:pt x="3577" y="8779"/>
                      <a:pt x="3365" y="8804"/>
                    </a:cubicBezTo>
                    <a:cubicBezTo>
                      <a:pt x="2861" y="8861"/>
                      <a:pt x="2382" y="9059"/>
                      <a:pt x="1985" y="9375"/>
                    </a:cubicBezTo>
                    <a:cubicBezTo>
                      <a:pt x="1962" y="9393"/>
                      <a:pt x="1940" y="9410"/>
                      <a:pt x="1921" y="9427"/>
                    </a:cubicBezTo>
                    <a:cubicBezTo>
                      <a:pt x="1447" y="9834"/>
                      <a:pt x="904" y="9562"/>
                      <a:pt x="1277" y="9167"/>
                    </a:cubicBezTo>
                    <a:cubicBezTo>
                      <a:pt x="1651" y="8772"/>
                      <a:pt x="1718" y="8014"/>
                      <a:pt x="1718" y="8014"/>
                    </a:cubicBezTo>
                    <a:cubicBezTo>
                      <a:pt x="1718" y="8014"/>
                      <a:pt x="1594" y="8172"/>
                      <a:pt x="1220" y="8557"/>
                    </a:cubicBezTo>
                    <a:cubicBezTo>
                      <a:pt x="848" y="8940"/>
                      <a:pt x="1" y="8748"/>
                      <a:pt x="577" y="8206"/>
                    </a:cubicBezTo>
                    <a:cubicBezTo>
                      <a:pt x="1144" y="7672"/>
                      <a:pt x="1558" y="6493"/>
                      <a:pt x="1571" y="6456"/>
                    </a:cubicBezTo>
                    <a:cubicBezTo>
                      <a:pt x="1548" y="6473"/>
                      <a:pt x="846" y="7038"/>
                      <a:pt x="746" y="6726"/>
                    </a:cubicBezTo>
                    <a:cubicBezTo>
                      <a:pt x="645" y="6409"/>
                      <a:pt x="1718" y="5777"/>
                      <a:pt x="1943" y="4658"/>
                    </a:cubicBezTo>
                    <a:cubicBezTo>
                      <a:pt x="1526" y="5031"/>
                      <a:pt x="938" y="4749"/>
                      <a:pt x="1401" y="4342"/>
                    </a:cubicBezTo>
                    <a:cubicBezTo>
                      <a:pt x="1606" y="4163"/>
                      <a:pt x="1876" y="3759"/>
                      <a:pt x="2118" y="3363"/>
                    </a:cubicBezTo>
                    <a:cubicBezTo>
                      <a:pt x="2423" y="2857"/>
                      <a:pt x="2678" y="2365"/>
                      <a:pt x="2678" y="2365"/>
                    </a:cubicBezTo>
                    <a:cubicBezTo>
                      <a:pt x="2678" y="2365"/>
                      <a:pt x="2159" y="2670"/>
                      <a:pt x="2001" y="2455"/>
                    </a:cubicBezTo>
                    <a:cubicBezTo>
                      <a:pt x="1866" y="2273"/>
                      <a:pt x="2995" y="1179"/>
                      <a:pt x="3492" y="159"/>
                    </a:cubicBezTo>
                    <a:cubicBezTo>
                      <a:pt x="3571" y="1"/>
                      <a:pt x="3798" y="1"/>
                      <a:pt x="3877" y="159"/>
                    </a:cubicBezTo>
                    <a:cubicBezTo>
                      <a:pt x="4373" y="1179"/>
                      <a:pt x="5502" y="2273"/>
                      <a:pt x="5368" y="2455"/>
                    </a:cubicBezTo>
                    <a:cubicBezTo>
                      <a:pt x="5344" y="2487"/>
                      <a:pt x="5311" y="2509"/>
                      <a:pt x="5274" y="2519"/>
                    </a:cubicBezTo>
                    <a:cubicBezTo>
                      <a:pt x="5241" y="2529"/>
                      <a:pt x="5207" y="2534"/>
                      <a:pt x="5173" y="2531"/>
                    </a:cubicBezTo>
                    <a:cubicBezTo>
                      <a:pt x="4962" y="2524"/>
                      <a:pt x="4690" y="2365"/>
                      <a:pt x="4690" y="2365"/>
                    </a:cubicBezTo>
                    <a:cubicBezTo>
                      <a:pt x="4690" y="2365"/>
                      <a:pt x="5187" y="3325"/>
                      <a:pt x="5625" y="3938"/>
                    </a:cubicBezTo>
                    <a:cubicBezTo>
                      <a:pt x="5748" y="4109"/>
                      <a:pt x="5865" y="4253"/>
                      <a:pt x="5966" y="4342"/>
                    </a:cubicBezTo>
                    <a:cubicBezTo>
                      <a:pt x="6430" y="4748"/>
                      <a:pt x="5842" y="5031"/>
                      <a:pt x="5424" y="4658"/>
                    </a:cubicBezTo>
                    <a:cubicBezTo>
                      <a:pt x="5577" y="5417"/>
                      <a:pt x="6120" y="5952"/>
                      <a:pt x="6421" y="6316"/>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5580030" y="3561662"/>
                <a:ext cx="248823" cy="1298898"/>
              </a:xfrm>
              <a:custGeom>
                <a:avLst/>
                <a:gdLst/>
                <a:ahLst/>
                <a:cxnLst/>
                <a:rect l="l" t="t" r="r" b="b"/>
                <a:pathLst>
                  <a:path w="1249" h="6520" extrusionOk="0">
                    <a:moveTo>
                      <a:pt x="277" y="1"/>
                    </a:moveTo>
                    <a:lnTo>
                      <a:pt x="0" y="6520"/>
                    </a:lnTo>
                    <a:lnTo>
                      <a:pt x="1248" y="6520"/>
                    </a:lnTo>
                    <a:lnTo>
                      <a:pt x="971"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6372124" y="1609319"/>
                <a:ext cx="1832602" cy="2446391"/>
              </a:xfrm>
              <a:custGeom>
                <a:avLst/>
                <a:gdLst/>
                <a:ahLst/>
                <a:cxnLst/>
                <a:rect l="l" t="t" r="r" b="b"/>
                <a:pathLst>
                  <a:path w="9199" h="12280" extrusionOk="0">
                    <a:moveTo>
                      <a:pt x="7676" y="10685"/>
                    </a:moveTo>
                    <a:cubicBezTo>
                      <a:pt x="7210" y="10205"/>
                      <a:pt x="7055" y="10008"/>
                      <a:pt x="7055" y="10008"/>
                    </a:cubicBezTo>
                    <a:cubicBezTo>
                      <a:pt x="7055" y="10008"/>
                      <a:pt x="7140" y="10953"/>
                      <a:pt x="7605" y="11447"/>
                    </a:cubicBezTo>
                    <a:cubicBezTo>
                      <a:pt x="8071" y="11941"/>
                      <a:pt x="7394" y="12280"/>
                      <a:pt x="6801" y="11772"/>
                    </a:cubicBezTo>
                    <a:cubicBezTo>
                      <a:pt x="6776" y="11750"/>
                      <a:pt x="6750" y="11728"/>
                      <a:pt x="6722" y="11706"/>
                    </a:cubicBezTo>
                    <a:cubicBezTo>
                      <a:pt x="5483" y="10724"/>
                      <a:pt x="3718" y="10724"/>
                      <a:pt x="2478" y="11706"/>
                    </a:cubicBezTo>
                    <a:cubicBezTo>
                      <a:pt x="2450" y="11728"/>
                      <a:pt x="2423" y="11750"/>
                      <a:pt x="2398" y="11772"/>
                    </a:cubicBezTo>
                    <a:cubicBezTo>
                      <a:pt x="1807" y="12280"/>
                      <a:pt x="1130" y="11941"/>
                      <a:pt x="1595" y="11447"/>
                    </a:cubicBezTo>
                    <a:cubicBezTo>
                      <a:pt x="2060" y="10953"/>
                      <a:pt x="2146" y="10008"/>
                      <a:pt x="2146" y="10008"/>
                    </a:cubicBezTo>
                    <a:cubicBezTo>
                      <a:pt x="2146" y="10008"/>
                      <a:pt x="1989" y="10205"/>
                      <a:pt x="1525" y="10685"/>
                    </a:cubicBezTo>
                    <a:cubicBezTo>
                      <a:pt x="1059" y="11164"/>
                      <a:pt x="1" y="10925"/>
                      <a:pt x="719" y="10248"/>
                    </a:cubicBezTo>
                    <a:cubicBezTo>
                      <a:pt x="1439" y="9570"/>
                      <a:pt x="1961" y="8060"/>
                      <a:pt x="1961" y="8060"/>
                    </a:cubicBezTo>
                    <a:cubicBezTo>
                      <a:pt x="1961" y="8060"/>
                      <a:pt x="1058" y="8794"/>
                      <a:pt x="932" y="8399"/>
                    </a:cubicBezTo>
                    <a:cubicBezTo>
                      <a:pt x="897" y="8291"/>
                      <a:pt x="972" y="8152"/>
                      <a:pt x="1106" y="7980"/>
                    </a:cubicBezTo>
                    <a:cubicBezTo>
                      <a:pt x="1460" y="7525"/>
                      <a:pt x="2223" y="6830"/>
                      <a:pt x="2428" y="5817"/>
                    </a:cubicBezTo>
                    <a:cubicBezTo>
                      <a:pt x="2149" y="6065"/>
                      <a:pt x="1810" y="6080"/>
                      <a:pt x="1642" y="5964"/>
                    </a:cubicBezTo>
                    <a:cubicBezTo>
                      <a:pt x="1495" y="5863"/>
                      <a:pt x="1480" y="5659"/>
                      <a:pt x="1749" y="5422"/>
                    </a:cubicBezTo>
                    <a:cubicBezTo>
                      <a:pt x="1870" y="5316"/>
                      <a:pt x="2009" y="5149"/>
                      <a:pt x="2154" y="4948"/>
                    </a:cubicBezTo>
                    <a:cubicBezTo>
                      <a:pt x="2369" y="4650"/>
                      <a:pt x="2597" y="4282"/>
                      <a:pt x="2795" y="3943"/>
                    </a:cubicBezTo>
                    <a:cubicBezTo>
                      <a:pt x="2857" y="3836"/>
                      <a:pt x="2917" y="3734"/>
                      <a:pt x="2971" y="3637"/>
                    </a:cubicBezTo>
                    <a:cubicBezTo>
                      <a:pt x="3192" y="3246"/>
                      <a:pt x="3344" y="2952"/>
                      <a:pt x="3344" y="2952"/>
                    </a:cubicBezTo>
                    <a:cubicBezTo>
                      <a:pt x="3344" y="2952"/>
                      <a:pt x="2695" y="3333"/>
                      <a:pt x="2497" y="3065"/>
                    </a:cubicBezTo>
                    <a:cubicBezTo>
                      <a:pt x="2414" y="2952"/>
                      <a:pt x="2723" y="2555"/>
                      <a:pt x="3130" y="2027"/>
                    </a:cubicBezTo>
                    <a:cubicBezTo>
                      <a:pt x="3539" y="1498"/>
                      <a:pt x="4048" y="837"/>
                      <a:pt x="4360" y="199"/>
                    </a:cubicBezTo>
                    <a:cubicBezTo>
                      <a:pt x="4456" y="1"/>
                      <a:pt x="4742" y="1"/>
                      <a:pt x="4840" y="199"/>
                    </a:cubicBezTo>
                    <a:cubicBezTo>
                      <a:pt x="5032" y="596"/>
                      <a:pt x="5303" y="1001"/>
                      <a:pt x="5578" y="1379"/>
                    </a:cubicBezTo>
                    <a:cubicBezTo>
                      <a:pt x="5758" y="1625"/>
                      <a:pt x="5939" y="1860"/>
                      <a:pt x="6104" y="2071"/>
                    </a:cubicBezTo>
                    <a:cubicBezTo>
                      <a:pt x="6494" y="2577"/>
                      <a:pt x="6783" y="2955"/>
                      <a:pt x="6701" y="3065"/>
                    </a:cubicBezTo>
                    <a:cubicBezTo>
                      <a:pt x="6505" y="3333"/>
                      <a:pt x="5856" y="2952"/>
                      <a:pt x="5856" y="2952"/>
                    </a:cubicBezTo>
                    <a:cubicBezTo>
                      <a:pt x="5856" y="2952"/>
                      <a:pt x="6105" y="3435"/>
                      <a:pt x="6428" y="3985"/>
                    </a:cubicBezTo>
                    <a:cubicBezTo>
                      <a:pt x="6687" y="4424"/>
                      <a:pt x="6991" y="4905"/>
                      <a:pt x="7251" y="5215"/>
                    </a:cubicBezTo>
                    <a:cubicBezTo>
                      <a:pt x="7312" y="5288"/>
                      <a:pt x="7378" y="5357"/>
                      <a:pt x="7450" y="5422"/>
                    </a:cubicBezTo>
                    <a:cubicBezTo>
                      <a:pt x="8027" y="5930"/>
                      <a:pt x="7294" y="6282"/>
                      <a:pt x="6773" y="5817"/>
                    </a:cubicBezTo>
                    <a:cubicBezTo>
                      <a:pt x="7054" y="7214"/>
                      <a:pt x="8396" y="8004"/>
                      <a:pt x="8267" y="8399"/>
                    </a:cubicBezTo>
                    <a:cubicBezTo>
                      <a:pt x="8140" y="8794"/>
                      <a:pt x="7237" y="8062"/>
                      <a:pt x="7237" y="8062"/>
                    </a:cubicBezTo>
                    <a:cubicBezTo>
                      <a:pt x="7237" y="8062"/>
                      <a:pt x="7761" y="9570"/>
                      <a:pt x="8479" y="10248"/>
                    </a:cubicBezTo>
                    <a:cubicBezTo>
                      <a:pt x="9199" y="10925"/>
                      <a:pt x="8142" y="11165"/>
                      <a:pt x="7676" y="10685"/>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t>
                </a:r>
                <a:endParaRPr/>
              </a:p>
            </p:txBody>
          </p:sp>
          <p:sp>
            <p:nvSpPr>
              <p:cNvPr id="3289" name="Google Shape;3289;p54"/>
              <p:cNvSpPr/>
              <p:nvPr/>
            </p:nvSpPr>
            <p:spPr>
              <a:xfrm>
                <a:off x="-5891409" y="1883842"/>
                <a:ext cx="735312" cy="450032"/>
              </a:xfrm>
              <a:custGeom>
                <a:avLst/>
                <a:gdLst/>
                <a:ahLst/>
                <a:cxnLst/>
                <a:rect l="l" t="t" r="r" b="b"/>
                <a:pathLst>
                  <a:path w="3691" h="2259" extrusionOk="0">
                    <a:moveTo>
                      <a:pt x="85" y="1687"/>
                    </a:moveTo>
                    <a:cubicBezTo>
                      <a:pt x="1" y="1574"/>
                      <a:pt x="310" y="1177"/>
                      <a:pt x="717" y="650"/>
                    </a:cubicBezTo>
                    <a:cubicBezTo>
                      <a:pt x="1852" y="610"/>
                      <a:pt x="2643" y="311"/>
                      <a:pt x="3165" y="1"/>
                    </a:cubicBezTo>
                    <a:cubicBezTo>
                      <a:pt x="3345" y="248"/>
                      <a:pt x="3527" y="482"/>
                      <a:pt x="3691" y="695"/>
                    </a:cubicBezTo>
                    <a:cubicBezTo>
                      <a:pt x="3006" y="1278"/>
                      <a:pt x="1926" y="2001"/>
                      <a:pt x="558" y="2259"/>
                    </a:cubicBezTo>
                    <a:cubicBezTo>
                      <a:pt x="779" y="1868"/>
                      <a:pt x="931" y="1575"/>
                      <a:pt x="931" y="1575"/>
                    </a:cubicBezTo>
                    <a:cubicBezTo>
                      <a:pt x="931" y="1575"/>
                      <a:pt x="282" y="1955"/>
                      <a:pt x="85" y="1687"/>
                    </a:cubicBezTo>
                    <a:close/>
                  </a:path>
                </a:pathLst>
              </a:custGeom>
              <a:solidFill>
                <a:srgbClr val="332859">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6151788" y="2394838"/>
                <a:ext cx="1224590" cy="804639"/>
              </a:xfrm>
              <a:custGeom>
                <a:avLst/>
                <a:gdLst/>
                <a:ahLst/>
                <a:cxnLst/>
                <a:rect l="l" t="t" r="r" b="b"/>
                <a:pathLst>
                  <a:path w="6147" h="4039" extrusionOk="0">
                    <a:moveTo>
                      <a:pt x="0" y="4039"/>
                    </a:moveTo>
                    <a:cubicBezTo>
                      <a:pt x="354" y="3582"/>
                      <a:pt x="1117" y="2889"/>
                      <a:pt x="1322" y="1874"/>
                    </a:cubicBezTo>
                    <a:cubicBezTo>
                      <a:pt x="1043" y="2123"/>
                      <a:pt x="704" y="2138"/>
                      <a:pt x="536" y="2021"/>
                    </a:cubicBezTo>
                    <a:lnTo>
                      <a:pt x="3494" y="857"/>
                    </a:lnTo>
                    <a:lnTo>
                      <a:pt x="1048" y="1006"/>
                    </a:lnTo>
                    <a:cubicBezTo>
                      <a:pt x="1263" y="708"/>
                      <a:pt x="1491" y="340"/>
                      <a:pt x="1689" y="0"/>
                    </a:cubicBezTo>
                    <a:cubicBezTo>
                      <a:pt x="2825" y="92"/>
                      <a:pt x="4205" y="146"/>
                      <a:pt x="5323" y="43"/>
                    </a:cubicBezTo>
                    <a:cubicBezTo>
                      <a:pt x="5582" y="481"/>
                      <a:pt x="5887" y="962"/>
                      <a:pt x="6147" y="1272"/>
                    </a:cubicBezTo>
                    <a:close/>
                  </a:path>
                </a:pathLst>
              </a:custGeom>
              <a:solidFill>
                <a:srgbClr val="332859">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7435554" y="3723626"/>
                <a:ext cx="128097" cy="669172"/>
              </a:xfrm>
              <a:custGeom>
                <a:avLst/>
                <a:gdLst/>
                <a:ahLst/>
                <a:cxnLst/>
                <a:rect l="l" t="t" r="r" b="b"/>
                <a:pathLst>
                  <a:path w="643" h="3359" extrusionOk="0">
                    <a:moveTo>
                      <a:pt x="642" y="3359"/>
                    </a:moveTo>
                    <a:lnTo>
                      <a:pt x="0" y="3359"/>
                    </a:lnTo>
                    <a:lnTo>
                      <a:pt x="142" y="0"/>
                    </a:lnTo>
                    <a:lnTo>
                      <a:pt x="500" y="0"/>
                    </a:lnTo>
                    <a:close/>
                  </a:path>
                </a:pathLst>
              </a:custGeom>
              <a:solidFill>
                <a:srgbClr val="684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7684378" y="2755623"/>
                <a:ext cx="750452" cy="1221203"/>
              </a:xfrm>
              <a:custGeom>
                <a:avLst/>
                <a:gdLst/>
                <a:ahLst/>
                <a:cxnLst/>
                <a:rect l="l" t="t" r="r" b="b"/>
                <a:pathLst>
                  <a:path w="3767" h="6130" extrusionOk="0">
                    <a:moveTo>
                      <a:pt x="3568" y="5432"/>
                    </a:moveTo>
                    <a:cubicBezTo>
                      <a:pt x="3447" y="5465"/>
                      <a:pt x="3267" y="5430"/>
                      <a:pt x="3156" y="5314"/>
                    </a:cubicBezTo>
                    <a:cubicBezTo>
                      <a:pt x="2915" y="5067"/>
                      <a:pt x="2835" y="4965"/>
                      <a:pt x="2835" y="4965"/>
                    </a:cubicBezTo>
                    <a:cubicBezTo>
                      <a:pt x="2835" y="4965"/>
                      <a:pt x="2880" y="5453"/>
                      <a:pt x="3119" y="5707"/>
                    </a:cubicBezTo>
                    <a:cubicBezTo>
                      <a:pt x="3354" y="5958"/>
                      <a:pt x="3024" y="6129"/>
                      <a:pt x="2722" y="5889"/>
                    </a:cubicBezTo>
                    <a:cubicBezTo>
                      <a:pt x="2717" y="5885"/>
                      <a:pt x="2711" y="5880"/>
                      <a:pt x="2705" y="5874"/>
                    </a:cubicBezTo>
                    <a:cubicBezTo>
                      <a:pt x="2692" y="5863"/>
                      <a:pt x="2679" y="5852"/>
                      <a:pt x="2664" y="5841"/>
                    </a:cubicBezTo>
                    <a:cubicBezTo>
                      <a:pt x="2407" y="5638"/>
                      <a:pt x="2100" y="5511"/>
                      <a:pt x="1776" y="5473"/>
                    </a:cubicBezTo>
                    <a:cubicBezTo>
                      <a:pt x="1639" y="5458"/>
                      <a:pt x="1502" y="5458"/>
                      <a:pt x="1365" y="5473"/>
                    </a:cubicBezTo>
                    <a:cubicBezTo>
                      <a:pt x="1041" y="5511"/>
                      <a:pt x="734" y="5638"/>
                      <a:pt x="478" y="5841"/>
                    </a:cubicBezTo>
                    <a:cubicBezTo>
                      <a:pt x="462" y="5852"/>
                      <a:pt x="449" y="5863"/>
                      <a:pt x="437" y="5874"/>
                    </a:cubicBezTo>
                    <a:cubicBezTo>
                      <a:pt x="270" y="6016"/>
                      <a:pt x="91" y="6029"/>
                      <a:pt x="0" y="5970"/>
                    </a:cubicBezTo>
                    <a:cubicBezTo>
                      <a:pt x="342" y="5528"/>
                      <a:pt x="656" y="5066"/>
                      <a:pt x="920" y="4569"/>
                    </a:cubicBezTo>
                    <a:cubicBezTo>
                      <a:pt x="1028" y="4367"/>
                      <a:pt x="1126" y="4160"/>
                      <a:pt x="1214" y="3946"/>
                    </a:cubicBezTo>
                    <a:cubicBezTo>
                      <a:pt x="1322" y="3686"/>
                      <a:pt x="1415" y="3419"/>
                      <a:pt x="1489" y="3147"/>
                    </a:cubicBezTo>
                    <a:lnTo>
                      <a:pt x="1489" y="3147"/>
                    </a:lnTo>
                    <a:cubicBezTo>
                      <a:pt x="1504" y="3092"/>
                      <a:pt x="1520" y="3037"/>
                      <a:pt x="1534" y="2980"/>
                    </a:cubicBezTo>
                    <a:cubicBezTo>
                      <a:pt x="1547" y="2927"/>
                      <a:pt x="1558" y="2874"/>
                      <a:pt x="1571" y="2820"/>
                    </a:cubicBezTo>
                    <a:cubicBezTo>
                      <a:pt x="1609" y="2645"/>
                      <a:pt x="1641" y="2459"/>
                      <a:pt x="1665" y="2264"/>
                    </a:cubicBezTo>
                    <a:cubicBezTo>
                      <a:pt x="1682" y="2143"/>
                      <a:pt x="1695" y="2018"/>
                      <a:pt x="1704" y="1891"/>
                    </a:cubicBezTo>
                    <a:cubicBezTo>
                      <a:pt x="1714" y="1789"/>
                      <a:pt x="1721" y="1684"/>
                      <a:pt x="1727" y="1577"/>
                    </a:cubicBezTo>
                    <a:cubicBezTo>
                      <a:pt x="1731" y="1488"/>
                      <a:pt x="1736" y="1397"/>
                      <a:pt x="1738" y="1306"/>
                    </a:cubicBezTo>
                    <a:cubicBezTo>
                      <a:pt x="1745" y="1137"/>
                      <a:pt x="1749" y="965"/>
                      <a:pt x="1749" y="787"/>
                    </a:cubicBezTo>
                    <a:lnTo>
                      <a:pt x="1749" y="677"/>
                    </a:lnTo>
                    <a:cubicBezTo>
                      <a:pt x="1749" y="457"/>
                      <a:pt x="1745" y="232"/>
                      <a:pt x="1739" y="0"/>
                    </a:cubicBezTo>
                    <a:cubicBezTo>
                      <a:pt x="1779" y="73"/>
                      <a:pt x="1824" y="149"/>
                      <a:pt x="1871" y="223"/>
                    </a:cubicBezTo>
                    <a:cubicBezTo>
                      <a:pt x="1936" y="324"/>
                      <a:pt x="2005" y="423"/>
                      <a:pt x="2076" y="519"/>
                    </a:cubicBezTo>
                    <a:cubicBezTo>
                      <a:pt x="2090" y="539"/>
                      <a:pt x="2104" y="558"/>
                      <a:pt x="2118" y="578"/>
                    </a:cubicBezTo>
                    <a:cubicBezTo>
                      <a:pt x="2197" y="684"/>
                      <a:pt x="2274" y="784"/>
                      <a:pt x="2346" y="876"/>
                    </a:cubicBezTo>
                    <a:cubicBezTo>
                      <a:pt x="2389" y="931"/>
                      <a:pt x="2427" y="982"/>
                      <a:pt x="2464" y="1029"/>
                    </a:cubicBezTo>
                    <a:cubicBezTo>
                      <a:pt x="2601" y="1212"/>
                      <a:pt x="2687" y="1343"/>
                      <a:pt x="2655" y="1389"/>
                    </a:cubicBezTo>
                    <a:cubicBezTo>
                      <a:pt x="2583" y="1486"/>
                      <a:pt x="2396" y="1417"/>
                      <a:pt x="2291" y="1368"/>
                    </a:cubicBezTo>
                    <a:cubicBezTo>
                      <a:pt x="2251" y="1349"/>
                      <a:pt x="2223" y="1333"/>
                      <a:pt x="2219" y="1332"/>
                    </a:cubicBezTo>
                    <a:cubicBezTo>
                      <a:pt x="2222" y="1335"/>
                      <a:pt x="2237" y="1366"/>
                      <a:pt x="2264" y="1416"/>
                    </a:cubicBezTo>
                    <a:cubicBezTo>
                      <a:pt x="2296" y="1475"/>
                      <a:pt x="2343" y="1562"/>
                      <a:pt x="2399" y="1663"/>
                    </a:cubicBezTo>
                    <a:cubicBezTo>
                      <a:pt x="2434" y="1724"/>
                      <a:pt x="2473" y="1792"/>
                      <a:pt x="2514" y="1862"/>
                    </a:cubicBezTo>
                    <a:cubicBezTo>
                      <a:pt x="2531" y="1890"/>
                      <a:pt x="2548" y="1919"/>
                      <a:pt x="2565" y="1948"/>
                    </a:cubicBezTo>
                    <a:cubicBezTo>
                      <a:pt x="2583" y="1977"/>
                      <a:pt x="2599" y="2004"/>
                      <a:pt x="2617" y="2032"/>
                    </a:cubicBezTo>
                    <a:cubicBezTo>
                      <a:pt x="2652" y="2091"/>
                      <a:pt x="2688" y="2149"/>
                      <a:pt x="2726" y="2204"/>
                    </a:cubicBezTo>
                    <a:lnTo>
                      <a:pt x="2753" y="2245"/>
                    </a:lnTo>
                    <a:cubicBezTo>
                      <a:pt x="2773" y="2275"/>
                      <a:pt x="2793" y="2304"/>
                      <a:pt x="2813" y="2332"/>
                    </a:cubicBezTo>
                    <a:cubicBezTo>
                      <a:pt x="2832" y="2360"/>
                      <a:pt x="2852" y="2386"/>
                      <a:pt x="2871" y="2411"/>
                    </a:cubicBezTo>
                    <a:cubicBezTo>
                      <a:pt x="2894" y="2442"/>
                      <a:pt x="2917" y="2470"/>
                      <a:pt x="2938" y="2496"/>
                    </a:cubicBezTo>
                    <a:cubicBezTo>
                      <a:pt x="2941" y="2500"/>
                      <a:pt x="2945" y="2504"/>
                      <a:pt x="2948" y="2509"/>
                    </a:cubicBezTo>
                    <a:cubicBezTo>
                      <a:pt x="2978" y="2542"/>
                      <a:pt x="3008" y="2573"/>
                      <a:pt x="3040" y="2603"/>
                    </a:cubicBezTo>
                    <a:cubicBezTo>
                      <a:pt x="3282" y="2816"/>
                      <a:pt x="3079" y="2974"/>
                      <a:pt x="2851" y="2900"/>
                    </a:cubicBezTo>
                    <a:cubicBezTo>
                      <a:pt x="2846" y="2898"/>
                      <a:pt x="2840" y="2897"/>
                      <a:pt x="2835" y="2894"/>
                    </a:cubicBezTo>
                    <a:cubicBezTo>
                      <a:pt x="2782" y="2874"/>
                      <a:pt x="2733" y="2845"/>
                      <a:pt x="2691" y="2806"/>
                    </a:cubicBezTo>
                    <a:cubicBezTo>
                      <a:pt x="2710" y="2893"/>
                      <a:pt x="2735" y="2979"/>
                      <a:pt x="2768" y="3061"/>
                    </a:cubicBezTo>
                    <a:cubicBezTo>
                      <a:pt x="2788" y="3109"/>
                      <a:pt x="2811" y="3157"/>
                      <a:pt x="2833" y="3201"/>
                    </a:cubicBezTo>
                    <a:cubicBezTo>
                      <a:pt x="2834" y="3204"/>
                      <a:pt x="2835" y="3206"/>
                      <a:pt x="2837" y="3208"/>
                    </a:cubicBezTo>
                    <a:lnTo>
                      <a:pt x="2837" y="3208"/>
                    </a:lnTo>
                    <a:cubicBezTo>
                      <a:pt x="2974" y="3469"/>
                      <a:pt x="3166" y="3675"/>
                      <a:pt x="3301" y="3834"/>
                    </a:cubicBezTo>
                    <a:cubicBezTo>
                      <a:pt x="3412" y="3964"/>
                      <a:pt x="3486" y="4063"/>
                      <a:pt x="3462" y="4136"/>
                    </a:cubicBezTo>
                    <a:cubicBezTo>
                      <a:pt x="3414" y="4284"/>
                      <a:pt x="3154" y="4124"/>
                      <a:pt x="3016" y="4027"/>
                    </a:cubicBezTo>
                    <a:cubicBezTo>
                      <a:pt x="2968" y="3991"/>
                      <a:pt x="2934" y="3964"/>
                      <a:pt x="2932" y="3962"/>
                    </a:cubicBezTo>
                    <a:cubicBezTo>
                      <a:pt x="2933" y="3967"/>
                      <a:pt x="2944" y="3998"/>
                      <a:pt x="2964" y="4049"/>
                    </a:cubicBezTo>
                    <a:cubicBezTo>
                      <a:pt x="3044" y="4258"/>
                      <a:pt x="3267" y="4790"/>
                      <a:pt x="3554" y="5072"/>
                    </a:cubicBezTo>
                    <a:cubicBezTo>
                      <a:pt x="3559" y="5077"/>
                      <a:pt x="3564" y="5083"/>
                      <a:pt x="3570" y="5089"/>
                    </a:cubicBezTo>
                    <a:cubicBezTo>
                      <a:pt x="3767" y="5274"/>
                      <a:pt x="3706" y="5397"/>
                      <a:pt x="3568" y="5432"/>
                    </a:cubicBezTo>
                    <a:close/>
                  </a:path>
                </a:pathLst>
              </a:custGeom>
              <a:solidFill>
                <a:srgbClr val="967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7338335" y="2858818"/>
                <a:ext cx="121523" cy="156983"/>
              </a:xfrm>
              <a:custGeom>
                <a:avLst/>
                <a:gdLst/>
                <a:ahLst/>
                <a:cxnLst/>
                <a:rect l="l" t="t" r="r" b="b"/>
                <a:pathLst>
                  <a:path w="610" h="788" extrusionOk="0">
                    <a:moveTo>
                      <a:pt x="338" y="1"/>
                    </a:moveTo>
                    <a:cubicBezTo>
                      <a:pt x="292" y="28"/>
                      <a:pt x="243" y="55"/>
                      <a:pt x="188" y="81"/>
                    </a:cubicBezTo>
                    <a:cubicBezTo>
                      <a:pt x="134" y="108"/>
                      <a:pt x="75" y="134"/>
                      <a:pt x="11" y="157"/>
                    </a:cubicBezTo>
                    <a:lnTo>
                      <a:pt x="11" y="269"/>
                    </a:lnTo>
                    <a:cubicBezTo>
                      <a:pt x="11" y="447"/>
                      <a:pt x="7" y="619"/>
                      <a:pt x="0" y="788"/>
                    </a:cubicBezTo>
                    <a:cubicBezTo>
                      <a:pt x="216" y="663"/>
                      <a:pt x="420" y="520"/>
                      <a:pt x="609" y="358"/>
                    </a:cubicBezTo>
                    <a:cubicBezTo>
                      <a:pt x="537" y="266"/>
                      <a:pt x="459" y="166"/>
                      <a:pt x="380" y="60"/>
                    </a:cubicBezTo>
                    <a:cubicBezTo>
                      <a:pt x="366" y="40"/>
                      <a:pt x="352" y="21"/>
                      <a:pt x="338" y="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7387941" y="3126369"/>
                <a:ext cx="288666" cy="256393"/>
              </a:xfrm>
              <a:custGeom>
                <a:avLst/>
                <a:gdLst/>
                <a:ahLst/>
                <a:cxnLst/>
                <a:rect l="l" t="t" r="r" b="b"/>
                <a:pathLst>
                  <a:path w="1449" h="1287" extrusionOk="0">
                    <a:moveTo>
                      <a:pt x="1025" y="1"/>
                    </a:moveTo>
                    <a:cubicBezTo>
                      <a:pt x="854" y="17"/>
                      <a:pt x="669" y="26"/>
                      <a:pt x="481" y="29"/>
                    </a:cubicBezTo>
                    <a:cubicBezTo>
                      <a:pt x="394" y="30"/>
                      <a:pt x="304" y="30"/>
                      <a:pt x="216" y="30"/>
                    </a:cubicBezTo>
                    <a:cubicBezTo>
                      <a:pt x="206" y="157"/>
                      <a:pt x="193" y="282"/>
                      <a:pt x="177" y="402"/>
                    </a:cubicBezTo>
                    <a:cubicBezTo>
                      <a:pt x="153" y="598"/>
                      <a:pt x="121" y="784"/>
                      <a:pt x="82" y="959"/>
                    </a:cubicBezTo>
                    <a:cubicBezTo>
                      <a:pt x="70" y="1012"/>
                      <a:pt x="57" y="1066"/>
                      <a:pt x="44" y="1119"/>
                    </a:cubicBezTo>
                    <a:cubicBezTo>
                      <a:pt x="30" y="1176"/>
                      <a:pt x="16" y="1231"/>
                      <a:pt x="1" y="1286"/>
                    </a:cubicBezTo>
                    <a:lnTo>
                      <a:pt x="276" y="1163"/>
                    </a:lnTo>
                    <a:lnTo>
                      <a:pt x="966" y="851"/>
                    </a:lnTo>
                    <a:lnTo>
                      <a:pt x="1377" y="668"/>
                    </a:lnTo>
                    <a:lnTo>
                      <a:pt x="1449" y="635"/>
                    </a:lnTo>
                    <a:cubicBezTo>
                      <a:pt x="1426" y="609"/>
                      <a:pt x="1404" y="581"/>
                      <a:pt x="1381" y="550"/>
                    </a:cubicBezTo>
                    <a:cubicBezTo>
                      <a:pt x="1363" y="525"/>
                      <a:pt x="1343" y="499"/>
                      <a:pt x="1324" y="471"/>
                    </a:cubicBezTo>
                    <a:cubicBezTo>
                      <a:pt x="1304" y="443"/>
                      <a:pt x="1284" y="414"/>
                      <a:pt x="1264" y="384"/>
                    </a:cubicBezTo>
                    <a:lnTo>
                      <a:pt x="1237" y="343"/>
                    </a:lnTo>
                    <a:cubicBezTo>
                      <a:pt x="1199" y="287"/>
                      <a:pt x="1163" y="229"/>
                      <a:pt x="1127" y="170"/>
                    </a:cubicBezTo>
                    <a:cubicBezTo>
                      <a:pt x="1110" y="143"/>
                      <a:pt x="1093" y="115"/>
                      <a:pt x="1076" y="87"/>
                    </a:cubicBezTo>
                    <a:cubicBezTo>
                      <a:pt x="1058" y="58"/>
                      <a:pt x="1042" y="29"/>
                      <a:pt x="1025" y="1"/>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3863761" y="3504486"/>
                <a:ext cx="248623" cy="1298699"/>
              </a:xfrm>
              <a:custGeom>
                <a:avLst/>
                <a:gdLst/>
                <a:ahLst/>
                <a:cxnLst/>
                <a:rect l="l" t="t" r="r" b="b"/>
                <a:pathLst>
                  <a:path w="1248" h="6519" extrusionOk="0">
                    <a:moveTo>
                      <a:pt x="278" y="1"/>
                    </a:moveTo>
                    <a:lnTo>
                      <a:pt x="0" y="6519"/>
                    </a:lnTo>
                    <a:lnTo>
                      <a:pt x="1248" y="6519"/>
                    </a:lnTo>
                    <a:lnTo>
                      <a:pt x="970"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4655854" y="1552143"/>
                <a:ext cx="1832801" cy="2446192"/>
              </a:xfrm>
              <a:custGeom>
                <a:avLst/>
                <a:gdLst/>
                <a:ahLst/>
                <a:cxnLst/>
                <a:rect l="l" t="t" r="r" b="b"/>
                <a:pathLst>
                  <a:path w="9200" h="12279" extrusionOk="0">
                    <a:moveTo>
                      <a:pt x="7677" y="10684"/>
                    </a:moveTo>
                    <a:cubicBezTo>
                      <a:pt x="7211" y="10205"/>
                      <a:pt x="7056" y="10007"/>
                      <a:pt x="7056" y="10007"/>
                    </a:cubicBezTo>
                    <a:cubicBezTo>
                      <a:pt x="7056" y="10007"/>
                      <a:pt x="7141" y="10952"/>
                      <a:pt x="7606" y="11446"/>
                    </a:cubicBezTo>
                    <a:cubicBezTo>
                      <a:pt x="8071" y="11941"/>
                      <a:pt x="7395" y="12278"/>
                      <a:pt x="6802" y="11770"/>
                    </a:cubicBezTo>
                    <a:cubicBezTo>
                      <a:pt x="6777" y="11749"/>
                      <a:pt x="6751" y="11728"/>
                      <a:pt x="6723" y="11706"/>
                    </a:cubicBezTo>
                    <a:cubicBezTo>
                      <a:pt x="5482" y="10724"/>
                      <a:pt x="3719" y="10724"/>
                      <a:pt x="2478" y="11706"/>
                    </a:cubicBezTo>
                    <a:cubicBezTo>
                      <a:pt x="2451" y="11728"/>
                      <a:pt x="2424" y="11750"/>
                      <a:pt x="2399" y="11770"/>
                    </a:cubicBezTo>
                    <a:cubicBezTo>
                      <a:pt x="1807" y="12278"/>
                      <a:pt x="1130" y="11940"/>
                      <a:pt x="1595" y="11446"/>
                    </a:cubicBezTo>
                    <a:cubicBezTo>
                      <a:pt x="2061" y="10953"/>
                      <a:pt x="2145" y="10007"/>
                      <a:pt x="2145" y="10007"/>
                    </a:cubicBezTo>
                    <a:cubicBezTo>
                      <a:pt x="2145" y="10007"/>
                      <a:pt x="1990" y="10204"/>
                      <a:pt x="1524" y="10684"/>
                    </a:cubicBezTo>
                    <a:cubicBezTo>
                      <a:pt x="1060" y="11164"/>
                      <a:pt x="0" y="10924"/>
                      <a:pt x="720" y="10248"/>
                    </a:cubicBezTo>
                    <a:cubicBezTo>
                      <a:pt x="1440" y="9570"/>
                      <a:pt x="1962" y="8060"/>
                      <a:pt x="1962" y="8060"/>
                    </a:cubicBezTo>
                    <a:cubicBezTo>
                      <a:pt x="1962" y="8060"/>
                      <a:pt x="1059" y="8794"/>
                      <a:pt x="932" y="8398"/>
                    </a:cubicBezTo>
                    <a:cubicBezTo>
                      <a:pt x="898" y="8290"/>
                      <a:pt x="973" y="8152"/>
                      <a:pt x="1107" y="7980"/>
                    </a:cubicBezTo>
                    <a:cubicBezTo>
                      <a:pt x="1460" y="7525"/>
                      <a:pt x="2224" y="6830"/>
                      <a:pt x="2427" y="5817"/>
                    </a:cubicBezTo>
                    <a:cubicBezTo>
                      <a:pt x="2150" y="6065"/>
                      <a:pt x="1810" y="6080"/>
                      <a:pt x="1643" y="5964"/>
                    </a:cubicBezTo>
                    <a:cubicBezTo>
                      <a:pt x="1496" y="5861"/>
                      <a:pt x="1481" y="5659"/>
                      <a:pt x="1750" y="5422"/>
                    </a:cubicBezTo>
                    <a:cubicBezTo>
                      <a:pt x="1870" y="5316"/>
                      <a:pt x="2009" y="5148"/>
                      <a:pt x="2155" y="4948"/>
                    </a:cubicBezTo>
                    <a:cubicBezTo>
                      <a:pt x="2370" y="4650"/>
                      <a:pt x="2598" y="4282"/>
                      <a:pt x="2796" y="3942"/>
                    </a:cubicBezTo>
                    <a:cubicBezTo>
                      <a:pt x="2858" y="3837"/>
                      <a:pt x="2917" y="3733"/>
                      <a:pt x="2972" y="3637"/>
                    </a:cubicBezTo>
                    <a:cubicBezTo>
                      <a:pt x="3193" y="3246"/>
                      <a:pt x="3345" y="2952"/>
                      <a:pt x="3345" y="2952"/>
                    </a:cubicBezTo>
                    <a:cubicBezTo>
                      <a:pt x="3345" y="2952"/>
                      <a:pt x="2696" y="3333"/>
                      <a:pt x="2498" y="3065"/>
                    </a:cubicBezTo>
                    <a:cubicBezTo>
                      <a:pt x="2415" y="2951"/>
                      <a:pt x="2724" y="2555"/>
                      <a:pt x="3131" y="2027"/>
                    </a:cubicBezTo>
                    <a:cubicBezTo>
                      <a:pt x="3540" y="1498"/>
                      <a:pt x="4049" y="836"/>
                      <a:pt x="4361" y="199"/>
                    </a:cubicBezTo>
                    <a:cubicBezTo>
                      <a:pt x="4457" y="1"/>
                      <a:pt x="4743" y="1"/>
                      <a:pt x="4840" y="199"/>
                    </a:cubicBezTo>
                    <a:cubicBezTo>
                      <a:pt x="5033" y="596"/>
                      <a:pt x="5304" y="1000"/>
                      <a:pt x="5579" y="1378"/>
                    </a:cubicBezTo>
                    <a:cubicBezTo>
                      <a:pt x="5759" y="1625"/>
                      <a:pt x="5940" y="1860"/>
                      <a:pt x="6105" y="2071"/>
                    </a:cubicBezTo>
                    <a:cubicBezTo>
                      <a:pt x="6495" y="2576"/>
                      <a:pt x="6784" y="2955"/>
                      <a:pt x="6702" y="3065"/>
                    </a:cubicBezTo>
                    <a:cubicBezTo>
                      <a:pt x="6504" y="3333"/>
                      <a:pt x="5855" y="2952"/>
                      <a:pt x="5855" y="2952"/>
                    </a:cubicBezTo>
                    <a:cubicBezTo>
                      <a:pt x="5855" y="2952"/>
                      <a:pt x="6106" y="3436"/>
                      <a:pt x="6429" y="3985"/>
                    </a:cubicBezTo>
                    <a:cubicBezTo>
                      <a:pt x="6687" y="4424"/>
                      <a:pt x="6992" y="4904"/>
                      <a:pt x="7252" y="5214"/>
                    </a:cubicBezTo>
                    <a:cubicBezTo>
                      <a:pt x="7313" y="5288"/>
                      <a:pt x="7379" y="5357"/>
                      <a:pt x="7450" y="5422"/>
                    </a:cubicBezTo>
                    <a:cubicBezTo>
                      <a:pt x="8028" y="5930"/>
                      <a:pt x="7295" y="6282"/>
                      <a:pt x="6772" y="5817"/>
                    </a:cubicBezTo>
                    <a:cubicBezTo>
                      <a:pt x="7055" y="7213"/>
                      <a:pt x="8395" y="8003"/>
                      <a:pt x="8268" y="8399"/>
                    </a:cubicBezTo>
                    <a:cubicBezTo>
                      <a:pt x="8141" y="8794"/>
                      <a:pt x="7238" y="8060"/>
                      <a:pt x="7238" y="8060"/>
                    </a:cubicBezTo>
                    <a:cubicBezTo>
                      <a:pt x="7238" y="8060"/>
                      <a:pt x="7760" y="9570"/>
                      <a:pt x="8480" y="10248"/>
                    </a:cubicBezTo>
                    <a:cubicBezTo>
                      <a:pt x="9200" y="10925"/>
                      <a:pt x="8141" y="11165"/>
                      <a:pt x="7677" y="10684"/>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4175140" y="1826467"/>
                <a:ext cx="735511" cy="450232"/>
              </a:xfrm>
              <a:custGeom>
                <a:avLst/>
                <a:gdLst/>
                <a:ahLst/>
                <a:cxnLst/>
                <a:rect l="l" t="t" r="r" b="b"/>
                <a:pathLst>
                  <a:path w="3692" h="2260" extrusionOk="0">
                    <a:moveTo>
                      <a:pt x="85" y="1688"/>
                    </a:moveTo>
                    <a:cubicBezTo>
                      <a:pt x="0" y="1575"/>
                      <a:pt x="310" y="1178"/>
                      <a:pt x="716" y="650"/>
                    </a:cubicBezTo>
                    <a:cubicBezTo>
                      <a:pt x="1852" y="611"/>
                      <a:pt x="2643" y="312"/>
                      <a:pt x="3165" y="1"/>
                    </a:cubicBezTo>
                    <a:cubicBezTo>
                      <a:pt x="3345" y="248"/>
                      <a:pt x="3527" y="483"/>
                      <a:pt x="3692" y="694"/>
                    </a:cubicBezTo>
                    <a:cubicBezTo>
                      <a:pt x="3007" y="1279"/>
                      <a:pt x="1925" y="2002"/>
                      <a:pt x="558" y="2260"/>
                    </a:cubicBezTo>
                    <a:cubicBezTo>
                      <a:pt x="779" y="1869"/>
                      <a:pt x="931" y="1575"/>
                      <a:pt x="931" y="1575"/>
                    </a:cubicBezTo>
                    <a:cubicBezTo>
                      <a:pt x="931" y="1575"/>
                      <a:pt x="283" y="1956"/>
                      <a:pt x="85" y="1688"/>
                    </a:cubicBezTo>
                    <a:close/>
                  </a:path>
                </a:pathLst>
              </a:custGeom>
              <a:solidFill>
                <a:srgbClr val="332859">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4435718" y="2337662"/>
                <a:ext cx="1224789" cy="804639"/>
              </a:xfrm>
              <a:custGeom>
                <a:avLst/>
                <a:gdLst/>
                <a:ahLst/>
                <a:cxnLst/>
                <a:rect l="l" t="t" r="r" b="b"/>
                <a:pathLst>
                  <a:path w="6148" h="4039" extrusionOk="0">
                    <a:moveTo>
                      <a:pt x="1" y="4039"/>
                    </a:moveTo>
                    <a:cubicBezTo>
                      <a:pt x="355" y="3584"/>
                      <a:pt x="1118" y="2889"/>
                      <a:pt x="1322" y="1875"/>
                    </a:cubicBezTo>
                    <a:cubicBezTo>
                      <a:pt x="1044" y="2123"/>
                      <a:pt x="705" y="2138"/>
                      <a:pt x="537" y="2022"/>
                    </a:cubicBezTo>
                    <a:lnTo>
                      <a:pt x="3494" y="858"/>
                    </a:lnTo>
                    <a:lnTo>
                      <a:pt x="1048" y="1006"/>
                    </a:lnTo>
                    <a:cubicBezTo>
                      <a:pt x="1264" y="708"/>
                      <a:pt x="1492" y="340"/>
                      <a:pt x="1689" y="1"/>
                    </a:cubicBezTo>
                    <a:cubicBezTo>
                      <a:pt x="2825" y="93"/>
                      <a:pt x="4206" y="146"/>
                      <a:pt x="5324" y="43"/>
                    </a:cubicBezTo>
                    <a:cubicBezTo>
                      <a:pt x="5583" y="483"/>
                      <a:pt x="5887" y="962"/>
                      <a:pt x="6147" y="1272"/>
                    </a:cubicBezTo>
                    <a:close/>
                  </a:path>
                </a:pathLst>
              </a:custGeom>
              <a:solidFill>
                <a:srgbClr val="332859">
                  <a:alpha val="6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6718366" y="3131748"/>
                <a:ext cx="248623" cy="1298699"/>
              </a:xfrm>
              <a:custGeom>
                <a:avLst/>
                <a:gdLst/>
                <a:ahLst/>
                <a:cxnLst/>
                <a:rect l="l" t="t" r="r" b="b"/>
                <a:pathLst>
                  <a:path w="1248" h="6519" extrusionOk="0">
                    <a:moveTo>
                      <a:pt x="1247" y="6519"/>
                    </a:moveTo>
                    <a:lnTo>
                      <a:pt x="1" y="6519"/>
                    </a:lnTo>
                    <a:lnTo>
                      <a:pt x="277" y="1"/>
                    </a:lnTo>
                    <a:lnTo>
                      <a:pt x="971" y="1"/>
                    </a:ln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7379175" y="1199924"/>
                <a:ext cx="1606689" cy="2376466"/>
              </a:xfrm>
              <a:custGeom>
                <a:avLst/>
                <a:gdLst/>
                <a:ahLst/>
                <a:cxnLst/>
                <a:rect l="l" t="t" r="r" b="b"/>
                <a:pathLst>
                  <a:path w="8065" h="11929" extrusionOk="0">
                    <a:moveTo>
                      <a:pt x="8065" y="10554"/>
                    </a:moveTo>
                    <a:cubicBezTo>
                      <a:pt x="8065" y="10562"/>
                      <a:pt x="8065" y="10569"/>
                      <a:pt x="8064" y="10577"/>
                    </a:cubicBezTo>
                    <a:lnTo>
                      <a:pt x="8064" y="10581"/>
                    </a:lnTo>
                    <a:cubicBezTo>
                      <a:pt x="8062" y="10588"/>
                      <a:pt x="8061" y="10595"/>
                      <a:pt x="8060" y="10602"/>
                    </a:cubicBezTo>
                    <a:lnTo>
                      <a:pt x="8060" y="10603"/>
                    </a:lnTo>
                    <a:cubicBezTo>
                      <a:pt x="8059" y="10609"/>
                      <a:pt x="8057" y="10616"/>
                      <a:pt x="8055" y="10622"/>
                    </a:cubicBezTo>
                    <a:cubicBezTo>
                      <a:pt x="8054" y="10625"/>
                      <a:pt x="8053" y="10628"/>
                      <a:pt x="8052" y="10632"/>
                    </a:cubicBezTo>
                    <a:cubicBezTo>
                      <a:pt x="8050" y="10636"/>
                      <a:pt x="8048" y="10641"/>
                      <a:pt x="8046" y="10647"/>
                    </a:cubicBezTo>
                    <a:cubicBezTo>
                      <a:pt x="8044" y="10652"/>
                      <a:pt x="8043" y="10653"/>
                      <a:pt x="8041" y="10655"/>
                    </a:cubicBezTo>
                    <a:cubicBezTo>
                      <a:pt x="8028" y="10680"/>
                      <a:pt x="8012" y="10702"/>
                      <a:pt x="7992" y="10721"/>
                    </a:cubicBezTo>
                    <a:cubicBezTo>
                      <a:pt x="7988" y="10724"/>
                      <a:pt x="7985" y="10727"/>
                      <a:pt x="7981" y="10730"/>
                    </a:cubicBezTo>
                    <a:cubicBezTo>
                      <a:pt x="7968" y="10741"/>
                      <a:pt x="7954" y="10752"/>
                      <a:pt x="7939" y="10761"/>
                    </a:cubicBezTo>
                    <a:cubicBezTo>
                      <a:pt x="7930" y="10767"/>
                      <a:pt x="7919" y="10773"/>
                      <a:pt x="7910" y="10777"/>
                    </a:cubicBezTo>
                    <a:cubicBezTo>
                      <a:pt x="7903" y="10781"/>
                      <a:pt x="7896" y="10783"/>
                      <a:pt x="7888" y="10787"/>
                    </a:cubicBezTo>
                    <a:cubicBezTo>
                      <a:pt x="7879" y="10791"/>
                      <a:pt x="7868" y="10795"/>
                      <a:pt x="7859" y="10799"/>
                    </a:cubicBezTo>
                    <a:cubicBezTo>
                      <a:pt x="7853" y="10801"/>
                      <a:pt x="7847" y="10802"/>
                      <a:pt x="7841" y="10804"/>
                    </a:cubicBezTo>
                    <a:cubicBezTo>
                      <a:pt x="7825" y="10809"/>
                      <a:pt x="7809" y="10814"/>
                      <a:pt x="7791" y="10817"/>
                    </a:cubicBezTo>
                    <a:cubicBezTo>
                      <a:pt x="7779" y="10820"/>
                      <a:pt x="7767" y="10822"/>
                      <a:pt x="7754" y="10824"/>
                    </a:cubicBezTo>
                    <a:cubicBezTo>
                      <a:pt x="7745" y="10826"/>
                      <a:pt x="7734" y="10827"/>
                      <a:pt x="7724" y="10828"/>
                    </a:cubicBezTo>
                    <a:cubicBezTo>
                      <a:pt x="7710" y="10830"/>
                      <a:pt x="7696" y="10830"/>
                      <a:pt x="7682" y="10831"/>
                    </a:cubicBezTo>
                    <a:cubicBezTo>
                      <a:pt x="7676" y="10831"/>
                      <a:pt x="7670" y="10833"/>
                      <a:pt x="7663" y="10833"/>
                    </a:cubicBezTo>
                    <a:cubicBezTo>
                      <a:pt x="7448" y="10839"/>
                      <a:pt x="7191" y="10760"/>
                      <a:pt x="7017" y="10581"/>
                    </a:cubicBezTo>
                    <a:cubicBezTo>
                      <a:pt x="6998" y="10561"/>
                      <a:pt x="6979" y="10541"/>
                      <a:pt x="6961" y="10522"/>
                    </a:cubicBezTo>
                    <a:cubicBezTo>
                      <a:pt x="6936" y="10496"/>
                      <a:pt x="6912" y="10473"/>
                      <a:pt x="6890" y="10449"/>
                    </a:cubicBezTo>
                    <a:cubicBezTo>
                      <a:pt x="6841" y="10398"/>
                      <a:pt x="6796" y="10351"/>
                      <a:pt x="6756" y="10307"/>
                    </a:cubicBezTo>
                    <a:lnTo>
                      <a:pt x="6741" y="10291"/>
                    </a:lnTo>
                    <a:cubicBezTo>
                      <a:pt x="6725" y="10274"/>
                      <a:pt x="6710" y="10258"/>
                      <a:pt x="6696" y="10242"/>
                    </a:cubicBezTo>
                    <a:lnTo>
                      <a:pt x="6668" y="10212"/>
                    </a:lnTo>
                    <a:cubicBezTo>
                      <a:pt x="6649" y="10191"/>
                      <a:pt x="6630" y="10171"/>
                      <a:pt x="6614" y="10152"/>
                    </a:cubicBezTo>
                    <a:cubicBezTo>
                      <a:pt x="6604" y="10141"/>
                      <a:pt x="6595" y="10132"/>
                      <a:pt x="6587" y="10122"/>
                    </a:cubicBezTo>
                    <a:lnTo>
                      <a:pt x="6562" y="10095"/>
                    </a:lnTo>
                    <a:cubicBezTo>
                      <a:pt x="6551" y="10084"/>
                      <a:pt x="6542" y="10073"/>
                      <a:pt x="6533" y="10062"/>
                    </a:cubicBezTo>
                    <a:cubicBezTo>
                      <a:pt x="6515" y="10042"/>
                      <a:pt x="6499" y="10024"/>
                      <a:pt x="6484" y="10008"/>
                    </a:cubicBezTo>
                    <a:cubicBezTo>
                      <a:pt x="6470" y="9992"/>
                      <a:pt x="6462" y="9981"/>
                      <a:pt x="6453" y="9971"/>
                    </a:cubicBezTo>
                    <a:cubicBezTo>
                      <a:pt x="6443" y="9960"/>
                      <a:pt x="6437" y="9953"/>
                      <a:pt x="6432" y="9946"/>
                    </a:cubicBezTo>
                    <a:cubicBezTo>
                      <a:pt x="6424" y="9938"/>
                      <a:pt x="6419" y="9930"/>
                      <a:pt x="6413" y="9924"/>
                    </a:cubicBezTo>
                    <a:cubicBezTo>
                      <a:pt x="6402" y="9911"/>
                      <a:pt x="6397" y="9905"/>
                      <a:pt x="6397" y="9905"/>
                    </a:cubicBezTo>
                    <a:cubicBezTo>
                      <a:pt x="6397" y="9906"/>
                      <a:pt x="6397" y="9907"/>
                      <a:pt x="6397" y="9908"/>
                    </a:cubicBezTo>
                    <a:cubicBezTo>
                      <a:pt x="6397" y="9911"/>
                      <a:pt x="6397" y="9912"/>
                      <a:pt x="6397" y="9914"/>
                    </a:cubicBezTo>
                    <a:cubicBezTo>
                      <a:pt x="6399" y="9920"/>
                      <a:pt x="6399" y="9925"/>
                      <a:pt x="6400" y="9930"/>
                    </a:cubicBezTo>
                    <a:cubicBezTo>
                      <a:pt x="6400" y="9934"/>
                      <a:pt x="6401" y="9939"/>
                      <a:pt x="6401" y="9945"/>
                    </a:cubicBezTo>
                    <a:cubicBezTo>
                      <a:pt x="6402" y="9951"/>
                      <a:pt x="6403" y="9960"/>
                      <a:pt x="6404" y="9967"/>
                    </a:cubicBezTo>
                    <a:cubicBezTo>
                      <a:pt x="6408" y="9998"/>
                      <a:pt x="6414" y="10039"/>
                      <a:pt x="6422" y="10087"/>
                    </a:cubicBezTo>
                    <a:cubicBezTo>
                      <a:pt x="6423" y="10095"/>
                      <a:pt x="6424" y="10102"/>
                      <a:pt x="6426" y="10111"/>
                    </a:cubicBezTo>
                    <a:cubicBezTo>
                      <a:pt x="6428" y="10121"/>
                      <a:pt x="6430" y="10133"/>
                      <a:pt x="6432" y="10145"/>
                    </a:cubicBezTo>
                    <a:cubicBezTo>
                      <a:pt x="6434" y="10156"/>
                      <a:pt x="6435" y="10165"/>
                      <a:pt x="6437" y="10176"/>
                    </a:cubicBezTo>
                    <a:cubicBezTo>
                      <a:pt x="6441" y="10193"/>
                      <a:pt x="6444" y="10211"/>
                      <a:pt x="6448" y="10229"/>
                    </a:cubicBezTo>
                    <a:cubicBezTo>
                      <a:pt x="6449" y="10236"/>
                      <a:pt x="6452" y="10245"/>
                      <a:pt x="6453" y="10253"/>
                    </a:cubicBezTo>
                    <a:cubicBezTo>
                      <a:pt x="6460" y="10285"/>
                      <a:pt x="6468" y="10316"/>
                      <a:pt x="6475" y="10351"/>
                    </a:cubicBezTo>
                    <a:cubicBezTo>
                      <a:pt x="6479" y="10367"/>
                      <a:pt x="6483" y="10385"/>
                      <a:pt x="6488" y="10403"/>
                    </a:cubicBezTo>
                    <a:cubicBezTo>
                      <a:pt x="6491" y="10415"/>
                      <a:pt x="6494" y="10427"/>
                      <a:pt x="6497" y="10439"/>
                    </a:cubicBezTo>
                    <a:cubicBezTo>
                      <a:pt x="6499" y="10445"/>
                      <a:pt x="6501" y="10452"/>
                      <a:pt x="6502" y="10459"/>
                    </a:cubicBezTo>
                    <a:cubicBezTo>
                      <a:pt x="6513" y="10495"/>
                      <a:pt x="6524" y="10535"/>
                      <a:pt x="6536" y="10574"/>
                    </a:cubicBezTo>
                    <a:cubicBezTo>
                      <a:pt x="6542" y="10592"/>
                      <a:pt x="6548" y="10609"/>
                      <a:pt x="6554" y="10626"/>
                    </a:cubicBezTo>
                    <a:cubicBezTo>
                      <a:pt x="6568" y="10670"/>
                      <a:pt x="6584" y="10716"/>
                      <a:pt x="6602" y="10762"/>
                    </a:cubicBezTo>
                    <a:cubicBezTo>
                      <a:pt x="6608" y="10777"/>
                      <a:pt x="6614" y="10791"/>
                      <a:pt x="6620" y="10807"/>
                    </a:cubicBezTo>
                    <a:cubicBezTo>
                      <a:pt x="6630" y="10831"/>
                      <a:pt x="6641" y="10856"/>
                      <a:pt x="6651" y="10880"/>
                    </a:cubicBezTo>
                    <a:cubicBezTo>
                      <a:pt x="6660" y="10897"/>
                      <a:pt x="6668" y="10915"/>
                      <a:pt x="6676" y="10933"/>
                    </a:cubicBezTo>
                    <a:cubicBezTo>
                      <a:pt x="6686" y="10951"/>
                      <a:pt x="6691" y="10964"/>
                      <a:pt x="6700" y="10980"/>
                    </a:cubicBezTo>
                    <a:cubicBezTo>
                      <a:pt x="6735" y="11051"/>
                      <a:pt x="6775" y="11120"/>
                      <a:pt x="6821" y="11184"/>
                    </a:cubicBezTo>
                    <a:cubicBezTo>
                      <a:pt x="6831" y="11201"/>
                      <a:pt x="6842" y="11216"/>
                      <a:pt x="6854" y="11231"/>
                    </a:cubicBezTo>
                    <a:cubicBezTo>
                      <a:pt x="6865" y="11247"/>
                      <a:pt x="6874" y="11257"/>
                      <a:pt x="6884" y="11270"/>
                    </a:cubicBezTo>
                    <a:cubicBezTo>
                      <a:pt x="6887" y="11274"/>
                      <a:pt x="6889" y="11277"/>
                      <a:pt x="6892" y="11279"/>
                    </a:cubicBezTo>
                    <a:cubicBezTo>
                      <a:pt x="6903" y="11294"/>
                      <a:pt x="6915" y="11307"/>
                      <a:pt x="6927" y="11319"/>
                    </a:cubicBezTo>
                    <a:cubicBezTo>
                      <a:pt x="6932" y="11328"/>
                      <a:pt x="6940" y="11335"/>
                      <a:pt x="6947" y="11343"/>
                    </a:cubicBezTo>
                    <a:cubicBezTo>
                      <a:pt x="7064" y="11468"/>
                      <a:pt x="7109" y="11583"/>
                      <a:pt x="7101" y="11677"/>
                    </a:cubicBezTo>
                    <a:cubicBezTo>
                      <a:pt x="7099" y="11690"/>
                      <a:pt x="7097" y="11702"/>
                      <a:pt x="7095" y="11715"/>
                    </a:cubicBezTo>
                    <a:cubicBezTo>
                      <a:pt x="7092" y="11723"/>
                      <a:pt x="7090" y="11730"/>
                      <a:pt x="7086" y="11738"/>
                    </a:cubicBezTo>
                    <a:cubicBezTo>
                      <a:pt x="7084" y="11743"/>
                      <a:pt x="7083" y="11748"/>
                      <a:pt x="7081" y="11752"/>
                    </a:cubicBezTo>
                    <a:cubicBezTo>
                      <a:pt x="7077" y="11758"/>
                      <a:pt x="7075" y="11764"/>
                      <a:pt x="7071" y="11769"/>
                    </a:cubicBezTo>
                    <a:cubicBezTo>
                      <a:pt x="7068" y="11776"/>
                      <a:pt x="7063" y="11783"/>
                      <a:pt x="7058" y="11789"/>
                    </a:cubicBezTo>
                    <a:cubicBezTo>
                      <a:pt x="7055" y="11793"/>
                      <a:pt x="7051" y="11798"/>
                      <a:pt x="7048" y="11803"/>
                    </a:cubicBezTo>
                    <a:cubicBezTo>
                      <a:pt x="7044" y="11807"/>
                      <a:pt x="7039" y="11812"/>
                      <a:pt x="7034" y="11817"/>
                    </a:cubicBezTo>
                    <a:cubicBezTo>
                      <a:pt x="7029" y="11823"/>
                      <a:pt x="7023" y="11827"/>
                      <a:pt x="7018" y="11832"/>
                    </a:cubicBezTo>
                    <a:cubicBezTo>
                      <a:pt x="7014" y="11836"/>
                      <a:pt x="7009" y="11839"/>
                      <a:pt x="7004" y="11843"/>
                    </a:cubicBezTo>
                    <a:cubicBezTo>
                      <a:pt x="6997" y="11847"/>
                      <a:pt x="6990" y="11852"/>
                      <a:pt x="6983" y="11857"/>
                    </a:cubicBezTo>
                    <a:cubicBezTo>
                      <a:pt x="6978" y="11860"/>
                      <a:pt x="6974" y="11863"/>
                      <a:pt x="6969" y="11865"/>
                    </a:cubicBezTo>
                    <a:cubicBezTo>
                      <a:pt x="6967" y="11866"/>
                      <a:pt x="6964" y="11867"/>
                      <a:pt x="6963" y="11869"/>
                    </a:cubicBezTo>
                    <a:cubicBezTo>
                      <a:pt x="6957" y="11871"/>
                      <a:pt x="6951" y="11875"/>
                      <a:pt x="6945" y="11877"/>
                    </a:cubicBezTo>
                    <a:cubicBezTo>
                      <a:pt x="6931" y="11884"/>
                      <a:pt x="6917" y="11889"/>
                      <a:pt x="6902" y="11893"/>
                    </a:cubicBezTo>
                    <a:cubicBezTo>
                      <a:pt x="6880" y="11902"/>
                      <a:pt x="6856" y="11906"/>
                      <a:pt x="6833" y="11910"/>
                    </a:cubicBezTo>
                    <a:cubicBezTo>
                      <a:pt x="6828" y="11911"/>
                      <a:pt x="6823" y="11912"/>
                      <a:pt x="6818" y="11912"/>
                    </a:cubicBezTo>
                    <a:cubicBezTo>
                      <a:pt x="6808" y="11913"/>
                      <a:pt x="6796" y="11914"/>
                      <a:pt x="6785" y="11916"/>
                    </a:cubicBezTo>
                    <a:cubicBezTo>
                      <a:pt x="6773" y="11917"/>
                      <a:pt x="6758" y="11917"/>
                      <a:pt x="6743" y="11917"/>
                    </a:cubicBezTo>
                    <a:cubicBezTo>
                      <a:pt x="6734" y="11917"/>
                      <a:pt x="6724" y="11917"/>
                      <a:pt x="6714" y="11917"/>
                    </a:cubicBezTo>
                    <a:cubicBezTo>
                      <a:pt x="6703" y="11916"/>
                      <a:pt x="6697" y="11916"/>
                      <a:pt x="6689" y="11914"/>
                    </a:cubicBezTo>
                    <a:lnTo>
                      <a:pt x="6683" y="11914"/>
                    </a:lnTo>
                    <a:cubicBezTo>
                      <a:pt x="6675" y="11914"/>
                      <a:pt x="6666" y="11913"/>
                      <a:pt x="6657" y="11912"/>
                    </a:cubicBezTo>
                    <a:cubicBezTo>
                      <a:pt x="6656" y="11912"/>
                      <a:pt x="6655" y="11912"/>
                      <a:pt x="6654" y="11912"/>
                    </a:cubicBezTo>
                    <a:cubicBezTo>
                      <a:pt x="6647" y="11911"/>
                      <a:pt x="6638" y="11911"/>
                      <a:pt x="6631" y="11909"/>
                    </a:cubicBezTo>
                    <a:cubicBezTo>
                      <a:pt x="6624" y="11907"/>
                      <a:pt x="6616" y="11906"/>
                      <a:pt x="6608" y="11905"/>
                    </a:cubicBezTo>
                    <a:cubicBezTo>
                      <a:pt x="6602" y="11904"/>
                      <a:pt x="6596" y="11903"/>
                      <a:pt x="6590" y="11900"/>
                    </a:cubicBezTo>
                    <a:cubicBezTo>
                      <a:pt x="6570" y="11897"/>
                      <a:pt x="6550" y="11892"/>
                      <a:pt x="6530" y="11886"/>
                    </a:cubicBezTo>
                    <a:lnTo>
                      <a:pt x="6530" y="11886"/>
                    </a:lnTo>
                    <a:cubicBezTo>
                      <a:pt x="6510" y="11880"/>
                      <a:pt x="6491" y="11873"/>
                      <a:pt x="6471" y="11866"/>
                    </a:cubicBezTo>
                    <a:cubicBezTo>
                      <a:pt x="6459" y="11862"/>
                      <a:pt x="6446" y="11857"/>
                      <a:pt x="6433" y="11851"/>
                    </a:cubicBezTo>
                    <a:cubicBezTo>
                      <a:pt x="6420" y="11844"/>
                      <a:pt x="6410" y="11842"/>
                      <a:pt x="6400" y="11836"/>
                    </a:cubicBezTo>
                    <a:cubicBezTo>
                      <a:pt x="6389" y="11831"/>
                      <a:pt x="6377" y="11825"/>
                      <a:pt x="6366" y="11819"/>
                    </a:cubicBezTo>
                    <a:cubicBezTo>
                      <a:pt x="6344" y="11807"/>
                      <a:pt x="6322" y="11796"/>
                      <a:pt x="6299" y="11782"/>
                    </a:cubicBezTo>
                    <a:cubicBezTo>
                      <a:pt x="6276" y="11767"/>
                      <a:pt x="6255" y="11753"/>
                      <a:pt x="6232" y="11738"/>
                    </a:cubicBezTo>
                    <a:lnTo>
                      <a:pt x="6209" y="11722"/>
                    </a:lnTo>
                    <a:cubicBezTo>
                      <a:pt x="6202" y="11716"/>
                      <a:pt x="6195" y="11710"/>
                      <a:pt x="6187" y="11704"/>
                    </a:cubicBezTo>
                    <a:cubicBezTo>
                      <a:pt x="6180" y="11699"/>
                      <a:pt x="6173" y="11693"/>
                      <a:pt x="6167" y="11689"/>
                    </a:cubicBezTo>
                    <a:cubicBezTo>
                      <a:pt x="6160" y="11683"/>
                      <a:pt x="6150" y="11675"/>
                      <a:pt x="6142" y="11668"/>
                    </a:cubicBezTo>
                    <a:cubicBezTo>
                      <a:pt x="6118" y="11646"/>
                      <a:pt x="6091" y="11624"/>
                      <a:pt x="6062" y="11603"/>
                    </a:cubicBezTo>
                    <a:cubicBezTo>
                      <a:pt x="6045" y="11588"/>
                      <a:pt x="6026" y="11573"/>
                      <a:pt x="6008" y="11561"/>
                    </a:cubicBezTo>
                    <a:cubicBezTo>
                      <a:pt x="5993" y="11550"/>
                      <a:pt x="5980" y="11539"/>
                      <a:pt x="5966" y="11529"/>
                    </a:cubicBezTo>
                    <a:cubicBezTo>
                      <a:pt x="5906" y="11484"/>
                      <a:pt x="5845" y="11443"/>
                      <a:pt x="5782" y="11403"/>
                    </a:cubicBezTo>
                    <a:cubicBezTo>
                      <a:pt x="5767" y="11392"/>
                      <a:pt x="5751" y="11383"/>
                      <a:pt x="5735" y="11374"/>
                    </a:cubicBezTo>
                    <a:cubicBezTo>
                      <a:pt x="5711" y="11357"/>
                      <a:pt x="5685" y="11343"/>
                      <a:pt x="5659" y="11328"/>
                    </a:cubicBezTo>
                    <a:cubicBezTo>
                      <a:pt x="5607" y="11298"/>
                      <a:pt x="5555" y="11269"/>
                      <a:pt x="5503" y="11242"/>
                    </a:cubicBezTo>
                    <a:cubicBezTo>
                      <a:pt x="5473" y="11227"/>
                      <a:pt x="5444" y="11212"/>
                      <a:pt x="5413" y="11198"/>
                    </a:cubicBezTo>
                    <a:cubicBezTo>
                      <a:pt x="5398" y="11190"/>
                      <a:pt x="5381" y="11183"/>
                      <a:pt x="5366" y="11176"/>
                    </a:cubicBezTo>
                    <a:cubicBezTo>
                      <a:pt x="5346" y="11167"/>
                      <a:pt x="5325" y="11157"/>
                      <a:pt x="5305" y="11149"/>
                    </a:cubicBezTo>
                    <a:cubicBezTo>
                      <a:pt x="5289" y="11141"/>
                      <a:pt x="5271" y="11134"/>
                      <a:pt x="5256" y="11128"/>
                    </a:cubicBezTo>
                    <a:cubicBezTo>
                      <a:pt x="5247" y="11124"/>
                      <a:pt x="5239" y="11121"/>
                      <a:pt x="5232" y="11118"/>
                    </a:cubicBezTo>
                    <a:cubicBezTo>
                      <a:pt x="5217" y="11111"/>
                      <a:pt x="5203" y="11105"/>
                      <a:pt x="5187" y="11101"/>
                    </a:cubicBezTo>
                    <a:cubicBezTo>
                      <a:pt x="5164" y="11091"/>
                      <a:pt x="5142" y="11082"/>
                      <a:pt x="5118" y="11074"/>
                    </a:cubicBezTo>
                    <a:cubicBezTo>
                      <a:pt x="5009" y="11034"/>
                      <a:pt x="4897" y="11000"/>
                      <a:pt x="4783" y="10971"/>
                    </a:cubicBezTo>
                    <a:cubicBezTo>
                      <a:pt x="4759" y="10964"/>
                      <a:pt x="4736" y="10958"/>
                      <a:pt x="4712" y="10954"/>
                    </a:cubicBezTo>
                    <a:lnTo>
                      <a:pt x="4706" y="10953"/>
                    </a:lnTo>
                    <a:lnTo>
                      <a:pt x="4706" y="10953"/>
                    </a:lnTo>
                    <a:cubicBezTo>
                      <a:pt x="4706" y="10953"/>
                      <a:pt x="4705" y="10953"/>
                      <a:pt x="4705" y="10953"/>
                    </a:cubicBezTo>
                    <a:cubicBezTo>
                      <a:pt x="4676" y="10946"/>
                      <a:pt x="4646" y="10940"/>
                      <a:pt x="4617" y="10934"/>
                    </a:cubicBezTo>
                    <a:cubicBezTo>
                      <a:pt x="4585" y="10928"/>
                      <a:pt x="4552" y="10921"/>
                      <a:pt x="4519" y="10916"/>
                    </a:cubicBezTo>
                    <a:cubicBezTo>
                      <a:pt x="4496" y="10911"/>
                      <a:pt x="4474" y="10908"/>
                      <a:pt x="4450" y="10904"/>
                    </a:cubicBezTo>
                    <a:cubicBezTo>
                      <a:pt x="4412" y="10898"/>
                      <a:pt x="4375" y="10894"/>
                      <a:pt x="4337" y="10890"/>
                    </a:cubicBezTo>
                    <a:cubicBezTo>
                      <a:pt x="4307" y="10887"/>
                      <a:pt x="4276" y="10883"/>
                      <a:pt x="4246" y="10881"/>
                    </a:cubicBezTo>
                    <a:cubicBezTo>
                      <a:pt x="4244" y="10881"/>
                      <a:pt x="4243" y="10881"/>
                      <a:pt x="4242" y="10881"/>
                    </a:cubicBezTo>
                    <a:lnTo>
                      <a:pt x="4242" y="10881"/>
                    </a:lnTo>
                    <a:cubicBezTo>
                      <a:pt x="4241" y="10881"/>
                      <a:pt x="4241" y="10881"/>
                      <a:pt x="4241" y="10881"/>
                    </a:cubicBezTo>
                    <a:lnTo>
                      <a:pt x="4238" y="10881"/>
                    </a:lnTo>
                    <a:cubicBezTo>
                      <a:pt x="4209" y="10879"/>
                      <a:pt x="4178" y="10876"/>
                      <a:pt x="4149" y="10874"/>
                    </a:cubicBezTo>
                    <a:cubicBezTo>
                      <a:pt x="4141" y="10874"/>
                      <a:pt x="4134" y="10873"/>
                      <a:pt x="4126" y="10873"/>
                    </a:cubicBezTo>
                    <a:cubicBezTo>
                      <a:pt x="4097" y="10871"/>
                      <a:pt x="4069" y="10870"/>
                      <a:pt x="4040" y="10869"/>
                    </a:cubicBezTo>
                    <a:cubicBezTo>
                      <a:pt x="4007" y="10868"/>
                      <a:pt x="3975" y="10868"/>
                      <a:pt x="3942" y="10868"/>
                    </a:cubicBezTo>
                    <a:cubicBezTo>
                      <a:pt x="3904" y="10868"/>
                      <a:pt x="3867" y="10868"/>
                      <a:pt x="3829" y="10870"/>
                    </a:cubicBezTo>
                    <a:cubicBezTo>
                      <a:pt x="3799" y="10870"/>
                      <a:pt x="3769" y="10873"/>
                      <a:pt x="3739" y="10874"/>
                    </a:cubicBezTo>
                    <a:cubicBezTo>
                      <a:pt x="3673" y="10877"/>
                      <a:pt x="3608" y="10883"/>
                      <a:pt x="3542" y="10890"/>
                    </a:cubicBezTo>
                    <a:cubicBezTo>
                      <a:pt x="3438" y="10903"/>
                      <a:pt x="3333" y="10920"/>
                      <a:pt x="3228" y="10942"/>
                    </a:cubicBezTo>
                    <a:cubicBezTo>
                      <a:pt x="3212" y="10946"/>
                      <a:pt x="3197" y="10949"/>
                      <a:pt x="3180" y="10953"/>
                    </a:cubicBezTo>
                    <a:cubicBezTo>
                      <a:pt x="3167" y="10955"/>
                      <a:pt x="3154" y="10958"/>
                      <a:pt x="3143" y="10962"/>
                    </a:cubicBezTo>
                    <a:cubicBezTo>
                      <a:pt x="3124" y="10966"/>
                      <a:pt x="3105" y="10971"/>
                      <a:pt x="3086" y="10976"/>
                    </a:cubicBezTo>
                    <a:cubicBezTo>
                      <a:pt x="2992" y="11000"/>
                      <a:pt x="2898" y="11028"/>
                      <a:pt x="2806" y="11061"/>
                    </a:cubicBezTo>
                    <a:cubicBezTo>
                      <a:pt x="2796" y="11064"/>
                      <a:pt x="2785" y="11068"/>
                      <a:pt x="2774" y="11073"/>
                    </a:cubicBezTo>
                    <a:cubicBezTo>
                      <a:pt x="2739" y="11084"/>
                      <a:pt x="2704" y="11097"/>
                      <a:pt x="2670" y="11111"/>
                    </a:cubicBezTo>
                    <a:cubicBezTo>
                      <a:pt x="2652" y="11118"/>
                      <a:pt x="2636" y="11125"/>
                      <a:pt x="2619" y="11133"/>
                    </a:cubicBezTo>
                    <a:cubicBezTo>
                      <a:pt x="2602" y="11140"/>
                      <a:pt x="2584" y="11147"/>
                      <a:pt x="2566" y="11155"/>
                    </a:cubicBezTo>
                    <a:cubicBezTo>
                      <a:pt x="2564" y="11156"/>
                      <a:pt x="2562" y="11156"/>
                      <a:pt x="2559" y="11157"/>
                    </a:cubicBezTo>
                    <a:cubicBezTo>
                      <a:pt x="2504" y="11182"/>
                      <a:pt x="2449" y="11208"/>
                      <a:pt x="2393" y="11236"/>
                    </a:cubicBezTo>
                    <a:cubicBezTo>
                      <a:pt x="2372" y="11247"/>
                      <a:pt x="2350" y="11258"/>
                      <a:pt x="2329" y="11270"/>
                    </a:cubicBezTo>
                    <a:cubicBezTo>
                      <a:pt x="2304" y="11283"/>
                      <a:pt x="2278" y="11297"/>
                      <a:pt x="2254" y="11312"/>
                    </a:cubicBezTo>
                    <a:cubicBezTo>
                      <a:pt x="2228" y="11327"/>
                      <a:pt x="2204" y="11341"/>
                      <a:pt x="2179" y="11355"/>
                    </a:cubicBezTo>
                    <a:cubicBezTo>
                      <a:pt x="2157" y="11368"/>
                      <a:pt x="2136" y="11381"/>
                      <a:pt x="2115" y="11395"/>
                    </a:cubicBezTo>
                    <a:cubicBezTo>
                      <a:pt x="2103" y="11402"/>
                      <a:pt x="2092" y="11410"/>
                      <a:pt x="2081" y="11416"/>
                    </a:cubicBezTo>
                    <a:cubicBezTo>
                      <a:pt x="2041" y="11443"/>
                      <a:pt x="2001" y="11470"/>
                      <a:pt x="1962" y="11497"/>
                    </a:cubicBezTo>
                    <a:cubicBezTo>
                      <a:pt x="1914" y="11531"/>
                      <a:pt x="1865" y="11568"/>
                      <a:pt x="1818" y="11604"/>
                    </a:cubicBezTo>
                    <a:cubicBezTo>
                      <a:pt x="1804" y="11616"/>
                      <a:pt x="1791" y="11626"/>
                      <a:pt x="1778" y="11637"/>
                    </a:cubicBezTo>
                    <a:cubicBezTo>
                      <a:pt x="1775" y="11640"/>
                      <a:pt x="1771" y="11643"/>
                      <a:pt x="1768" y="11645"/>
                    </a:cubicBezTo>
                    <a:lnTo>
                      <a:pt x="1740" y="11670"/>
                    </a:lnTo>
                    <a:cubicBezTo>
                      <a:pt x="1713" y="11693"/>
                      <a:pt x="1686" y="11713"/>
                      <a:pt x="1659" y="11733"/>
                    </a:cubicBezTo>
                    <a:cubicBezTo>
                      <a:pt x="1648" y="11742"/>
                      <a:pt x="1637" y="11749"/>
                      <a:pt x="1627" y="11756"/>
                    </a:cubicBezTo>
                    <a:cubicBezTo>
                      <a:pt x="1591" y="11779"/>
                      <a:pt x="1554" y="11802"/>
                      <a:pt x="1516" y="11822"/>
                    </a:cubicBezTo>
                    <a:cubicBezTo>
                      <a:pt x="1506" y="11827"/>
                      <a:pt x="1496" y="11832"/>
                      <a:pt x="1487" y="11837"/>
                    </a:cubicBezTo>
                    <a:cubicBezTo>
                      <a:pt x="1486" y="11837"/>
                      <a:pt x="1484" y="11837"/>
                      <a:pt x="1484" y="11837"/>
                    </a:cubicBezTo>
                    <a:cubicBezTo>
                      <a:pt x="1466" y="11846"/>
                      <a:pt x="1448" y="11853"/>
                      <a:pt x="1430" y="11860"/>
                    </a:cubicBezTo>
                    <a:cubicBezTo>
                      <a:pt x="1430" y="11862"/>
                      <a:pt x="1429" y="11862"/>
                      <a:pt x="1428" y="11862"/>
                    </a:cubicBezTo>
                    <a:cubicBezTo>
                      <a:pt x="1415" y="11867"/>
                      <a:pt x="1402" y="11872"/>
                      <a:pt x="1389" y="11877"/>
                    </a:cubicBezTo>
                    <a:cubicBezTo>
                      <a:pt x="1376" y="11882"/>
                      <a:pt x="1361" y="11886"/>
                      <a:pt x="1348" y="11890"/>
                    </a:cubicBezTo>
                    <a:cubicBezTo>
                      <a:pt x="1334" y="11893"/>
                      <a:pt x="1320" y="11897"/>
                      <a:pt x="1307" y="11900"/>
                    </a:cubicBezTo>
                    <a:cubicBezTo>
                      <a:pt x="1293" y="11904"/>
                      <a:pt x="1280" y="11906"/>
                      <a:pt x="1267" y="11909"/>
                    </a:cubicBezTo>
                    <a:cubicBezTo>
                      <a:pt x="1173" y="11929"/>
                      <a:pt x="1075" y="11925"/>
                      <a:pt x="982" y="11898"/>
                    </a:cubicBezTo>
                    <a:cubicBezTo>
                      <a:pt x="933" y="11884"/>
                      <a:pt x="887" y="11857"/>
                      <a:pt x="849" y="11820"/>
                    </a:cubicBezTo>
                    <a:cubicBezTo>
                      <a:pt x="846" y="11817"/>
                      <a:pt x="842" y="11813"/>
                      <a:pt x="839" y="11810"/>
                    </a:cubicBezTo>
                    <a:cubicBezTo>
                      <a:pt x="824" y="11792"/>
                      <a:pt x="811" y="11773"/>
                      <a:pt x="801" y="11752"/>
                    </a:cubicBezTo>
                    <a:cubicBezTo>
                      <a:pt x="797" y="11739"/>
                      <a:pt x="792" y="11726"/>
                      <a:pt x="788" y="11713"/>
                    </a:cubicBezTo>
                    <a:cubicBezTo>
                      <a:pt x="764" y="11613"/>
                      <a:pt x="804" y="11485"/>
                      <a:pt x="937" y="11345"/>
                    </a:cubicBezTo>
                    <a:cubicBezTo>
                      <a:pt x="1022" y="11251"/>
                      <a:pt x="1098" y="11147"/>
                      <a:pt x="1158" y="11034"/>
                    </a:cubicBezTo>
                    <a:cubicBezTo>
                      <a:pt x="1158" y="11033"/>
                      <a:pt x="1158" y="11033"/>
                      <a:pt x="1158" y="11031"/>
                    </a:cubicBezTo>
                    <a:cubicBezTo>
                      <a:pt x="1166" y="11017"/>
                      <a:pt x="1173" y="11002"/>
                      <a:pt x="1181" y="10988"/>
                    </a:cubicBezTo>
                    <a:cubicBezTo>
                      <a:pt x="1201" y="10949"/>
                      <a:pt x="1219" y="10911"/>
                      <a:pt x="1236" y="10873"/>
                    </a:cubicBezTo>
                    <a:cubicBezTo>
                      <a:pt x="1242" y="10857"/>
                      <a:pt x="1248" y="10844"/>
                      <a:pt x="1254" y="10830"/>
                    </a:cubicBezTo>
                    <a:cubicBezTo>
                      <a:pt x="1260" y="10816"/>
                      <a:pt x="1265" y="10804"/>
                      <a:pt x="1270" y="10790"/>
                    </a:cubicBezTo>
                    <a:cubicBezTo>
                      <a:pt x="1282" y="10762"/>
                      <a:pt x="1293" y="10734"/>
                      <a:pt x="1302" y="10704"/>
                    </a:cubicBezTo>
                    <a:cubicBezTo>
                      <a:pt x="1307" y="10695"/>
                      <a:pt x="1309" y="10687"/>
                      <a:pt x="1313" y="10677"/>
                    </a:cubicBezTo>
                    <a:cubicBezTo>
                      <a:pt x="1315" y="10670"/>
                      <a:pt x="1317" y="10664"/>
                      <a:pt x="1320" y="10657"/>
                    </a:cubicBezTo>
                    <a:lnTo>
                      <a:pt x="1320" y="10657"/>
                    </a:lnTo>
                    <a:cubicBezTo>
                      <a:pt x="1330" y="10628"/>
                      <a:pt x="1340" y="10599"/>
                      <a:pt x="1348" y="10569"/>
                    </a:cubicBezTo>
                    <a:cubicBezTo>
                      <a:pt x="1353" y="10555"/>
                      <a:pt x="1357" y="10540"/>
                      <a:pt x="1362" y="10526"/>
                    </a:cubicBezTo>
                    <a:cubicBezTo>
                      <a:pt x="1370" y="10496"/>
                      <a:pt x="1379" y="10468"/>
                      <a:pt x="1386" y="10440"/>
                    </a:cubicBezTo>
                    <a:cubicBezTo>
                      <a:pt x="1389" y="10427"/>
                      <a:pt x="1393" y="10413"/>
                      <a:pt x="1396" y="10399"/>
                    </a:cubicBezTo>
                    <a:cubicBezTo>
                      <a:pt x="1402" y="10379"/>
                      <a:pt x="1407" y="10358"/>
                      <a:pt x="1412" y="10339"/>
                    </a:cubicBezTo>
                    <a:cubicBezTo>
                      <a:pt x="1413" y="10332"/>
                      <a:pt x="1414" y="10326"/>
                      <a:pt x="1415" y="10319"/>
                    </a:cubicBezTo>
                    <a:cubicBezTo>
                      <a:pt x="1422" y="10289"/>
                      <a:pt x="1429" y="10261"/>
                      <a:pt x="1434" y="10233"/>
                    </a:cubicBezTo>
                    <a:cubicBezTo>
                      <a:pt x="1437" y="10216"/>
                      <a:pt x="1441" y="10199"/>
                      <a:pt x="1444" y="10182"/>
                    </a:cubicBezTo>
                    <a:cubicBezTo>
                      <a:pt x="1447" y="10172"/>
                      <a:pt x="1448" y="10161"/>
                      <a:pt x="1450" y="10152"/>
                    </a:cubicBezTo>
                    <a:cubicBezTo>
                      <a:pt x="1456" y="10121"/>
                      <a:pt x="1461" y="10093"/>
                      <a:pt x="1464" y="10067"/>
                    </a:cubicBezTo>
                    <a:cubicBezTo>
                      <a:pt x="1464" y="10065"/>
                      <a:pt x="1466" y="10061"/>
                      <a:pt x="1467" y="10058"/>
                    </a:cubicBezTo>
                    <a:cubicBezTo>
                      <a:pt x="1481" y="9964"/>
                      <a:pt x="1486" y="9906"/>
                      <a:pt x="1486" y="9906"/>
                    </a:cubicBezTo>
                    <a:cubicBezTo>
                      <a:pt x="1486" y="9906"/>
                      <a:pt x="1449" y="9953"/>
                      <a:pt x="1356" y="10058"/>
                    </a:cubicBezTo>
                    <a:cubicBezTo>
                      <a:pt x="1353" y="10061"/>
                      <a:pt x="1348" y="10066"/>
                      <a:pt x="1345" y="10072"/>
                    </a:cubicBezTo>
                    <a:cubicBezTo>
                      <a:pt x="1342" y="10074"/>
                      <a:pt x="1340" y="10077"/>
                      <a:pt x="1337" y="10079"/>
                    </a:cubicBezTo>
                    <a:cubicBezTo>
                      <a:pt x="1320" y="10098"/>
                      <a:pt x="1301" y="10120"/>
                      <a:pt x="1280" y="10144"/>
                    </a:cubicBezTo>
                    <a:cubicBezTo>
                      <a:pt x="1194" y="10238"/>
                      <a:pt x="1078" y="10363"/>
                      <a:pt x="922" y="10523"/>
                    </a:cubicBezTo>
                    <a:cubicBezTo>
                      <a:pt x="905" y="10543"/>
                      <a:pt x="885" y="10563"/>
                      <a:pt x="865" y="10583"/>
                    </a:cubicBezTo>
                    <a:cubicBezTo>
                      <a:pt x="695" y="10760"/>
                      <a:pt x="445" y="10839"/>
                      <a:pt x="232" y="10834"/>
                    </a:cubicBezTo>
                    <a:cubicBezTo>
                      <a:pt x="153" y="10835"/>
                      <a:pt x="75" y="10820"/>
                      <a:pt x="0" y="10791"/>
                    </a:cubicBezTo>
                    <a:cubicBezTo>
                      <a:pt x="15" y="10739"/>
                      <a:pt x="26" y="10684"/>
                      <a:pt x="38" y="10630"/>
                    </a:cubicBezTo>
                    <a:cubicBezTo>
                      <a:pt x="77" y="10455"/>
                      <a:pt x="109" y="10271"/>
                      <a:pt x="133" y="10074"/>
                    </a:cubicBezTo>
                    <a:cubicBezTo>
                      <a:pt x="244" y="9958"/>
                      <a:pt x="345" y="9833"/>
                      <a:pt x="437" y="9701"/>
                    </a:cubicBezTo>
                    <a:cubicBezTo>
                      <a:pt x="451" y="9683"/>
                      <a:pt x="464" y="9663"/>
                      <a:pt x="477" y="9643"/>
                    </a:cubicBezTo>
                    <a:cubicBezTo>
                      <a:pt x="494" y="9617"/>
                      <a:pt x="513" y="9590"/>
                      <a:pt x="530" y="9563"/>
                    </a:cubicBezTo>
                    <a:cubicBezTo>
                      <a:pt x="541" y="9546"/>
                      <a:pt x="553" y="9527"/>
                      <a:pt x="564" y="9510"/>
                    </a:cubicBezTo>
                    <a:cubicBezTo>
                      <a:pt x="580" y="9484"/>
                      <a:pt x="597" y="9458"/>
                      <a:pt x="612" y="9432"/>
                    </a:cubicBezTo>
                    <a:cubicBezTo>
                      <a:pt x="632" y="9399"/>
                      <a:pt x="652" y="9366"/>
                      <a:pt x="671" y="9332"/>
                    </a:cubicBezTo>
                    <a:cubicBezTo>
                      <a:pt x="690" y="9299"/>
                      <a:pt x="712" y="9263"/>
                      <a:pt x="731" y="9228"/>
                    </a:cubicBezTo>
                    <a:cubicBezTo>
                      <a:pt x="740" y="9211"/>
                      <a:pt x="750" y="9195"/>
                      <a:pt x="758" y="9179"/>
                    </a:cubicBezTo>
                    <a:cubicBezTo>
                      <a:pt x="773" y="9150"/>
                      <a:pt x="790" y="9122"/>
                      <a:pt x="804" y="9093"/>
                    </a:cubicBezTo>
                    <a:cubicBezTo>
                      <a:pt x="818" y="9065"/>
                      <a:pt x="833" y="9036"/>
                      <a:pt x="847" y="9008"/>
                    </a:cubicBezTo>
                    <a:cubicBezTo>
                      <a:pt x="862" y="8979"/>
                      <a:pt x="879" y="8949"/>
                      <a:pt x="893" y="8919"/>
                    </a:cubicBezTo>
                    <a:cubicBezTo>
                      <a:pt x="906" y="8894"/>
                      <a:pt x="919" y="8867"/>
                      <a:pt x="931" y="8841"/>
                    </a:cubicBezTo>
                    <a:cubicBezTo>
                      <a:pt x="967" y="8765"/>
                      <a:pt x="1002" y="8692"/>
                      <a:pt x="1033" y="8623"/>
                    </a:cubicBezTo>
                    <a:cubicBezTo>
                      <a:pt x="1046" y="8595"/>
                      <a:pt x="1058" y="8568"/>
                      <a:pt x="1069" y="8541"/>
                    </a:cubicBezTo>
                    <a:cubicBezTo>
                      <a:pt x="1154" y="8349"/>
                      <a:pt x="1218" y="8188"/>
                      <a:pt x="1256" y="8083"/>
                    </a:cubicBezTo>
                    <a:cubicBezTo>
                      <a:pt x="1261" y="8073"/>
                      <a:pt x="1265" y="8062"/>
                      <a:pt x="1269" y="8053"/>
                    </a:cubicBezTo>
                    <a:cubicBezTo>
                      <a:pt x="1280" y="8022"/>
                      <a:pt x="1288" y="7998"/>
                      <a:pt x="1294" y="7982"/>
                    </a:cubicBezTo>
                    <a:cubicBezTo>
                      <a:pt x="1296" y="7978"/>
                      <a:pt x="1298" y="7974"/>
                      <a:pt x="1299" y="7970"/>
                    </a:cubicBezTo>
                    <a:cubicBezTo>
                      <a:pt x="1301" y="7963"/>
                      <a:pt x="1302" y="7960"/>
                      <a:pt x="1302" y="7960"/>
                    </a:cubicBezTo>
                    <a:cubicBezTo>
                      <a:pt x="1302" y="7960"/>
                      <a:pt x="1288" y="7970"/>
                      <a:pt x="1265" y="7989"/>
                    </a:cubicBezTo>
                    <a:lnTo>
                      <a:pt x="1249" y="8001"/>
                    </a:lnTo>
                    <a:cubicBezTo>
                      <a:pt x="1125" y="8097"/>
                      <a:pt x="994" y="8184"/>
                      <a:pt x="858" y="8264"/>
                    </a:cubicBezTo>
                    <a:cubicBezTo>
                      <a:pt x="848" y="8270"/>
                      <a:pt x="838" y="8275"/>
                      <a:pt x="827" y="8281"/>
                    </a:cubicBezTo>
                    <a:cubicBezTo>
                      <a:pt x="818" y="8287"/>
                      <a:pt x="807" y="8293"/>
                      <a:pt x="797" y="8297"/>
                    </a:cubicBezTo>
                    <a:cubicBezTo>
                      <a:pt x="786" y="8303"/>
                      <a:pt x="777" y="8308"/>
                      <a:pt x="766" y="8314"/>
                    </a:cubicBezTo>
                    <a:cubicBezTo>
                      <a:pt x="725" y="8334"/>
                      <a:pt x="685" y="8353"/>
                      <a:pt x="645" y="8368"/>
                    </a:cubicBezTo>
                    <a:lnTo>
                      <a:pt x="615" y="8380"/>
                    </a:lnTo>
                    <a:cubicBezTo>
                      <a:pt x="606" y="8382"/>
                      <a:pt x="595" y="8386"/>
                      <a:pt x="586" y="8389"/>
                    </a:cubicBezTo>
                    <a:cubicBezTo>
                      <a:pt x="575" y="8393"/>
                      <a:pt x="564" y="8396"/>
                      <a:pt x="553" y="8399"/>
                    </a:cubicBezTo>
                    <a:cubicBezTo>
                      <a:pt x="545" y="8401"/>
                      <a:pt x="537" y="8402"/>
                      <a:pt x="530" y="8404"/>
                    </a:cubicBezTo>
                    <a:cubicBezTo>
                      <a:pt x="521" y="8407"/>
                      <a:pt x="511" y="8408"/>
                      <a:pt x="503" y="8409"/>
                    </a:cubicBezTo>
                    <a:cubicBezTo>
                      <a:pt x="501" y="8409"/>
                      <a:pt x="500" y="8409"/>
                      <a:pt x="500" y="8409"/>
                    </a:cubicBezTo>
                    <a:cubicBezTo>
                      <a:pt x="492" y="8410"/>
                      <a:pt x="484" y="8411"/>
                      <a:pt x="476" y="8413"/>
                    </a:cubicBezTo>
                    <a:lnTo>
                      <a:pt x="468" y="8413"/>
                    </a:lnTo>
                    <a:cubicBezTo>
                      <a:pt x="459" y="8414"/>
                      <a:pt x="451" y="8414"/>
                      <a:pt x="443" y="8414"/>
                    </a:cubicBezTo>
                    <a:cubicBezTo>
                      <a:pt x="434" y="8414"/>
                      <a:pt x="426" y="8414"/>
                      <a:pt x="418" y="8413"/>
                    </a:cubicBezTo>
                    <a:cubicBezTo>
                      <a:pt x="411" y="8413"/>
                      <a:pt x="405" y="8411"/>
                      <a:pt x="399" y="8410"/>
                    </a:cubicBezTo>
                    <a:cubicBezTo>
                      <a:pt x="398" y="8410"/>
                      <a:pt x="396" y="8410"/>
                      <a:pt x="394" y="8409"/>
                    </a:cubicBezTo>
                    <a:cubicBezTo>
                      <a:pt x="393" y="8410"/>
                      <a:pt x="393" y="8410"/>
                      <a:pt x="392" y="8409"/>
                    </a:cubicBezTo>
                    <a:cubicBezTo>
                      <a:pt x="386" y="8408"/>
                      <a:pt x="381" y="8407"/>
                      <a:pt x="376" y="8406"/>
                    </a:cubicBezTo>
                    <a:cubicBezTo>
                      <a:pt x="367" y="8403"/>
                      <a:pt x="359" y="8400"/>
                      <a:pt x="352" y="8396"/>
                    </a:cubicBezTo>
                    <a:cubicBezTo>
                      <a:pt x="347" y="8394"/>
                      <a:pt x="343" y="8391"/>
                      <a:pt x="339" y="8388"/>
                    </a:cubicBezTo>
                    <a:lnTo>
                      <a:pt x="334" y="8386"/>
                    </a:lnTo>
                    <a:cubicBezTo>
                      <a:pt x="330" y="8382"/>
                      <a:pt x="325" y="8379"/>
                      <a:pt x="320" y="8374"/>
                    </a:cubicBezTo>
                    <a:cubicBezTo>
                      <a:pt x="309" y="8364"/>
                      <a:pt x="298" y="8353"/>
                      <a:pt x="291" y="8340"/>
                    </a:cubicBezTo>
                    <a:cubicBezTo>
                      <a:pt x="287" y="8334"/>
                      <a:pt x="284" y="8328"/>
                      <a:pt x="282" y="8321"/>
                    </a:cubicBezTo>
                    <a:cubicBezTo>
                      <a:pt x="278" y="8314"/>
                      <a:pt x="274" y="8307"/>
                      <a:pt x="272" y="8297"/>
                    </a:cubicBezTo>
                    <a:cubicBezTo>
                      <a:pt x="266" y="8280"/>
                      <a:pt x="264" y="8261"/>
                      <a:pt x="264" y="8242"/>
                    </a:cubicBezTo>
                    <a:cubicBezTo>
                      <a:pt x="264" y="8234"/>
                      <a:pt x="264" y="8226"/>
                      <a:pt x="265" y="8217"/>
                    </a:cubicBezTo>
                    <a:cubicBezTo>
                      <a:pt x="266" y="8208"/>
                      <a:pt x="267" y="8200"/>
                      <a:pt x="270" y="8190"/>
                    </a:cubicBezTo>
                    <a:cubicBezTo>
                      <a:pt x="272" y="8180"/>
                      <a:pt x="274" y="8170"/>
                      <a:pt x="278" y="8160"/>
                    </a:cubicBezTo>
                    <a:cubicBezTo>
                      <a:pt x="280" y="8153"/>
                      <a:pt x="283" y="8146"/>
                      <a:pt x="285" y="8139"/>
                    </a:cubicBezTo>
                    <a:cubicBezTo>
                      <a:pt x="292" y="8121"/>
                      <a:pt x="300" y="8103"/>
                      <a:pt x="309" y="8087"/>
                    </a:cubicBezTo>
                    <a:lnTo>
                      <a:pt x="322" y="8062"/>
                    </a:lnTo>
                    <a:cubicBezTo>
                      <a:pt x="327" y="8053"/>
                      <a:pt x="333" y="8043"/>
                      <a:pt x="339" y="8033"/>
                    </a:cubicBezTo>
                    <a:cubicBezTo>
                      <a:pt x="343" y="8027"/>
                      <a:pt x="346" y="8021"/>
                      <a:pt x="350" y="8015"/>
                    </a:cubicBezTo>
                    <a:cubicBezTo>
                      <a:pt x="523" y="7741"/>
                      <a:pt x="928" y="7363"/>
                      <a:pt x="1268" y="6856"/>
                    </a:cubicBezTo>
                    <a:cubicBezTo>
                      <a:pt x="1487" y="6531"/>
                      <a:pt x="1680" y="6153"/>
                      <a:pt x="1768" y="5715"/>
                    </a:cubicBezTo>
                    <a:cubicBezTo>
                      <a:pt x="1246" y="6181"/>
                      <a:pt x="512" y="5828"/>
                      <a:pt x="1091" y="5320"/>
                    </a:cubicBezTo>
                    <a:cubicBezTo>
                      <a:pt x="1221" y="5206"/>
                      <a:pt x="1373" y="5019"/>
                      <a:pt x="1530" y="4797"/>
                    </a:cubicBezTo>
                    <a:cubicBezTo>
                      <a:pt x="1850" y="4344"/>
                      <a:pt x="2195" y="3749"/>
                      <a:pt x="2423" y="3336"/>
                    </a:cubicBezTo>
                    <a:cubicBezTo>
                      <a:pt x="2577" y="3058"/>
                      <a:pt x="2678" y="2863"/>
                      <a:pt x="2685" y="2851"/>
                    </a:cubicBezTo>
                    <a:cubicBezTo>
                      <a:pt x="2672" y="2858"/>
                      <a:pt x="2440" y="2992"/>
                      <a:pt x="2215" y="3041"/>
                    </a:cubicBezTo>
                    <a:cubicBezTo>
                      <a:pt x="2064" y="3074"/>
                      <a:pt x="1916" y="3069"/>
                      <a:pt x="1838" y="2963"/>
                    </a:cubicBezTo>
                    <a:cubicBezTo>
                      <a:pt x="1798" y="2909"/>
                      <a:pt x="1847" y="2792"/>
                      <a:pt x="1952" y="2627"/>
                    </a:cubicBezTo>
                    <a:cubicBezTo>
                      <a:pt x="2274" y="2124"/>
                      <a:pt x="3125" y="1181"/>
                      <a:pt x="3618" y="259"/>
                    </a:cubicBezTo>
                    <a:cubicBezTo>
                      <a:pt x="3755" y="0"/>
                      <a:pt x="4126" y="0"/>
                      <a:pt x="4263" y="259"/>
                    </a:cubicBezTo>
                    <a:cubicBezTo>
                      <a:pt x="4330" y="385"/>
                      <a:pt x="4403" y="509"/>
                      <a:pt x="4482" y="634"/>
                    </a:cubicBezTo>
                    <a:cubicBezTo>
                      <a:pt x="4523" y="701"/>
                      <a:pt x="4565" y="767"/>
                      <a:pt x="4609" y="833"/>
                    </a:cubicBezTo>
                    <a:cubicBezTo>
                      <a:pt x="4629" y="862"/>
                      <a:pt x="4648" y="891"/>
                      <a:pt x="4668" y="921"/>
                    </a:cubicBezTo>
                    <a:cubicBezTo>
                      <a:pt x="4710" y="983"/>
                      <a:pt x="4753" y="1047"/>
                      <a:pt x="4798" y="1109"/>
                    </a:cubicBezTo>
                    <a:cubicBezTo>
                      <a:pt x="4819" y="1140"/>
                      <a:pt x="4842" y="1170"/>
                      <a:pt x="4864" y="1201"/>
                    </a:cubicBezTo>
                    <a:cubicBezTo>
                      <a:pt x="4885" y="1231"/>
                      <a:pt x="4908" y="1262"/>
                      <a:pt x="4931" y="1292"/>
                    </a:cubicBezTo>
                    <a:cubicBezTo>
                      <a:pt x="5031" y="1429"/>
                      <a:pt x="5131" y="1563"/>
                      <a:pt x="5229" y="1690"/>
                    </a:cubicBezTo>
                    <a:cubicBezTo>
                      <a:pt x="5246" y="1712"/>
                      <a:pt x="5264" y="1736"/>
                      <a:pt x="5281" y="1758"/>
                    </a:cubicBezTo>
                    <a:cubicBezTo>
                      <a:pt x="5327" y="1819"/>
                      <a:pt x="5373" y="1878"/>
                      <a:pt x="5418" y="1935"/>
                    </a:cubicBezTo>
                    <a:cubicBezTo>
                      <a:pt x="5438" y="1962"/>
                      <a:pt x="5459" y="1989"/>
                      <a:pt x="5479" y="2014"/>
                    </a:cubicBezTo>
                    <a:cubicBezTo>
                      <a:pt x="5499" y="2040"/>
                      <a:pt x="5519" y="2066"/>
                      <a:pt x="5538" y="2091"/>
                    </a:cubicBezTo>
                    <a:cubicBezTo>
                      <a:pt x="5617" y="2192"/>
                      <a:pt x="5690" y="2288"/>
                      <a:pt x="5754" y="2375"/>
                    </a:cubicBezTo>
                    <a:cubicBezTo>
                      <a:pt x="5813" y="2457"/>
                      <a:pt x="5865" y="2530"/>
                      <a:pt x="5908" y="2597"/>
                    </a:cubicBezTo>
                    <a:cubicBezTo>
                      <a:pt x="5914" y="2605"/>
                      <a:pt x="5920" y="2614"/>
                      <a:pt x="5926" y="2622"/>
                    </a:cubicBezTo>
                    <a:cubicBezTo>
                      <a:pt x="5996" y="2733"/>
                      <a:pt x="6042" y="2822"/>
                      <a:pt x="6053" y="2886"/>
                    </a:cubicBezTo>
                    <a:cubicBezTo>
                      <a:pt x="6054" y="2891"/>
                      <a:pt x="6054" y="2894"/>
                      <a:pt x="6054" y="2899"/>
                    </a:cubicBezTo>
                    <a:cubicBezTo>
                      <a:pt x="6059" y="2921"/>
                      <a:pt x="6054" y="2945"/>
                      <a:pt x="6042" y="2963"/>
                    </a:cubicBezTo>
                    <a:cubicBezTo>
                      <a:pt x="6041" y="2965"/>
                      <a:pt x="6040" y="2967"/>
                      <a:pt x="6038" y="2968"/>
                    </a:cubicBezTo>
                    <a:cubicBezTo>
                      <a:pt x="5969" y="3056"/>
                      <a:pt x="5848" y="3072"/>
                      <a:pt x="5720" y="3052"/>
                    </a:cubicBezTo>
                    <a:cubicBezTo>
                      <a:pt x="5700" y="3048"/>
                      <a:pt x="5680" y="3045"/>
                      <a:pt x="5660" y="3040"/>
                    </a:cubicBezTo>
                    <a:cubicBezTo>
                      <a:pt x="5658" y="3039"/>
                      <a:pt x="5655" y="3039"/>
                      <a:pt x="5653" y="3038"/>
                    </a:cubicBezTo>
                    <a:cubicBezTo>
                      <a:pt x="5640" y="3035"/>
                      <a:pt x="5628" y="3032"/>
                      <a:pt x="5617" y="3029"/>
                    </a:cubicBezTo>
                    <a:cubicBezTo>
                      <a:pt x="5588" y="3022"/>
                      <a:pt x="5561" y="3013"/>
                      <a:pt x="5533" y="3003"/>
                    </a:cubicBezTo>
                    <a:cubicBezTo>
                      <a:pt x="5520" y="2999"/>
                      <a:pt x="5506" y="2994"/>
                      <a:pt x="5493" y="2989"/>
                    </a:cubicBezTo>
                    <a:cubicBezTo>
                      <a:pt x="5392" y="2952"/>
                      <a:pt x="5296" y="2906"/>
                      <a:pt x="5202" y="2854"/>
                    </a:cubicBezTo>
                    <a:lnTo>
                      <a:pt x="5197" y="2851"/>
                    </a:lnTo>
                    <a:cubicBezTo>
                      <a:pt x="5197" y="2851"/>
                      <a:pt x="5196" y="2851"/>
                      <a:pt x="5196" y="2851"/>
                    </a:cubicBezTo>
                    <a:cubicBezTo>
                      <a:pt x="5196" y="2851"/>
                      <a:pt x="5257" y="2968"/>
                      <a:pt x="5358" y="3154"/>
                    </a:cubicBezTo>
                    <a:cubicBezTo>
                      <a:pt x="5392" y="3216"/>
                      <a:pt x="5430" y="3286"/>
                      <a:pt x="5471" y="3362"/>
                    </a:cubicBezTo>
                    <a:cubicBezTo>
                      <a:pt x="5510" y="3431"/>
                      <a:pt x="5551" y="3504"/>
                      <a:pt x="5595" y="3582"/>
                    </a:cubicBezTo>
                    <a:cubicBezTo>
                      <a:pt x="5613" y="3613"/>
                      <a:pt x="5631" y="3644"/>
                      <a:pt x="5648" y="3676"/>
                    </a:cubicBezTo>
                    <a:cubicBezTo>
                      <a:pt x="5658" y="3691"/>
                      <a:pt x="5667" y="3708"/>
                      <a:pt x="5677" y="3725"/>
                    </a:cubicBezTo>
                    <a:cubicBezTo>
                      <a:pt x="5941" y="4184"/>
                      <a:pt x="6275" y="4725"/>
                      <a:pt x="6559" y="5073"/>
                    </a:cubicBezTo>
                    <a:cubicBezTo>
                      <a:pt x="6629" y="5161"/>
                      <a:pt x="6707" y="5244"/>
                      <a:pt x="6790" y="5320"/>
                    </a:cubicBezTo>
                    <a:cubicBezTo>
                      <a:pt x="7368" y="5828"/>
                      <a:pt x="6635" y="6181"/>
                      <a:pt x="6113" y="5715"/>
                    </a:cubicBezTo>
                    <a:cubicBezTo>
                      <a:pt x="6209" y="6191"/>
                      <a:pt x="6428" y="6597"/>
                      <a:pt x="6669" y="6940"/>
                    </a:cubicBezTo>
                    <a:cubicBezTo>
                      <a:pt x="6765" y="7076"/>
                      <a:pt x="6864" y="7201"/>
                      <a:pt x="6961" y="7318"/>
                    </a:cubicBezTo>
                    <a:cubicBezTo>
                      <a:pt x="6978" y="7339"/>
                      <a:pt x="6995" y="7360"/>
                      <a:pt x="7012" y="7380"/>
                    </a:cubicBezTo>
                    <a:cubicBezTo>
                      <a:pt x="7081" y="7461"/>
                      <a:pt x="7148" y="7539"/>
                      <a:pt x="7210" y="7611"/>
                    </a:cubicBezTo>
                    <a:lnTo>
                      <a:pt x="7256" y="7665"/>
                    </a:lnTo>
                    <a:cubicBezTo>
                      <a:pt x="7286" y="7700"/>
                      <a:pt x="7315" y="7733"/>
                      <a:pt x="7342" y="7766"/>
                    </a:cubicBezTo>
                    <a:cubicBezTo>
                      <a:pt x="7362" y="7789"/>
                      <a:pt x="7380" y="7813"/>
                      <a:pt x="7398" y="7835"/>
                    </a:cubicBezTo>
                    <a:cubicBezTo>
                      <a:pt x="7417" y="7858"/>
                      <a:pt x="7433" y="7879"/>
                      <a:pt x="7450" y="7900"/>
                    </a:cubicBezTo>
                    <a:cubicBezTo>
                      <a:pt x="7457" y="7909"/>
                      <a:pt x="7463" y="7918"/>
                      <a:pt x="7470" y="7926"/>
                    </a:cubicBezTo>
                    <a:cubicBezTo>
                      <a:pt x="7513" y="7982"/>
                      <a:pt x="7551" y="8043"/>
                      <a:pt x="7582" y="8107"/>
                    </a:cubicBezTo>
                    <a:cubicBezTo>
                      <a:pt x="7586" y="8116"/>
                      <a:pt x="7590" y="8126"/>
                      <a:pt x="7593" y="8135"/>
                    </a:cubicBezTo>
                    <a:cubicBezTo>
                      <a:pt x="7597" y="8143"/>
                      <a:pt x="7599" y="8149"/>
                      <a:pt x="7600" y="8155"/>
                    </a:cubicBezTo>
                    <a:cubicBezTo>
                      <a:pt x="7603" y="8161"/>
                      <a:pt x="7605" y="8167"/>
                      <a:pt x="7606" y="8173"/>
                    </a:cubicBezTo>
                    <a:cubicBezTo>
                      <a:pt x="7607" y="8179"/>
                      <a:pt x="7610" y="8186"/>
                      <a:pt x="7611" y="8193"/>
                    </a:cubicBezTo>
                    <a:cubicBezTo>
                      <a:pt x="7612" y="8200"/>
                      <a:pt x="7613" y="8208"/>
                      <a:pt x="7614" y="8215"/>
                    </a:cubicBezTo>
                    <a:cubicBezTo>
                      <a:pt x="7614" y="8216"/>
                      <a:pt x="7614" y="8216"/>
                      <a:pt x="7614" y="8217"/>
                    </a:cubicBezTo>
                    <a:cubicBezTo>
                      <a:pt x="7616" y="8224"/>
                      <a:pt x="7617" y="8233"/>
                      <a:pt x="7617" y="8241"/>
                    </a:cubicBezTo>
                    <a:cubicBezTo>
                      <a:pt x="7617" y="8260"/>
                      <a:pt x="7613" y="8279"/>
                      <a:pt x="7607" y="8297"/>
                    </a:cubicBezTo>
                    <a:cubicBezTo>
                      <a:pt x="7574" y="8400"/>
                      <a:pt x="7490" y="8427"/>
                      <a:pt x="7382" y="8409"/>
                    </a:cubicBezTo>
                    <a:cubicBezTo>
                      <a:pt x="7376" y="8409"/>
                      <a:pt x="7371" y="8408"/>
                      <a:pt x="7366" y="8407"/>
                    </a:cubicBezTo>
                    <a:lnTo>
                      <a:pt x="7349" y="8403"/>
                    </a:lnTo>
                    <a:cubicBezTo>
                      <a:pt x="7339" y="8401"/>
                      <a:pt x="7330" y="8399"/>
                      <a:pt x="7319" y="8396"/>
                    </a:cubicBezTo>
                    <a:lnTo>
                      <a:pt x="7316" y="8395"/>
                    </a:lnTo>
                    <a:cubicBezTo>
                      <a:pt x="7305" y="8391"/>
                      <a:pt x="7293" y="8388"/>
                      <a:pt x="7283" y="8384"/>
                    </a:cubicBezTo>
                    <a:cubicBezTo>
                      <a:pt x="7246" y="8373"/>
                      <a:pt x="7212" y="8359"/>
                      <a:pt x="7178" y="8343"/>
                    </a:cubicBezTo>
                    <a:cubicBezTo>
                      <a:pt x="7166" y="8337"/>
                      <a:pt x="7154" y="8333"/>
                      <a:pt x="7143" y="8327"/>
                    </a:cubicBezTo>
                    <a:cubicBezTo>
                      <a:pt x="7076" y="8294"/>
                      <a:pt x="7012" y="8259"/>
                      <a:pt x="6950" y="8220"/>
                    </a:cubicBezTo>
                    <a:lnTo>
                      <a:pt x="6921" y="8201"/>
                    </a:lnTo>
                    <a:cubicBezTo>
                      <a:pt x="6878" y="8175"/>
                      <a:pt x="6838" y="8148"/>
                      <a:pt x="6802" y="8123"/>
                    </a:cubicBezTo>
                    <a:cubicBezTo>
                      <a:pt x="6785" y="8112"/>
                      <a:pt x="6770" y="8102"/>
                      <a:pt x="6756" y="8092"/>
                    </a:cubicBezTo>
                    <a:cubicBezTo>
                      <a:pt x="6706" y="8055"/>
                      <a:pt x="6663" y="8025"/>
                      <a:pt x="6633" y="8001"/>
                    </a:cubicBezTo>
                    <a:cubicBezTo>
                      <a:pt x="6627" y="7996"/>
                      <a:pt x="6622" y="7992"/>
                      <a:pt x="6617" y="7988"/>
                    </a:cubicBezTo>
                    <a:cubicBezTo>
                      <a:pt x="6593" y="7969"/>
                      <a:pt x="6579" y="7959"/>
                      <a:pt x="6579" y="7959"/>
                    </a:cubicBezTo>
                    <a:cubicBezTo>
                      <a:pt x="6579" y="7959"/>
                      <a:pt x="6581" y="7963"/>
                      <a:pt x="6583" y="7972"/>
                    </a:cubicBezTo>
                    <a:cubicBezTo>
                      <a:pt x="6586" y="7980"/>
                      <a:pt x="6590" y="7992"/>
                      <a:pt x="6596" y="8006"/>
                    </a:cubicBezTo>
                    <a:cubicBezTo>
                      <a:pt x="6601" y="8021"/>
                      <a:pt x="6608" y="8040"/>
                      <a:pt x="6616" y="8062"/>
                    </a:cubicBezTo>
                    <a:cubicBezTo>
                      <a:pt x="6620" y="8069"/>
                      <a:pt x="6622" y="8077"/>
                      <a:pt x="6626" y="8086"/>
                    </a:cubicBezTo>
                    <a:cubicBezTo>
                      <a:pt x="6631" y="8101"/>
                      <a:pt x="6637" y="8119"/>
                      <a:pt x="6646" y="8137"/>
                    </a:cubicBezTo>
                    <a:cubicBezTo>
                      <a:pt x="6656" y="8165"/>
                      <a:pt x="6668" y="8196"/>
                      <a:pt x="6681" y="8229"/>
                    </a:cubicBezTo>
                    <a:cubicBezTo>
                      <a:pt x="6722" y="8331"/>
                      <a:pt x="6775" y="8458"/>
                      <a:pt x="6837" y="8598"/>
                    </a:cubicBezTo>
                    <a:cubicBezTo>
                      <a:pt x="6847" y="8617"/>
                      <a:pt x="6855" y="8638"/>
                      <a:pt x="6864" y="8660"/>
                    </a:cubicBezTo>
                    <a:cubicBezTo>
                      <a:pt x="6910" y="8758"/>
                      <a:pt x="6959" y="8862"/>
                      <a:pt x="7014" y="8969"/>
                    </a:cubicBezTo>
                    <a:lnTo>
                      <a:pt x="7043" y="9028"/>
                    </a:lnTo>
                    <a:cubicBezTo>
                      <a:pt x="7050" y="9041"/>
                      <a:pt x="7056" y="9052"/>
                      <a:pt x="7063" y="9065"/>
                    </a:cubicBezTo>
                    <a:cubicBezTo>
                      <a:pt x="7083" y="9104"/>
                      <a:pt x="7103" y="9142"/>
                      <a:pt x="7124" y="9180"/>
                    </a:cubicBezTo>
                    <a:cubicBezTo>
                      <a:pt x="7143" y="9215"/>
                      <a:pt x="7162" y="9250"/>
                      <a:pt x="7182" y="9284"/>
                    </a:cubicBezTo>
                    <a:cubicBezTo>
                      <a:pt x="7185" y="9290"/>
                      <a:pt x="7188" y="9295"/>
                      <a:pt x="7191" y="9300"/>
                    </a:cubicBezTo>
                    <a:cubicBezTo>
                      <a:pt x="7211" y="9335"/>
                      <a:pt x="7231" y="9370"/>
                      <a:pt x="7252" y="9404"/>
                    </a:cubicBezTo>
                    <a:cubicBezTo>
                      <a:pt x="7252" y="9406"/>
                      <a:pt x="7253" y="9407"/>
                      <a:pt x="7255" y="9409"/>
                    </a:cubicBezTo>
                    <a:cubicBezTo>
                      <a:pt x="7276" y="9445"/>
                      <a:pt x="7299" y="9480"/>
                      <a:pt x="7321" y="9516"/>
                    </a:cubicBezTo>
                    <a:cubicBezTo>
                      <a:pt x="7338" y="9541"/>
                      <a:pt x="7355" y="9569"/>
                      <a:pt x="7371" y="9593"/>
                    </a:cubicBezTo>
                    <a:cubicBezTo>
                      <a:pt x="7389" y="9619"/>
                      <a:pt x="7404" y="9644"/>
                      <a:pt x="7420" y="9667"/>
                    </a:cubicBezTo>
                    <a:cubicBezTo>
                      <a:pt x="7422" y="9668"/>
                      <a:pt x="7423" y="9668"/>
                      <a:pt x="7423" y="9670"/>
                    </a:cubicBezTo>
                    <a:cubicBezTo>
                      <a:pt x="7439" y="9692"/>
                      <a:pt x="7455" y="9716"/>
                      <a:pt x="7470" y="9737"/>
                    </a:cubicBezTo>
                    <a:cubicBezTo>
                      <a:pt x="7473" y="9741"/>
                      <a:pt x="7476" y="9745"/>
                      <a:pt x="7478" y="9748"/>
                    </a:cubicBezTo>
                    <a:cubicBezTo>
                      <a:pt x="7493" y="9768"/>
                      <a:pt x="7507" y="9787"/>
                      <a:pt x="7523" y="9807"/>
                    </a:cubicBezTo>
                    <a:cubicBezTo>
                      <a:pt x="7574" y="9875"/>
                      <a:pt x="7627" y="9940"/>
                      <a:pt x="7682" y="10001"/>
                    </a:cubicBezTo>
                    <a:cubicBezTo>
                      <a:pt x="7691" y="10012"/>
                      <a:pt x="7699" y="10021"/>
                      <a:pt x="7710" y="10032"/>
                    </a:cubicBezTo>
                    <a:cubicBezTo>
                      <a:pt x="7725" y="10049"/>
                      <a:pt x="7741" y="10066"/>
                      <a:pt x="7758" y="10084"/>
                    </a:cubicBezTo>
                    <a:cubicBezTo>
                      <a:pt x="7779" y="10105"/>
                      <a:pt x="7799" y="10125"/>
                      <a:pt x="7820" y="10145"/>
                    </a:cubicBezTo>
                    <a:cubicBezTo>
                      <a:pt x="7866" y="10187"/>
                      <a:pt x="7908" y="10233"/>
                      <a:pt x="7948" y="10282"/>
                    </a:cubicBezTo>
                    <a:cubicBezTo>
                      <a:pt x="7978" y="10319"/>
                      <a:pt x="8003" y="10359"/>
                      <a:pt x="8024" y="10401"/>
                    </a:cubicBezTo>
                    <a:cubicBezTo>
                      <a:pt x="8027" y="10407"/>
                      <a:pt x="8031" y="10414"/>
                      <a:pt x="8033" y="10420"/>
                    </a:cubicBezTo>
                    <a:cubicBezTo>
                      <a:pt x="8040" y="10435"/>
                      <a:pt x="8046" y="10452"/>
                      <a:pt x="8051" y="10467"/>
                    </a:cubicBezTo>
                    <a:cubicBezTo>
                      <a:pt x="8053" y="10474"/>
                      <a:pt x="8054" y="10481"/>
                      <a:pt x="8055" y="10487"/>
                    </a:cubicBezTo>
                    <a:cubicBezTo>
                      <a:pt x="8061" y="10509"/>
                      <a:pt x="8065" y="10532"/>
                      <a:pt x="8065" y="10554"/>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6239644" y="1790807"/>
                <a:ext cx="63550" cy="20918"/>
              </a:xfrm>
              <a:custGeom>
                <a:avLst/>
                <a:gdLst/>
                <a:ahLst/>
                <a:cxnLst/>
                <a:rect l="l" t="t" r="r" b="b"/>
                <a:pathLst>
                  <a:path w="319" h="105" extrusionOk="0">
                    <a:moveTo>
                      <a:pt x="319" y="1"/>
                    </a:moveTo>
                    <a:cubicBezTo>
                      <a:pt x="251" y="89"/>
                      <a:pt x="129" y="104"/>
                      <a:pt x="0" y="84"/>
                    </a:cubicBezTo>
                    <a:cubicBezTo>
                      <a:pt x="111" y="54"/>
                      <a:pt x="218" y="27"/>
                      <a:pt x="319" y="1"/>
                    </a:cubicBezTo>
                    <a:close/>
                  </a:path>
                </a:pathLst>
              </a:custGeom>
              <a:solidFill>
                <a:srgbClr val="AF52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7277374" y="1827662"/>
                <a:ext cx="1029357" cy="737902"/>
              </a:xfrm>
              <a:custGeom>
                <a:avLst/>
                <a:gdLst/>
                <a:ahLst/>
                <a:cxnLst/>
                <a:rect l="l" t="t" r="r" b="b"/>
                <a:pathLst>
                  <a:path w="5167" h="3704" extrusionOk="0">
                    <a:moveTo>
                      <a:pt x="5167" y="572"/>
                    </a:moveTo>
                    <a:cubicBezTo>
                      <a:pt x="4950" y="706"/>
                      <a:pt x="4721" y="851"/>
                      <a:pt x="4482" y="1002"/>
                    </a:cubicBezTo>
                    <a:cubicBezTo>
                      <a:pt x="3269" y="1779"/>
                      <a:pt x="1827" y="2766"/>
                      <a:pt x="757" y="3704"/>
                    </a:cubicBezTo>
                    <a:cubicBezTo>
                      <a:pt x="976" y="3378"/>
                      <a:pt x="1169" y="3000"/>
                      <a:pt x="1257" y="2562"/>
                    </a:cubicBezTo>
                    <a:cubicBezTo>
                      <a:pt x="735" y="3027"/>
                      <a:pt x="1" y="2675"/>
                      <a:pt x="580" y="2168"/>
                    </a:cubicBezTo>
                    <a:cubicBezTo>
                      <a:pt x="710" y="2054"/>
                      <a:pt x="862" y="1866"/>
                      <a:pt x="1018" y="1643"/>
                    </a:cubicBezTo>
                    <a:cubicBezTo>
                      <a:pt x="2074" y="1038"/>
                      <a:pt x="3189" y="540"/>
                      <a:pt x="4345" y="158"/>
                    </a:cubicBezTo>
                    <a:cubicBezTo>
                      <a:pt x="4519" y="101"/>
                      <a:pt x="4687" y="48"/>
                      <a:pt x="4847" y="1"/>
                    </a:cubicBezTo>
                    <a:cubicBezTo>
                      <a:pt x="4932" y="155"/>
                      <a:pt x="5041" y="355"/>
                      <a:pt x="5167" y="572"/>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7329968" y="2209963"/>
                <a:ext cx="1418827" cy="910822"/>
              </a:xfrm>
              <a:custGeom>
                <a:avLst/>
                <a:gdLst/>
                <a:ahLst/>
                <a:cxnLst/>
                <a:rect l="l" t="t" r="r" b="b"/>
                <a:pathLst>
                  <a:path w="7122" h="4572" extrusionOk="0">
                    <a:moveTo>
                      <a:pt x="5867" y="644"/>
                    </a:moveTo>
                    <a:cubicBezTo>
                      <a:pt x="5963" y="1119"/>
                      <a:pt x="6182" y="1526"/>
                      <a:pt x="6423" y="1868"/>
                    </a:cubicBezTo>
                    <a:lnTo>
                      <a:pt x="5468" y="2285"/>
                    </a:lnTo>
                    <a:lnTo>
                      <a:pt x="230" y="4571"/>
                    </a:lnTo>
                    <a:cubicBezTo>
                      <a:pt x="726" y="3840"/>
                      <a:pt x="1055" y="2888"/>
                      <a:pt x="1055" y="2888"/>
                    </a:cubicBezTo>
                    <a:cubicBezTo>
                      <a:pt x="1055" y="2888"/>
                      <a:pt x="152" y="3621"/>
                      <a:pt x="25" y="3225"/>
                    </a:cubicBezTo>
                    <a:cubicBezTo>
                      <a:pt x="0" y="3147"/>
                      <a:pt x="32" y="3053"/>
                      <a:pt x="103" y="2943"/>
                    </a:cubicBezTo>
                    <a:cubicBezTo>
                      <a:pt x="1162" y="2060"/>
                      <a:pt x="3053" y="1218"/>
                      <a:pt x="4605" y="618"/>
                    </a:cubicBezTo>
                    <a:cubicBezTo>
                      <a:pt x="5265" y="363"/>
                      <a:pt x="5865" y="152"/>
                      <a:pt x="6313" y="1"/>
                    </a:cubicBezTo>
                    <a:cubicBezTo>
                      <a:pt x="6383" y="89"/>
                      <a:pt x="6460" y="172"/>
                      <a:pt x="6543" y="249"/>
                    </a:cubicBezTo>
                    <a:cubicBezTo>
                      <a:pt x="7122" y="757"/>
                      <a:pt x="6389" y="1110"/>
                      <a:pt x="5867" y="644"/>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7285741" y="2997873"/>
                <a:ext cx="1607884" cy="627734"/>
              </a:xfrm>
              <a:custGeom>
                <a:avLst/>
                <a:gdLst/>
                <a:ahLst/>
                <a:cxnLst/>
                <a:rect l="l" t="t" r="r" b="b"/>
                <a:pathLst>
                  <a:path w="8071" h="3151" extrusionOk="0">
                    <a:moveTo>
                      <a:pt x="6547" y="1556"/>
                    </a:moveTo>
                    <a:cubicBezTo>
                      <a:pt x="6082" y="1076"/>
                      <a:pt x="5926" y="879"/>
                      <a:pt x="5926" y="879"/>
                    </a:cubicBezTo>
                    <a:cubicBezTo>
                      <a:pt x="5926" y="879"/>
                      <a:pt x="6012" y="1824"/>
                      <a:pt x="6478" y="2318"/>
                    </a:cubicBezTo>
                    <a:cubicBezTo>
                      <a:pt x="6942" y="2812"/>
                      <a:pt x="6265" y="3151"/>
                      <a:pt x="5673" y="2643"/>
                    </a:cubicBezTo>
                    <a:cubicBezTo>
                      <a:pt x="5649" y="2621"/>
                      <a:pt x="5622" y="2599"/>
                      <a:pt x="5593" y="2578"/>
                    </a:cubicBezTo>
                    <a:cubicBezTo>
                      <a:pt x="4349" y="1595"/>
                      <a:pt x="2594" y="1595"/>
                      <a:pt x="1349" y="2578"/>
                    </a:cubicBezTo>
                    <a:cubicBezTo>
                      <a:pt x="1321" y="2599"/>
                      <a:pt x="1295" y="2621"/>
                      <a:pt x="1271" y="2643"/>
                    </a:cubicBezTo>
                    <a:cubicBezTo>
                      <a:pt x="678" y="3151"/>
                      <a:pt x="1" y="2812"/>
                      <a:pt x="466" y="2318"/>
                    </a:cubicBezTo>
                    <a:cubicBezTo>
                      <a:pt x="813" y="1951"/>
                      <a:pt x="948" y="1331"/>
                      <a:pt x="995" y="1041"/>
                    </a:cubicBezTo>
                    <a:cubicBezTo>
                      <a:pt x="1638" y="985"/>
                      <a:pt x="2367" y="905"/>
                      <a:pt x="3120" y="793"/>
                    </a:cubicBezTo>
                    <a:cubicBezTo>
                      <a:pt x="3352" y="759"/>
                      <a:pt x="3585" y="722"/>
                      <a:pt x="3819" y="681"/>
                    </a:cubicBezTo>
                    <a:cubicBezTo>
                      <a:pt x="4260" y="605"/>
                      <a:pt x="4701" y="516"/>
                      <a:pt x="5132" y="415"/>
                    </a:cubicBezTo>
                    <a:cubicBezTo>
                      <a:pt x="5620" y="302"/>
                      <a:pt x="6101" y="164"/>
                      <a:pt x="6575" y="0"/>
                    </a:cubicBezTo>
                    <a:cubicBezTo>
                      <a:pt x="6783" y="405"/>
                      <a:pt x="7050" y="835"/>
                      <a:pt x="7352" y="1119"/>
                    </a:cubicBezTo>
                    <a:cubicBezTo>
                      <a:pt x="8071" y="1796"/>
                      <a:pt x="7014" y="2036"/>
                      <a:pt x="6547" y="1556"/>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6497034" y="1325831"/>
                <a:ext cx="819182" cy="2299767"/>
              </a:xfrm>
              <a:custGeom>
                <a:avLst/>
                <a:gdLst/>
                <a:ahLst/>
                <a:cxnLst/>
                <a:rect l="l" t="t" r="r" b="b"/>
                <a:pathLst>
                  <a:path w="4112" h="11544" extrusionOk="0">
                    <a:moveTo>
                      <a:pt x="2588" y="9949"/>
                    </a:moveTo>
                    <a:cubicBezTo>
                      <a:pt x="2123" y="9469"/>
                      <a:pt x="1967" y="9272"/>
                      <a:pt x="1967" y="9272"/>
                    </a:cubicBezTo>
                    <a:cubicBezTo>
                      <a:pt x="1967" y="9272"/>
                      <a:pt x="2053" y="10217"/>
                      <a:pt x="2519" y="10711"/>
                    </a:cubicBezTo>
                    <a:cubicBezTo>
                      <a:pt x="2983" y="11205"/>
                      <a:pt x="2306" y="11544"/>
                      <a:pt x="1714" y="11036"/>
                    </a:cubicBezTo>
                    <a:cubicBezTo>
                      <a:pt x="1690" y="11014"/>
                      <a:pt x="1663" y="10992"/>
                      <a:pt x="1634" y="10971"/>
                    </a:cubicBezTo>
                    <a:cubicBezTo>
                      <a:pt x="1258" y="10672"/>
                      <a:pt x="822" y="10457"/>
                      <a:pt x="356" y="10338"/>
                    </a:cubicBezTo>
                    <a:cubicBezTo>
                      <a:pt x="343" y="9820"/>
                      <a:pt x="843" y="9440"/>
                      <a:pt x="1173" y="8808"/>
                    </a:cubicBezTo>
                    <a:cubicBezTo>
                      <a:pt x="1336" y="8505"/>
                      <a:pt x="1431" y="8170"/>
                      <a:pt x="1452" y="7828"/>
                    </a:cubicBezTo>
                    <a:cubicBezTo>
                      <a:pt x="1481" y="7391"/>
                      <a:pt x="1409" y="7033"/>
                      <a:pt x="1289" y="6723"/>
                    </a:cubicBezTo>
                    <a:cubicBezTo>
                      <a:pt x="1018" y="6025"/>
                      <a:pt x="512" y="5577"/>
                      <a:pt x="425" y="5057"/>
                    </a:cubicBezTo>
                    <a:cubicBezTo>
                      <a:pt x="396" y="4886"/>
                      <a:pt x="413" y="4706"/>
                      <a:pt x="497" y="4506"/>
                    </a:cubicBezTo>
                    <a:cubicBezTo>
                      <a:pt x="603" y="4260"/>
                      <a:pt x="610" y="3918"/>
                      <a:pt x="567" y="3521"/>
                    </a:cubicBezTo>
                    <a:cubicBezTo>
                      <a:pt x="538" y="3259"/>
                      <a:pt x="488" y="2975"/>
                      <a:pt x="429" y="2677"/>
                    </a:cubicBezTo>
                    <a:cubicBezTo>
                      <a:pt x="253" y="1780"/>
                      <a:pt x="1" y="778"/>
                      <a:pt x="55" y="1"/>
                    </a:cubicBezTo>
                    <a:cubicBezTo>
                      <a:pt x="739" y="1096"/>
                      <a:pt x="1760" y="2133"/>
                      <a:pt x="1615" y="2329"/>
                    </a:cubicBezTo>
                    <a:cubicBezTo>
                      <a:pt x="1614" y="2331"/>
                      <a:pt x="1613" y="2333"/>
                      <a:pt x="1612" y="2334"/>
                    </a:cubicBezTo>
                    <a:cubicBezTo>
                      <a:pt x="1543" y="2422"/>
                      <a:pt x="1423" y="2437"/>
                      <a:pt x="1293" y="2417"/>
                    </a:cubicBezTo>
                    <a:cubicBezTo>
                      <a:pt x="1046" y="2378"/>
                      <a:pt x="770" y="2216"/>
                      <a:pt x="770" y="2216"/>
                    </a:cubicBezTo>
                    <a:cubicBezTo>
                      <a:pt x="770" y="2216"/>
                      <a:pt x="830" y="2334"/>
                      <a:pt x="931" y="2520"/>
                    </a:cubicBezTo>
                    <a:cubicBezTo>
                      <a:pt x="1015" y="2672"/>
                      <a:pt x="1125" y="2874"/>
                      <a:pt x="1251" y="3091"/>
                    </a:cubicBezTo>
                    <a:cubicBezTo>
                      <a:pt x="1516" y="3551"/>
                      <a:pt x="1848" y="4091"/>
                      <a:pt x="2133" y="4439"/>
                    </a:cubicBezTo>
                    <a:cubicBezTo>
                      <a:pt x="2202" y="4527"/>
                      <a:pt x="2280" y="4610"/>
                      <a:pt x="2363" y="4686"/>
                    </a:cubicBezTo>
                    <a:cubicBezTo>
                      <a:pt x="2942" y="5194"/>
                      <a:pt x="2208" y="5546"/>
                      <a:pt x="1686" y="5081"/>
                    </a:cubicBezTo>
                    <a:cubicBezTo>
                      <a:pt x="1782" y="5557"/>
                      <a:pt x="2001" y="5963"/>
                      <a:pt x="2243" y="6306"/>
                    </a:cubicBezTo>
                    <a:cubicBezTo>
                      <a:pt x="2711" y="6970"/>
                      <a:pt x="3265" y="7402"/>
                      <a:pt x="3182" y="7663"/>
                    </a:cubicBezTo>
                    <a:cubicBezTo>
                      <a:pt x="3055" y="8058"/>
                      <a:pt x="2152" y="7326"/>
                      <a:pt x="2152" y="7326"/>
                    </a:cubicBezTo>
                    <a:cubicBezTo>
                      <a:pt x="2283" y="7691"/>
                      <a:pt x="2439" y="8048"/>
                      <a:pt x="2616" y="8393"/>
                    </a:cubicBezTo>
                    <a:cubicBezTo>
                      <a:pt x="2824" y="8798"/>
                      <a:pt x="3091" y="9228"/>
                      <a:pt x="3393" y="9512"/>
                    </a:cubicBezTo>
                    <a:cubicBezTo>
                      <a:pt x="4112" y="10189"/>
                      <a:pt x="3055" y="10429"/>
                      <a:pt x="2588" y="9949"/>
                    </a:cubicBezTo>
                    <a:close/>
                  </a:path>
                </a:pathLst>
              </a:custGeom>
              <a:solidFill>
                <a:srgbClr val="6B4585">
                  <a:alpha val="49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3873921" y="1637010"/>
                <a:ext cx="1152075" cy="2002933"/>
              </a:xfrm>
              <a:custGeom>
                <a:avLst/>
                <a:gdLst/>
                <a:ahLst/>
                <a:cxnLst/>
                <a:rect l="l" t="t" r="r" b="b"/>
                <a:pathLst>
                  <a:path w="5783" h="10054" extrusionOk="0">
                    <a:moveTo>
                      <a:pt x="5783" y="4842"/>
                    </a:moveTo>
                    <a:cubicBezTo>
                      <a:pt x="5713" y="4811"/>
                      <a:pt x="5648" y="4769"/>
                      <a:pt x="5592" y="4718"/>
                    </a:cubicBezTo>
                    <a:cubicBezTo>
                      <a:pt x="5632" y="4911"/>
                      <a:pt x="5696" y="5099"/>
                      <a:pt x="5783" y="5277"/>
                    </a:cubicBezTo>
                    <a:lnTo>
                      <a:pt x="5783" y="9750"/>
                    </a:lnTo>
                    <a:cubicBezTo>
                      <a:pt x="5723" y="9717"/>
                      <a:pt x="5666" y="9678"/>
                      <a:pt x="5616" y="9633"/>
                    </a:cubicBezTo>
                    <a:cubicBezTo>
                      <a:pt x="5596" y="9616"/>
                      <a:pt x="5573" y="9598"/>
                      <a:pt x="5550" y="9579"/>
                    </a:cubicBezTo>
                    <a:cubicBezTo>
                      <a:pt x="5139" y="9255"/>
                      <a:pt x="4647" y="9050"/>
                      <a:pt x="4127" y="8991"/>
                    </a:cubicBezTo>
                    <a:cubicBezTo>
                      <a:pt x="3908" y="8966"/>
                      <a:pt x="3688" y="8966"/>
                      <a:pt x="3470" y="8991"/>
                    </a:cubicBezTo>
                    <a:cubicBezTo>
                      <a:pt x="2950" y="9050"/>
                      <a:pt x="2457" y="9255"/>
                      <a:pt x="2047" y="9579"/>
                    </a:cubicBezTo>
                    <a:cubicBezTo>
                      <a:pt x="2023" y="9598"/>
                      <a:pt x="2001" y="9616"/>
                      <a:pt x="1981" y="9633"/>
                    </a:cubicBezTo>
                    <a:cubicBezTo>
                      <a:pt x="1492" y="10053"/>
                      <a:pt x="933" y="9773"/>
                      <a:pt x="1318" y="9367"/>
                    </a:cubicBezTo>
                    <a:cubicBezTo>
                      <a:pt x="1701" y="8958"/>
                      <a:pt x="1771" y="8178"/>
                      <a:pt x="1771" y="8178"/>
                    </a:cubicBezTo>
                    <a:cubicBezTo>
                      <a:pt x="1771" y="8178"/>
                      <a:pt x="1643" y="8340"/>
                      <a:pt x="1259" y="8736"/>
                    </a:cubicBezTo>
                    <a:cubicBezTo>
                      <a:pt x="874" y="9131"/>
                      <a:pt x="1" y="8934"/>
                      <a:pt x="594" y="8375"/>
                    </a:cubicBezTo>
                    <a:cubicBezTo>
                      <a:pt x="768" y="8212"/>
                      <a:pt x="927" y="7991"/>
                      <a:pt x="1066" y="7759"/>
                    </a:cubicBezTo>
                    <a:cubicBezTo>
                      <a:pt x="1396" y="7208"/>
                      <a:pt x="1610" y="6597"/>
                      <a:pt x="1620" y="6571"/>
                    </a:cubicBezTo>
                    <a:cubicBezTo>
                      <a:pt x="1597" y="6589"/>
                      <a:pt x="872" y="7171"/>
                      <a:pt x="770" y="6850"/>
                    </a:cubicBezTo>
                    <a:cubicBezTo>
                      <a:pt x="726" y="6713"/>
                      <a:pt x="897" y="6517"/>
                      <a:pt x="1126" y="6252"/>
                    </a:cubicBezTo>
                    <a:cubicBezTo>
                      <a:pt x="1394" y="5941"/>
                      <a:pt x="1742" y="5534"/>
                      <a:pt x="1924" y="5011"/>
                    </a:cubicBezTo>
                    <a:cubicBezTo>
                      <a:pt x="1957" y="4915"/>
                      <a:pt x="1984" y="4817"/>
                      <a:pt x="2004" y="4718"/>
                    </a:cubicBezTo>
                    <a:cubicBezTo>
                      <a:pt x="1573" y="5103"/>
                      <a:pt x="968" y="4811"/>
                      <a:pt x="1446" y="4392"/>
                    </a:cubicBezTo>
                    <a:cubicBezTo>
                      <a:pt x="1653" y="4210"/>
                      <a:pt x="1928" y="3802"/>
                      <a:pt x="2174" y="3399"/>
                    </a:cubicBezTo>
                    <a:cubicBezTo>
                      <a:pt x="2494" y="2872"/>
                      <a:pt x="2762" y="2353"/>
                      <a:pt x="2762" y="2353"/>
                    </a:cubicBezTo>
                    <a:cubicBezTo>
                      <a:pt x="2762" y="2353"/>
                      <a:pt x="2227" y="2669"/>
                      <a:pt x="2063" y="2446"/>
                    </a:cubicBezTo>
                    <a:cubicBezTo>
                      <a:pt x="1930" y="2266"/>
                      <a:pt x="2992" y="1225"/>
                      <a:pt x="3532" y="214"/>
                    </a:cubicBezTo>
                    <a:cubicBezTo>
                      <a:pt x="3645" y="0"/>
                      <a:pt x="3952" y="0"/>
                      <a:pt x="4065" y="214"/>
                    </a:cubicBezTo>
                    <a:cubicBezTo>
                      <a:pt x="4605" y="1225"/>
                      <a:pt x="5667" y="2266"/>
                      <a:pt x="5534" y="2446"/>
                    </a:cubicBezTo>
                    <a:cubicBezTo>
                      <a:pt x="5371" y="2669"/>
                      <a:pt x="4836" y="2353"/>
                      <a:pt x="4836" y="2353"/>
                    </a:cubicBezTo>
                    <a:cubicBezTo>
                      <a:pt x="4836" y="2353"/>
                      <a:pt x="4963" y="2599"/>
                      <a:pt x="5146" y="2924"/>
                    </a:cubicBezTo>
                    <a:cubicBezTo>
                      <a:pt x="5273" y="3148"/>
                      <a:pt x="5429" y="3413"/>
                      <a:pt x="5586" y="3657"/>
                    </a:cubicBezTo>
                    <a:cubicBezTo>
                      <a:pt x="5652" y="3760"/>
                      <a:pt x="5719" y="3860"/>
                      <a:pt x="5783" y="3951"/>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4803476" y="2657010"/>
                <a:ext cx="248623" cy="1298699"/>
              </a:xfrm>
              <a:custGeom>
                <a:avLst/>
                <a:gdLst/>
                <a:ahLst/>
                <a:cxnLst/>
                <a:rect l="l" t="t" r="r" b="b"/>
                <a:pathLst>
                  <a:path w="1248" h="6519" extrusionOk="0">
                    <a:moveTo>
                      <a:pt x="1247" y="6518"/>
                    </a:moveTo>
                    <a:lnTo>
                      <a:pt x="1" y="6518"/>
                    </a:lnTo>
                    <a:lnTo>
                      <a:pt x="277" y="0"/>
                    </a:lnTo>
                    <a:lnTo>
                      <a:pt x="971" y="0"/>
                    </a:ln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5590788" y="724589"/>
                <a:ext cx="1827821" cy="2426071"/>
              </a:xfrm>
              <a:custGeom>
                <a:avLst/>
                <a:gdLst/>
                <a:ahLst/>
                <a:cxnLst/>
                <a:rect l="l" t="t" r="r" b="b"/>
                <a:pathLst>
                  <a:path w="9175" h="12178" extrusionOk="0">
                    <a:moveTo>
                      <a:pt x="7651" y="10583"/>
                    </a:moveTo>
                    <a:cubicBezTo>
                      <a:pt x="7185" y="10105"/>
                      <a:pt x="7030" y="9906"/>
                      <a:pt x="7030" y="9906"/>
                    </a:cubicBezTo>
                    <a:cubicBezTo>
                      <a:pt x="7030" y="9906"/>
                      <a:pt x="7116" y="10852"/>
                      <a:pt x="7580" y="11347"/>
                    </a:cubicBezTo>
                    <a:cubicBezTo>
                      <a:pt x="8046" y="11840"/>
                      <a:pt x="7369" y="12178"/>
                      <a:pt x="6777" y="11670"/>
                    </a:cubicBezTo>
                    <a:cubicBezTo>
                      <a:pt x="6751" y="11650"/>
                      <a:pt x="6725" y="11628"/>
                      <a:pt x="6697" y="11605"/>
                    </a:cubicBezTo>
                    <a:cubicBezTo>
                      <a:pt x="5453" y="10623"/>
                      <a:pt x="3697" y="10623"/>
                      <a:pt x="2453" y="11605"/>
                    </a:cubicBezTo>
                    <a:cubicBezTo>
                      <a:pt x="2425" y="11628"/>
                      <a:pt x="2399" y="11650"/>
                      <a:pt x="2375" y="11670"/>
                    </a:cubicBezTo>
                    <a:cubicBezTo>
                      <a:pt x="1782" y="12178"/>
                      <a:pt x="1105" y="11839"/>
                      <a:pt x="1570" y="11347"/>
                    </a:cubicBezTo>
                    <a:cubicBezTo>
                      <a:pt x="1916" y="10979"/>
                      <a:pt x="2052" y="10360"/>
                      <a:pt x="2099" y="10068"/>
                    </a:cubicBezTo>
                    <a:cubicBezTo>
                      <a:pt x="2116" y="9968"/>
                      <a:pt x="2121" y="9906"/>
                      <a:pt x="2121" y="9906"/>
                    </a:cubicBezTo>
                    <a:cubicBezTo>
                      <a:pt x="2121" y="9906"/>
                      <a:pt x="2078" y="9960"/>
                      <a:pt x="1972" y="10080"/>
                    </a:cubicBezTo>
                    <a:cubicBezTo>
                      <a:pt x="1875" y="10189"/>
                      <a:pt x="1723" y="10354"/>
                      <a:pt x="1500" y="10583"/>
                    </a:cubicBezTo>
                    <a:cubicBezTo>
                      <a:pt x="1040" y="11058"/>
                      <a:pt x="0" y="10829"/>
                      <a:pt x="672" y="10170"/>
                    </a:cubicBezTo>
                    <a:cubicBezTo>
                      <a:pt x="679" y="10162"/>
                      <a:pt x="686" y="10154"/>
                      <a:pt x="695" y="10146"/>
                    </a:cubicBezTo>
                    <a:cubicBezTo>
                      <a:pt x="843" y="10007"/>
                      <a:pt x="983" y="9833"/>
                      <a:pt x="1112" y="9644"/>
                    </a:cubicBezTo>
                    <a:cubicBezTo>
                      <a:pt x="1608" y="8912"/>
                      <a:pt x="1937" y="7960"/>
                      <a:pt x="1937" y="7960"/>
                    </a:cubicBezTo>
                    <a:cubicBezTo>
                      <a:pt x="1937" y="7960"/>
                      <a:pt x="1034" y="8694"/>
                      <a:pt x="907" y="8299"/>
                    </a:cubicBezTo>
                    <a:cubicBezTo>
                      <a:pt x="882" y="8220"/>
                      <a:pt x="914" y="8127"/>
                      <a:pt x="985" y="8016"/>
                    </a:cubicBezTo>
                    <a:cubicBezTo>
                      <a:pt x="1157" y="7742"/>
                      <a:pt x="1563" y="7364"/>
                      <a:pt x="1903" y="6857"/>
                    </a:cubicBezTo>
                    <a:cubicBezTo>
                      <a:pt x="2123" y="6531"/>
                      <a:pt x="2315" y="6154"/>
                      <a:pt x="2403" y="5716"/>
                    </a:cubicBezTo>
                    <a:cubicBezTo>
                      <a:pt x="1881" y="6182"/>
                      <a:pt x="1148" y="5829"/>
                      <a:pt x="1725" y="5321"/>
                    </a:cubicBezTo>
                    <a:cubicBezTo>
                      <a:pt x="1856" y="5207"/>
                      <a:pt x="2008" y="5019"/>
                      <a:pt x="2165" y="4797"/>
                    </a:cubicBezTo>
                    <a:cubicBezTo>
                      <a:pt x="2708" y="4031"/>
                      <a:pt x="3320" y="2852"/>
                      <a:pt x="3320" y="2852"/>
                    </a:cubicBezTo>
                    <a:cubicBezTo>
                      <a:pt x="3320" y="2852"/>
                      <a:pt x="2671" y="3233"/>
                      <a:pt x="2473" y="2965"/>
                    </a:cubicBezTo>
                    <a:cubicBezTo>
                      <a:pt x="2312" y="2746"/>
                      <a:pt x="3599" y="1483"/>
                      <a:pt x="4254" y="260"/>
                    </a:cubicBezTo>
                    <a:cubicBezTo>
                      <a:pt x="4390" y="0"/>
                      <a:pt x="4762" y="0"/>
                      <a:pt x="4898" y="260"/>
                    </a:cubicBezTo>
                    <a:cubicBezTo>
                      <a:pt x="4965" y="385"/>
                      <a:pt x="5039" y="511"/>
                      <a:pt x="5117" y="635"/>
                    </a:cubicBezTo>
                    <a:cubicBezTo>
                      <a:pt x="5801" y="1731"/>
                      <a:pt x="6823" y="2768"/>
                      <a:pt x="6678" y="2965"/>
                    </a:cubicBezTo>
                    <a:cubicBezTo>
                      <a:pt x="6677" y="2966"/>
                      <a:pt x="6676" y="2967"/>
                      <a:pt x="6674" y="2969"/>
                    </a:cubicBezTo>
                    <a:cubicBezTo>
                      <a:pt x="6605" y="3058"/>
                      <a:pt x="6484" y="3072"/>
                      <a:pt x="6355" y="3052"/>
                    </a:cubicBezTo>
                    <a:cubicBezTo>
                      <a:pt x="6108" y="3014"/>
                      <a:pt x="5832" y="2852"/>
                      <a:pt x="5832" y="2852"/>
                    </a:cubicBezTo>
                    <a:cubicBezTo>
                      <a:pt x="5832" y="2852"/>
                      <a:pt x="5893" y="2969"/>
                      <a:pt x="5993" y="3154"/>
                    </a:cubicBezTo>
                    <a:cubicBezTo>
                      <a:pt x="6076" y="3308"/>
                      <a:pt x="6187" y="3507"/>
                      <a:pt x="6313" y="3726"/>
                    </a:cubicBezTo>
                    <a:cubicBezTo>
                      <a:pt x="6577" y="4185"/>
                      <a:pt x="6910" y="4724"/>
                      <a:pt x="7195" y="5073"/>
                    </a:cubicBezTo>
                    <a:cubicBezTo>
                      <a:pt x="7265" y="5161"/>
                      <a:pt x="7342" y="5245"/>
                      <a:pt x="7425" y="5321"/>
                    </a:cubicBezTo>
                    <a:cubicBezTo>
                      <a:pt x="8004" y="5828"/>
                      <a:pt x="7270" y="6181"/>
                      <a:pt x="6749" y="5716"/>
                    </a:cubicBezTo>
                    <a:cubicBezTo>
                      <a:pt x="6844" y="6191"/>
                      <a:pt x="7063" y="6598"/>
                      <a:pt x="7305" y="6940"/>
                    </a:cubicBezTo>
                    <a:cubicBezTo>
                      <a:pt x="7773" y="7605"/>
                      <a:pt x="8327" y="8038"/>
                      <a:pt x="8243" y="8297"/>
                    </a:cubicBezTo>
                    <a:cubicBezTo>
                      <a:pt x="8116" y="8693"/>
                      <a:pt x="7213" y="7960"/>
                      <a:pt x="7213" y="7960"/>
                    </a:cubicBezTo>
                    <a:cubicBezTo>
                      <a:pt x="7346" y="8326"/>
                      <a:pt x="7501" y="8682"/>
                      <a:pt x="7679" y="9028"/>
                    </a:cubicBezTo>
                    <a:cubicBezTo>
                      <a:pt x="7887" y="9432"/>
                      <a:pt x="8154" y="9863"/>
                      <a:pt x="8455" y="10146"/>
                    </a:cubicBezTo>
                    <a:cubicBezTo>
                      <a:pt x="9175" y="10824"/>
                      <a:pt x="8118" y="11064"/>
                      <a:pt x="7651" y="10583"/>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4324952" y="1316069"/>
                <a:ext cx="63750" cy="20719"/>
              </a:xfrm>
              <a:custGeom>
                <a:avLst/>
                <a:gdLst/>
                <a:ahLst/>
                <a:cxnLst/>
                <a:rect l="l" t="t" r="r" b="b"/>
                <a:pathLst>
                  <a:path w="320" h="104" extrusionOk="0">
                    <a:moveTo>
                      <a:pt x="320" y="0"/>
                    </a:moveTo>
                    <a:cubicBezTo>
                      <a:pt x="251" y="89"/>
                      <a:pt x="130" y="104"/>
                      <a:pt x="1" y="84"/>
                    </a:cubicBezTo>
                    <a:cubicBezTo>
                      <a:pt x="111" y="53"/>
                      <a:pt x="219" y="26"/>
                      <a:pt x="320" y="0"/>
                    </a:cubicBezTo>
                    <a:close/>
                  </a:path>
                </a:pathLst>
              </a:custGeom>
              <a:solidFill>
                <a:srgbClr val="AF52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5362085" y="1353123"/>
                <a:ext cx="1029158" cy="737503"/>
              </a:xfrm>
              <a:custGeom>
                <a:avLst/>
                <a:gdLst/>
                <a:ahLst/>
                <a:cxnLst/>
                <a:rect l="l" t="t" r="r" b="b"/>
                <a:pathLst>
                  <a:path w="5166" h="3702" extrusionOk="0">
                    <a:moveTo>
                      <a:pt x="5166" y="572"/>
                    </a:moveTo>
                    <a:cubicBezTo>
                      <a:pt x="4949" y="705"/>
                      <a:pt x="4720" y="849"/>
                      <a:pt x="4481" y="1002"/>
                    </a:cubicBezTo>
                    <a:cubicBezTo>
                      <a:pt x="3268" y="1778"/>
                      <a:pt x="1826" y="2766"/>
                      <a:pt x="756" y="3702"/>
                    </a:cubicBezTo>
                    <a:cubicBezTo>
                      <a:pt x="975" y="3377"/>
                      <a:pt x="1168" y="2999"/>
                      <a:pt x="1256" y="2561"/>
                    </a:cubicBezTo>
                    <a:cubicBezTo>
                      <a:pt x="734" y="3027"/>
                      <a:pt x="0" y="2674"/>
                      <a:pt x="579" y="2166"/>
                    </a:cubicBezTo>
                    <a:cubicBezTo>
                      <a:pt x="709" y="2052"/>
                      <a:pt x="861" y="1865"/>
                      <a:pt x="1017" y="1643"/>
                    </a:cubicBezTo>
                    <a:cubicBezTo>
                      <a:pt x="2073" y="1037"/>
                      <a:pt x="3187" y="540"/>
                      <a:pt x="4343" y="158"/>
                    </a:cubicBezTo>
                    <a:cubicBezTo>
                      <a:pt x="4517" y="100"/>
                      <a:pt x="4685" y="47"/>
                      <a:pt x="4845" y="0"/>
                    </a:cubicBezTo>
                    <a:cubicBezTo>
                      <a:pt x="4928" y="153"/>
                      <a:pt x="5039" y="354"/>
                      <a:pt x="5166" y="572"/>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5415077" y="1735424"/>
                <a:ext cx="1418827" cy="910424"/>
              </a:xfrm>
              <a:custGeom>
                <a:avLst/>
                <a:gdLst/>
                <a:ahLst/>
                <a:cxnLst/>
                <a:rect l="l" t="t" r="r" b="b"/>
                <a:pathLst>
                  <a:path w="7122" h="4570" extrusionOk="0">
                    <a:moveTo>
                      <a:pt x="5867" y="642"/>
                    </a:moveTo>
                    <a:cubicBezTo>
                      <a:pt x="5963" y="1119"/>
                      <a:pt x="6182" y="1524"/>
                      <a:pt x="6423" y="1868"/>
                    </a:cubicBezTo>
                    <a:lnTo>
                      <a:pt x="5468" y="2284"/>
                    </a:lnTo>
                    <a:lnTo>
                      <a:pt x="230" y="4570"/>
                    </a:lnTo>
                    <a:cubicBezTo>
                      <a:pt x="726" y="3838"/>
                      <a:pt x="1055" y="2886"/>
                      <a:pt x="1055" y="2886"/>
                    </a:cubicBezTo>
                    <a:cubicBezTo>
                      <a:pt x="1055" y="2886"/>
                      <a:pt x="152" y="3620"/>
                      <a:pt x="25" y="3223"/>
                    </a:cubicBezTo>
                    <a:cubicBezTo>
                      <a:pt x="0" y="3146"/>
                      <a:pt x="32" y="3053"/>
                      <a:pt x="103" y="2941"/>
                    </a:cubicBezTo>
                    <a:cubicBezTo>
                      <a:pt x="1162" y="2059"/>
                      <a:pt x="3053" y="1217"/>
                      <a:pt x="4605" y="618"/>
                    </a:cubicBezTo>
                    <a:cubicBezTo>
                      <a:pt x="5265" y="362"/>
                      <a:pt x="5865" y="151"/>
                      <a:pt x="6313" y="0"/>
                    </a:cubicBezTo>
                    <a:cubicBezTo>
                      <a:pt x="6383" y="88"/>
                      <a:pt x="6460" y="171"/>
                      <a:pt x="6543" y="247"/>
                    </a:cubicBezTo>
                    <a:cubicBezTo>
                      <a:pt x="7122" y="756"/>
                      <a:pt x="6389" y="1109"/>
                      <a:pt x="5867" y="642"/>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5370851" y="2523135"/>
                <a:ext cx="1607884" cy="627535"/>
              </a:xfrm>
              <a:custGeom>
                <a:avLst/>
                <a:gdLst/>
                <a:ahLst/>
                <a:cxnLst/>
                <a:rect l="l" t="t" r="r" b="b"/>
                <a:pathLst>
                  <a:path w="8071" h="3150" extrusionOk="0">
                    <a:moveTo>
                      <a:pt x="6547" y="1555"/>
                    </a:moveTo>
                    <a:cubicBezTo>
                      <a:pt x="6081" y="1077"/>
                      <a:pt x="5926" y="878"/>
                      <a:pt x="5926" y="878"/>
                    </a:cubicBezTo>
                    <a:cubicBezTo>
                      <a:pt x="5926" y="878"/>
                      <a:pt x="6012" y="1824"/>
                      <a:pt x="6476" y="2319"/>
                    </a:cubicBezTo>
                    <a:cubicBezTo>
                      <a:pt x="6942" y="2812"/>
                      <a:pt x="6265" y="3150"/>
                      <a:pt x="5673" y="2642"/>
                    </a:cubicBezTo>
                    <a:cubicBezTo>
                      <a:pt x="5647" y="2622"/>
                      <a:pt x="5621" y="2600"/>
                      <a:pt x="5593" y="2577"/>
                    </a:cubicBezTo>
                    <a:cubicBezTo>
                      <a:pt x="4349" y="1595"/>
                      <a:pt x="2593" y="1595"/>
                      <a:pt x="1349" y="2577"/>
                    </a:cubicBezTo>
                    <a:cubicBezTo>
                      <a:pt x="1321" y="2600"/>
                      <a:pt x="1295" y="2622"/>
                      <a:pt x="1271" y="2642"/>
                    </a:cubicBezTo>
                    <a:cubicBezTo>
                      <a:pt x="678" y="3150"/>
                      <a:pt x="1" y="2811"/>
                      <a:pt x="466" y="2319"/>
                    </a:cubicBezTo>
                    <a:cubicBezTo>
                      <a:pt x="812" y="1951"/>
                      <a:pt x="948" y="1332"/>
                      <a:pt x="995" y="1040"/>
                    </a:cubicBezTo>
                    <a:cubicBezTo>
                      <a:pt x="1636" y="984"/>
                      <a:pt x="2366" y="905"/>
                      <a:pt x="3120" y="793"/>
                    </a:cubicBezTo>
                    <a:cubicBezTo>
                      <a:pt x="3352" y="759"/>
                      <a:pt x="3585" y="722"/>
                      <a:pt x="3819" y="682"/>
                    </a:cubicBezTo>
                    <a:cubicBezTo>
                      <a:pt x="4260" y="604"/>
                      <a:pt x="4701" y="517"/>
                      <a:pt x="5131" y="415"/>
                    </a:cubicBezTo>
                    <a:cubicBezTo>
                      <a:pt x="5619" y="302"/>
                      <a:pt x="6101" y="163"/>
                      <a:pt x="6575" y="1"/>
                    </a:cubicBezTo>
                    <a:cubicBezTo>
                      <a:pt x="6783" y="404"/>
                      <a:pt x="7050" y="835"/>
                      <a:pt x="7351" y="1118"/>
                    </a:cubicBezTo>
                    <a:cubicBezTo>
                      <a:pt x="8071" y="1796"/>
                      <a:pt x="7014" y="2036"/>
                      <a:pt x="6547" y="1555"/>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4582143" y="851092"/>
                <a:ext cx="819182" cy="2299568"/>
              </a:xfrm>
              <a:custGeom>
                <a:avLst/>
                <a:gdLst/>
                <a:ahLst/>
                <a:cxnLst/>
                <a:rect l="l" t="t" r="r" b="b"/>
                <a:pathLst>
                  <a:path w="4112" h="11543" extrusionOk="0">
                    <a:moveTo>
                      <a:pt x="2588" y="9948"/>
                    </a:moveTo>
                    <a:cubicBezTo>
                      <a:pt x="2122" y="9470"/>
                      <a:pt x="1967" y="9271"/>
                      <a:pt x="1967" y="9271"/>
                    </a:cubicBezTo>
                    <a:cubicBezTo>
                      <a:pt x="1967" y="9271"/>
                      <a:pt x="2053" y="10217"/>
                      <a:pt x="2517" y="10712"/>
                    </a:cubicBezTo>
                    <a:cubicBezTo>
                      <a:pt x="2983" y="11205"/>
                      <a:pt x="2306" y="11543"/>
                      <a:pt x="1714" y="11035"/>
                    </a:cubicBezTo>
                    <a:cubicBezTo>
                      <a:pt x="1688" y="11015"/>
                      <a:pt x="1662" y="10993"/>
                      <a:pt x="1634" y="10970"/>
                    </a:cubicBezTo>
                    <a:cubicBezTo>
                      <a:pt x="1258" y="10672"/>
                      <a:pt x="822" y="10456"/>
                      <a:pt x="356" y="10339"/>
                    </a:cubicBezTo>
                    <a:cubicBezTo>
                      <a:pt x="342" y="9819"/>
                      <a:pt x="842" y="9440"/>
                      <a:pt x="1173" y="8808"/>
                    </a:cubicBezTo>
                    <a:cubicBezTo>
                      <a:pt x="1334" y="8504"/>
                      <a:pt x="1430" y="8170"/>
                      <a:pt x="1452" y="7827"/>
                    </a:cubicBezTo>
                    <a:cubicBezTo>
                      <a:pt x="1481" y="7391"/>
                      <a:pt x="1408" y="7032"/>
                      <a:pt x="1288" y="6723"/>
                    </a:cubicBezTo>
                    <a:cubicBezTo>
                      <a:pt x="1018" y="6024"/>
                      <a:pt x="512" y="5576"/>
                      <a:pt x="424" y="5057"/>
                    </a:cubicBezTo>
                    <a:cubicBezTo>
                      <a:pt x="395" y="4885"/>
                      <a:pt x="412" y="4705"/>
                      <a:pt x="497" y="4506"/>
                    </a:cubicBezTo>
                    <a:cubicBezTo>
                      <a:pt x="603" y="4261"/>
                      <a:pt x="610" y="3918"/>
                      <a:pt x="566" y="3521"/>
                    </a:cubicBezTo>
                    <a:cubicBezTo>
                      <a:pt x="538" y="3260"/>
                      <a:pt x="488" y="2974"/>
                      <a:pt x="429" y="2677"/>
                    </a:cubicBezTo>
                    <a:cubicBezTo>
                      <a:pt x="252" y="1781"/>
                      <a:pt x="1" y="779"/>
                      <a:pt x="54" y="0"/>
                    </a:cubicBezTo>
                    <a:cubicBezTo>
                      <a:pt x="739" y="1096"/>
                      <a:pt x="1760" y="2133"/>
                      <a:pt x="1615" y="2330"/>
                    </a:cubicBezTo>
                    <a:cubicBezTo>
                      <a:pt x="1614" y="2331"/>
                      <a:pt x="1613" y="2333"/>
                      <a:pt x="1612" y="2334"/>
                    </a:cubicBezTo>
                    <a:cubicBezTo>
                      <a:pt x="1542" y="2423"/>
                      <a:pt x="1421" y="2438"/>
                      <a:pt x="1293" y="2418"/>
                    </a:cubicBezTo>
                    <a:cubicBezTo>
                      <a:pt x="1046" y="2379"/>
                      <a:pt x="769" y="2217"/>
                      <a:pt x="769" y="2217"/>
                    </a:cubicBezTo>
                    <a:cubicBezTo>
                      <a:pt x="769" y="2217"/>
                      <a:pt x="830" y="2334"/>
                      <a:pt x="931" y="2519"/>
                    </a:cubicBezTo>
                    <a:cubicBezTo>
                      <a:pt x="1014" y="2673"/>
                      <a:pt x="1125" y="2872"/>
                      <a:pt x="1251" y="3091"/>
                    </a:cubicBezTo>
                    <a:cubicBezTo>
                      <a:pt x="1515" y="3550"/>
                      <a:pt x="1848" y="4090"/>
                      <a:pt x="2133" y="4438"/>
                    </a:cubicBezTo>
                    <a:cubicBezTo>
                      <a:pt x="2202" y="4527"/>
                      <a:pt x="2280" y="4610"/>
                      <a:pt x="2363" y="4686"/>
                    </a:cubicBezTo>
                    <a:cubicBezTo>
                      <a:pt x="2942" y="5194"/>
                      <a:pt x="2208" y="5546"/>
                      <a:pt x="1686" y="5081"/>
                    </a:cubicBezTo>
                    <a:cubicBezTo>
                      <a:pt x="1782" y="5556"/>
                      <a:pt x="2001" y="5963"/>
                      <a:pt x="2242" y="6305"/>
                    </a:cubicBezTo>
                    <a:cubicBezTo>
                      <a:pt x="2711" y="6970"/>
                      <a:pt x="3265" y="7403"/>
                      <a:pt x="3182" y="7662"/>
                    </a:cubicBezTo>
                    <a:cubicBezTo>
                      <a:pt x="3055" y="8058"/>
                      <a:pt x="2152" y="7325"/>
                      <a:pt x="2152" y="7325"/>
                    </a:cubicBezTo>
                    <a:cubicBezTo>
                      <a:pt x="2283" y="7691"/>
                      <a:pt x="2438" y="8047"/>
                      <a:pt x="2616" y="8394"/>
                    </a:cubicBezTo>
                    <a:cubicBezTo>
                      <a:pt x="2824" y="8797"/>
                      <a:pt x="3091" y="9228"/>
                      <a:pt x="3393" y="9511"/>
                    </a:cubicBezTo>
                    <a:cubicBezTo>
                      <a:pt x="4112" y="10189"/>
                      <a:pt x="3055" y="10429"/>
                      <a:pt x="2588" y="9948"/>
                    </a:cubicBezTo>
                    <a:close/>
                  </a:path>
                </a:pathLst>
              </a:custGeom>
              <a:solidFill>
                <a:srgbClr val="6B4585">
                  <a:alpha val="49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6977151" y="-757200"/>
                <a:ext cx="4255286" cy="1150680"/>
              </a:xfrm>
              <a:custGeom>
                <a:avLst/>
                <a:gdLst/>
                <a:ahLst/>
                <a:cxnLst/>
                <a:rect l="l" t="t" r="r" b="b"/>
                <a:pathLst>
                  <a:path w="21360" h="5776" extrusionOk="0">
                    <a:moveTo>
                      <a:pt x="21360" y="586"/>
                    </a:moveTo>
                    <a:lnTo>
                      <a:pt x="21360" y="2811"/>
                    </a:lnTo>
                    <a:cubicBezTo>
                      <a:pt x="20459" y="2777"/>
                      <a:pt x="19558" y="2819"/>
                      <a:pt x="18666" y="2938"/>
                    </a:cubicBezTo>
                    <a:cubicBezTo>
                      <a:pt x="14105" y="3553"/>
                      <a:pt x="13456" y="5775"/>
                      <a:pt x="10290" y="5585"/>
                    </a:cubicBezTo>
                    <a:cubicBezTo>
                      <a:pt x="8355" y="5469"/>
                      <a:pt x="3635" y="4590"/>
                      <a:pt x="0" y="4219"/>
                    </a:cubicBezTo>
                    <a:cubicBezTo>
                      <a:pt x="639" y="3413"/>
                      <a:pt x="1470" y="2726"/>
                      <a:pt x="2546" y="2209"/>
                    </a:cubicBezTo>
                    <a:cubicBezTo>
                      <a:pt x="2888" y="2044"/>
                      <a:pt x="3214" y="1884"/>
                      <a:pt x="3523" y="1727"/>
                    </a:cubicBezTo>
                    <a:cubicBezTo>
                      <a:pt x="5160" y="2504"/>
                      <a:pt x="6201" y="3619"/>
                      <a:pt x="6201" y="3619"/>
                    </a:cubicBezTo>
                    <a:cubicBezTo>
                      <a:pt x="6201" y="3619"/>
                      <a:pt x="7924" y="3109"/>
                      <a:pt x="9142" y="3458"/>
                    </a:cubicBezTo>
                    <a:cubicBezTo>
                      <a:pt x="10360" y="3807"/>
                      <a:pt x="10933" y="4612"/>
                      <a:pt x="11535" y="4876"/>
                    </a:cubicBezTo>
                    <a:cubicBezTo>
                      <a:pt x="12124" y="5135"/>
                      <a:pt x="16273" y="1"/>
                      <a:pt x="21360" y="586"/>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7877222" y="3638361"/>
                <a:ext cx="1089521" cy="604027"/>
              </a:xfrm>
              <a:custGeom>
                <a:avLst/>
                <a:gdLst/>
                <a:ahLst/>
                <a:cxnLst/>
                <a:rect l="l" t="t" r="r" b="b"/>
                <a:pathLst>
                  <a:path w="5469" h="3032" extrusionOk="0">
                    <a:moveTo>
                      <a:pt x="5468" y="2762"/>
                    </a:moveTo>
                    <a:lnTo>
                      <a:pt x="3366" y="3032"/>
                    </a:lnTo>
                    <a:lnTo>
                      <a:pt x="3008" y="2999"/>
                    </a:lnTo>
                    <a:lnTo>
                      <a:pt x="564" y="2949"/>
                    </a:lnTo>
                    <a:lnTo>
                      <a:pt x="0" y="2691"/>
                    </a:lnTo>
                    <a:lnTo>
                      <a:pt x="16" y="2674"/>
                    </a:lnTo>
                    <a:cubicBezTo>
                      <a:pt x="719" y="1885"/>
                      <a:pt x="1393" y="1074"/>
                      <a:pt x="1889" y="138"/>
                    </a:cubicBezTo>
                    <a:cubicBezTo>
                      <a:pt x="1898" y="208"/>
                      <a:pt x="1905" y="279"/>
                      <a:pt x="1908" y="351"/>
                    </a:cubicBezTo>
                    <a:cubicBezTo>
                      <a:pt x="1908" y="351"/>
                      <a:pt x="1997" y="0"/>
                      <a:pt x="2152" y="100"/>
                    </a:cubicBezTo>
                    <a:cubicBezTo>
                      <a:pt x="2301" y="197"/>
                      <a:pt x="2179" y="536"/>
                      <a:pt x="2170" y="563"/>
                    </a:cubicBezTo>
                    <a:cubicBezTo>
                      <a:pt x="2184" y="536"/>
                      <a:pt x="2379" y="202"/>
                      <a:pt x="2747" y="359"/>
                    </a:cubicBezTo>
                    <a:cubicBezTo>
                      <a:pt x="3131" y="522"/>
                      <a:pt x="3098" y="1108"/>
                      <a:pt x="3098" y="1108"/>
                    </a:cubicBezTo>
                    <a:cubicBezTo>
                      <a:pt x="3098" y="1108"/>
                      <a:pt x="3488" y="562"/>
                      <a:pt x="4133" y="832"/>
                    </a:cubicBezTo>
                    <a:cubicBezTo>
                      <a:pt x="4777" y="1101"/>
                      <a:pt x="4614" y="1875"/>
                      <a:pt x="4614" y="1875"/>
                    </a:cubicBezTo>
                    <a:cubicBezTo>
                      <a:pt x="4614" y="1875"/>
                      <a:pt x="5427" y="1678"/>
                      <a:pt x="5468" y="2762"/>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8552573" y="4171072"/>
                <a:ext cx="5830698" cy="1063423"/>
              </a:xfrm>
              <a:custGeom>
                <a:avLst/>
                <a:gdLst/>
                <a:ahLst/>
                <a:cxnLst/>
                <a:rect l="l" t="t" r="r" b="b"/>
                <a:pathLst>
                  <a:path w="29268" h="5338" extrusionOk="0">
                    <a:moveTo>
                      <a:pt x="29268" y="0"/>
                    </a:moveTo>
                    <a:lnTo>
                      <a:pt x="29268" y="5338"/>
                    </a:lnTo>
                    <a:lnTo>
                      <a:pt x="0" y="5338"/>
                    </a:lnTo>
                    <a:cubicBezTo>
                      <a:pt x="37" y="5157"/>
                      <a:pt x="79" y="4980"/>
                      <a:pt x="129" y="4807"/>
                    </a:cubicBezTo>
                    <a:cubicBezTo>
                      <a:pt x="143" y="4760"/>
                      <a:pt x="157" y="4714"/>
                      <a:pt x="171" y="4670"/>
                    </a:cubicBezTo>
                    <a:cubicBezTo>
                      <a:pt x="411" y="3902"/>
                      <a:pt x="780" y="3222"/>
                      <a:pt x="1220" y="2590"/>
                    </a:cubicBezTo>
                    <a:cubicBezTo>
                      <a:pt x="1859" y="1669"/>
                      <a:pt x="2650" y="848"/>
                      <a:pt x="3405" y="0"/>
                    </a:cubicBezTo>
                    <a:close/>
                  </a:path>
                </a:pathLst>
              </a:custGeom>
              <a:solidFill>
                <a:srgbClr val="957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8552573" y="4903001"/>
                <a:ext cx="5830698" cy="331498"/>
              </a:xfrm>
              <a:custGeom>
                <a:avLst/>
                <a:gdLst/>
                <a:ahLst/>
                <a:cxnLst/>
                <a:rect l="l" t="t" r="r" b="b"/>
                <a:pathLst>
                  <a:path w="29268" h="1664" extrusionOk="0">
                    <a:moveTo>
                      <a:pt x="129" y="1133"/>
                    </a:moveTo>
                    <a:lnTo>
                      <a:pt x="29268" y="1"/>
                    </a:lnTo>
                    <a:lnTo>
                      <a:pt x="29268" y="1664"/>
                    </a:lnTo>
                    <a:lnTo>
                      <a:pt x="0" y="1664"/>
                    </a:lnTo>
                    <a:cubicBezTo>
                      <a:pt x="37" y="1483"/>
                      <a:pt x="79" y="1306"/>
                      <a:pt x="129" y="1133"/>
                    </a:cubicBezTo>
                    <a:close/>
                  </a:path>
                </a:pathLst>
              </a:custGeom>
              <a:gradFill>
                <a:gsLst>
                  <a:gs pos="0">
                    <a:srgbClr val="552973">
                      <a:alpha val="70980"/>
                    </a:srgbClr>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8518706" y="4544407"/>
                <a:ext cx="5796831" cy="557012"/>
              </a:xfrm>
              <a:custGeom>
                <a:avLst/>
                <a:gdLst/>
                <a:ahLst/>
                <a:cxnLst/>
                <a:rect l="l" t="t" r="r" b="b"/>
                <a:pathLst>
                  <a:path w="29098" h="2796" extrusionOk="0">
                    <a:moveTo>
                      <a:pt x="29098" y="1"/>
                    </a:moveTo>
                    <a:lnTo>
                      <a:pt x="29098" y="191"/>
                    </a:lnTo>
                    <a:lnTo>
                      <a:pt x="1" y="2796"/>
                    </a:lnTo>
                    <a:cubicBezTo>
                      <a:pt x="241" y="2028"/>
                      <a:pt x="610" y="1348"/>
                      <a:pt x="1050" y="716"/>
                    </a:cubicBezTo>
                    <a:close/>
                  </a:path>
                </a:pathLst>
              </a:custGeom>
              <a:gradFill>
                <a:gsLst>
                  <a:gs pos="0">
                    <a:srgbClr val="8A6B9E"/>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3964765" y="3433365"/>
                <a:ext cx="1242918" cy="777944"/>
              </a:xfrm>
              <a:custGeom>
                <a:avLst/>
                <a:gdLst/>
                <a:ahLst/>
                <a:cxnLst/>
                <a:rect l="l" t="t" r="r" b="b"/>
                <a:pathLst>
                  <a:path w="6239" h="3905" extrusionOk="0">
                    <a:moveTo>
                      <a:pt x="6239" y="0"/>
                    </a:moveTo>
                    <a:lnTo>
                      <a:pt x="6239" y="3904"/>
                    </a:lnTo>
                    <a:lnTo>
                      <a:pt x="1976" y="3904"/>
                    </a:lnTo>
                    <a:lnTo>
                      <a:pt x="134" y="3703"/>
                    </a:lnTo>
                    <a:cubicBezTo>
                      <a:pt x="134" y="3703"/>
                      <a:pt x="0" y="3272"/>
                      <a:pt x="508" y="2973"/>
                    </a:cubicBezTo>
                    <a:cubicBezTo>
                      <a:pt x="1016" y="2673"/>
                      <a:pt x="1727" y="2790"/>
                      <a:pt x="1727" y="2790"/>
                    </a:cubicBezTo>
                    <a:cubicBezTo>
                      <a:pt x="1727" y="2790"/>
                      <a:pt x="1676" y="1844"/>
                      <a:pt x="2389" y="1744"/>
                    </a:cubicBezTo>
                    <a:cubicBezTo>
                      <a:pt x="3101" y="1644"/>
                      <a:pt x="3369" y="1817"/>
                      <a:pt x="3369" y="1817"/>
                    </a:cubicBezTo>
                    <a:cubicBezTo>
                      <a:pt x="3369" y="1817"/>
                      <a:pt x="3412" y="743"/>
                      <a:pt x="4255" y="625"/>
                    </a:cubicBezTo>
                    <a:cubicBezTo>
                      <a:pt x="5098" y="506"/>
                      <a:pt x="5255" y="825"/>
                      <a:pt x="5255" y="825"/>
                    </a:cubicBezTo>
                    <a:cubicBezTo>
                      <a:pt x="5255" y="825"/>
                      <a:pt x="5521" y="117"/>
                      <a:pt x="6239" y="0"/>
                    </a:cubicBezTo>
                    <a:close/>
                  </a:path>
                </a:pathLst>
              </a:custGeom>
              <a:solidFill>
                <a:srgbClr val="9E8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8552573" y="4724302"/>
                <a:ext cx="928354" cy="510196"/>
              </a:xfrm>
              <a:custGeom>
                <a:avLst/>
                <a:gdLst/>
                <a:ahLst/>
                <a:cxnLst/>
                <a:rect l="l" t="t" r="r" b="b"/>
                <a:pathLst>
                  <a:path w="4660" h="2561" extrusionOk="0">
                    <a:moveTo>
                      <a:pt x="4659" y="2561"/>
                    </a:moveTo>
                    <a:lnTo>
                      <a:pt x="0" y="2561"/>
                    </a:lnTo>
                    <a:cubicBezTo>
                      <a:pt x="191" y="1601"/>
                      <a:pt x="580" y="778"/>
                      <a:pt x="1075" y="25"/>
                    </a:cubicBezTo>
                    <a:cubicBezTo>
                      <a:pt x="1097" y="132"/>
                      <a:pt x="1110" y="242"/>
                      <a:pt x="1115" y="351"/>
                    </a:cubicBezTo>
                    <a:cubicBezTo>
                      <a:pt x="1115" y="351"/>
                      <a:pt x="1206" y="1"/>
                      <a:pt x="1360" y="102"/>
                    </a:cubicBezTo>
                    <a:cubicBezTo>
                      <a:pt x="1509" y="197"/>
                      <a:pt x="1387" y="538"/>
                      <a:pt x="1377" y="565"/>
                    </a:cubicBezTo>
                    <a:cubicBezTo>
                      <a:pt x="1391" y="538"/>
                      <a:pt x="1587" y="204"/>
                      <a:pt x="1955" y="361"/>
                    </a:cubicBezTo>
                    <a:cubicBezTo>
                      <a:pt x="2338" y="523"/>
                      <a:pt x="2305" y="1110"/>
                      <a:pt x="2305" y="1110"/>
                    </a:cubicBezTo>
                    <a:cubicBezTo>
                      <a:pt x="2305" y="1110"/>
                      <a:pt x="2697" y="564"/>
                      <a:pt x="3340" y="833"/>
                    </a:cubicBezTo>
                    <a:cubicBezTo>
                      <a:pt x="3984" y="1101"/>
                      <a:pt x="3821" y="1876"/>
                      <a:pt x="3821" y="1876"/>
                    </a:cubicBezTo>
                    <a:cubicBezTo>
                      <a:pt x="3821" y="1876"/>
                      <a:pt x="4530" y="1706"/>
                      <a:pt x="4659" y="2561"/>
                    </a:cubicBezTo>
                    <a:close/>
                  </a:path>
                </a:pathLst>
              </a:custGeom>
              <a:solidFill>
                <a:srgbClr val="5D3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21" name="Google Shape;3321;p54"/>
          <p:cNvSpPr/>
          <p:nvPr/>
        </p:nvSpPr>
        <p:spPr>
          <a:xfrm>
            <a:off x="-777725" y="-45488"/>
            <a:ext cx="7048325"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txBox="1">
            <a:spLocks noGrp="1"/>
          </p:cNvSpPr>
          <p:nvPr>
            <p:ph type="title"/>
          </p:nvPr>
        </p:nvSpPr>
        <p:spPr>
          <a:xfrm>
            <a:off x="457200" y="1960700"/>
            <a:ext cx="3839700" cy="159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What factors affect the number of bookings?</a:t>
            </a:r>
            <a:endParaRPr>
              <a:solidFill>
                <a:schemeClr val="dk1"/>
              </a:solidFill>
            </a:endParaRPr>
          </a:p>
        </p:txBody>
      </p:sp>
      <p:sp>
        <p:nvSpPr>
          <p:cNvPr id="3323" name="Google Shape;3323;p54"/>
          <p:cNvSpPr txBox="1">
            <a:spLocks noGrp="1"/>
          </p:cNvSpPr>
          <p:nvPr>
            <p:ph type="title" idx="2"/>
          </p:nvPr>
        </p:nvSpPr>
        <p:spPr>
          <a:xfrm>
            <a:off x="457200" y="1295775"/>
            <a:ext cx="1207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rPr>
              <a:t>Q3</a:t>
            </a:r>
            <a:endParaRPr>
              <a:solidFill>
                <a:schemeClr val="dk2"/>
              </a:solidFill>
            </a:endParaRPr>
          </a:p>
        </p:txBody>
      </p:sp>
      <p:grpSp>
        <p:nvGrpSpPr>
          <p:cNvPr id="3324" name="Google Shape;3324;p54"/>
          <p:cNvGrpSpPr/>
          <p:nvPr/>
        </p:nvGrpSpPr>
        <p:grpSpPr>
          <a:xfrm>
            <a:off x="4826358" y="2869842"/>
            <a:ext cx="4243986" cy="1594227"/>
            <a:chOff x="4216858" y="2464855"/>
            <a:chExt cx="4243986" cy="1594227"/>
          </a:xfrm>
        </p:grpSpPr>
        <p:sp>
          <p:nvSpPr>
            <p:cNvPr id="3325" name="Google Shape;3325;p54"/>
            <p:cNvSpPr/>
            <p:nvPr/>
          </p:nvSpPr>
          <p:spPr>
            <a:xfrm>
              <a:off x="4216858" y="3841151"/>
              <a:ext cx="4243986" cy="217931"/>
            </a:xfrm>
            <a:custGeom>
              <a:avLst/>
              <a:gdLst/>
              <a:ahLst/>
              <a:cxnLst/>
              <a:rect l="l" t="t" r="r" b="b"/>
              <a:pathLst>
                <a:path w="10438" h="536" extrusionOk="0">
                  <a:moveTo>
                    <a:pt x="10169" y="536"/>
                  </a:moveTo>
                  <a:lnTo>
                    <a:pt x="268" y="536"/>
                  </a:lnTo>
                  <a:cubicBezTo>
                    <a:pt x="120" y="536"/>
                    <a:pt x="0" y="416"/>
                    <a:pt x="0" y="268"/>
                  </a:cubicBezTo>
                  <a:lnTo>
                    <a:pt x="0" y="268"/>
                  </a:lnTo>
                  <a:cubicBezTo>
                    <a:pt x="0" y="121"/>
                    <a:pt x="120" y="1"/>
                    <a:pt x="268" y="1"/>
                  </a:cubicBezTo>
                  <a:lnTo>
                    <a:pt x="10169" y="1"/>
                  </a:lnTo>
                  <a:cubicBezTo>
                    <a:pt x="10318" y="1"/>
                    <a:pt x="10438" y="121"/>
                    <a:pt x="10438" y="268"/>
                  </a:cubicBezTo>
                  <a:lnTo>
                    <a:pt x="10438" y="268"/>
                  </a:lnTo>
                  <a:cubicBezTo>
                    <a:pt x="10438" y="416"/>
                    <a:pt x="10318" y="536"/>
                    <a:pt x="10169" y="536"/>
                  </a:cubicBezTo>
                  <a:close/>
                </a:path>
              </a:pathLst>
            </a:custGeom>
            <a:solidFill>
              <a:srgbClr val="8A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5797671" y="2465261"/>
              <a:ext cx="2120367" cy="1484858"/>
            </a:xfrm>
            <a:custGeom>
              <a:avLst/>
              <a:gdLst/>
              <a:ahLst/>
              <a:cxnLst/>
              <a:rect l="l" t="t" r="r" b="b"/>
              <a:pathLst>
                <a:path w="5215" h="3652" extrusionOk="0">
                  <a:moveTo>
                    <a:pt x="5215" y="3039"/>
                  </a:moveTo>
                  <a:lnTo>
                    <a:pt x="5215" y="3652"/>
                  </a:lnTo>
                  <a:lnTo>
                    <a:pt x="1" y="3652"/>
                  </a:lnTo>
                  <a:lnTo>
                    <a:pt x="1" y="3039"/>
                  </a:lnTo>
                  <a:cubicBezTo>
                    <a:pt x="1" y="3039"/>
                    <a:pt x="511" y="2617"/>
                    <a:pt x="1084" y="2051"/>
                  </a:cubicBezTo>
                  <a:lnTo>
                    <a:pt x="1003" y="2043"/>
                  </a:lnTo>
                  <a:lnTo>
                    <a:pt x="398" y="1"/>
                  </a:lnTo>
                  <a:lnTo>
                    <a:pt x="2608" y="1"/>
                  </a:lnTo>
                  <a:cubicBezTo>
                    <a:pt x="2910" y="1132"/>
                    <a:pt x="5215" y="3039"/>
                    <a:pt x="5215" y="3039"/>
                  </a:cubicBezTo>
                  <a:close/>
                </a:path>
              </a:pathLst>
            </a:custGeom>
            <a:gradFill>
              <a:gsLst>
                <a:gs pos="0">
                  <a:schemeClr val="dk1"/>
                </a:gs>
                <a:gs pos="100000">
                  <a:srgbClr val="EE942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4899519" y="2465261"/>
              <a:ext cx="2120367" cy="1484858"/>
            </a:xfrm>
            <a:custGeom>
              <a:avLst/>
              <a:gdLst/>
              <a:ahLst/>
              <a:cxnLst/>
              <a:rect l="l" t="t" r="r" b="b"/>
              <a:pathLst>
                <a:path w="5215" h="3652" extrusionOk="0">
                  <a:moveTo>
                    <a:pt x="0" y="3039"/>
                  </a:moveTo>
                  <a:lnTo>
                    <a:pt x="0" y="3652"/>
                  </a:lnTo>
                  <a:lnTo>
                    <a:pt x="5214" y="3652"/>
                  </a:lnTo>
                  <a:lnTo>
                    <a:pt x="5214" y="3039"/>
                  </a:lnTo>
                  <a:cubicBezTo>
                    <a:pt x="5214" y="3039"/>
                    <a:pt x="2992" y="1200"/>
                    <a:pt x="2626" y="63"/>
                  </a:cubicBezTo>
                  <a:cubicBezTo>
                    <a:pt x="2619" y="42"/>
                    <a:pt x="2612" y="22"/>
                    <a:pt x="2607" y="1"/>
                  </a:cubicBezTo>
                  <a:cubicBezTo>
                    <a:pt x="2305" y="1132"/>
                    <a:pt x="0" y="3039"/>
                    <a:pt x="0" y="3039"/>
                  </a:cubicBezTo>
                  <a:close/>
                </a:path>
              </a:pathLst>
            </a:custGeom>
            <a:gradFill>
              <a:gsLst>
                <a:gs pos="0">
                  <a:schemeClr val="dk1"/>
                </a:gs>
                <a:gs pos="82000">
                  <a:srgbClr val="E86F49"/>
                </a:gs>
                <a:gs pos="100000">
                  <a:srgbClr val="EE942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4899519" y="2464855"/>
              <a:ext cx="1082343" cy="1286443"/>
            </a:xfrm>
            <a:custGeom>
              <a:avLst/>
              <a:gdLst/>
              <a:ahLst/>
              <a:cxnLst/>
              <a:rect l="l" t="t" r="r" b="b"/>
              <a:pathLst>
                <a:path w="2662" h="3164" extrusionOk="0">
                  <a:moveTo>
                    <a:pt x="0" y="3040"/>
                  </a:moveTo>
                  <a:lnTo>
                    <a:pt x="0" y="3164"/>
                  </a:lnTo>
                  <a:cubicBezTo>
                    <a:pt x="192" y="2958"/>
                    <a:pt x="659" y="2965"/>
                    <a:pt x="746" y="2652"/>
                  </a:cubicBezTo>
                  <a:cubicBezTo>
                    <a:pt x="848" y="2276"/>
                    <a:pt x="1581" y="2393"/>
                    <a:pt x="1613" y="1888"/>
                  </a:cubicBezTo>
                  <a:cubicBezTo>
                    <a:pt x="1645" y="1382"/>
                    <a:pt x="2202" y="1389"/>
                    <a:pt x="2240" y="932"/>
                  </a:cubicBezTo>
                  <a:cubicBezTo>
                    <a:pt x="2275" y="535"/>
                    <a:pt x="2661" y="444"/>
                    <a:pt x="2626" y="63"/>
                  </a:cubicBezTo>
                  <a:cubicBezTo>
                    <a:pt x="2619" y="42"/>
                    <a:pt x="2613" y="22"/>
                    <a:pt x="2607" y="0"/>
                  </a:cubicBezTo>
                  <a:cubicBezTo>
                    <a:pt x="2305" y="1133"/>
                    <a:pt x="0" y="3040"/>
                    <a:pt x="0" y="3040"/>
                  </a:cubicBezTo>
                  <a:close/>
                </a:path>
              </a:pathLst>
            </a:custGeom>
            <a:solidFill>
              <a:srgbClr val="FFFFF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4"/>
            <p:cNvSpPr/>
            <p:nvPr/>
          </p:nvSpPr>
          <p:spPr>
            <a:xfrm>
              <a:off x="5467929" y="2862903"/>
              <a:ext cx="491974" cy="1087215"/>
            </a:xfrm>
            <a:custGeom>
              <a:avLst/>
              <a:gdLst/>
              <a:ahLst/>
              <a:cxnLst/>
              <a:rect l="l" t="t" r="r" b="b"/>
              <a:pathLst>
                <a:path w="1210" h="2674" extrusionOk="0">
                  <a:moveTo>
                    <a:pt x="1209" y="1"/>
                  </a:moveTo>
                  <a:lnTo>
                    <a:pt x="1" y="2131"/>
                  </a:lnTo>
                  <a:lnTo>
                    <a:pt x="731" y="2674"/>
                  </a:ln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5959493" y="2862903"/>
              <a:ext cx="491974" cy="1087215"/>
            </a:xfrm>
            <a:custGeom>
              <a:avLst/>
              <a:gdLst/>
              <a:ahLst/>
              <a:cxnLst/>
              <a:rect l="l" t="t" r="r" b="b"/>
              <a:pathLst>
                <a:path w="1210" h="2674" extrusionOk="0">
                  <a:moveTo>
                    <a:pt x="0" y="1"/>
                  </a:moveTo>
                  <a:lnTo>
                    <a:pt x="1209" y="2131"/>
                  </a:lnTo>
                  <a:lnTo>
                    <a:pt x="479" y="2674"/>
                  </a:ln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7019468" y="3700878"/>
              <a:ext cx="576138" cy="249238"/>
            </a:xfrm>
            <a:custGeom>
              <a:avLst/>
              <a:gdLst/>
              <a:ahLst/>
              <a:cxnLst/>
              <a:rect l="l" t="t" r="r" b="b"/>
              <a:pathLst>
                <a:path w="1417" h="613" fill="none" extrusionOk="0">
                  <a:moveTo>
                    <a:pt x="0" y="0"/>
                  </a:moveTo>
                  <a:lnTo>
                    <a:pt x="1321" y="613"/>
                  </a:lnTo>
                  <a:lnTo>
                    <a:pt x="1416" y="415"/>
                  </a:lnTo>
                </a:path>
              </a:pathLst>
            </a:custGeom>
            <a:noFill/>
            <a:ln w="200" cap="rnd" cmpd="sng">
              <a:solidFill>
                <a:srgbClr val="5529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2" name="Google Shape;3332;p54"/>
          <p:cNvSpPr/>
          <p:nvPr/>
        </p:nvSpPr>
        <p:spPr>
          <a:xfrm>
            <a:off x="6375125" y="3250526"/>
            <a:ext cx="396516" cy="1107571"/>
          </a:xfrm>
          <a:custGeom>
            <a:avLst/>
            <a:gdLst/>
            <a:ahLst/>
            <a:cxnLst/>
            <a:rect l="l" t="t" r="r" b="b"/>
            <a:pathLst>
              <a:path w="9693" h="27075" extrusionOk="0">
                <a:moveTo>
                  <a:pt x="4846" y="0"/>
                </a:moveTo>
                <a:lnTo>
                  <a:pt x="0" y="27075"/>
                </a:lnTo>
                <a:lnTo>
                  <a:pt x="9692" y="27075"/>
                </a:lnTo>
                <a:lnTo>
                  <a:pt x="4846"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3" name="Google Shape;3333;p54"/>
          <p:cNvGrpSpPr/>
          <p:nvPr/>
        </p:nvGrpSpPr>
        <p:grpSpPr>
          <a:xfrm>
            <a:off x="3937474" y="3554906"/>
            <a:ext cx="897351" cy="1403294"/>
            <a:chOff x="3558199" y="3001381"/>
            <a:chExt cx="897351" cy="1403294"/>
          </a:xfrm>
        </p:grpSpPr>
        <p:sp>
          <p:nvSpPr>
            <p:cNvPr id="3334" name="Google Shape;3334;p54"/>
            <p:cNvSpPr/>
            <p:nvPr/>
          </p:nvSpPr>
          <p:spPr>
            <a:xfrm>
              <a:off x="3903870" y="3971361"/>
              <a:ext cx="433663" cy="433314"/>
            </a:xfrm>
            <a:custGeom>
              <a:avLst/>
              <a:gdLst/>
              <a:ahLst/>
              <a:cxnLst/>
              <a:rect l="l" t="t" r="r" b="b"/>
              <a:pathLst>
                <a:path w="1242" h="1241" extrusionOk="0">
                  <a:moveTo>
                    <a:pt x="248" y="0"/>
                  </a:moveTo>
                  <a:cubicBezTo>
                    <a:pt x="213" y="0"/>
                    <a:pt x="179" y="18"/>
                    <a:pt x="159" y="51"/>
                  </a:cubicBezTo>
                  <a:lnTo>
                    <a:pt x="26" y="275"/>
                  </a:lnTo>
                  <a:cubicBezTo>
                    <a:pt x="0" y="318"/>
                    <a:pt x="10" y="375"/>
                    <a:pt x="50" y="408"/>
                  </a:cubicBezTo>
                  <a:lnTo>
                    <a:pt x="1020" y="1216"/>
                  </a:lnTo>
                  <a:cubicBezTo>
                    <a:pt x="1040" y="1233"/>
                    <a:pt x="1063" y="1240"/>
                    <a:pt x="1087" y="1240"/>
                  </a:cubicBezTo>
                  <a:cubicBezTo>
                    <a:pt x="1134" y="1240"/>
                    <a:pt x="1180" y="1207"/>
                    <a:pt x="1189" y="1154"/>
                  </a:cubicBezTo>
                  <a:lnTo>
                    <a:pt x="1234" y="911"/>
                  </a:lnTo>
                  <a:cubicBezTo>
                    <a:pt x="1241" y="875"/>
                    <a:pt x="1228" y="838"/>
                    <a:pt x="1201" y="815"/>
                  </a:cubicBezTo>
                  <a:lnTo>
                    <a:pt x="318" y="27"/>
                  </a:lnTo>
                  <a:cubicBezTo>
                    <a:pt x="298" y="9"/>
                    <a:pt x="273" y="0"/>
                    <a:pt x="248" y="0"/>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3585085" y="4045384"/>
              <a:ext cx="549935" cy="263620"/>
            </a:xfrm>
            <a:custGeom>
              <a:avLst/>
              <a:gdLst/>
              <a:ahLst/>
              <a:cxnLst/>
              <a:rect l="l" t="t" r="r" b="b"/>
              <a:pathLst>
                <a:path w="1575" h="755" extrusionOk="0">
                  <a:moveTo>
                    <a:pt x="1264" y="1"/>
                  </a:moveTo>
                  <a:cubicBezTo>
                    <a:pt x="1255" y="1"/>
                    <a:pt x="1246" y="2"/>
                    <a:pt x="1237" y="4"/>
                  </a:cubicBezTo>
                  <a:lnTo>
                    <a:pt x="96" y="318"/>
                  </a:lnTo>
                  <a:cubicBezTo>
                    <a:pt x="33" y="336"/>
                    <a:pt x="1" y="406"/>
                    <a:pt x="30" y="465"/>
                  </a:cubicBezTo>
                  <a:lnTo>
                    <a:pt x="146" y="697"/>
                  </a:lnTo>
                  <a:cubicBezTo>
                    <a:pt x="164" y="733"/>
                    <a:pt x="200" y="754"/>
                    <a:pt x="239" y="754"/>
                  </a:cubicBezTo>
                  <a:cubicBezTo>
                    <a:pt x="249" y="754"/>
                    <a:pt x="260" y="753"/>
                    <a:pt x="270" y="750"/>
                  </a:cubicBezTo>
                  <a:lnTo>
                    <a:pt x="1476" y="376"/>
                  </a:lnTo>
                  <a:cubicBezTo>
                    <a:pt x="1551" y="352"/>
                    <a:pt x="1574" y="255"/>
                    <a:pt x="1517" y="200"/>
                  </a:cubicBezTo>
                  <a:lnTo>
                    <a:pt x="1336" y="29"/>
                  </a:lnTo>
                  <a:cubicBezTo>
                    <a:pt x="1315" y="10"/>
                    <a:pt x="1290" y="1"/>
                    <a:pt x="1264" y="1"/>
                  </a:cubicBezTo>
                  <a:close/>
                </a:path>
              </a:pathLst>
            </a:custGeom>
            <a:solidFill>
              <a:srgbClr val="EC89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3962530" y="3924224"/>
              <a:ext cx="493021" cy="312852"/>
            </a:xfrm>
            <a:custGeom>
              <a:avLst/>
              <a:gdLst/>
              <a:ahLst/>
              <a:cxnLst/>
              <a:rect l="l" t="t" r="r" b="b"/>
              <a:pathLst>
                <a:path w="1412" h="896" extrusionOk="0">
                  <a:moveTo>
                    <a:pt x="160" y="0"/>
                  </a:moveTo>
                  <a:cubicBezTo>
                    <a:pt x="112" y="0"/>
                    <a:pt x="68" y="34"/>
                    <a:pt x="58" y="84"/>
                  </a:cubicBezTo>
                  <a:lnTo>
                    <a:pt x="10" y="339"/>
                  </a:lnTo>
                  <a:cubicBezTo>
                    <a:pt x="1" y="389"/>
                    <a:pt x="29" y="439"/>
                    <a:pt x="77" y="457"/>
                  </a:cubicBezTo>
                  <a:lnTo>
                    <a:pt x="1262" y="890"/>
                  </a:lnTo>
                  <a:cubicBezTo>
                    <a:pt x="1274" y="894"/>
                    <a:pt x="1286" y="896"/>
                    <a:pt x="1298" y="896"/>
                  </a:cubicBezTo>
                  <a:cubicBezTo>
                    <a:pt x="1360" y="896"/>
                    <a:pt x="1412" y="841"/>
                    <a:pt x="1401" y="774"/>
                  </a:cubicBezTo>
                  <a:lnTo>
                    <a:pt x="1361" y="529"/>
                  </a:lnTo>
                  <a:cubicBezTo>
                    <a:pt x="1355" y="493"/>
                    <a:pt x="1332" y="463"/>
                    <a:pt x="1298" y="449"/>
                  </a:cubicBezTo>
                  <a:lnTo>
                    <a:pt x="199" y="8"/>
                  </a:lnTo>
                  <a:cubicBezTo>
                    <a:pt x="186" y="3"/>
                    <a:pt x="173" y="0"/>
                    <a:pt x="160" y="0"/>
                  </a:cubicBezTo>
                  <a:close/>
                </a:path>
              </a:pathLst>
            </a:custGeom>
            <a:solidFill>
              <a:srgbClr val="EC85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3558199" y="3001381"/>
              <a:ext cx="879197" cy="1196938"/>
            </a:xfrm>
            <a:custGeom>
              <a:avLst/>
              <a:gdLst/>
              <a:ahLst/>
              <a:cxnLst/>
              <a:rect l="l" t="t" r="r" b="b"/>
              <a:pathLst>
                <a:path w="2518" h="3428" extrusionOk="0">
                  <a:moveTo>
                    <a:pt x="1146" y="3279"/>
                  </a:moveTo>
                  <a:cubicBezTo>
                    <a:pt x="298" y="3406"/>
                    <a:pt x="0" y="2340"/>
                    <a:pt x="365" y="1857"/>
                  </a:cubicBezTo>
                  <a:cubicBezTo>
                    <a:pt x="728" y="1375"/>
                    <a:pt x="526" y="2051"/>
                    <a:pt x="753" y="2125"/>
                  </a:cubicBezTo>
                  <a:cubicBezTo>
                    <a:pt x="980" y="2199"/>
                    <a:pt x="1247" y="1751"/>
                    <a:pt x="1082" y="1221"/>
                  </a:cubicBezTo>
                  <a:cubicBezTo>
                    <a:pt x="918" y="690"/>
                    <a:pt x="1172" y="0"/>
                    <a:pt x="1369" y="99"/>
                  </a:cubicBezTo>
                  <a:cubicBezTo>
                    <a:pt x="1567" y="198"/>
                    <a:pt x="1340" y="539"/>
                    <a:pt x="1520" y="869"/>
                  </a:cubicBezTo>
                  <a:cubicBezTo>
                    <a:pt x="1700" y="1201"/>
                    <a:pt x="1942" y="1231"/>
                    <a:pt x="2011" y="1622"/>
                  </a:cubicBezTo>
                  <a:cubicBezTo>
                    <a:pt x="2079" y="2013"/>
                    <a:pt x="1882" y="2153"/>
                    <a:pt x="1995" y="2305"/>
                  </a:cubicBezTo>
                  <a:cubicBezTo>
                    <a:pt x="2106" y="2457"/>
                    <a:pt x="2145" y="2027"/>
                    <a:pt x="2331" y="2182"/>
                  </a:cubicBezTo>
                  <a:cubicBezTo>
                    <a:pt x="2518" y="2336"/>
                    <a:pt x="2377" y="3428"/>
                    <a:pt x="1146" y="3279"/>
                  </a:cubicBezTo>
                  <a:close/>
                </a:path>
              </a:pathLst>
            </a:custGeom>
            <a:solidFill>
              <a:srgbClr val="EA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3696817" y="3427013"/>
              <a:ext cx="599865" cy="719280"/>
            </a:xfrm>
            <a:custGeom>
              <a:avLst/>
              <a:gdLst/>
              <a:ahLst/>
              <a:cxnLst/>
              <a:rect l="l" t="t" r="r" b="b"/>
              <a:pathLst>
                <a:path w="1718" h="2060" extrusionOk="0">
                  <a:moveTo>
                    <a:pt x="749" y="2060"/>
                  </a:moveTo>
                  <a:cubicBezTo>
                    <a:pt x="221" y="1961"/>
                    <a:pt x="1" y="1189"/>
                    <a:pt x="162" y="1112"/>
                  </a:cubicBezTo>
                  <a:cubicBezTo>
                    <a:pt x="324" y="1033"/>
                    <a:pt x="223" y="1265"/>
                    <a:pt x="531" y="1302"/>
                  </a:cubicBezTo>
                  <a:cubicBezTo>
                    <a:pt x="839" y="1340"/>
                    <a:pt x="1091" y="714"/>
                    <a:pt x="965" y="433"/>
                  </a:cubicBezTo>
                  <a:cubicBezTo>
                    <a:pt x="839" y="152"/>
                    <a:pt x="1118" y="1"/>
                    <a:pt x="1223" y="335"/>
                  </a:cubicBezTo>
                  <a:cubicBezTo>
                    <a:pt x="1327" y="667"/>
                    <a:pt x="1427" y="828"/>
                    <a:pt x="1350" y="1237"/>
                  </a:cubicBezTo>
                  <a:cubicBezTo>
                    <a:pt x="1273" y="1645"/>
                    <a:pt x="1415" y="1386"/>
                    <a:pt x="1566" y="1514"/>
                  </a:cubicBezTo>
                  <a:cubicBezTo>
                    <a:pt x="1718" y="1643"/>
                    <a:pt x="1584" y="2058"/>
                    <a:pt x="749" y="2060"/>
                  </a:cubicBezTo>
                  <a:close/>
                </a:path>
              </a:pathLst>
            </a:custGeom>
            <a:gradFill>
              <a:gsLst>
                <a:gs pos="0">
                  <a:schemeClr val="accent6"/>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3841719" y="3847757"/>
              <a:ext cx="372908" cy="284919"/>
            </a:xfrm>
            <a:custGeom>
              <a:avLst/>
              <a:gdLst/>
              <a:ahLst/>
              <a:cxnLst/>
              <a:rect l="l" t="t" r="r" b="b"/>
              <a:pathLst>
                <a:path w="1068" h="816" extrusionOk="0">
                  <a:moveTo>
                    <a:pt x="445" y="815"/>
                  </a:moveTo>
                  <a:cubicBezTo>
                    <a:pt x="431" y="815"/>
                    <a:pt x="418" y="816"/>
                    <a:pt x="405" y="816"/>
                  </a:cubicBezTo>
                  <a:cubicBezTo>
                    <a:pt x="397" y="816"/>
                    <a:pt x="390" y="815"/>
                    <a:pt x="383" y="814"/>
                  </a:cubicBezTo>
                  <a:cubicBezTo>
                    <a:pt x="209" y="770"/>
                    <a:pt x="93" y="621"/>
                    <a:pt x="39" y="532"/>
                  </a:cubicBezTo>
                  <a:lnTo>
                    <a:pt x="36" y="529"/>
                  </a:lnTo>
                  <a:cubicBezTo>
                    <a:pt x="1" y="471"/>
                    <a:pt x="49" y="400"/>
                    <a:pt x="115" y="409"/>
                  </a:cubicBezTo>
                  <a:lnTo>
                    <a:pt x="138" y="413"/>
                  </a:lnTo>
                  <a:cubicBezTo>
                    <a:pt x="158" y="415"/>
                    <a:pt x="178" y="416"/>
                    <a:pt x="200" y="415"/>
                  </a:cubicBezTo>
                  <a:cubicBezTo>
                    <a:pt x="363" y="410"/>
                    <a:pt x="518" y="303"/>
                    <a:pt x="636" y="115"/>
                  </a:cubicBezTo>
                  <a:cubicBezTo>
                    <a:pt x="643" y="104"/>
                    <a:pt x="651" y="91"/>
                    <a:pt x="657" y="80"/>
                  </a:cubicBezTo>
                  <a:cubicBezTo>
                    <a:pt x="702" y="1"/>
                    <a:pt x="822" y="43"/>
                    <a:pt x="804" y="131"/>
                  </a:cubicBezTo>
                  <a:cubicBezTo>
                    <a:pt x="804" y="134"/>
                    <a:pt x="804" y="135"/>
                    <a:pt x="803" y="137"/>
                  </a:cubicBezTo>
                  <a:cubicBezTo>
                    <a:pt x="773" y="296"/>
                    <a:pt x="756" y="425"/>
                    <a:pt x="836" y="517"/>
                  </a:cubicBezTo>
                  <a:cubicBezTo>
                    <a:pt x="879" y="569"/>
                    <a:pt x="946" y="597"/>
                    <a:pt x="1015" y="591"/>
                  </a:cubicBezTo>
                  <a:cubicBezTo>
                    <a:pt x="1031" y="591"/>
                    <a:pt x="1046" y="590"/>
                    <a:pt x="1059" y="588"/>
                  </a:cubicBezTo>
                  <a:lnTo>
                    <a:pt x="1067" y="587"/>
                  </a:lnTo>
                  <a:cubicBezTo>
                    <a:pt x="1062" y="602"/>
                    <a:pt x="1053" y="616"/>
                    <a:pt x="1043" y="628"/>
                  </a:cubicBezTo>
                  <a:cubicBezTo>
                    <a:pt x="1010" y="669"/>
                    <a:pt x="869" y="801"/>
                    <a:pt x="445" y="8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43"/>
        <p:cNvGrpSpPr/>
        <p:nvPr/>
      </p:nvGrpSpPr>
      <p:grpSpPr>
        <a:xfrm>
          <a:off x="0" y="0"/>
          <a:ext cx="0" cy="0"/>
          <a:chOff x="0" y="0"/>
          <a:chExt cx="0" cy="0"/>
        </a:xfrm>
      </p:grpSpPr>
      <p:grpSp>
        <p:nvGrpSpPr>
          <p:cNvPr id="3344" name="Google Shape;3344;p55"/>
          <p:cNvGrpSpPr/>
          <p:nvPr/>
        </p:nvGrpSpPr>
        <p:grpSpPr>
          <a:xfrm>
            <a:off x="53125" y="1557629"/>
            <a:ext cx="9037426" cy="1452102"/>
            <a:chOff x="1525200" y="1233150"/>
            <a:chExt cx="6774175" cy="1354825"/>
          </a:xfrm>
        </p:grpSpPr>
        <p:pic>
          <p:nvPicPr>
            <p:cNvPr id="3345" name="Google Shape;3345;p55"/>
            <p:cNvPicPr preferRelativeResize="0"/>
            <p:nvPr/>
          </p:nvPicPr>
          <p:blipFill rotWithShape="1">
            <a:blip r:embed="rId3">
              <a:alphaModFix/>
            </a:blip>
            <a:srcRect l="4532" t="49386" r="11834" b="46934"/>
            <a:stretch/>
          </p:blipFill>
          <p:spPr>
            <a:xfrm>
              <a:off x="1525200" y="1233150"/>
              <a:ext cx="6774175" cy="267725"/>
            </a:xfrm>
            <a:prstGeom prst="rect">
              <a:avLst/>
            </a:prstGeom>
            <a:noFill/>
            <a:ln>
              <a:noFill/>
            </a:ln>
          </p:spPr>
        </p:pic>
        <p:pic>
          <p:nvPicPr>
            <p:cNvPr id="3346" name="Google Shape;3346;p55"/>
            <p:cNvPicPr preferRelativeResize="0"/>
            <p:nvPr/>
          </p:nvPicPr>
          <p:blipFill rotWithShape="1">
            <a:blip r:embed="rId3">
              <a:alphaModFix/>
            </a:blip>
            <a:srcRect l="4532" t="86183" r="11834"/>
            <a:stretch/>
          </p:blipFill>
          <p:spPr>
            <a:xfrm>
              <a:off x="1525200" y="1582525"/>
              <a:ext cx="6774175" cy="1005450"/>
            </a:xfrm>
            <a:prstGeom prst="rect">
              <a:avLst/>
            </a:prstGeom>
            <a:noFill/>
            <a:ln>
              <a:noFill/>
            </a:ln>
          </p:spPr>
        </p:pic>
      </p:grpSp>
      <p:sp>
        <p:nvSpPr>
          <p:cNvPr id="3347" name="Google Shape;3347;p55"/>
          <p:cNvSpPr txBox="1">
            <a:spLocks noGrp="1"/>
          </p:cNvSpPr>
          <p:nvPr>
            <p:ph type="title"/>
          </p:nvPr>
        </p:nvSpPr>
        <p:spPr>
          <a:xfrm>
            <a:off x="720000" y="306850"/>
            <a:ext cx="7704000" cy="69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solidFill>
                  <a:schemeClr val="dk1"/>
                </a:solidFill>
              </a:rPr>
              <a:t>Analysis of Correlation with numeric vars</a:t>
            </a:r>
            <a:endParaRPr sz="2800">
              <a:solidFill>
                <a:schemeClr val="dk1"/>
              </a:solidFill>
            </a:endParaRPr>
          </a:p>
        </p:txBody>
      </p:sp>
      <p:sp>
        <p:nvSpPr>
          <p:cNvPr id="3348" name="Google Shape;3348;p55"/>
          <p:cNvSpPr txBox="1"/>
          <p:nvPr/>
        </p:nvSpPr>
        <p:spPr>
          <a:xfrm>
            <a:off x="1965035" y="3504725"/>
            <a:ext cx="5294700" cy="13143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Font typeface="Overpass"/>
              <a:buChar char="●"/>
            </a:pPr>
            <a:r>
              <a:rPr lang="en" sz="1600">
                <a:latin typeface="Overpass"/>
                <a:ea typeface="Overpass"/>
                <a:cs typeface="Overpass"/>
                <a:sym typeface="Overpass"/>
              </a:rPr>
              <a:t>Heatmap plot of correlation between number of reviews and other variables is not very insightful</a:t>
            </a:r>
            <a:endParaRPr sz="1600">
              <a:latin typeface="Overpass"/>
              <a:ea typeface="Overpass"/>
              <a:cs typeface="Overpass"/>
              <a:sym typeface="Overpas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3352"/>
        <p:cNvGrpSpPr/>
        <p:nvPr/>
      </p:nvGrpSpPr>
      <p:grpSpPr>
        <a:xfrm>
          <a:off x="0" y="0"/>
          <a:ext cx="0" cy="0"/>
          <a:chOff x="0" y="0"/>
          <a:chExt cx="0" cy="0"/>
        </a:xfrm>
      </p:grpSpPr>
      <p:sp>
        <p:nvSpPr>
          <p:cNvPr id="3353" name="Google Shape;3353;p56"/>
          <p:cNvSpPr txBox="1">
            <a:spLocks noGrp="1"/>
          </p:cNvSpPr>
          <p:nvPr>
            <p:ph type="title"/>
          </p:nvPr>
        </p:nvSpPr>
        <p:spPr>
          <a:xfrm>
            <a:off x="720000" y="306850"/>
            <a:ext cx="7704000" cy="69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solidFill>
                  <a:schemeClr val="dk1"/>
                </a:solidFill>
              </a:rPr>
              <a:t>Counter to count the number of amenities</a:t>
            </a:r>
            <a:endParaRPr sz="2800">
              <a:solidFill>
                <a:schemeClr val="dk1"/>
              </a:solidFill>
            </a:endParaRPr>
          </a:p>
        </p:txBody>
      </p:sp>
      <p:sp>
        <p:nvSpPr>
          <p:cNvPr id="3354" name="Google Shape;3354;p56"/>
          <p:cNvSpPr txBox="1"/>
          <p:nvPr/>
        </p:nvSpPr>
        <p:spPr>
          <a:xfrm>
            <a:off x="5559000" y="1461375"/>
            <a:ext cx="2865000" cy="26904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Font typeface="Overpass"/>
              <a:buChar char="●"/>
            </a:pPr>
            <a:r>
              <a:rPr lang="en" sz="1800">
                <a:latin typeface="Overpass"/>
                <a:ea typeface="Overpass"/>
                <a:cs typeface="Overpass"/>
                <a:sym typeface="Overpass"/>
              </a:rPr>
              <a:t>Counts the frequency of occurrence of amenities in all Airbnb listings</a:t>
            </a:r>
            <a:endParaRPr sz="1800">
              <a:latin typeface="Overpass"/>
              <a:ea typeface="Overpass"/>
              <a:cs typeface="Overpass"/>
              <a:sym typeface="Overpass"/>
            </a:endParaRPr>
          </a:p>
          <a:p>
            <a:pPr marL="0" lvl="0" indent="0" algn="l" rtl="0">
              <a:spcBef>
                <a:spcPts val="0"/>
              </a:spcBef>
              <a:spcAft>
                <a:spcPts val="0"/>
              </a:spcAft>
              <a:buNone/>
            </a:pPr>
            <a:endParaRPr sz="1800">
              <a:latin typeface="Overpass"/>
              <a:ea typeface="Overpass"/>
              <a:cs typeface="Overpass"/>
              <a:sym typeface="Overpass"/>
            </a:endParaRPr>
          </a:p>
          <a:p>
            <a:pPr marL="457200" lvl="0" indent="-342900" algn="l" rtl="0">
              <a:spcBef>
                <a:spcPts val="0"/>
              </a:spcBef>
              <a:spcAft>
                <a:spcPts val="0"/>
              </a:spcAft>
              <a:buSzPts val="1800"/>
              <a:buFont typeface="Overpass"/>
              <a:buChar char="●"/>
            </a:pPr>
            <a:r>
              <a:rPr lang="en" sz="1800">
                <a:latin typeface="Overpass"/>
                <a:ea typeface="Overpass"/>
                <a:cs typeface="Overpass"/>
                <a:sym typeface="Overpass"/>
              </a:rPr>
              <a:t>Host can use this chart to decide on what to include in their Airbnb</a:t>
            </a:r>
            <a:endParaRPr sz="1800">
              <a:latin typeface="Overpass"/>
              <a:ea typeface="Overpass"/>
              <a:cs typeface="Overpass"/>
              <a:sym typeface="Overpass"/>
            </a:endParaRPr>
          </a:p>
        </p:txBody>
      </p:sp>
      <p:pic>
        <p:nvPicPr>
          <p:cNvPr id="3355" name="Google Shape;3355;p56"/>
          <p:cNvPicPr preferRelativeResize="0"/>
          <p:nvPr/>
        </p:nvPicPr>
        <p:blipFill>
          <a:blip r:embed="rId3">
            <a:alphaModFix/>
          </a:blip>
          <a:stretch>
            <a:fillRect/>
          </a:stretch>
        </p:blipFill>
        <p:spPr>
          <a:xfrm>
            <a:off x="377600" y="851300"/>
            <a:ext cx="4427326" cy="42921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59"/>
        <p:cNvGrpSpPr/>
        <p:nvPr/>
      </p:nvGrpSpPr>
      <p:grpSpPr>
        <a:xfrm>
          <a:off x="0" y="0"/>
          <a:ext cx="0" cy="0"/>
          <a:chOff x="0" y="0"/>
          <a:chExt cx="0" cy="0"/>
        </a:xfrm>
      </p:grpSpPr>
      <p:sp>
        <p:nvSpPr>
          <p:cNvPr id="3360" name="Google Shape;3360;p57"/>
          <p:cNvSpPr txBox="1">
            <a:spLocks noGrp="1"/>
          </p:cNvSpPr>
          <p:nvPr>
            <p:ph type="title"/>
          </p:nvPr>
        </p:nvSpPr>
        <p:spPr>
          <a:xfrm>
            <a:off x="3992975" y="374000"/>
            <a:ext cx="3825000" cy="4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Customer Reviews</a:t>
            </a:r>
            <a:endParaRPr/>
          </a:p>
        </p:txBody>
      </p:sp>
      <p:sp>
        <p:nvSpPr>
          <p:cNvPr id="3361" name="Google Shape;3361;p57"/>
          <p:cNvSpPr txBox="1">
            <a:spLocks noGrp="1"/>
          </p:cNvSpPr>
          <p:nvPr>
            <p:ph type="subTitle" idx="5"/>
          </p:nvPr>
        </p:nvSpPr>
        <p:spPr>
          <a:xfrm flipH="1">
            <a:off x="741427" y="728950"/>
            <a:ext cx="3227100" cy="23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Laura Patt</a:t>
            </a:r>
            <a:endParaRPr/>
          </a:p>
        </p:txBody>
      </p:sp>
      <p:sp>
        <p:nvSpPr>
          <p:cNvPr id="3362" name="Google Shape;3362;p57"/>
          <p:cNvSpPr txBox="1">
            <a:spLocks noGrp="1"/>
          </p:cNvSpPr>
          <p:nvPr>
            <p:ph type="subTitle" idx="6"/>
          </p:nvPr>
        </p:nvSpPr>
        <p:spPr>
          <a:xfrm>
            <a:off x="741500" y="986600"/>
            <a:ext cx="3227100" cy="881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t>“He is a </a:t>
            </a:r>
            <a:r>
              <a:rPr lang="en" sz="1500" b="1"/>
              <a:t>great host</a:t>
            </a:r>
            <a:r>
              <a:rPr lang="en" sz="1500"/>
              <a:t> with </a:t>
            </a:r>
            <a:r>
              <a:rPr lang="en" sz="1500" b="1"/>
              <a:t>great location</a:t>
            </a:r>
            <a:r>
              <a:rPr lang="en" sz="1500"/>
              <a:t>, would </a:t>
            </a:r>
            <a:r>
              <a:rPr lang="en" sz="1500" b="1"/>
              <a:t>highly recommend</a:t>
            </a:r>
            <a:r>
              <a:rPr lang="en" sz="1500"/>
              <a:t>”</a:t>
            </a:r>
            <a:endParaRPr sz="1500"/>
          </a:p>
        </p:txBody>
      </p:sp>
      <p:grpSp>
        <p:nvGrpSpPr>
          <p:cNvPr id="3363" name="Google Shape;3363;p57"/>
          <p:cNvGrpSpPr/>
          <p:nvPr/>
        </p:nvGrpSpPr>
        <p:grpSpPr>
          <a:xfrm>
            <a:off x="2213953" y="269082"/>
            <a:ext cx="282030" cy="293548"/>
            <a:chOff x="-53224225" y="3976300"/>
            <a:chExt cx="279625" cy="319039"/>
          </a:xfrm>
        </p:grpSpPr>
        <p:sp>
          <p:nvSpPr>
            <p:cNvPr id="3364" name="Google Shape;3364;p5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65" name="Google Shape;3365;p5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66" name="Google Shape;3366;p57"/>
            <p:cNvSpPr/>
            <p:nvPr/>
          </p:nvSpPr>
          <p:spPr>
            <a:xfrm>
              <a:off x="-53187196" y="4177951"/>
              <a:ext cx="205575" cy="117388"/>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67" name="Google Shape;3367;p5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68" name="Google Shape;3368;p5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69" name="Google Shape;3369;p5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70" name="Google Shape;3370;p5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3371" name="Google Shape;3371;p57"/>
          <p:cNvSpPr txBox="1"/>
          <p:nvPr/>
        </p:nvSpPr>
        <p:spPr>
          <a:xfrm>
            <a:off x="627425" y="1953875"/>
            <a:ext cx="3227100" cy="2919900"/>
          </a:xfrm>
          <a:prstGeom prst="rect">
            <a:avLst/>
          </a:prstGeom>
          <a:noFill/>
          <a:ln>
            <a:noFill/>
          </a:ln>
        </p:spPr>
        <p:txBody>
          <a:bodyPr spcFirstLastPara="1" wrap="square" lIns="91425" tIns="91425" rIns="91425" bIns="91425" anchor="t" anchorCtr="0">
            <a:noAutofit/>
          </a:bodyPr>
          <a:lstStyle/>
          <a:p>
            <a:pPr marL="457200" lvl="0" indent="-355600" algn="l" rtl="0">
              <a:spcBef>
                <a:spcPts val="0"/>
              </a:spcBef>
              <a:spcAft>
                <a:spcPts val="0"/>
              </a:spcAft>
              <a:buSzPts val="2000"/>
              <a:buFont typeface="Overpass"/>
              <a:buChar char="●"/>
            </a:pPr>
            <a:r>
              <a:rPr lang="en" sz="2000">
                <a:latin typeface="Overpass"/>
                <a:ea typeface="Overpass"/>
                <a:cs typeface="Overpass"/>
                <a:sym typeface="Overpass"/>
              </a:rPr>
              <a:t>We used WordCloud function to help identify words that come up often in reviews by guests</a:t>
            </a:r>
            <a:endParaRPr sz="2000">
              <a:latin typeface="Overpass"/>
              <a:ea typeface="Overpass"/>
              <a:cs typeface="Overpass"/>
              <a:sym typeface="Overpass"/>
            </a:endParaRPr>
          </a:p>
          <a:p>
            <a:pPr marL="457200" lvl="0" indent="0" algn="l" rtl="0">
              <a:spcBef>
                <a:spcPts val="0"/>
              </a:spcBef>
              <a:spcAft>
                <a:spcPts val="0"/>
              </a:spcAft>
              <a:buNone/>
            </a:pPr>
            <a:r>
              <a:rPr lang="en" sz="2000">
                <a:latin typeface="Overpass"/>
                <a:ea typeface="Overpass"/>
                <a:cs typeface="Overpass"/>
                <a:sym typeface="Overpass"/>
              </a:rPr>
              <a:t> </a:t>
            </a:r>
            <a:endParaRPr sz="2000">
              <a:latin typeface="Overpass"/>
              <a:ea typeface="Overpass"/>
              <a:cs typeface="Overpass"/>
              <a:sym typeface="Overpass"/>
            </a:endParaRPr>
          </a:p>
          <a:p>
            <a:pPr marL="457200" lvl="0" indent="-355600" algn="l" rtl="0">
              <a:spcBef>
                <a:spcPts val="0"/>
              </a:spcBef>
              <a:spcAft>
                <a:spcPts val="0"/>
              </a:spcAft>
              <a:buSzPts val="2000"/>
              <a:buFont typeface="Overpass"/>
              <a:buChar char="●"/>
            </a:pPr>
            <a:r>
              <a:rPr lang="en" sz="2000">
                <a:latin typeface="Overpass"/>
                <a:ea typeface="Overpass"/>
                <a:cs typeface="Overpass"/>
                <a:sym typeface="Overpass"/>
              </a:rPr>
              <a:t>Hosts can capitalise on it to make their property more popular</a:t>
            </a:r>
            <a:endParaRPr sz="2000">
              <a:latin typeface="Overpass"/>
              <a:ea typeface="Overpass"/>
              <a:cs typeface="Overpass"/>
              <a:sym typeface="Overpass"/>
            </a:endParaRPr>
          </a:p>
        </p:txBody>
      </p:sp>
      <p:pic>
        <p:nvPicPr>
          <p:cNvPr id="3372" name="Google Shape;3372;p57"/>
          <p:cNvPicPr preferRelativeResize="0"/>
          <p:nvPr/>
        </p:nvPicPr>
        <p:blipFill>
          <a:blip r:embed="rId3">
            <a:alphaModFix/>
          </a:blip>
          <a:stretch>
            <a:fillRect/>
          </a:stretch>
        </p:blipFill>
        <p:spPr>
          <a:xfrm>
            <a:off x="3892400" y="1150025"/>
            <a:ext cx="4026150" cy="348348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76"/>
        <p:cNvGrpSpPr/>
        <p:nvPr/>
      </p:nvGrpSpPr>
      <p:grpSpPr>
        <a:xfrm>
          <a:off x="0" y="0"/>
          <a:ext cx="0" cy="0"/>
          <a:chOff x="0" y="0"/>
          <a:chExt cx="0" cy="0"/>
        </a:xfrm>
      </p:grpSpPr>
      <p:grpSp>
        <p:nvGrpSpPr>
          <p:cNvPr id="3377" name="Google Shape;3377;p58"/>
          <p:cNvGrpSpPr/>
          <p:nvPr/>
        </p:nvGrpSpPr>
        <p:grpSpPr>
          <a:xfrm>
            <a:off x="1012613" y="45500"/>
            <a:ext cx="9455714" cy="5143497"/>
            <a:chOff x="-9646825" y="0"/>
            <a:chExt cx="9455714" cy="5143497"/>
          </a:xfrm>
        </p:grpSpPr>
        <p:sp>
          <p:nvSpPr>
            <p:cNvPr id="3378" name="Google Shape;3378;p58"/>
            <p:cNvSpPr/>
            <p:nvPr/>
          </p:nvSpPr>
          <p:spPr>
            <a:xfrm>
              <a:off x="-9646667" y="0"/>
              <a:ext cx="9454559" cy="5143313"/>
            </a:xfrm>
            <a:custGeom>
              <a:avLst/>
              <a:gdLst/>
              <a:ahLst/>
              <a:cxnLst/>
              <a:rect l="l" t="t" r="r" b="b"/>
              <a:pathLst>
                <a:path w="59893" h="32582" extrusionOk="0">
                  <a:moveTo>
                    <a:pt x="59892" y="0"/>
                  </a:moveTo>
                  <a:lnTo>
                    <a:pt x="1" y="0"/>
                  </a:lnTo>
                  <a:lnTo>
                    <a:pt x="1" y="32581"/>
                  </a:lnTo>
                  <a:lnTo>
                    <a:pt x="59892" y="32581"/>
                  </a:lnTo>
                  <a:lnTo>
                    <a:pt x="59892" y="4956"/>
                  </a:lnTo>
                  <a:lnTo>
                    <a:pt x="59892" y="4956"/>
                  </a:lnTo>
                  <a:close/>
                </a:path>
              </a:pathLst>
            </a:custGeom>
            <a:gradFill>
              <a:gsLst>
                <a:gs pos="0">
                  <a:schemeClr val="l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8"/>
            <p:cNvSpPr/>
            <p:nvPr/>
          </p:nvSpPr>
          <p:spPr>
            <a:xfrm>
              <a:off x="-3423575" y="468998"/>
              <a:ext cx="3231501" cy="2837015"/>
            </a:xfrm>
            <a:custGeom>
              <a:avLst/>
              <a:gdLst/>
              <a:ahLst/>
              <a:cxnLst/>
              <a:rect l="l" t="t" r="r" b="b"/>
              <a:pathLst>
                <a:path w="20471" h="17972" extrusionOk="0">
                  <a:moveTo>
                    <a:pt x="12817" y="86"/>
                  </a:moveTo>
                  <a:cubicBezTo>
                    <a:pt x="12902" y="139"/>
                    <a:pt x="17011" y="4829"/>
                    <a:pt x="20470" y="8789"/>
                  </a:cubicBezTo>
                  <a:lnTo>
                    <a:pt x="20470" y="16298"/>
                  </a:lnTo>
                  <a:cubicBezTo>
                    <a:pt x="13833" y="17971"/>
                    <a:pt x="3748" y="17272"/>
                    <a:pt x="0" y="14198"/>
                  </a:cubicBezTo>
                  <a:cubicBezTo>
                    <a:pt x="0" y="14198"/>
                    <a:pt x="12232" y="179"/>
                    <a:pt x="12378" y="86"/>
                  </a:cubicBezTo>
                  <a:cubicBezTo>
                    <a:pt x="12512" y="1"/>
                    <a:pt x="12683" y="1"/>
                    <a:pt x="12817" y="86"/>
                  </a:cubicBezTo>
                  <a:close/>
                </a:path>
              </a:pathLst>
            </a:custGeom>
            <a:solidFill>
              <a:srgbClr val="FAC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8"/>
            <p:cNvSpPr/>
            <p:nvPr/>
          </p:nvSpPr>
          <p:spPr>
            <a:xfrm>
              <a:off x="-1475445" y="482416"/>
              <a:ext cx="1283381" cy="2669844"/>
            </a:xfrm>
            <a:custGeom>
              <a:avLst/>
              <a:gdLst/>
              <a:ahLst/>
              <a:cxnLst/>
              <a:rect l="l" t="t" r="r" b="b"/>
              <a:pathLst>
                <a:path w="8130" h="16913" extrusionOk="0">
                  <a:moveTo>
                    <a:pt x="476" y="1"/>
                  </a:moveTo>
                  <a:cubicBezTo>
                    <a:pt x="561" y="54"/>
                    <a:pt x="4670" y="4744"/>
                    <a:pt x="8129" y="8704"/>
                  </a:cubicBezTo>
                  <a:lnTo>
                    <a:pt x="8129" y="16214"/>
                  </a:lnTo>
                  <a:cubicBezTo>
                    <a:pt x="6862" y="16534"/>
                    <a:pt x="5467" y="16767"/>
                    <a:pt x="4015" y="16913"/>
                  </a:cubicBezTo>
                  <a:cubicBezTo>
                    <a:pt x="2705" y="13858"/>
                    <a:pt x="191" y="7986"/>
                    <a:pt x="110" y="7730"/>
                  </a:cubicBezTo>
                  <a:cubicBezTo>
                    <a:pt x="0" y="7383"/>
                    <a:pt x="128" y="7080"/>
                    <a:pt x="128" y="7080"/>
                  </a:cubicBezTo>
                  <a:cubicBezTo>
                    <a:pt x="1616" y="4347"/>
                    <a:pt x="2093" y="4022"/>
                    <a:pt x="1928" y="3632"/>
                  </a:cubicBezTo>
                  <a:cubicBezTo>
                    <a:pt x="1763" y="3240"/>
                    <a:pt x="476" y="1"/>
                    <a:pt x="476"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8"/>
            <p:cNvSpPr/>
            <p:nvPr/>
          </p:nvSpPr>
          <p:spPr>
            <a:xfrm>
              <a:off x="-1475602" y="1055600"/>
              <a:ext cx="1195928" cy="1369572"/>
            </a:xfrm>
            <a:custGeom>
              <a:avLst/>
              <a:gdLst/>
              <a:ahLst/>
              <a:cxnLst/>
              <a:rect l="l" t="t" r="r" b="b"/>
              <a:pathLst>
                <a:path w="7576" h="8676" extrusionOk="0">
                  <a:moveTo>
                    <a:pt x="111" y="4099"/>
                  </a:moveTo>
                  <a:cubicBezTo>
                    <a:pt x="0" y="3752"/>
                    <a:pt x="129" y="3449"/>
                    <a:pt x="129" y="3449"/>
                  </a:cubicBezTo>
                  <a:cubicBezTo>
                    <a:pt x="1617" y="716"/>
                    <a:pt x="2094" y="391"/>
                    <a:pt x="1929" y="1"/>
                  </a:cubicBezTo>
                  <a:lnTo>
                    <a:pt x="7575" y="8676"/>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8"/>
            <p:cNvSpPr/>
            <p:nvPr/>
          </p:nvSpPr>
          <p:spPr>
            <a:xfrm>
              <a:off x="-5761299" y="1060809"/>
              <a:ext cx="4697523" cy="2869849"/>
            </a:xfrm>
            <a:custGeom>
              <a:avLst/>
              <a:gdLst/>
              <a:ahLst/>
              <a:cxnLst/>
              <a:rect l="l" t="t" r="r" b="b"/>
              <a:pathLst>
                <a:path w="29758" h="18180" extrusionOk="0">
                  <a:moveTo>
                    <a:pt x="15138" y="85"/>
                  </a:moveTo>
                  <a:cubicBezTo>
                    <a:pt x="15311" y="178"/>
                    <a:pt x="29757" y="14198"/>
                    <a:pt x="29757" y="14198"/>
                  </a:cubicBezTo>
                  <a:cubicBezTo>
                    <a:pt x="24025" y="18179"/>
                    <a:pt x="5733" y="18179"/>
                    <a:pt x="1" y="14198"/>
                  </a:cubicBezTo>
                  <a:cubicBezTo>
                    <a:pt x="1" y="14198"/>
                    <a:pt x="14447" y="178"/>
                    <a:pt x="14620" y="87"/>
                  </a:cubicBezTo>
                  <a:cubicBezTo>
                    <a:pt x="14782" y="2"/>
                    <a:pt x="14975" y="1"/>
                    <a:pt x="15138" y="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8"/>
            <p:cNvSpPr/>
            <p:nvPr/>
          </p:nvSpPr>
          <p:spPr>
            <a:xfrm>
              <a:off x="-3460513" y="1074227"/>
              <a:ext cx="2396750" cy="2670002"/>
            </a:xfrm>
            <a:custGeom>
              <a:avLst/>
              <a:gdLst/>
              <a:ahLst/>
              <a:cxnLst/>
              <a:rect l="l" t="t" r="r" b="b"/>
              <a:pathLst>
                <a:path w="15183" h="16914" extrusionOk="0">
                  <a:moveTo>
                    <a:pt x="563" y="0"/>
                  </a:moveTo>
                  <a:cubicBezTo>
                    <a:pt x="736" y="93"/>
                    <a:pt x="15182" y="14113"/>
                    <a:pt x="15182" y="14113"/>
                  </a:cubicBezTo>
                  <a:cubicBezTo>
                    <a:pt x="13029" y="15607"/>
                    <a:pt x="9106" y="16541"/>
                    <a:pt x="4743" y="16914"/>
                  </a:cubicBezTo>
                  <a:cubicBezTo>
                    <a:pt x="3195" y="13857"/>
                    <a:pt x="226" y="7986"/>
                    <a:pt x="131" y="7731"/>
                  </a:cubicBezTo>
                  <a:cubicBezTo>
                    <a:pt x="0" y="7383"/>
                    <a:pt x="152" y="7079"/>
                    <a:pt x="152" y="7079"/>
                  </a:cubicBezTo>
                  <a:cubicBezTo>
                    <a:pt x="1909" y="4347"/>
                    <a:pt x="2473" y="4022"/>
                    <a:pt x="2278" y="3632"/>
                  </a:cubicBezTo>
                  <a:cubicBezTo>
                    <a:pt x="2083" y="3240"/>
                    <a:pt x="563" y="0"/>
                    <a:pt x="563"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8"/>
            <p:cNvSpPr/>
            <p:nvPr/>
          </p:nvSpPr>
          <p:spPr>
            <a:xfrm>
              <a:off x="-3460513" y="1647411"/>
              <a:ext cx="1412351" cy="1369572"/>
            </a:xfrm>
            <a:custGeom>
              <a:avLst/>
              <a:gdLst/>
              <a:ahLst/>
              <a:cxnLst/>
              <a:rect l="l" t="t" r="r" b="b"/>
              <a:pathLst>
                <a:path w="8947" h="8676" extrusionOk="0">
                  <a:moveTo>
                    <a:pt x="131" y="4100"/>
                  </a:moveTo>
                  <a:cubicBezTo>
                    <a:pt x="0" y="3752"/>
                    <a:pt x="152" y="3448"/>
                    <a:pt x="152" y="3448"/>
                  </a:cubicBezTo>
                  <a:cubicBezTo>
                    <a:pt x="1909" y="716"/>
                    <a:pt x="2473" y="391"/>
                    <a:pt x="2278" y="1"/>
                  </a:cubicBezTo>
                  <a:lnTo>
                    <a:pt x="8946" y="8675"/>
                  </a:ln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8"/>
            <p:cNvSpPr/>
            <p:nvPr/>
          </p:nvSpPr>
          <p:spPr>
            <a:xfrm>
              <a:off x="-5972514" y="2592667"/>
              <a:ext cx="5780584" cy="1495542"/>
            </a:xfrm>
            <a:custGeom>
              <a:avLst/>
              <a:gdLst/>
              <a:ahLst/>
              <a:cxnLst/>
              <a:rect l="l" t="t" r="r" b="b"/>
              <a:pathLst>
                <a:path w="36619" h="9474" extrusionOk="0">
                  <a:moveTo>
                    <a:pt x="3257" y="3399"/>
                  </a:moveTo>
                  <a:cubicBezTo>
                    <a:pt x="3257" y="3399"/>
                    <a:pt x="4303" y="2774"/>
                    <a:pt x="4519" y="2654"/>
                  </a:cubicBezTo>
                  <a:cubicBezTo>
                    <a:pt x="4733" y="2533"/>
                    <a:pt x="4928" y="2486"/>
                    <a:pt x="5444" y="2486"/>
                  </a:cubicBezTo>
                  <a:lnTo>
                    <a:pt x="8142" y="2486"/>
                  </a:lnTo>
                  <a:cubicBezTo>
                    <a:pt x="8978" y="2486"/>
                    <a:pt x="9862" y="2201"/>
                    <a:pt x="10403" y="1971"/>
                  </a:cubicBezTo>
                  <a:cubicBezTo>
                    <a:pt x="10943" y="1742"/>
                    <a:pt x="11142" y="1774"/>
                    <a:pt x="11432" y="1774"/>
                  </a:cubicBezTo>
                  <a:lnTo>
                    <a:pt x="13995" y="1774"/>
                  </a:lnTo>
                  <a:cubicBezTo>
                    <a:pt x="14289" y="1774"/>
                    <a:pt x="14507" y="1958"/>
                    <a:pt x="14740" y="2095"/>
                  </a:cubicBezTo>
                  <a:cubicBezTo>
                    <a:pt x="14974" y="2232"/>
                    <a:pt x="15053" y="2380"/>
                    <a:pt x="15630" y="2380"/>
                  </a:cubicBezTo>
                  <a:lnTo>
                    <a:pt x="16358" y="2380"/>
                  </a:lnTo>
                  <a:cubicBezTo>
                    <a:pt x="16448" y="2380"/>
                    <a:pt x="16637" y="2258"/>
                    <a:pt x="16706" y="2184"/>
                  </a:cubicBezTo>
                  <a:cubicBezTo>
                    <a:pt x="16775" y="2110"/>
                    <a:pt x="17308" y="1570"/>
                    <a:pt x="17590" y="1296"/>
                  </a:cubicBezTo>
                  <a:cubicBezTo>
                    <a:pt x="17871" y="1022"/>
                    <a:pt x="18185" y="1039"/>
                    <a:pt x="18869" y="1039"/>
                  </a:cubicBezTo>
                  <a:lnTo>
                    <a:pt x="23821" y="1039"/>
                  </a:lnTo>
                  <a:cubicBezTo>
                    <a:pt x="25125" y="1039"/>
                    <a:pt x="24868" y="0"/>
                    <a:pt x="26300" y="0"/>
                  </a:cubicBezTo>
                  <a:lnTo>
                    <a:pt x="29343" y="0"/>
                  </a:lnTo>
                  <a:cubicBezTo>
                    <a:pt x="30196" y="0"/>
                    <a:pt x="30727" y="918"/>
                    <a:pt x="31646" y="918"/>
                  </a:cubicBezTo>
                  <a:lnTo>
                    <a:pt x="36618" y="918"/>
                  </a:lnTo>
                  <a:lnTo>
                    <a:pt x="36618" y="6030"/>
                  </a:lnTo>
                  <a:cubicBezTo>
                    <a:pt x="32378" y="7309"/>
                    <a:pt x="25311" y="9205"/>
                    <a:pt x="20373" y="9311"/>
                  </a:cubicBezTo>
                  <a:cubicBezTo>
                    <a:pt x="12886" y="9474"/>
                    <a:pt x="1" y="8188"/>
                    <a:pt x="1" y="8188"/>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8"/>
            <p:cNvSpPr/>
            <p:nvPr/>
          </p:nvSpPr>
          <p:spPr>
            <a:xfrm>
              <a:off x="-9646667" y="2764101"/>
              <a:ext cx="9454559" cy="788340"/>
            </a:xfrm>
            <a:custGeom>
              <a:avLst/>
              <a:gdLst/>
              <a:ahLst/>
              <a:cxnLst/>
              <a:rect l="l" t="t" r="r" b="b"/>
              <a:pathLst>
                <a:path w="59893" h="4994" extrusionOk="0">
                  <a:moveTo>
                    <a:pt x="1" y="1932"/>
                  </a:moveTo>
                  <a:cubicBezTo>
                    <a:pt x="227" y="1786"/>
                    <a:pt x="453" y="1641"/>
                    <a:pt x="650" y="1517"/>
                  </a:cubicBezTo>
                  <a:cubicBezTo>
                    <a:pt x="1394" y="1048"/>
                    <a:pt x="1931" y="1162"/>
                    <a:pt x="2622" y="1162"/>
                  </a:cubicBezTo>
                  <a:lnTo>
                    <a:pt x="6116" y="1162"/>
                  </a:lnTo>
                  <a:cubicBezTo>
                    <a:pt x="6498" y="1162"/>
                    <a:pt x="7168" y="1678"/>
                    <a:pt x="7490" y="1758"/>
                  </a:cubicBezTo>
                  <a:cubicBezTo>
                    <a:pt x="7813" y="1839"/>
                    <a:pt x="7954" y="1852"/>
                    <a:pt x="8685" y="1852"/>
                  </a:cubicBezTo>
                  <a:lnTo>
                    <a:pt x="9503" y="1852"/>
                  </a:lnTo>
                  <a:cubicBezTo>
                    <a:pt x="9852" y="1852"/>
                    <a:pt x="10007" y="1632"/>
                    <a:pt x="10114" y="1497"/>
                  </a:cubicBezTo>
                  <a:cubicBezTo>
                    <a:pt x="10221" y="1361"/>
                    <a:pt x="10382" y="1135"/>
                    <a:pt x="10529" y="906"/>
                  </a:cubicBezTo>
                  <a:cubicBezTo>
                    <a:pt x="10677" y="678"/>
                    <a:pt x="10858" y="564"/>
                    <a:pt x="11414" y="564"/>
                  </a:cubicBezTo>
                  <a:lnTo>
                    <a:pt x="14635" y="564"/>
                  </a:lnTo>
                  <a:cubicBezTo>
                    <a:pt x="15030" y="564"/>
                    <a:pt x="15427" y="363"/>
                    <a:pt x="15675" y="195"/>
                  </a:cubicBezTo>
                  <a:cubicBezTo>
                    <a:pt x="15923" y="28"/>
                    <a:pt x="16111" y="1"/>
                    <a:pt x="16513" y="1"/>
                  </a:cubicBezTo>
                  <a:lnTo>
                    <a:pt x="17816" y="1"/>
                  </a:lnTo>
                  <a:cubicBezTo>
                    <a:pt x="18137" y="1"/>
                    <a:pt x="18359" y="34"/>
                    <a:pt x="18674" y="276"/>
                  </a:cubicBezTo>
                  <a:cubicBezTo>
                    <a:pt x="18990" y="517"/>
                    <a:pt x="20170" y="1390"/>
                    <a:pt x="20331" y="1483"/>
                  </a:cubicBezTo>
                  <a:cubicBezTo>
                    <a:pt x="20492" y="1577"/>
                    <a:pt x="20539" y="1645"/>
                    <a:pt x="21021" y="1645"/>
                  </a:cubicBezTo>
                  <a:lnTo>
                    <a:pt x="21667" y="1645"/>
                  </a:lnTo>
                  <a:cubicBezTo>
                    <a:pt x="21827" y="1645"/>
                    <a:pt x="21988" y="1544"/>
                    <a:pt x="22170" y="1377"/>
                  </a:cubicBezTo>
                  <a:cubicBezTo>
                    <a:pt x="22351" y="1209"/>
                    <a:pt x="22491" y="1115"/>
                    <a:pt x="22667" y="1115"/>
                  </a:cubicBezTo>
                  <a:lnTo>
                    <a:pt x="23693" y="1115"/>
                  </a:lnTo>
                  <a:cubicBezTo>
                    <a:pt x="24075" y="1115"/>
                    <a:pt x="24061" y="1444"/>
                    <a:pt x="24666" y="1444"/>
                  </a:cubicBezTo>
                  <a:lnTo>
                    <a:pt x="26194" y="1444"/>
                  </a:lnTo>
                  <a:cubicBezTo>
                    <a:pt x="26467" y="1444"/>
                    <a:pt x="26850" y="1643"/>
                    <a:pt x="27558" y="1875"/>
                  </a:cubicBezTo>
                  <a:cubicBezTo>
                    <a:pt x="28266" y="2109"/>
                    <a:pt x="28283" y="2105"/>
                    <a:pt x="28726" y="2105"/>
                  </a:cubicBezTo>
                  <a:lnTo>
                    <a:pt x="29469" y="2105"/>
                  </a:lnTo>
                  <a:cubicBezTo>
                    <a:pt x="29841" y="2105"/>
                    <a:pt x="30230" y="2521"/>
                    <a:pt x="30992" y="2521"/>
                  </a:cubicBezTo>
                  <a:lnTo>
                    <a:pt x="32337" y="2521"/>
                  </a:lnTo>
                  <a:cubicBezTo>
                    <a:pt x="32703" y="2521"/>
                    <a:pt x="32911" y="2307"/>
                    <a:pt x="33312" y="2307"/>
                  </a:cubicBezTo>
                  <a:lnTo>
                    <a:pt x="38042" y="2307"/>
                  </a:lnTo>
                  <a:cubicBezTo>
                    <a:pt x="39182" y="2307"/>
                    <a:pt x="39450" y="1778"/>
                    <a:pt x="40738" y="1778"/>
                  </a:cubicBezTo>
                  <a:lnTo>
                    <a:pt x="44453" y="1778"/>
                  </a:lnTo>
                  <a:cubicBezTo>
                    <a:pt x="45396" y="1778"/>
                    <a:pt x="45737" y="1267"/>
                    <a:pt x="47362" y="1267"/>
                  </a:cubicBezTo>
                  <a:lnTo>
                    <a:pt x="55217" y="1267"/>
                  </a:lnTo>
                  <a:cubicBezTo>
                    <a:pt x="56437" y="1267"/>
                    <a:pt x="56532" y="1695"/>
                    <a:pt x="57887" y="1695"/>
                  </a:cubicBezTo>
                  <a:lnTo>
                    <a:pt x="59892" y="1695"/>
                  </a:lnTo>
                  <a:lnTo>
                    <a:pt x="59892" y="4202"/>
                  </a:lnTo>
                  <a:lnTo>
                    <a:pt x="1" y="49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8"/>
            <p:cNvSpPr/>
            <p:nvPr/>
          </p:nvSpPr>
          <p:spPr>
            <a:xfrm>
              <a:off x="-9646825" y="3287244"/>
              <a:ext cx="9454717" cy="1856088"/>
            </a:xfrm>
            <a:custGeom>
              <a:avLst/>
              <a:gdLst/>
              <a:ahLst/>
              <a:cxnLst/>
              <a:rect l="l" t="t" r="r" b="b"/>
              <a:pathLst>
                <a:path w="59894" h="11758" extrusionOk="0">
                  <a:moveTo>
                    <a:pt x="1" y="1"/>
                  </a:moveTo>
                  <a:lnTo>
                    <a:pt x="59893" y="1"/>
                  </a:lnTo>
                  <a:lnTo>
                    <a:pt x="59893" y="11757"/>
                  </a:lnTo>
                  <a:lnTo>
                    <a:pt x="1" y="11757"/>
                  </a:lnTo>
                  <a:close/>
                </a:path>
              </a:pathLst>
            </a:custGeom>
            <a:solidFill>
              <a:srgbClr val="8869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8"/>
            <p:cNvSpPr/>
            <p:nvPr/>
          </p:nvSpPr>
          <p:spPr>
            <a:xfrm>
              <a:off x="-9646825" y="3287244"/>
              <a:ext cx="2912629" cy="1856088"/>
            </a:xfrm>
            <a:custGeom>
              <a:avLst/>
              <a:gdLst/>
              <a:ahLst/>
              <a:cxnLst/>
              <a:rect l="l" t="t" r="r" b="b"/>
              <a:pathLst>
                <a:path w="18451" h="11758" extrusionOk="0">
                  <a:moveTo>
                    <a:pt x="6793" y="11757"/>
                  </a:moveTo>
                  <a:lnTo>
                    <a:pt x="1" y="11757"/>
                  </a:lnTo>
                  <a:lnTo>
                    <a:pt x="1" y="1"/>
                  </a:lnTo>
                  <a:lnTo>
                    <a:pt x="18451" y="1"/>
                  </a:lnTo>
                  <a:close/>
                </a:path>
              </a:pathLst>
            </a:custGeom>
            <a:solidFill>
              <a:srgbClr val="FFFFFF">
                <a:alpha val="23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8"/>
            <p:cNvSpPr/>
            <p:nvPr/>
          </p:nvSpPr>
          <p:spPr>
            <a:xfrm>
              <a:off x="-9646667" y="3300504"/>
              <a:ext cx="4023472" cy="54461"/>
            </a:xfrm>
            <a:custGeom>
              <a:avLst/>
              <a:gdLst/>
              <a:ahLst/>
              <a:cxnLst/>
              <a:rect l="l" t="t" r="r" b="b"/>
              <a:pathLst>
                <a:path w="25488" h="345" extrusionOk="0">
                  <a:moveTo>
                    <a:pt x="1" y="204"/>
                  </a:moveTo>
                  <a:lnTo>
                    <a:pt x="1" y="21"/>
                  </a:lnTo>
                  <a:cubicBezTo>
                    <a:pt x="1107" y="5"/>
                    <a:pt x="2348" y="8"/>
                    <a:pt x="2437" y="7"/>
                  </a:cubicBezTo>
                  <a:cubicBezTo>
                    <a:pt x="5561" y="0"/>
                    <a:pt x="8692" y="19"/>
                    <a:pt x="11815" y="39"/>
                  </a:cubicBezTo>
                  <a:cubicBezTo>
                    <a:pt x="11846" y="39"/>
                    <a:pt x="11876" y="40"/>
                    <a:pt x="11906" y="40"/>
                  </a:cubicBezTo>
                  <a:cubicBezTo>
                    <a:pt x="11936" y="41"/>
                    <a:pt x="11965" y="40"/>
                    <a:pt x="11993" y="40"/>
                  </a:cubicBezTo>
                  <a:cubicBezTo>
                    <a:pt x="15108" y="60"/>
                    <a:pt x="18223" y="85"/>
                    <a:pt x="21339" y="114"/>
                  </a:cubicBezTo>
                  <a:cubicBezTo>
                    <a:pt x="21499" y="115"/>
                    <a:pt x="25488" y="128"/>
                    <a:pt x="25488" y="233"/>
                  </a:cubicBezTo>
                  <a:cubicBezTo>
                    <a:pt x="25488" y="345"/>
                    <a:pt x="21497" y="335"/>
                    <a:pt x="21337" y="335"/>
                  </a:cubicBezTo>
                  <a:cubicBezTo>
                    <a:pt x="18223" y="344"/>
                    <a:pt x="15102" y="325"/>
                    <a:pt x="11988" y="305"/>
                  </a:cubicBezTo>
                  <a:cubicBezTo>
                    <a:pt x="11959" y="305"/>
                    <a:pt x="11929" y="305"/>
                    <a:pt x="11901" y="304"/>
                  </a:cubicBezTo>
                  <a:cubicBezTo>
                    <a:pt x="11873" y="302"/>
                    <a:pt x="11841" y="304"/>
                    <a:pt x="11811" y="304"/>
                  </a:cubicBezTo>
                  <a:cubicBezTo>
                    <a:pt x="8686" y="284"/>
                    <a:pt x="5561" y="259"/>
                    <a:pt x="2434" y="229"/>
                  </a:cubicBezTo>
                  <a:cubicBezTo>
                    <a:pt x="2346" y="228"/>
                    <a:pt x="1106" y="225"/>
                    <a:pt x="1" y="204"/>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8"/>
            <p:cNvSpPr/>
            <p:nvPr/>
          </p:nvSpPr>
          <p:spPr>
            <a:xfrm>
              <a:off x="-9646667" y="3377539"/>
              <a:ext cx="4327348" cy="29361"/>
            </a:xfrm>
            <a:custGeom>
              <a:avLst/>
              <a:gdLst/>
              <a:ahLst/>
              <a:cxnLst/>
              <a:rect l="l" t="t" r="r" b="b"/>
              <a:pathLst>
                <a:path w="27413" h="186" extrusionOk="0">
                  <a:moveTo>
                    <a:pt x="1" y="111"/>
                  </a:moveTo>
                  <a:lnTo>
                    <a:pt x="1" y="11"/>
                  </a:lnTo>
                  <a:cubicBezTo>
                    <a:pt x="1178" y="3"/>
                    <a:pt x="2470" y="4"/>
                    <a:pt x="2564" y="4"/>
                  </a:cubicBezTo>
                  <a:cubicBezTo>
                    <a:pt x="5931" y="0"/>
                    <a:pt x="9307" y="10"/>
                    <a:pt x="12674" y="20"/>
                  </a:cubicBezTo>
                  <a:cubicBezTo>
                    <a:pt x="12707" y="20"/>
                    <a:pt x="12740" y="20"/>
                    <a:pt x="12771" y="21"/>
                  </a:cubicBezTo>
                  <a:cubicBezTo>
                    <a:pt x="12804" y="23"/>
                    <a:pt x="12835" y="21"/>
                    <a:pt x="12865" y="21"/>
                  </a:cubicBezTo>
                  <a:cubicBezTo>
                    <a:pt x="16223" y="32"/>
                    <a:pt x="19580" y="45"/>
                    <a:pt x="22939" y="61"/>
                  </a:cubicBezTo>
                  <a:cubicBezTo>
                    <a:pt x="23112" y="61"/>
                    <a:pt x="27413" y="68"/>
                    <a:pt x="27413" y="126"/>
                  </a:cubicBezTo>
                  <a:cubicBezTo>
                    <a:pt x="27413" y="186"/>
                    <a:pt x="23110" y="181"/>
                    <a:pt x="22937" y="181"/>
                  </a:cubicBezTo>
                  <a:cubicBezTo>
                    <a:pt x="19581" y="185"/>
                    <a:pt x="16217" y="175"/>
                    <a:pt x="12861" y="165"/>
                  </a:cubicBezTo>
                  <a:cubicBezTo>
                    <a:pt x="12829" y="165"/>
                    <a:pt x="12797" y="165"/>
                    <a:pt x="12767" y="164"/>
                  </a:cubicBezTo>
                  <a:cubicBezTo>
                    <a:pt x="12735" y="162"/>
                    <a:pt x="12701" y="164"/>
                    <a:pt x="12669" y="164"/>
                  </a:cubicBezTo>
                  <a:cubicBezTo>
                    <a:pt x="9301" y="153"/>
                    <a:pt x="5932" y="139"/>
                    <a:pt x="2562" y="124"/>
                  </a:cubicBezTo>
                  <a:cubicBezTo>
                    <a:pt x="2467" y="124"/>
                    <a:pt x="1177" y="121"/>
                    <a:pt x="1" y="11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8"/>
            <p:cNvSpPr/>
            <p:nvPr/>
          </p:nvSpPr>
          <p:spPr>
            <a:xfrm>
              <a:off x="-5372336" y="3320552"/>
              <a:ext cx="4634538" cy="29677"/>
            </a:xfrm>
            <a:custGeom>
              <a:avLst/>
              <a:gdLst/>
              <a:ahLst/>
              <a:cxnLst/>
              <a:rect l="l" t="t" r="r" b="b"/>
              <a:pathLst>
                <a:path w="29359" h="188" extrusionOk="0">
                  <a:moveTo>
                    <a:pt x="24885" y="61"/>
                  </a:moveTo>
                  <a:cubicBezTo>
                    <a:pt x="21529" y="45"/>
                    <a:pt x="18172" y="32"/>
                    <a:pt x="14812" y="21"/>
                  </a:cubicBezTo>
                  <a:lnTo>
                    <a:pt x="14718" y="21"/>
                  </a:lnTo>
                  <a:lnTo>
                    <a:pt x="14620" y="21"/>
                  </a:lnTo>
                  <a:cubicBezTo>
                    <a:pt x="11254" y="11"/>
                    <a:pt x="7878" y="1"/>
                    <a:pt x="4511" y="5"/>
                  </a:cubicBezTo>
                  <a:cubicBezTo>
                    <a:pt x="4336" y="5"/>
                    <a:pt x="0" y="0"/>
                    <a:pt x="0" y="60"/>
                  </a:cubicBezTo>
                  <a:cubicBezTo>
                    <a:pt x="0" y="118"/>
                    <a:pt x="4334" y="125"/>
                    <a:pt x="4509" y="125"/>
                  </a:cubicBezTo>
                  <a:cubicBezTo>
                    <a:pt x="7877" y="141"/>
                    <a:pt x="11246" y="154"/>
                    <a:pt x="14616" y="165"/>
                  </a:cubicBezTo>
                  <a:lnTo>
                    <a:pt x="14713" y="165"/>
                  </a:lnTo>
                  <a:cubicBezTo>
                    <a:pt x="14745" y="165"/>
                    <a:pt x="14776" y="165"/>
                    <a:pt x="14807" y="166"/>
                  </a:cubicBezTo>
                  <a:cubicBezTo>
                    <a:pt x="18162" y="177"/>
                    <a:pt x="21528" y="186"/>
                    <a:pt x="24883" y="182"/>
                  </a:cubicBezTo>
                  <a:cubicBezTo>
                    <a:pt x="25057" y="182"/>
                    <a:pt x="29358" y="187"/>
                    <a:pt x="29358" y="127"/>
                  </a:cubicBezTo>
                  <a:cubicBezTo>
                    <a:pt x="29358" y="70"/>
                    <a:pt x="25059" y="62"/>
                    <a:pt x="24885" y="6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8"/>
            <p:cNvSpPr/>
            <p:nvPr/>
          </p:nvSpPr>
          <p:spPr>
            <a:xfrm>
              <a:off x="-4178927" y="3372804"/>
              <a:ext cx="3986849" cy="64248"/>
            </a:xfrm>
            <a:custGeom>
              <a:avLst/>
              <a:gdLst/>
              <a:ahLst/>
              <a:cxnLst/>
              <a:rect l="l" t="t" r="r" b="b"/>
              <a:pathLst>
                <a:path w="25256" h="407" extrusionOk="0">
                  <a:moveTo>
                    <a:pt x="25255" y="138"/>
                  </a:moveTo>
                  <a:lnTo>
                    <a:pt x="25255" y="398"/>
                  </a:lnTo>
                  <a:lnTo>
                    <a:pt x="24883" y="398"/>
                  </a:lnTo>
                  <a:cubicBezTo>
                    <a:pt x="21528" y="406"/>
                    <a:pt x="18162" y="385"/>
                    <a:pt x="14807" y="362"/>
                  </a:cubicBezTo>
                  <a:cubicBezTo>
                    <a:pt x="14776" y="362"/>
                    <a:pt x="14744" y="362"/>
                    <a:pt x="14713" y="359"/>
                  </a:cubicBezTo>
                  <a:cubicBezTo>
                    <a:pt x="14682" y="358"/>
                    <a:pt x="14647" y="359"/>
                    <a:pt x="14616" y="359"/>
                  </a:cubicBezTo>
                  <a:cubicBezTo>
                    <a:pt x="11247" y="336"/>
                    <a:pt x="7878" y="307"/>
                    <a:pt x="4509" y="274"/>
                  </a:cubicBezTo>
                  <a:cubicBezTo>
                    <a:pt x="4334" y="271"/>
                    <a:pt x="0" y="257"/>
                    <a:pt x="0" y="132"/>
                  </a:cubicBezTo>
                  <a:cubicBezTo>
                    <a:pt x="0" y="1"/>
                    <a:pt x="4337" y="11"/>
                    <a:pt x="4511" y="11"/>
                  </a:cubicBezTo>
                  <a:cubicBezTo>
                    <a:pt x="7878" y="3"/>
                    <a:pt x="11254" y="24"/>
                    <a:pt x="14620" y="49"/>
                  </a:cubicBezTo>
                  <a:cubicBezTo>
                    <a:pt x="14653" y="49"/>
                    <a:pt x="14685" y="49"/>
                    <a:pt x="14718" y="50"/>
                  </a:cubicBezTo>
                  <a:cubicBezTo>
                    <a:pt x="14751" y="51"/>
                    <a:pt x="14780" y="50"/>
                    <a:pt x="14812" y="50"/>
                  </a:cubicBezTo>
                  <a:cubicBezTo>
                    <a:pt x="18169" y="74"/>
                    <a:pt x="21526" y="103"/>
                    <a:pt x="24885" y="13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8"/>
            <p:cNvSpPr/>
            <p:nvPr/>
          </p:nvSpPr>
          <p:spPr>
            <a:xfrm>
              <a:off x="-7791200" y="3459468"/>
              <a:ext cx="4369811" cy="43884"/>
            </a:xfrm>
            <a:custGeom>
              <a:avLst/>
              <a:gdLst/>
              <a:ahLst/>
              <a:cxnLst/>
              <a:rect l="l" t="t" r="r" b="b"/>
              <a:pathLst>
                <a:path w="27682" h="278" extrusionOk="0">
                  <a:moveTo>
                    <a:pt x="23463" y="93"/>
                  </a:moveTo>
                  <a:cubicBezTo>
                    <a:pt x="20299" y="68"/>
                    <a:pt x="17132" y="49"/>
                    <a:pt x="13965" y="34"/>
                  </a:cubicBezTo>
                  <a:lnTo>
                    <a:pt x="13877" y="34"/>
                  </a:lnTo>
                  <a:cubicBezTo>
                    <a:pt x="13846" y="34"/>
                    <a:pt x="13816" y="33"/>
                    <a:pt x="13785" y="33"/>
                  </a:cubicBezTo>
                  <a:cubicBezTo>
                    <a:pt x="10610" y="16"/>
                    <a:pt x="7427" y="2"/>
                    <a:pt x="4253" y="8"/>
                  </a:cubicBezTo>
                  <a:cubicBezTo>
                    <a:pt x="4089" y="8"/>
                    <a:pt x="0" y="1"/>
                    <a:pt x="0" y="89"/>
                  </a:cubicBezTo>
                  <a:cubicBezTo>
                    <a:pt x="0" y="174"/>
                    <a:pt x="4086" y="183"/>
                    <a:pt x="4251" y="184"/>
                  </a:cubicBezTo>
                  <a:cubicBezTo>
                    <a:pt x="7426" y="209"/>
                    <a:pt x="10602" y="228"/>
                    <a:pt x="13781" y="243"/>
                  </a:cubicBezTo>
                  <a:lnTo>
                    <a:pt x="13872" y="243"/>
                  </a:lnTo>
                  <a:cubicBezTo>
                    <a:pt x="13902" y="243"/>
                    <a:pt x="13931" y="244"/>
                    <a:pt x="13961" y="244"/>
                  </a:cubicBezTo>
                  <a:cubicBezTo>
                    <a:pt x="17125" y="261"/>
                    <a:pt x="20298" y="275"/>
                    <a:pt x="23462" y="269"/>
                  </a:cubicBezTo>
                  <a:cubicBezTo>
                    <a:pt x="23624" y="269"/>
                    <a:pt x="27681" y="277"/>
                    <a:pt x="27681" y="188"/>
                  </a:cubicBezTo>
                  <a:cubicBezTo>
                    <a:pt x="27681" y="103"/>
                    <a:pt x="23626" y="94"/>
                    <a:pt x="23463" y="93"/>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8"/>
            <p:cNvSpPr/>
            <p:nvPr/>
          </p:nvSpPr>
          <p:spPr>
            <a:xfrm>
              <a:off x="-9646667" y="3524663"/>
              <a:ext cx="2687682" cy="41043"/>
            </a:xfrm>
            <a:custGeom>
              <a:avLst/>
              <a:gdLst/>
              <a:ahLst/>
              <a:cxnLst/>
              <a:rect l="l" t="t" r="r" b="b"/>
              <a:pathLst>
                <a:path w="17026" h="260" extrusionOk="0">
                  <a:moveTo>
                    <a:pt x="1" y="209"/>
                  </a:moveTo>
                  <a:lnTo>
                    <a:pt x="1" y="1"/>
                  </a:lnTo>
                  <a:cubicBezTo>
                    <a:pt x="1044" y="4"/>
                    <a:pt x="2087" y="10"/>
                    <a:pt x="3130" y="15"/>
                  </a:cubicBezTo>
                  <a:cubicBezTo>
                    <a:pt x="3161" y="15"/>
                    <a:pt x="3191" y="15"/>
                    <a:pt x="3222" y="16"/>
                  </a:cubicBezTo>
                  <a:cubicBezTo>
                    <a:pt x="3252" y="17"/>
                    <a:pt x="3281" y="16"/>
                    <a:pt x="3310" y="16"/>
                  </a:cubicBezTo>
                  <a:cubicBezTo>
                    <a:pt x="6476" y="32"/>
                    <a:pt x="9641" y="52"/>
                    <a:pt x="12808" y="75"/>
                  </a:cubicBezTo>
                  <a:cubicBezTo>
                    <a:pt x="12971" y="76"/>
                    <a:pt x="17026" y="87"/>
                    <a:pt x="17026" y="170"/>
                  </a:cubicBezTo>
                  <a:cubicBezTo>
                    <a:pt x="17026" y="259"/>
                    <a:pt x="12969" y="252"/>
                    <a:pt x="12805" y="252"/>
                  </a:cubicBezTo>
                  <a:cubicBezTo>
                    <a:pt x="9642" y="258"/>
                    <a:pt x="6470" y="243"/>
                    <a:pt x="3305" y="228"/>
                  </a:cubicBezTo>
                  <a:cubicBezTo>
                    <a:pt x="3276" y="228"/>
                    <a:pt x="3246" y="228"/>
                    <a:pt x="3217" y="226"/>
                  </a:cubicBezTo>
                  <a:cubicBezTo>
                    <a:pt x="3188" y="225"/>
                    <a:pt x="3156" y="226"/>
                    <a:pt x="3125" y="226"/>
                  </a:cubicBezTo>
                  <a:cubicBezTo>
                    <a:pt x="2083" y="221"/>
                    <a:pt x="1042" y="215"/>
                    <a:pt x="1" y="209"/>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8"/>
            <p:cNvSpPr/>
            <p:nvPr/>
          </p:nvSpPr>
          <p:spPr>
            <a:xfrm>
              <a:off x="-7748578" y="3661053"/>
              <a:ext cx="4369653" cy="40569"/>
            </a:xfrm>
            <a:custGeom>
              <a:avLst/>
              <a:gdLst/>
              <a:ahLst/>
              <a:cxnLst/>
              <a:rect l="l" t="t" r="r" b="b"/>
              <a:pathLst>
                <a:path w="27681" h="257" extrusionOk="0">
                  <a:moveTo>
                    <a:pt x="23464" y="86"/>
                  </a:moveTo>
                  <a:cubicBezTo>
                    <a:pt x="20298" y="63"/>
                    <a:pt x="17132" y="46"/>
                    <a:pt x="13966" y="32"/>
                  </a:cubicBezTo>
                  <a:lnTo>
                    <a:pt x="13878" y="32"/>
                  </a:lnTo>
                  <a:cubicBezTo>
                    <a:pt x="13847" y="32"/>
                    <a:pt x="13816" y="30"/>
                    <a:pt x="13786" y="30"/>
                  </a:cubicBezTo>
                  <a:cubicBezTo>
                    <a:pt x="10611" y="16"/>
                    <a:pt x="7428" y="2"/>
                    <a:pt x="4253" y="7"/>
                  </a:cubicBezTo>
                  <a:cubicBezTo>
                    <a:pt x="4088" y="7"/>
                    <a:pt x="1" y="1"/>
                    <a:pt x="1" y="83"/>
                  </a:cubicBezTo>
                  <a:cubicBezTo>
                    <a:pt x="1" y="161"/>
                    <a:pt x="4087" y="169"/>
                    <a:pt x="4250" y="171"/>
                  </a:cubicBezTo>
                  <a:cubicBezTo>
                    <a:pt x="7425" y="194"/>
                    <a:pt x="10603" y="211"/>
                    <a:pt x="13780" y="226"/>
                  </a:cubicBezTo>
                  <a:lnTo>
                    <a:pt x="13873" y="226"/>
                  </a:lnTo>
                  <a:cubicBezTo>
                    <a:pt x="13902" y="226"/>
                    <a:pt x="13932" y="226"/>
                    <a:pt x="13961" y="226"/>
                  </a:cubicBezTo>
                  <a:cubicBezTo>
                    <a:pt x="17124" y="241"/>
                    <a:pt x="20297" y="255"/>
                    <a:pt x="23461" y="249"/>
                  </a:cubicBezTo>
                  <a:cubicBezTo>
                    <a:pt x="23625" y="249"/>
                    <a:pt x="27680" y="256"/>
                    <a:pt x="27680" y="174"/>
                  </a:cubicBezTo>
                  <a:cubicBezTo>
                    <a:pt x="27680" y="95"/>
                    <a:pt x="23627" y="86"/>
                    <a:pt x="23464" y="86"/>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8"/>
            <p:cNvSpPr/>
            <p:nvPr/>
          </p:nvSpPr>
          <p:spPr>
            <a:xfrm>
              <a:off x="-8136120" y="3760188"/>
              <a:ext cx="5158310" cy="49725"/>
            </a:xfrm>
            <a:custGeom>
              <a:avLst/>
              <a:gdLst/>
              <a:ahLst/>
              <a:cxnLst/>
              <a:rect l="l" t="t" r="r" b="b"/>
              <a:pathLst>
                <a:path w="32677" h="315" extrusionOk="0">
                  <a:moveTo>
                    <a:pt x="27696" y="106"/>
                  </a:moveTo>
                  <a:cubicBezTo>
                    <a:pt x="23961" y="77"/>
                    <a:pt x="20224" y="55"/>
                    <a:pt x="16485" y="39"/>
                  </a:cubicBezTo>
                  <a:lnTo>
                    <a:pt x="16381" y="39"/>
                  </a:lnTo>
                  <a:lnTo>
                    <a:pt x="16271" y="37"/>
                  </a:lnTo>
                  <a:cubicBezTo>
                    <a:pt x="12525" y="19"/>
                    <a:pt x="8767" y="2"/>
                    <a:pt x="5020" y="9"/>
                  </a:cubicBezTo>
                  <a:cubicBezTo>
                    <a:pt x="4826" y="9"/>
                    <a:pt x="0" y="1"/>
                    <a:pt x="0" y="102"/>
                  </a:cubicBezTo>
                  <a:cubicBezTo>
                    <a:pt x="0" y="198"/>
                    <a:pt x="4823" y="209"/>
                    <a:pt x="5017" y="211"/>
                  </a:cubicBezTo>
                  <a:cubicBezTo>
                    <a:pt x="8766" y="238"/>
                    <a:pt x="12516" y="261"/>
                    <a:pt x="16267" y="277"/>
                  </a:cubicBezTo>
                  <a:lnTo>
                    <a:pt x="16375" y="277"/>
                  </a:lnTo>
                  <a:cubicBezTo>
                    <a:pt x="16410" y="277"/>
                    <a:pt x="16444" y="278"/>
                    <a:pt x="16479" y="278"/>
                  </a:cubicBezTo>
                  <a:cubicBezTo>
                    <a:pt x="20214" y="297"/>
                    <a:pt x="23959" y="314"/>
                    <a:pt x="27695" y="307"/>
                  </a:cubicBezTo>
                  <a:cubicBezTo>
                    <a:pt x="27887" y="307"/>
                    <a:pt x="32676" y="315"/>
                    <a:pt x="32676" y="214"/>
                  </a:cubicBezTo>
                  <a:cubicBezTo>
                    <a:pt x="32676" y="117"/>
                    <a:pt x="27889" y="107"/>
                    <a:pt x="27696" y="10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8"/>
            <p:cNvSpPr/>
            <p:nvPr/>
          </p:nvSpPr>
          <p:spPr>
            <a:xfrm>
              <a:off x="-9646667" y="3682364"/>
              <a:ext cx="1536901" cy="47831"/>
            </a:xfrm>
            <a:custGeom>
              <a:avLst/>
              <a:gdLst/>
              <a:ahLst/>
              <a:cxnLst/>
              <a:rect l="l" t="t" r="r" b="b"/>
              <a:pathLst>
                <a:path w="9736" h="303" extrusionOk="0">
                  <a:moveTo>
                    <a:pt x="1" y="283"/>
                  </a:moveTo>
                  <a:lnTo>
                    <a:pt x="1" y="0"/>
                  </a:lnTo>
                  <a:cubicBezTo>
                    <a:pt x="1840" y="14"/>
                    <a:pt x="3679" y="32"/>
                    <a:pt x="5518" y="51"/>
                  </a:cubicBezTo>
                  <a:cubicBezTo>
                    <a:pt x="5682" y="52"/>
                    <a:pt x="9735" y="65"/>
                    <a:pt x="9735" y="181"/>
                  </a:cubicBezTo>
                  <a:cubicBezTo>
                    <a:pt x="9735" y="302"/>
                    <a:pt x="5678" y="293"/>
                    <a:pt x="5516" y="293"/>
                  </a:cubicBezTo>
                  <a:cubicBezTo>
                    <a:pt x="3678" y="298"/>
                    <a:pt x="1840" y="294"/>
                    <a:pt x="1" y="283"/>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8"/>
            <p:cNvSpPr/>
            <p:nvPr/>
          </p:nvSpPr>
          <p:spPr>
            <a:xfrm>
              <a:off x="-7795778" y="4085692"/>
              <a:ext cx="1693180" cy="59670"/>
            </a:xfrm>
            <a:custGeom>
              <a:avLst/>
              <a:gdLst/>
              <a:ahLst/>
              <a:cxnLst/>
              <a:rect l="l" t="t" r="r" b="b"/>
              <a:pathLst>
                <a:path w="10726" h="378" extrusionOk="0">
                  <a:moveTo>
                    <a:pt x="9091" y="125"/>
                  </a:moveTo>
                  <a:cubicBezTo>
                    <a:pt x="7865" y="92"/>
                    <a:pt x="6638" y="66"/>
                    <a:pt x="5411" y="45"/>
                  </a:cubicBezTo>
                  <a:lnTo>
                    <a:pt x="5377" y="45"/>
                  </a:lnTo>
                  <a:cubicBezTo>
                    <a:pt x="5365" y="45"/>
                    <a:pt x="5354" y="44"/>
                    <a:pt x="5342" y="44"/>
                  </a:cubicBezTo>
                  <a:cubicBezTo>
                    <a:pt x="4112" y="21"/>
                    <a:pt x="2878" y="1"/>
                    <a:pt x="1648" y="10"/>
                  </a:cubicBezTo>
                  <a:cubicBezTo>
                    <a:pt x="1585" y="10"/>
                    <a:pt x="1" y="0"/>
                    <a:pt x="1" y="123"/>
                  </a:cubicBezTo>
                  <a:cubicBezTo>
                    <a:pt x="1" y="238"/>
                    <a:pt x="1584" y="251"/>
                    <a:pt x="1647" y="252"/>
                  </a:cubicBezTo>
                  <a:cubicBezTo>
                    <a:pt x="2877" y="285"/>
                    <a:pt x="4108" y="312"/>
                    <a:pt x="5340" y="332"/>
                  </a:cubicBezTo>
                  <a:lnTo>
                    <a:pt x="5375" y="332"/>
                  </a:lnTo>
                  <a:cubicBezTo>
                    <a:pt x="5387" y="333"/>
                    <a:pt x="5398" y="333"/>
                    <a:pt x="5409" y="334"/>
                  </a:cubicBezTo>
                  <a:cubicBezTo>
                    <a:pt x="6635" y="357"/>
                    <a:pt x="7864" y="375"/>
                    <a:pt x="9090" y="368"/>
                  </a:cubicBezTo>
                  <a:cubicBezTo>
                    <a:pt x="9153" y="368"/>
                    <a:pt x="10725" y="378"/>
                    <a:pt x="10725" y="255"/>
                  </a:cubicBezTo>
                  <a:cubicBezTo>
                    <a:pt x="10725" y="140"/>
                    <a:pt x="9154" y="127"/>
                    <a:pt x="9091"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8"/>
            <p:cNvSpPr/>
            <p:nvPr/>
          </p:nvSpPr>
          <p:spPr>
            <a:xfrm>
              <a:off x="-7055264" y="3892000"/>
              <a:ext cx="1277699" cy="33782"/>
            </a:xfrm>
            <a:custGeom>
              <a:avLst/>
              <a:gdLst/>
              <a:ahLst/>
              <a:cxnLst/>
              <a:rect l="l" t="t" r="r" b="b"/>
              <a:pathLst>
                <a:path w="8094" h="214" extrusionOk="0">
                  <a:moveTo>
                    <a:pt x="6860" y="71"/>
                  </a:moveTo>
                  <a:cubicBezTo>
                    <a:pt x="5935" y="53"/>
                    <a:pt x="5010" y="38"/>
                    <a:pt x="4083" y="27"/>
                  </a:cubicBezTo>
                  <a:lnTo>
                    <a:pt x="4058" y="27"/>
                  </a:lnTo>
                  <a:cubicBezTo>
                    <a:pt x="4049" y="27"/>
                    <a:pt x="4040" y="27"/>
                    <a:pt x="4030" y="25"/>
                  </a:cubicBezTo>
                  <a:cubicBezTo>
                    <a:pt x="3103" y="13"/>
                    <a:pt x="2173" y="2"/>
                    <a:pt x="1244" y="7"/>
                  </a:cubicBezTo>
                  <a:cubicBezTo>
                    <a:pt x="1197" y="7"/>
                    <a:pt x="1" y="1"/>
                    <a:pt x="1" y="70"/>
                  </a:cubicBezTo>
                  <a:cubicBezTo>
                    <a:pt x="1" y="135"/>
                    <a:pt x="1195" y="143"/>
                    <a:pt x="1244" y="143"/>
                  </a:cubicBezTo>
                  <a:cubicBezTo>
                    <a:pt x="2171" y="162"/>
                    <a:pt x="3100" y="177"/>
                    <a:pt x="4029" y="188"/>
                  </a:cubicBezTo>
                  <a:lnTo>
                    <a:pt x="4056" y="188"/>
                  </a:lnTo>
                  <a:lnTo>
                    <a:pt x="4082" y="188"/>
                  </a:lnTo>
                  <a:cubicBezTo>
                    <a:pt x="5008" y="201"/>
                    <a:pt x="5934" y="212"/>
                    <a:pt x="6860" y="208"/>
                  </a:cubicBezTo>
                  <a:cubicBezTo>
                    <a:pt x="6908" y="208"/>
                    <a:pt x="8093" y="214"/>
                    <a:pt x="8093" y="144"/>
                  </a:cubicBezTo>
                  <a:cubicBezTo>
                    <a:pt x="8093" y="81"/>
                    <a:pt x="6908" y="73"/>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8"/>
            <p:cNvSpPr/>
            <p:nvPr/>
          </p:nvSpPr>
          <p:spPr>
            <a:xfrm>
              <a:off x="-5925945" y="4214189"/>
              <a:ext cx="1277699" cy="33624"/>
            </a:xfrm>
            <a:custGeom>
              <a:avLst/>
              <a:gdLst/>
              <a:ahLst/>
              <a:cxnLst/>
              <a:rect l="l" t="t" r="r" b="b"/>
              <a:pathLst>
                <a:path w="8094" h="213" extrusionOk="0">
                  <a:moveTo>
                    <a:pt x="6860" y="71"/>
                  </a:moveTo>
                  <a:cubicBezTo>
                    <a:pt x="5934" y="52"/>
                    <a:pt x="5009" y="36"/>
                    <a:pt x="4084" y="26"/>
                  </a:cubicBezTo>
                  <a:lnTo>
                    <a:pt x="4058" y="26"/>
                  </a:lnTo>
                  <a:lnTo>
                    <a:pt x="4031" y="25"/>
                  </a:lnTo>
                  <a:cubicBezTo>
                    <a:pt x="3103" y="12"/>
                    <a:pt x="2172" y="1"/>
                    <a:pt x="1244" y="5"/>
                  </a:cubicBezTo>
                  <a:cubicBezTo>
                    <a:pt x="1196" y="5"/>
                    <a:pt x="1" y="0"/>
                    <a:pt x="1" y="68"/>
                  </a:cubicBezTo>
                  <a:cubicBezTo>
                    <a:pt x="1" y="134"/>
                    <a:pt x="1196" y="141"/>
                    <a:pt x="1244" y="142"/>
                  </a:cubicBezTo>
                  <a:cubicBezTo>
                    <a:pt x="2172" y="161"/>
                    <a:pt x="3101" y="175"/>
                    <a:pt x="4030" y="187"/>
                  </a:cubicBezTo>
                  <a:lnTo>
                    <a:pt x="4057" y="187"/>
                  </a:lnTo>
                  <a:lnTo>
                    <a:pt x="4082" y="188"/>
                  </a:lnTo>
                  <a:cubicBezTo>
                    <a:pt x="5007" y="200"/>
                    <a:pt x="5934" y="212"/>
                    <a:pt x="6860" y="207"/>
                  </a:cubicBezTo>
                  <a:cubicBezTo>
                    <a:pt x="6908" y="207"/>
                    <a:pt x="8093" y="213"/>
                    <a:pt x="8093" y="143"/>
                  </a:cubicBezTo>
                  <a:cubicBezTo>
                    <a:pt x="8093" y="80"/>
                    <a:pt x="6908" y="72"/>
                    <a:pt x="6860" y="71"/>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8"/>
            <p:cNvSpPr/>
            <p:nvPr/>
          </p:nvSpPr>
          <p:spPr>
            <a:xfrm>
              <a:off x="-5190641" y="4319165"/>
              <a:ext cx="2364547" cy="62512"/>
            </a:xfrm>
            <a:custGeom>
              <a:avLst/>
              <a:gdLst/>
              <a:ahLst/>
              <a:cxnLst/>
              <a:rect l="l" t="t" r="r" b="b"/>
              <a:pathLst>
                <a:path w="14979" h="396" extrusionOk="0">
                  <a:moveTo>
                    <a:pt x="12696" y="132"/>
                  </a:moveTo>
                  <a:cubicBezTo>
                    <a:pt x="10984" y="97"/>
                    <a:pt x="9270" y="70"/>
                    <a:pt x="7557" y="49"/>
                  </a:cubicBezTo>
                  <a:lnTo>
                    <a:pt x="7509" y="49"/>
                  </a:lnTo>
                  <a:cubicBezTo>
                    <a:pt x="7494" y="49"/>
                    <a:pt x="7476" y="48"/>
                    <a:pt x="7459" y="46"/>
                  </a:cubicBezTo>
                  <a:cubicBezTo>
                    <a:pt x="5741" y="24"/>
                    <a:pt x="4020" y="3"/>
                    <a:pt x="2301" y="11"/>
                  </a:cubicBezTo>
                  <a:cubicBezTo>
                    <a:pt x="2213" y="11"/>
                    <a:pt x="1" y="1"/>
                    <a:pt x="1" y="129"/>
                  </a:cubicBezTo>
                  <a:cubicBezTo>
                    <a:pt x="1" y="249"/>
                    <a:pt x="2211" y="263"/>
                    <a:pt x="2301" y="265"/>
                  </a:cubicBezTo>
                  <a:cubicBezTo>
                    <a:pt x="4019" y="299"/>
                    <a:pt x="5737" y="327"/>
                    <a:pt x="7457" y="349"/>
                  </a:cubicBezTo>
                  <a:lnTo>
                    <a:pt x="7506" y="349"/>
                  </a:lnTo>
                  <a:cubicBezTo>
                    <a:pt x="7523" y="349"/>
                    <a:pt x="7538" y="350"/>
                    <a:pt x="7555" y="350"/>
                  </a:cubicBezTo>
                  <a:cubicBezTo>
                    <a:pt x="9267" y="373"/>
                    <a:pt x="10982" y="395"/>
                    <a:pt x="12695" y="385"/>
                  </a:cubicBezTo>
                  <a:cubicBezTo>
                    <a:pt x="12783" y="385"/>
                    <a:pt x="14978" y="396"/>
                    <a:pt x="14978" y="268"/>
                  </a:cubicBezTo>
                  <a:cubicBezTo>
                    <a:pt x="14978" y="148"/>
                    <a:pt x="12785" y="133"/>
                    <a:pt x="12696" y="132"/>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8"/>
            <p:cNvSpPr/>
            <p:nvPr/>
          </p:nvSpPr>
          <p:spPr>
            <a:xfrm>
              <a:off x="-5062934" y="4144100"/>
              <a:ext cx="2300615" cy="44516"/>
            </a:xfrm>
            <a:custGeom>
              <a:avLst/>
              <a:gdLst/>
              <a:ahLst/>
              <a:cxnLst/>
              <a:rect l="l" t="t" r="r" b="b"/>
              <a:pathLst>
                <a:path w="14574" h="282" extrusionOk="0">
                  <a:moveTo>
                    <a:pt x="12354" y="94"/>
                  </a:moveTo>
                  <a:cubicBezTo>
                    <a:pt x="10687" y="69"/>
                    <a:pt x="9021" y="49"/>
                    <a:pt x="7354" y="35"/>
                  </a:cubicBezTo>
                  <a:lnTo>
                    <a:pt x="7307" y="35"/>
                  </a:lnTo>
                  <a:lnTo>
                    <a:pt x="7258" y="34"/>
                  </a:lnTo>
                  <a:cubicBezTo>
                    <a:pt x="5586" y="17"/>
                    <a:pt x="3911" y="2"/>
                    <a:pt x="2240" y="8"/>
                  </a:cubicBezTo>
                  <a:cubicBezTo>
                    <a:pt x="2153" y="8"/>
                    <a:pt x="1" y="1"/>
                    <a:pt x="1" y="91"/>
                  </a:cubicBezTo>
                  <a:cubicBezTo>
                    <a:pt x="1" y="177"/>
                    <a:pt x="2151" y="188"/>
                    <a:pt x="2238" y="188"/>
                  </a:cubicBezTo>
                  <a:cubicBezTo>
                    <a:pt x="3909" y="212"/>
                    <a:pt x="5583" y="232"/>
                    <a:pt x="7256" y="248"/>
                  </a:cubicBezTo>
                  <a:lnTo>
                    <a:pt x="7304" y="248"/>
                  </a:lnTo>
                  <a:cubicBezTo>
                    <a:pt x="7320" y="248"/>
                    <a:pt x="7335" y="249"/>
                    <a:pt x="7351" y="249"/>
                  </a:cubicBezTo>
                  <a:cubicBezTo>
                    <a:pt x="9016" y="265"/>
                    <a:pt x="10687" y="281"/>
                    <a:pt x="12352" y="275"/>
                  </a:cubicBezTo>
                  <a:cubicBezTo>
                    <a:pt x="12438" y="275"/>
                    <a:pt x="14574" y="282"/>
                    <a:pt x="14574" y="191"/>
                  </a:cubicBezTo>
                  <a:cubicBezTo>
                    <a:pt x="14574" y="105"/>
                    <a:pt x="12439" y="95"/>
                    <a:pt x="12354" y="94"/>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8"/>
            <p:cNvSpPr/>
            <p:nvPr/>
          </p:nvSpPr>
          <p:spPr>
            <a:xfrm>
              <a:off x="-5041623" y="3940305"/>
              <a:ext cx="2923994" cy="56671"/>
            </a:xfrm>
            <a:custGeom>
              <a:avLst/>
              <a:gdLst/>
              <a:ahLst/>
              <a:cxnLst/>
              <a:rect l="l" t="t" r="r" b="b"/>
              <a:pathLst>
                <a:path w="18523" h="359" extrusionOk="0">
                  <a:moveTo>
                    <a:pt x="15700" y="119"/>
                  </a:moveTo>
                  <a:cubicBezTo>
                    <a:pt x="13583" y="89"/>
                    <a:pt x="11465" y="63"/>
                    <a:pt x="9346" y="44"/>
                  </a:cubicBezTo>
                  <a:lnTo>
                    <a:pt x="9287" y="44"/>
                  </a:lnTo>
                  <a:cubicBezTo>
                    <a:pt x="9267" y="44"/>
                    <a:pt x="9246" y="43"/>
                    <a:pt x="9225" y="43"/>
                  </a:cubicBezTo>
                  <a:cubicBezTo>
                    <a:pt x="7101" y="22"/>
                    <a:pt x="4970" y="3"/>
                    <a:pt x="2847" y="10"/>
                  </a:cubicBezTo>
                  <a:cubicBezTo>
                    <a:pt x="2736" y="10"/>
                    <a:pt x="1" y="1"/>
                    <a:pt x="1" y="116"/>
                  </a:cubicBezTo>
                  <a:cubicBezTo>
                    <a:pt x="1" y="225"/>
                    <a:pt x="2735" y="238"/>
                    <a:pt x="2845" y="239"/>
                  </a:cubicBezTo>
                  <a:cubicBezTo>
                    <a:pt x="4970" y="270"/>
                    <a:pt x="7095" y="296"/>
                    <a:pt x="9221" y="316"/>
                  </a:cubicBezTo>
                  <a:lnTo>
                    <a:pt x="9282" y="316"/>
                  </a:lnTo>
                  <a:cubicBezTo>
                    <a:pt x="9303" y="316"/>
                    <a:pt x="9322" y="317"/>
                    <a:pt x="9341" y="317"/>
                  </a:cubicBezTo>
                  <a:cubicBezTo>
                    <a:pt x="11458" y="338"/>
                    <a:pt x="13581" y="356"/>
                    <a:pt x="15699" y="349"/>
                  </a:cubicBezTo>
                  <a:cubicBezTo>
                    <a:pt x="15809" y="349"/>
                    <a:pt x="18523" y="358"/>
                    <a:pt x="18523" y="243"/>
                  </a:cubicBezTo>
                  <a:cubicBezTo>
                    <a:pt x="18523" y="133"/>
                    <a:pt x="15810" y="122"/>
                    <a:pt x="15700" y="119"/>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8"/>
            <p:cNvSpPr/>
            <p:nvPr/>
          </p:nvSpPr>
          <p:spPr>
            <a:xfrm>
              <a:off x="-4780209" y="4734175"/>
              <a:ext cx="1693022" cy="59828"/>
            </a:xfrm>
            <a:custGeom>
              <a:avLst/>
              <a:gdLst/>
              <a:ahLst/>
              <a:cxnLst/>
              <a:rect l="l" t="t" r="r" b="b"/>
              <a:pathLst>
                <a:path w="10725" h="379" extrusionOk="0">
                  <a:moveTo>
                    <a:pt x="1634" y="127"/>
                  </a:moveTo>
                  <a:cubicBezTo>
                    <a:pt x="2860" y="94"/>
                    <a:pt x="4087" y="67"/>
                    <a:pt x="5313" y="47"/>
                  </a:cubicBezTo>
                  <a:lnTo>
                    <a:pt x="5349" y="47"/>
                  </a:lnTo>
                  <a:cubicBezTo>
                    <a:pt x="5360" y="47"/>
                    <a:pt x="5372" y="46"/>
                    <a:pt x="5384" y="44"/>
                  </a:cubicBezTo>
                  <a:cubicBezTo>
                    <a:pt x="6614" y="23"/>
                    <a:pt x="7847" y="3"/>
                    <a:pt x="9077" y="10"/>
                  </a:cubicBezTo>
                  <a:cubicBezTo>
                    <a:pt x="9141" y="10"/>
                    <a:pt x="10725" y="1"/>
                    <a:pt x="10725" y="123"/>
                  </a:cubicBezTo>
                  <a:cubicBezTo>
                    <a:pt x="10725" y="238"/>
                    <a:pt x="9142" y="251"/>
                    <a:pt x="9079" y="254"/>
                  </a:cubicBezTo>
                  <a:cubicBezTo>
                    <a:pt x="7847" y="285"/>
                    <a:pt x="6617" y="313"/>
                    <a:pt x="5386" y="334"/>
                  </a:cubicBezTo>
                  <a:lnTo>
                    <a:pt x="5350" y="334"/>
                  </a:lnTo>
                  <a:cubicBezTo>
                    <a:pt x="5338" y="334"/>
                    <a:pt x="5327" y="335"/>
                    <a:pt x="5316" y="335"/>
                  </a:cubicBezTo>
                  <a:cubicBezTo>
                    <a:pt x="4090" y="357"/>
                    <a:pt x="2862" y="377"/>
                    <a:pt x="1635" y="369"/>
                  </a:cubicBezTo>
                  <a:cubicBezTo>
                    <a:pt x="1572" y="369"/>
                    <a:pt x="1" y="378"/>
                    <a:pt x="1" y="256"/>
                  </a:cubicBezTo>
                  <a:cubicBezTo>
                    <a:pt x="1" y="142"/>
                    <a:pt x="1570" y="128"/>
                    <a:pt x="1634" y="127"/>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8"/>
            <p:cNvSpPr/>
            <p:nvPr/>
          </p:nvSpPr>
          <p:spPr>
            <a:xfrm>
              <a:off x="-5105398" y="4540640"/>
              <a:ext cx="1277541" cy="33782"/>
            </a:xfrm>
            <a:custGeom>
              <a:avLst/>
              <a:gdLst/>
              <a:ahLst/>
              <a:cxnLst/>
              <a:rect l="l" t="t" r="r" b="b"/>
              <a:pathLst>
                <a:path w="8093" h="214" extrusionOk="0">
                  <a:moveTo>
                    <a:pt x="1234" y="71"/>
                  </a:moveTo>
                  <a:cubicBezTo>
                    <a:pt x="2159" y="53"/>
                    <a:pt x="3085" y="38"/>
                    <a:pt x="4010" y="26"/>
                  </a:cubicBezTo>
                  <a:lnTo>
                    <a:pt x="4036" y="26"/>
                  </a:lnTo>
                  <a:cubicBezTo>
                    <a:pt x="4044" y="26"/>
                    <a:pt x="4055" y="25"/>
                    <a:pt x="4063" y="25"/>
                  </a:cubicBezTo>
                  <a:cubicBezTo>
                    <a:pt x="4992" y="13"/>
                    <a:pt x="5922" y="2"/>
                    <a:pt x="6850" y="6"/>
                  </a:cubicBezTo>
                  <a:cubicBezTo>
                    <a:pt x="6898" y="6"/>
                    <a:pt x="8093" y="0"/>
                    <a:pt x="8093" y="70"/>
                  </a:cubicBezTo>
                  <a:cubicBezTo>
                    <a:pt x="8093" y="134"/>
                    <a:pt x="6899" y="142"/>
                    <a:pt x="6851" y="143"/>
                  </a:cubicBezTo>
                  <a:cubicBezTo>
                    <a:pt x="5922" y="162"/>
                    <a:pt x="4993" y="177"/>
                    <a:pt x="4065" y="187"/>
                  </a:cubicBezTo>
                  <a:lnTo>
                    <a:pt x="4038" y="187"/>
                  </a:lnTo>
                  <a:lnTo>
                    <a:pt x="4011" y="189"/>
                  </a:lnTo>
                  <a:cubicBezTo>
                    <a:pt x="3087" y="202"/>
                    <a:pt x="2159" y="212"/>
                    <a:pt x="1234" y="207"/>
                  </a:cubicBezTo>
                  <a:cubicBezTo>
                    <a:pt x="1187" y="207"/>
                    <a:pt x="0" y="213"/>
                    <a:pt x="0" y="145"/>
                  </a:cubicBezTo>
                  <a:cubicBezTo>
                    <a:pt x="2" y="80"/>
                    <a:pt x="1187" y="72"/>
                    <a:pt x="1234"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8"/>
            <p:cNvSpPr/>
            <p:nvPr/>
          </p:nvSpPr>
          <p:spPr>
            <a:xfrm>
              <a:off x="-6234558" y="4862672"/>
              <a:ext cx="1277541" cy="33782"/>
            </a:xfrm>
            <a:custGeom>
              <a:avLst/>
              <a:gdLst/>
              <a:ahLst/>
              <a:cxnLst/>
              <a:rect l="l" t="t" r="r" b="b"/>
              <a:pathLst>
                <a:path w="8093" h="214" extrusionOk="0">
                  <a:moveTo>
                    <a:pt x="1233" y="71"/>
                  </a:moveTo>
                  <a:cubicBezTo>
                    <a:pt x="2158" y="52"/>
                    <a:pt x="3084" y="38"/>
                    <a:pt x="4010" y="27"/>
                  </a:cubicBezTo>
                  <a:lnTo>
                    <a:pt x="4036" y="27"/>
                  </a:lnTo>
                  <a:lnTo>
                    <a:pt x="4063" y="25"/>
                  </a:lnTo>
                  <a:cubicBezTo>
                    <a:pt x="4991" y="12"/>
                    <a:pt x="5921" y="2"/>
                    <a:pt x="6849" y="7"/>
                  </a:cubicBezTo>
                  <a:cubicBezTo>
                    <a:pt x="6897" y="7"/>
                    <a:pt x="8093" y="1"/>
                    <a:pt x="8093" y="70"/>
                  </a:cubicBezTo>
                  <a:cubicBezTo>
                    <a:pt x="8093" y="135"/>
                    <a:pt x="6898" y="142"/>
                    <a:pt x="6850" y="143"/>
                  </a:cubicBezTo>
                  <a:cubicBezTo>
                    <a:pt x="5921" y="162"/>
                    <a:pt x="4993" y="177"/>
                    <a:pt x="4064" y="188"/>
                  </a:cubicBezTo>
                  <a:lnTo>
                    <a:pt x="4037" y="188"/>
                  </a:lnTo>
                  <a:lnTo>
                    <a:pt x="4011" y="189"/>
                  </a:lnTo>
                  <a:cubicBezTo>
                    <a:pt x="3086" y="202"/>
                    <a:pt x="2159" y="212"/>
                    <a:pt x="1234" y="209"/>
                  </a:cubicBezTo>
                  <a:cubicBezTo>
                    <a:pt x="1186" y="209"/>
                    <a:pt x="0" y="213"/>
                    <a:pt x="0" y="145"/>
                  </a:cubicBezTo>
                  <a:cubicBezTo>
                    <a:pt x="0" y="79"/>
                    <a:pt x="1186" y="72"/>
                    <a:pt x="1233" y="71"/>
                  </a:cubicBezTo>
                  <a:close/>
                </a:path>
              </a:pathLst>
            </a:custGeom>
            <a:solidFill>
              <a:srgbClr val="AF8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8"/>
            <p:cNvSpPr/>
            <p:nvPr/>
          </p:nvSpPr>
          <p:spPr>
            <a:xfrm>
              <a:off x="-8056875" y="4967963"/>
              <a:ext cx="2364705" cy="62354"/>
            </a:xfrm>
            <a:custGeom>
              <a:avLst/>
              <a:gdLst/>
              <a:ahLst/>
              <a:cxnLst/>
              <a:rect l="l" t="t" r="r" b="b"/>
              <a:pathLst>
                <a:path w="14980" h="395" extrusionOk="0">
                  <a:moveTo>
                    <a:pt x="2283" y="131"/>
                  </a:moveTo>
                  <a:cubicBezTo>
                    <a:pt x="3995" y="97"/>
                    <a:pt x="5708" y="69"/>
                    <a:pt x="7423" y="47"/>
                  </a:cubicBezTo>
                  <a:lnTo>
                    <a:pt x="7470" y="47"/>
                  </a:lnTo>
                  <a:cubicBezTo>
                    <a:pt x="7486" y="47"/>
                    <a:pt x="7504" y="46"/>
                    <a:pt x="7520" y="46"/>
                  </a:cubicBezTo>
                  <a:cubicBezTo>
                    <a:pt x="9238" y="23"/>
                    <a:pt x="10960" y="2"/>
                    <a:pt x="12678" y="10"/>
                  </a:cubicBezTo>
                  <a:cubicBezTo>
                    <a:pt x="12766" y="10"/>
                    <a:pt x="14979" y="0"/>
                    <a:pt x="14979" y="127"/>
                  </a:cubicBezTo>
                  <a:cubicBezTo>
                    <a:pt x="14979" y="249"/>
                    <a:pt x="12768" y="263"/>
                    <a:pt x="12679" y="264"/>
                  </a:cubicBezTo>
                  <a:cubicBezTo>
                    <a:pt x="10961" y="298"/>
                    <a:pt x="9242" y="326"/>
                    <a:pt x="7523" y="347"/>
                  </a:cubicBezTo>
                  <a:lnTo>
                    <a:pt x="7473" y="347"/>
                  </a:lnTo>
                  <a:cubicBezTo>
                    <a:pt x="7456" y="347"/>
                    <a:pt x="7440" y="348"/>
                    <a:pt x="7425" y="348"/>
                  </a:cubicBezTo>
                  <a:cubicBezTo>
                    <a:pt x="5713" y="372"/>
                    <a:pt x="3996" y="393"/>
                    <a:pt x="2284" y="385"/>
                  </a:cubicBezTo>
                  <a:cubicBezTo>
                    <a:pt x="2196" y="385"/>
                    <a:pt x="0" y="394"/>
                    <a:pt x="0" y="267"/>
                  </a:cubicBezTo>
                  <a:cubicBezTo>
                    <a:pt x="0" y="146"/>
                    <a:pt x="2195" y="132"/>
                    <a:pt x="2283" y="13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8"/>
            <p:cNvSpPr/>
            <p:nvPr/>
          </p:nvSpPr>
          <p:spPr>
            <a:xfrm>
              <a:off x="-8120808" y="4792898"/>
              <a:ext cx="2300931" cy="44358"/>
            </a:xfrm>
            <a:custGeom>
              <a:avLst/>
              <a:gdLst/>
              <a:ahLst/>
              <a:cxnLst/>
              <a:rect l="l" t="t" r="r" b="b"/>
              <a:pathLst>
                <a:path w="14576" h="281" extrusionOk="0">
                  <a:moveTo>
                    <a:pt x="2221" y="92"/>
                  </a:moveTo>
                  <a:cubicBezTo>
                    <a:pt x="3887" y="69"/>
                    <a:pt x="5555" y="49"/>
                    <a:pt x="7222" y="33"/>
                  </a:cubicBezTo>
                  <a:lnTo>
                    <a:pt x="7269" y="33"/>
                  </a:lnTo>
                  <a:cubicBezTo>
                    <a:pt x="7284" y="33"/>
                    <a:pt x="7301" y="33"/>
                    <a:pt x="7317" y="33"/>
                  </a:cubicBezTo>
                  <a:cubicBezTo>
                    <a:pt x="8988" y="17"/>
                    <a:pt x="10664" y="2"/>
                    <a:pt x="12336" y="8"/>
                  </a:cubicBezTo>
                  <a:cubicBezTo>
                    <a:pt x="12422" y="8"/>
                    <a:pt x="14575" y="1"/>
                    <a:pt x="14575" y="91"/>
                  </a:cubicBezTo>
                  <a:cubicBezTo>
                    <a:pt x="14575" y="177"/>
                    <a:pt x="12423" y="186"/>
                    <a:pt x="12337" y="187"/>
                  </a:cubicBezTo>
                  <a:cubicBezTo>
                    <a:pt x="10665" y="212"/>
                    <a:pt x="8993" y="232"/>
                    <a:pt x="7320" y="246"/>
                  </a:cubicBezTo>
                  <a:lnTo>
                    <a:pt x="7272" y="246"/>
                  </a:lnTo>
                  <a:cubicBezTo>
                    <a:pt x="7255" y="246"/>
                    <a:pt x="7240" y="247"/>
                    <a:pt x="7225" y="247"/>
                  </a:cubicBezTo>
                  <a:cubicBezTo>
                    <a:pt x="5558" y="264"/>
                    <a:pt x="3888" y="279"/>
                    <a:pt x="2222" y="273"/>
                  </a:cubicBezTo>
                  <a:cubicBezTo>
                    <a:pt x="2136" y="273"/>
                    <a:pt x="1" y="280"/>
                    <a:pt x="1" y="190"/>
                  </a:cubicBezTo>
                  <a:cubicBezTo>
                    <a:pt x="1" y="104"/>
                    <a:pt x="2135" y="95"/>
                    <a:pt x="2221" y="92"/>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8"/>
            <p:cNvSpPr/>
            <p:nvPr/>
          </p:nvSpPr>
          <p:spPr>
            <a:xfrm>
              <a:off x="-8765344" y="4589103"/>
              <a:ext cx="2923994" cy="56355"/>
            </a:xfrm>
            <a:custGeom>
              <a:avLst/>
              <a:gdLst/>
              <a:ahLst/>
              <a:cxnLst/>
              <a:rect l="l" t="t" r="r" b="b"/>
              <a:pathLst>
                <a:path w="18523" h="357" extrusionOk="0">
                  <a:moveTo>
                    <a:pt x="2822" y="118"/>
                  </a:moveTo>
                  <a:cubicBezTo>
                    <a:pt x="4940" y="87"/>
                    <a:pt x="7059" y="62"/>
                    <a:pt x="9178" y="43"/>
                  </a:cubicBezTo>
                  <a:lnTo>
                    <a:pt x="9237" y="43"/>
                  </a:lnTo>
                  <a:cubicBezTo>
                    <a:pt x="9256" y="43"/>
                    <a:pt x="9278" y="42"/>
                    <a:pt x="9298" y="42"/>
                  </a:cubicBezTo>
                  <a:cubicBezTo>
                    <a:pt x="11423" y="20"/>
                    <a:pt x="13552" y="2"/>
                    <a:pt x="15677" y="10"/>
                  </a:cubicBezTo>
                  <a:cubicBezTo>
                    <a:pt x="15787" y="10"/>
                    <a:pt x="18523" y="0"/>
                    <a:pt x="18523" y="116"/>
                  </a:cubicBezTo>
                  <a:cubicBezTo>
                    <a:pt x="18523" y="225"/>
                    <a:pt x="15789" y="237"/>
                    <a:pt x="15678" y="239"/>
                  </a:cubicBezTo>
                  <a:cubicBezTo>
                    <a:pt x="13554" y="270"/>
                    <a:pt x="11427" y="294"/>
                    <a:pt x="9301" y="314"/>
                  </a:cubicBezTo>
                  <a:lnTo>
                    <a:pt x="9240" y="314"/>
                  </a:lnTo>
                  <a:cubicBezTo>
                    <a:pt x="9219" y="314"/>
                    <a:pt x="9200" y="316"/>
                    <a:pt x="9181" y="316"/>
                  </a:cubicBezTo>
                  <a:cubicBezTo>
                    <a:pt x="7065" y="337"/>
                    <a:pt x="4941" y="355"/>
                    <a:pt x="2823" y="347"/>
                  </a:cubicBezTo>
                  <a:cubicBezTo>
                    <a:pt x="2714" y="347"/>
                    <a:pt x="0" y="357"/>
                    <a:pt x="0" y="241"/>
                  </a:cubicBezTo>
                  <a:cubicBezTo>
                    <a:pt x="0" y="133"/>
                    <a:pt x="2713" y="120"/>
                    <a:pt x="2822" y="118"/>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8"/>
            <p:cNvSpPr/>
            <p:nvPr/>
          </p:nvSpPr>
          <p:spPr>
            <a:xfrm>
              <a:off x="-9646667" y="4401251"/>
              <a:ext cx="1332317" cy="58565"/>
            </a:xfrm>
            <a:custGeom>
              <a:avLst/>
              <a:gdLst/>
              <a:ahLst/>
              <a:cxnLst/>
              <a:rect l="l" t="t" r="r" b="b"/>
              <a:pathLst>
                <a:path w="8440" h="371" extrusionOk="0">
                  <a:moveTo>
                    <a:pt x="1" y="261"/>
                  </a:moveTo>
                  <a:lnTo>
                    <a:pt x="1" y="0"/>
                  </a:lnTo>
                  <a:cubicBezTo>
                    <a:pt x="1019" y="2"/>
                    <a:pt x="2039" y="18"/>
                    <a:pt x="3056" y="37"/>
                  </a:cubicBezTo>
                  <a:cubicBezTo>
                    <a:pt x="3068" y="37"/>
                    <a:pt x="3079" y="37"/>
                    <a:pt x="3091" y="38"/>
                  </a:cubicBezTo>
                  <a:cubicBezTo>
                    <a:pt x="3103" y="39"/>
                    <a:pt x="3115" y="38"/>
                    <a:pt x="3125" y="38"/>
                  </a:cubicBezTo>
                  <a:cubicBezTo>
                    <a:pt x="4352" y="60"/>
                    <a:pt x="5578" y="86"/>
                    <a:pt x="6806" y="118"/>
                  </a:cubicBezTo>
                  <a:cubicBezTo>
                    <a:pt x="6868" y="119"/>
                    <a:pt x="8439" y="132"/>
                    <a:pt x="8439" y="248"/>
                  </a:cubicBezTo>
                  <a:cubicBezTo>
                    <a:pt x="8439" y="371"/>
                    <a:pt x="6868" y="360"/>
                    <a:pt x="6805" y="360"/>
                  </a:cubicBezTo>
                  <a:cubicBezTo>
                    <a:pt x="5579" y="368"/>
                    <a:pt x="4349" y="348"/>
                    <a:pt x="3124" y="326"/>
                  </a:cubicBezTo>
                  <a:cubicBezTo>
                    <a:pt x="3112" y="326"/>
                    <a:pt x="3101" y="326"/>
                    <a:pt x="3090" y="325"/>
                  </a:cubicBezTo>
                  <a:cubicBezTo>
                    <a:pt x="3078" y="324"/>
                    <a:pt x="3065" y="325"/>
                    <a:pt x="3054" y="325"/>
                  </a:cubicBezTo>
                  <a:cubicBezTo>
                    <a:pt x="2036" y="306"/>
                    <a:pt x="1018" y="285"/>
                    <a:pt x="1" y="26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8"/>
            <p:cNvSpPr/>
            <p:nvPr/>
          </p:nvSpPr>
          <p:spPr>
            <a:xfrm>
              <a:off x="-2665697" y="3673998"/>
              <a:ext cx="1693022" cy="59670"/>
            </a:xfrm>
            <a:custGeom>
              <a:avLst/>
              <a:gdLst/>
              <a:ahLst/>
              <a:cxnLst/>
              <a:rect l="l" t="t" r="r" b="b"/>
              <a:pathLst>
                <a:path w="10725" h="378" extrusionOk="0">
                  <a:moveTo>
                    <a:pt x="9090" y="125"/>
                  </a:moveTo>
                  <a:cubicBezTo>
                    <a:pt x="7865" y="92"/>
                    <a:pt x="6638" y="66"/>
                    <a:pt x="5411" y="45"/>
                  </a:cubicBezTo>
                  <a:lnTo>
                    <a:pt x="5377" y="45"/>
                  </a:lnTo>
                  <a:cubicBezTo>
                    <a:pt x="5365" y="45"/>
                    <a:pt x="5353" y="44"/>
                    <a:pt x="5340" y="44"/>
                  </a:cubicBezTo>
                  <a:cubicBezTo>
                    <a:pt x="4111" y="21"/>
                    <a:pt x="2878" y="1"/>
                    <a:pt x="1648" y="10"/>
                  </a:cubicBezTo>
                  <a:cubicBezTo>
                    <a:pt x="1584" y="10"/>
                    <a:pt x="0" y="0"/>
                    <a:pt x="0" y="122"/>
                  </a:cubicBezTo>
                  <a:cubicBezTo>
                    <a:pt x="0" y="238"/>
                    <a:pt x="1583" y="251"/>
                    <a:pt x="1647" y="252"/>
                  </a:cubicBezTo>
                  <a:cubicBezTo>
                    <a:pt x="2877" y="285"/>
                    <a:pt x="4107" y="312"/>
                    <a:pt x="5338" y="332"/>
                  </a:cubicBezTo>
                  <a:lnTo>
                    <a:pt x="5374" y="332"/>
                  </a:lnTo>
                  <a:cubicBezTo>
                    <a:pt x="5386" y="332"/>
                    <a:pt x="5397" y="333"/>
                    <a:pt x="5408" y="334"/>
                  </a:cubicBezTo>
                  <a:cubicBezTo>
                    <a:pt x="6635" y="356"/>
                    <a:pt x="7864" y="375"/>
                    <a:pt x="9089" y="368"/>
                  </a:cubicBezTo>
                  <a:cubicBezTo>
                    <a:pt x="9152" y="368"/>
                    <a:pt x="10723" y="378"/>
                    <a:pt x="10723" y="255"/>
                  </a:cubicBezTo>
                  <a:cubicBezTo>
                    <a:pt x="10725" y="140"/>
                    <a:pt x="9154" y="127"/>
                    <a:pt x="9090" y="125"/>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8"/>
            <p:cNvSpPr/>
            <p:nvPr/>
          </p:nvSpPr>
          <p:spPr>
            <a:xfrm>
              <a:off x="-9485020" y="4147415"/>
              <a:ext cx="1277383" cy="33782"/>
            </a:xfrm>
            <a:custGeom>
              <a:avLst/>
              <a:gdLst/>
              <a:ahLst/>
              <a:cxnLst/>
              <a:rect l="l" t="t" r="r" b="b"/>
              <a:pathLst>
                <a:path w="8092" h="214" extrusionOk="0">
                  <a:moveTo>
                    <a:pt x="6859" y="71"/>
                  </a:moveTo>
                  <a:cubicBezTo>
                    <a:pt x="5934" y="53"/>
                    <a:pt x="5008" y="37"/>
                    <a:pt x="4083" y="26"/>
                  </a:cubicBezTo>
                  <a:lnTo>
                    <a:pt x="4057" y="26"/>
                  </a:lnTo>
                  <a:lnTo>
                    <a:pt x="4030" y="26"/>
                  </a:lnTo>
                  <a:cubicBezTo>
                    <a:pt x="3102" y="13"/>
                    <a:pt x="2171" y="2"/>
                    <a:pt x="1243" y="6"/>
                  </a:cubicBezTo>
                  <a:cubicBezTo>
                    <a:pt x="1195" y="6"/>
                    <a:pt x="0" y="1"/>
                    <a:pt x="0" y="69"/>
                  </a:cubicBezTo>
                  <a:cubicBezTo>
                    <a:pt x="0" y="135"/>
                    <a:pt x="1195" y="142"/>
                    <a:pt x="1242" y="143"/>
                  </a:cubicBezTo>
                  <a:cubicBezTo>
                    <a:pt x="2171" y="161"/>
                    <a:pt x="3100" y="176"/>
                    <a:pt x="4029" y="188"/>
                  </a:cubicBezTo>
                  <a:lnTo>
                    <a:pt x="4056" y="188"/>
                  </a:lnTo>
                  <a:cubicBezTo>
                    <a:pt x="4064" y="188"/>
                    <a:pt x="4072" y="188"/>
                    <a:pt x="4082" y="189"/>
                  </a:cubicBezTo>
                  <a:cubicBezTo>
                    <a:pt x="5006" y="201"/>
                    <a:pt x="5934" y="213"/>
                    <a:pt x="6858" y="208"/>
                  </a:cubicBezTo>
                  <a:cubicBezTo>
                    <a:pt x="6906" y="208"/>
                    <a:pt x="8091" y="214"/>
                    <a:pt x="8091" y="144"/>
                  </a:cubicBezTo>
                  <a:cubicBezTo>
                    <a:pt x="8091" y="80"/>
                    <a:pt x="6907" y="73"/>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8"/>
            <p:cNvSpPr/>
            <p:nvPr/>
          </p:nvSpPr>
          <p:spPr>
            <a:xfrm>
              <a:off x="-8880107" y="3996187"/>
              <a:ext cx="1277541" cy="33782"/>
            </a:xfrm>
            <a:custGeom>
              <a:avLst/>
              <a:gdLst/>
              <a:ahLst/>
              <a:cxnLst/>
              <a:rect l="l" t="t" r="r" b="b"/>
              <a:pathLst>
                <a:path w="8093" h="214" extrusionOk="0">
                  <a:moveTo>
                    <a:pt x="6859" y="71"/>
                  </a:moveTo>
                  <a:cubicBezTo>
                    <a:pt x="5934" y="52"/>
                    <a:pt x="5008" y="37"/>
                    <a:pt x="4083" y="25"/>
                  </a:cubicBezTo>
                  <a:lnTo>
                    <a:pt x="4057" y="25"/>
                  </a:lnTo>
                  <a:cubicBezTo>
                    <a:pt x="4048" y="25"/>
                    <a:pt x="4040" y="25"/>
                    <a:pt x="4030" y="25"/>
                  </a:cubicBezTo>
                  <a:cubicBezTo>
                    <a:pt x="3102" y="12"/>
                    <a:pt x="2171" y="2"/>
                    <a:pt x="1243" y="5"/>
                  </a:cubicBezTo>
                  <a:cubicBezTo>
                    <a:pt x="1195" y="5"/>
                    <a:pt x="0" y="0"/>
                    <a:pt x="0" y="69"/>
                  </a:cubicBezTo>
                  <a:cubicBezTo>
                    <a:pt x="0" y="135"/>
                    <a:pt x="1195" y="142"/>
                    <a:pt x="1243" y="143"/>
                  </a:cubicBezTo>
                  <a:cubicBezTo>
                    <a:pt x="2171" y="162"/>
                    <a:pt x="3100" y="176"/>
                    <a:pt x="4029" y="187"/>
                  </a:cubicBezTo>
                  <a:lnTo>
                    <a:pt x="4056" y="187"/>
                  </a:lnTo>
                  <a:lnTo>
                    <a:pt x="4082" y="189"/>
                  </a:lnTo>
                  <a:cubicBezTo>
                    <a:pt x="5006" y="202"/>
                    <a:pt x="5934" y="212"/>
                    <a:pt x="6859" y="207"/>
                  </a:cubicBezTo>
                  <a:cubicBezTo>
                    <a:pt x="6906" y="207"/>
                    <a:pt x="8093" y="213"/>
                    <a:pt x="8093" y="144"/>
                  </a:cubicBezTo>
                  <a:cubicBezTo>
                    <a:pt x="8093" y="79"/>
                    <a:pt x="6908" y="72"/>
                    <a:pt x="6859" y="71"/>
                  </a:cubicBezTo>
                  <a:close/>
                </a:path>
              </a:pathLst>
            </a:custGeom>
            <a:gradFill>
              <a:gsLst>
                <a:gs pos="0">
                  <a:schemeClr val="accent2">
                    <a:alpha val="25450"/>
                  </a:schemeClr>
                </a:gs>
                <a:gs pos="100000">
                  <a:schemeClr val="lt1">
                    <a:alpha val="2545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8"/>
            <p:cNvSpPr/>
            <p:nvPr/>
          </p:nvSpPr>
          <p:spPr>
            <a:xfrm>
              <a:off x="-5052357" y="2809407"/>
              <a:ext cx="209793" cy="395749"/>
            </a:xfrm>
            <a:custGeom>
              <a:avLst/>
              <a:gdLst/>
              <a:ahLst/>
              <a:cxnLst/>
              <a:rect l="l" t="t" r="r" b="b"/>
              <a:pathLst>
                <a:path w="1329" h="2507" extrusionOk="0">
                  <a:moveTo>
                    <a:pt x="627" y="40"/>
                  </a:moveTo>
                  <a:lnTo>
                    <a:pt x="1" y="2507"/>
                  </a:lnTo>
                  <a:lnTo>
                    <a:pt x="1328" y="2507"/>
                  </a:lnTo>
                  <a:lnTo>
                    <a:pt x="702" y="40"/>
                  </a:lnTo>
                  <a:cubicBezTo>
                    <a:pt x="692" y="1"/>
                    <a:pt x="637" y="1"/>
                    <a:pt x="627"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8"/>
            <p:cNvSpPr/>
            <p:nvPr/>
          </p:nvSpPr>
          <p:spPr>
            <a:xfrm>
              <a:off x="-5021259" y="2909489"/>
              <a:ext cx="116499" cy="295667"/>
            </a:xfrm>
            <a:custGeom>
              <a:avLst/>
              <a:gdLst/>
              <a:ahLst/>
              <a:cxnLst/>
              <a:rect l="l" t="t" r="r" b="b"/>
              <a:pathLst>
                <a:path w="738" h="1873" extrusionOk="0">
                  <a:moveTo>
                    <a:pt x="496" y="40"/>
                  </a:moveTo>
                  <a:cubicBezTo>
                    <a:pt x="496" y="1"/>
                    <a:pt x="437" y="1"/>
                    <a:pt x="437" y="40"/>
                  </a:cubicBezTo>
                  <a:lnTo>
                    <a:pt x="437" y="709"/>
                  </a:lnTo>
                  <a:lnTo>
                    <a:pt x="300" y="630"/>
                  </a:lnTo>
                  <a:cubicBezTo>
                    <a:pt x="280" y="619"/>
                    <a:pt x="263" y="647"/>
                    <a:pt x="282" y="660"/>
                  </a:cubicBezTo>
                  <a:lnTo>
                    <a:pt x="437" y="750"/>
                  </a:lnTo>
                  <a:lnTo>
                    <a:pt x="437" y="1707"/>
                  </a:lnTo>
                  <a:lnTo>
                    <a:pt x="29" y="1472"/>
                  </a:lnTo>
                  <a:cubicBezTo>
                    <a:pt x="21" y="1467"/>
                    <a:pt x="11" y="1471"/>
                    <a:pt x="6" y="1479"/>
                  </a:cubicBezTo>
                  <a:cubicBezTo>
                    <a:pt x="0" y="1487"/>
                    <a:pt x="4" y="1498"/>
                    <a:pt x="12" y="1502"/>
                  </a:cubicBezTo>
                  <a:lnTo>
                    <a:pt x="439" y="1748"/>
                  </a:lnTo>
                  <a:lnTo>
                    <a:pt x="439" y="1873"/>
                  </a:lnTo>
                  <a:lnTo>
                    <a:pt x="497" y="1873"/>
                  </a:lnTo>
                  <a:lnTo>
                    <a:pt x="497" y="1335"/>
                  </a:lnTo>
                  <a:lnTo>
                    <a:pt x="717" y="1208"/>
                  </a:lnTo>
                  <a:cubicBezTo>
                    <a:pt x="737" y="1197"/>
                    <a:pt x="721" y="1166"/>
                    <a:pt x="700" y="1178"/>
                  </a:cubicBezTo>
                  <a:lnTo>
                    <a:pt x="497" y="1294"/>
                  </a:lnTo>
                  <a:lnTo>
                    <a:pt x="497" y="528"/>
                  </a:lnTo>
                  <a:lnTo>
                    <a:pt x="629" y="451"/>
                  </a:lnTo>
                  <a:cubicBezTo>
                    <a:pt x="637" y="446"/>
                    <a:pt x="641" y="436"/>
                    <a:pt x="636" y="428"/>
                  </a:cubicBezTo>
                  <a:cubicBezTo>
                    <a:pt x="630" y="419"/>
                    <a:pt x="620" y="416"/>
                    <a:pt x="612" y="420"/>
                  </a:cubicBezTo>
                  <a:lnTo>
                    <a:pt x="49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8"/>
            <p:cNvSpPr/>
            <p:nvPr/>
          </p:nvSpPr>
          <p:spPr>
            <a:xfrm>
              <a:off x="-6657619" y="2349407"/>
              <a:ext cx="277040" cy="600806"/>
            </a:xfrm>
            <a:custGeom>
              <a:avLst/>
              <a:gdLst/>
              <a:ahLst/>
              <a:cxnLst/>
              <a:rect l="l" t="t" r="r" b="b"/>
              <a:pathLst>
                <a:path w="1755" h="3806" extrusionOk="0">
                  <a:moveTo>
                    <a:pt x="840" y="40"/>
                  </a:moveTo>
                  <a:lnTo>
                    <a:pt x="10" y="3309"/>
                  </a:lnTo>
                  <a:cubicBezTo>
                    <a:pt x="9" y="3311"/>
                    <a:pt x="9" y="3312"/>
                    <a:pt x="9" y="3315"/>
                  </a:cubicBezTo>
                  <a:cubicBezTo>
                    <a:pt x="0" y="3396"/>
                    <a:pt x="11" y="3479"/>
                    <a:pt x="38" y="3557"/>
                  </a:cubicBezTo>
                  <a:cubicBezTo>
                    <a:pt x="100" y="3729"/>
                    <a:pt x="243" y="3805"/>
                    <a:pt x="421" y="3805"/>
                  </a:cubicBezTo>
                  <a:lnTo>
                    <a:pt x="1334" y="3805"/>
                  </a:lnTo>
                  <a:cubicBezTo>
                    <a:pt x="1513" y="3805"/>
                    <a:pt x="1655" y="3729"/>
                    <a:pt x="1717" y="3557"/>
                  </a:cubicBezTo>
                  <a:cubicBezTo>
                    <a:pt x="1744" y="3479"/>
                    <a:pt x="1755" y="3396"/>
                    <a:pt x="1747" y="3315"/>
                  </a:cubicBezTo>
                  <a:cubicBezTo>
                    <a:pt x="1747" y="3312"/>
                    <a:pt x="1747" y="3311"/>
                    <a:pt x="1745" y="3309"/>
                  </a:cubicBezTo>
                  <a:lnTo>
                    <a:pt x="915" y="40"/>
                  </a:lnTo>
                  <a:cubicBezTo>
                    <a:pt x="905" y="1"/>
                    <a:pt x="851" y="1"/>
                    <a:pt x="84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8"/>
            <p:cNvSpPr/>
            <p:nvPr/>
          </p:nvSpPr>
          <p:spPr>
            <a:xfrm>
              <a:off x="-6594160" y="2449490"/>
              <a:ext cx="138125" cy="600174"/>
            </a:xfrm>
            <a:custGeom>
              <a:avLst/>
              <a:gdLst/>
              <a:ahLst/>
              <a:cxnLst/>
              <a:rect l="l" t="t" r="r" b="b"/>
              <a:pathLst>
                <a:path w="875" h="3802" extrusionOk="0">
                  <a:moveTo>
                    <a:pt x="505" y="40"/>
                  </a:moveTo>
                  <a:cubicBezTo>
                    <a:pt x="505" y="1"/>
                    <a:pt x="446" y="1"/>
                    <a:pt x="446" y="40"/>
                  </a:cubicBezTo>
                  <a:lnTo>
                    <a:pt x="446" y="710"/>
                  </a:lnTo>
                  <a:lnTo>
                    <a:pt x="308" y="630"/>
                  </a:lnTo>
                  <a:cubicBezTo>
                    <a:pt x="288" y="617"/>
                    <a:pt x="270" y="649"/>
                    <a:pt x="291" y="660"/>
                  </a:cubicBezTo>
                  <a:lnTo>
                    <a:pt x="446" y="750"/>
                  </a:lnTo>
                  <a:lnTo>
                    <a:pt x="446" y="1707"/>
                  </a:lnTo>
                  <a:lnTo>
                    <a:pt x="37" y="1472"/>
                  </a:lnTo>
                  <a:cubicBezTo>
                    <a:pt x="29" y="1467"/>
                    <a:pt x="18" y="1471"/>
                    <a:pt x="14" y="1479"/>
                  </a:cubicBezTo>
                  <a:cubicBezTo>
                    <a:pt x="9" y="1487"/>
                    <a:pt x="12" y="1498"/>
                    <a:pt x="21" y="1502"/>
                  </a:cubicBezTo>
                  <a:lnTo>
                    <a:pt x="446" y="1748"/>
                  </a:lnTo>
                  <a:lnTo>
                    <a:pt x="446" y="2667"/>
                  </a:lnTo>
                  <a:lnTo>
                    <a:pt x="38" y="2431"/>
                  </a:lnTo>
                  <a:cubicBezTo>
                    <a:pt x="18" y="2420"/>
                    <a:pt x="1" y="2450"/>
                    <a:pt x="21" y="2462"/>
                  </a:cubicBezTo>
                  <a:lnTo>
                    <a:pt x="446" y="2708"/>
                  </a:lnTo>
                  <a:lnTo>
                    <a:pt x="446" y="3763"/>
                  </a:lnTo>
                  <a:cubicBezTo>
                    <a:pt x="446" y="3801"/>
                    <a:pt x="505" y="3801"/>
                    <a:pt x="505" y="3763"/>
                  </a:cubicBezTo>
                  <a:lnTo>
                    <a:pt x="505" y="2951"/>
                  </a:lnTo>
                  <a:lnTo>
                    <a:pt x="855" y="2749"/>
                  </a:lnTo>
                  <a:cubicBezTo>
                    <a:pt x="874" y="2737"/>
                    <a:pt x="858" y="2709"/>
                    <a:pt x="838" y="2718"/>
                  </a:cubicBezTo>
                  <a:lnTo>
                    <a:pt x="505" y="2910"/>
                  </a:lnTo>
                  <a:lnTo>
                    <a:pt x="505" y="2143"/>
                  </a:lnTo>
                  <a:lnTo>
                    <a:pt x="855" y="1941"/>
                  </a:lnTo>
                  <a:cubicBezTo>
                    <a:pt x="864" y="1936"/>
                    <a:pt x="866" y="1926"/>
                    <a:pt x="861" y="1918"/>
                  </a:cubicBezTo>
                  <a:cubicBezTo>
                    <a:pt x="857" y="1908"/>
                    <a:pt x="846" y="1906"/>
                    <a:pt x="838" y="1910"/>
                  </a:cubicBezTo>
                  <a:lnTo>
                    <a:pt x="505" y="2102"/>
                  </a:lnTo>
                  <a:lnTo>
                    <a:pt x="505" y="1334"/>
                  </a:lnTo>
                  <a:lnTo>
                    <a:pt x="726" y="1207"/>
                  </a:lnTo>
                  <a:cubicBezTo>
                    <a:pt x="734" y="1203"/>
                    <a:pt x="738" y="1192"/>
                    <a:pt x="733" y="1184"/>
                  </a:cubicBezTo>
                  <a:cubicBezTo>
                    <a:pt x="727" y="1176"/>
                    <a:pt x="717" y="1173"/>
                    <a:pt x="708" y="1178"/>
                  </a:cubicBezTo>
                  <a:lnTo>
                    <a:pt x="506" y="1294"/>
                  </a:lnTo>
                  <a:lnTo>
                    <a:pt x="506" y="526"/>
                  </a:lnTo>
                  <a:lnTo>
                    <a:pt x="639" y="451"/>
                  </a:lnTo>
                  <a:cubicBezTo>
                    <a:pt x="647" y="446"/>
                    <a:pt x="650" y="435"/>
                    <a:pt x="645" y="426"/>
                  </a:cubicBezTo>
                  <a:cubicBezTo>
                    <a:pt x="640" y="418"/>
                    <a:pt x="630" y="416"/>
                    <a:pt x="621" y="421"/>
                  </a:cubicBezTo>
                  <a:lnTo>
                    <a:pt x="507"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8"/>
            <p:cNvSpPr/>
            <p:nvPr/>
          </p:nvSpPr>
          <p:spPr>
            <a:xfrm>
              <a:off x="-5797922" y="2705536"/>
              <a:ext cx="262517" cy="499619"/>
            </a:xfrm>
            <a:custGeom>
              <a:avLst/>
              <a:gdLst/>
              <a:ahLst/>
              <a:cxnLst/>
              <a:rect l="l" t="t" r="r" b="b"/>
              <a:pathLst>
                <a:path w="1663" h="3165" extrusionOk="0">
                  <a:moveTo>
                    <a:pt x="794" y="39"/>
                  </a:moveTo>
                  <a:lnTo>
                    <a:pt x="0" y="3165"/>
                  </a:lnTo>
                  <a:lnTo>
                    <a:pt x="1663" y="3165"/>
                  </a:lnTo>
                  <a:lnTo>
                    <a:pt x="869" y="39"/>
                  </a:lnTo>
                  <a:cubicBezTo>
                    <a:pt x="860" y="0"/>
                    <a:pt x="806" y="0"/>
                    <a:pt x="795"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8"/>
            <p:cNvSpPr/>
            <p:nvPr/>
          </p:nvSpPr>
          <p:spPr>
            <a:xfrm>
              <a:off x="-5741725" y="2805618"/>
              <a:ext cx="137810" cy="399537"/>
            </a:xfrm>
            <a:custGeom>
              <a:avLst/>
              <a:gdLst/>
              <a:ahLst/>
              <a:cxnLst/>
              <a:rect l="l" t="t" r="r" b="b"/>
              <a:pathLst>
                <a:path w="873" h="2531" extrusionOk="0">
                  <a:moveTo>
                    <a:pt x="505" y="39"/>
                  </a:moveTo>
                  <a:cubicBezTo>
                    <a:pt x="505" y="0"/>
                    <a:pt x="446" y="0"/>
                    <a:pt x="446" y="39"/>
                  </a:cubicBezTo>
                  <a:lnTo>
                    <a:pt x="446" y="708"/>
                  </a:lnTo>
                  <a:lnTo>
                    <a:pt x="307" y="629"/>
                  </a:lnTo>
                  <a:cubicBezTo>
                    <a:pt x="299" y="625"/>
                    <a:pt x="288" y="627"/>
                    <a:pt x="284" y="635"/>
                  </a:cubicBezTo>
                  <a:cubicBezTo>
                    <a:pt x="279" y="643"/>
                    <a:pt x="281" y="654"/>
                    <a:pt x="291" y="659"/>
                  </a:cubicBezTo>
                  <a:lnTo>
                    <a:pt x="446" y="749"/>
                  </a:lnTo>
                  <a:lnTo>
                    <a:pt x="446" y="1706"/>
                  </a:lnTo>
                  <a:lnTo>
                    <a:pt x="37" y="1471"/>
                  </a:lnTo>
                  <a:cubicBezTo>
                    <a:pt x="29" y="1467"/>
                    <a:pt x="18" y="1469"/>
                    <a:pt x="13" y="1478"/>
                  </a:cubicBezTo>
                  <a:cubicBezTo>
                    <a:pt x="9" y="1487"/>
                    <a:pt x="11" y="1497"/>
                    <a:pt x="20" y="1502"/>
                  </a:cubicBezTo>
                  <a:lnTo>
                    <a:pt x="446" y="1748"/>
                  </a:lnTo>
                  <a:lnTo>
                    <a:pt x="446" y="2531"/>
                  </a:lnTo>
                  <a:lnTo>
                    <a:pt x="505" y="2531"/>
                  </a:lnTo>
                  <a:lnTo>
                    <a:pt x="505" y="2143"/>
                  </a:lnTo>
                  <a:lnTo>
                    <a:pt x="854" y="1940"/>
                  </a:lnTo>
                  <a:cubicBezTo>
                    <a:pt x="873" y="1929"/>
                    <a:pt x="856" y="1900"/>
                    <a:pt x="838" y="1910"/>
                  </a:cubicBezTo>
                  <a:lnTo>
                    <a:pt x="505" y="2103"/>
                  </a:lnTo>
                  <a:lnTo>
                    <a:pt x="505" y="1335"/>
                  </a:lnTo>
                  <a:lnTo>
                    <a:pt x="726" y="1208"/>
                  </a:lnTo>
                  <a:cubicBezTo>
                    <a:pt x="734" y="1203"/>
                    <a:pt x="736" y="1193"/>
                    <a:pt x="732" y="1183"/>
                  </a:cubicBezTo>
                  <a:cubicBezTo>
                    <a:pt x="727" y="1175"/>
                    <a:pt x="716" y="1173"/>
                    <a:pt x="708" y="1177"/>
                  </a:cubicBezTo>
                  <a:lnTo>
                    <a:pt x="506" y="1294"/>
                  </a:lnTo>
                  <a:lnTo>
                    <a:pt x="506" y="527"/>
                  </a:lnTo>
                  <a:lnTo>
                    <a:pt x="638" y="451"/>
                  </a:lnTo>
                  <a:cubicBezTo>
                    <a:pt x="646" y="446"/>
                    <a:pt x="649" y="435"/>
                    <a:pt x="645" y="427"/>
                  </a:cubicBezTo>
                  <a:cubicBezTo>
                    <a:pt x="640" y="419"/>
                    <a:pt x="629" y="415"/>
                    <a:pt x="620" y="420"/>
                  </a:cubicBezTo>
                  <a:lnTo>
                    <a:pt x="506" y="486"/>
                  </a:lnTo>
                  <a:lnTo>
                    <a:pt x="506" y="39"/>
                  </a:lnTo>
                  <a:close/>
                  <a:moveTo>
                    <a:pt x="212" y="2531"/>
                  </a:moveTo>
                  <a:lnTo>
                    <a:pt x="143" y="2531"/>
                  </a:lnTo>
                  <a:lnTo>
                    <a:pt x="20" y="2460"/>
                  </a:lnTo>
                  <a:cubicBezTo>
                    <a:pt x="0" y="2448"/>
                    <a:pt x="17" y="2418"/>
                    <a:pt x="38"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8"/>
            <p:cNvSpPr/>
            <p:nvPr/>
          </p:nvSpPr>
          <p:spPr>
            <a:xfrm>
              <a:off x="-6862045" y="2430231"/>
              <a:ext cx="339078" cy="735300"/>
            </a:xfrm>
            <a:custGeom>
              <a:avLst/>
              <a:gdLst/>
              <a:ahLst/>
              <a:cxnLst/>
              <a:rect l="l" t="t" r="r" b="b"/>
              <a:pathLst>
                <a:path w="2148" h="4658" extrusionOk="0">
                  <a:moveTo>
                    <a:pt x="1028" y="48"/>
                  </a:moveTo>
                  <a:lnTo>
                    <a:pt x="10" y="4050"/>
                  </a:lnTo>
                  <a:cubicBezTo>
                    <a:pt x="10" y="4053"/>
                    <a:pt x="10" y="4055"/>
                    <a:pt x="9" y="4056"/>
                  </a:cubicBezTo>
                  <a:cubicBezTo>
                    <a:pt x="1" y="4157"/>
                    <a:pt x="13" y="4258"/>
                    <a:pt x="45" y="4354"/>
                  </a:cubicBezTo>
                  <a:cubicBezTo>
                    <a:pt x="122" y="4564"/>
                    <a:pt x="295" y="4657"/>
                    <a:pt x="516" y="4657"/>
                  </a:cubicBezTo>
                  <a:lnTo>
                    <a:pt x="1633" y="4657"/>
                  </a:lnTo>
                  <a:cubicBezTo>
                    <a:pt x="1852" y="4657"/>
                    <a:pt x="2027" y="4564"/>
                    <a:pt x="2103" y="4354"/>
                  </a:cubicBezTo>
                  <a:cubicBezTo>
                    <a:pt x="2136" y="4258"/>
                    <a:pt x="2148" y="4157"/>
                    <a:pt x="2139" y="4056"/>
                  </a:cubicBezTo>
                  <a:cubicBezTo>
                    <a:pt x="2139" y="4055"/>
                    <a:pt x="2139" y="4053"/>
                    <a:pt x="2137" y="4050"/>
                  </a:cubicBezTo>
                  <a:lnTo>
                    <a:pt x="1120" y="48"/>
                  </a:lnTo>
                  <a:cubicBezTo>
                    <a:pt x="1107" y="0"/>
                    <a:pt x="1040" y="0"/>
                    <a:pt x="102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8"/>
            <p:cNvSpPr/>
            <p:nvPr/>
          </p:nvSpPr>
          <p:spPr>
            <a:xfrm>
              <a:off x="-6784537" y="2552255"/>
              <a:ext cx="169223" cy="652899"/>
            </a:xfrm>
            <a:custGeom>
              <a:avLst/>
              <a:gdLst/>
              <a:ahLst/>
              <a:cxnLst/>
              <a:rect l="l" t="t" r="r" b="b"/>
              <a:pathLst>
                <a:path w="1072" h="4136" extrusionOk="0">
                  <a:moveTo>
                    <a:pt x="619" y="51"/>
                  </a:moveTo>
                  <a:cubicBezTo>
                    <a:pt x="622" y="0"/>
                    <a:pt x="545" y="0"/>
                    <a:pt x="547" y="51"/>
                  </a:cubicBezTo>
                  <a:lnTo>
                    <a:pt x="547" y="871"/>
                  </a:lnTo>
                  <a:lnTo>
                    <a:pt x="379" y="774"/>
                  </a:lnTo>
                  <a:cubicBezTo>
                    <a:pt x="353" y="757"/>
                    <a:pt x="331" y="797"/>
                    <a:pt x="358" y="810"/>
                  </a:cubicBezTo>
                  <a:lnTo>
                    <a:pt x="547" y="920"/>
                  </a:lnTo>
                  <a:lnTo>
                    <a:pt x="547" y="2093"/>
                  </a:lnTo>
                  <a:lnTo>
                    <a:pt x="47" y="1804"/>
                  </a:lnTo>
                  <a:cubicBezTo>
                    <a:pt x="38" y="1798"/>
                    <a:pt x="24" y="1802"/>
                    <a:pt x="18" y="1812"/>
                  </a:cubicBezTo>
                  <a:cubicBezTo>
                    <a:pt x="12" y="1823"/>
                    <a:pt x="15" y="1836"/>
                    <a:pt x="26" y="1842"/>
                  </a:cubicBezTo>
                  <a:lnTo>
                    <a:pt x="548" y="2143"/>
                  </a:lnTo>
                  <a:lnTo>
                    <a:pt x="548" y="3267"/>
                  </a:lnTo>
                  <a:lnTo>
                    <a:pt x="48" y="2979"/>
                  </a:lnTo>
                  <a:cubicBezTo>
                    <a:pt x="22" y="2962"/>
                    <a:pt x="0" y="3002"/>
                    <a:pt x="26" y="3015"/>
                  </a:cubicBezTo>
                  <a:lnTo>
                    <a:pt x="547" y="3317"/>
                  </a:lnTo>
                  <a:lnTo>
                    <a:pt x="547" y="4136"/>
                  </a:lnTo>
                  <a:lnTo>
                    <a:pt x="619" y="4136"/>
                  </a:lnTo>
                  <a:lnTo>
                    <a:pt x="619" y="3616"/>
                  </a:lnTo>
                  <a:lnTo>
                    <a:pt x="1047" y="3369"/>
                  </a:lnTo>
                  <a:cubicBezTo>
                    <a:pt x="1069" y="3354"/>
                    <a:pt x="1049" y="3320"/>
                    <a:pt x="1026" y="3331"/>
                  </a:cubicBezTo>
                  <a:lnTo>
                    <a:pt x="619" y="3567"/>
                  </a:lnTo>
                  <a:lnTo>
                    <a:pt x="619" y="2626"/>
                  </a:lnTo>
                  <a:lnTo>
                    <a:pt x="1047" y="2379"/>
                  </a:lnTo>
                  <a:cubicBezTo>
                    <a:pt x="1071" y="2365"/>
                    <a:pt x="1050" y="2327"/>
                    <a:pt x="1026" y="2341"/>
                  </a:cubicBezTo>
                  <a:lnTo>
                    <a:pt x="619" y="2576"/>
                  </a:lnTo>
                  <a:lnTo>
                    <a:pt x="619" y="1637"/>
                  </a:lnTo>
                  <a:lnTo>
                    <a:pt x="888" y="1482"/>
                  </a:lnTo>
                  <a:cubicBezTo>
                    <a:pt x="913" y="1468"/>
                    <a:pt x="891" y="1430"/>
                    <a:pt x="867" y="1444"/>
                  </a:cubicBezTo>
                  <a:lnTo>
                    <a:pt x="619" y="1588"/>
                  </a:lnTo>
                  <a:lnTo>
                    <a:pt x="619" y="647"/>
                  </a:lnTo>
                  <a:lnTo>
                    <a:pt x="781" y="554"/>
                  </a:lnTo>
                  <a:cubicBezTo>
                    <a:pt x="803" y="540"/>
                    <a:pt x="783" y="505"/>
                    <a:pt x="760" y="517"/>
                  </a:cubicBezTo>
                  <a:lnTo>
                    <a:pt x="620" y="597"/>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8"/>
            <p:cNvSpPr/>
            <p:nvPr/>
          </p:nvSpPr>
          <p:spPr>
            <a:xfrm>
              <a:off x="-6621311" y="2673017"/>
              <a:ext cx="281302" cy="531980"/>
            </a:xfrm>
            <a:custGeom>
              <a:avLst/>
              <a:gdLst/>
              <a:ahLst/>
              <a:cxnLst/>
              <a:rect l="l" t="t" r="r" b="b"/>
              <a:pathLst>
                <a:path w="1782" h="3370" extrusionOk="0">
                  <a:moveTo>
                    <a:pt x="845" y="48"/>
                  </a:moveTo>
                  <a:lnTo>
                    <a:pt x="1" y="3370"/>
                  </a:lnTo>
                  <a:lnTo>
                    <a:pt x="1781" y="3370"/>
                  </a:lnTo>
                  <a:lnTo>
                    <a:pt x="937" y="48"/>
                  </a:lnTo>
                  <a:cubicBezTo>
                    <a:pt x="925" y="1"/>
                    <a:pt x="858" y="1"/>
                    <a:pt x="846"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8"/>
            <p:cNvSpPr/>
            <p:nvPr/>
          </p:nvSpPr>
          <p:spPr>
            <a:xfrm>
              <a:off x="-6572217" y="2795515"/>
              <a:ext cx="169223" cy="409640"/>
            </a:xfrm>
            <a:custGeom>
              <a:avLst/>
              <a:gdLst/>
              <a:ahLst/>
              <a:cxnLst/>
              <a:rect l="l" t="t" r="r" b="b"/>
              <a:pathLst>
                <a:path w="1072" h="2595" extrusionOk="0">
                  <a:moveTo>
                    <a:pt x="615" y="48"/>
                  </a:moveTo>
                  <a:cubicBezTo>
                    <a:pt x="615" y="1"/>
                    <a:pt x="544" y="1"/>
                    <a:pt x="544" y="48"/>
                  </a:cubicBezTo>
                  <a:lnTo>
                    <a:pt x="544" y="869"/>
                  </a:lnTo>
                  <a:lnTo>
                    <a:pt x="375" y="771"/>
                  </a:lnTo>
                  <a:cubicBezTo>
                    <a:pt x="365" y="765"/>
                    <a:pt x="352" y="769"/>
                    <a:pt x="346" y="779"/>
                  </a:cubicBezTo>
                  <a:cubicBezTo>
                    <a:pt x="340" y="789"/>
                    <a:pt x="344" y="803"/>
                    <a:pt x="354" y="809"/>
                  </a:cubicBezTo>
                  <a:lnTo>
                    <a:pt x="544" y="918"/>
                  </a:lnTo>
                  <a:lnTo>
                    <a:pt x="544" y="2090"/>
                  </a:lnTo>
                  <a:lnTo>
                    <a:pt x="44" y="1802"/>
                  </a:lnTo>
                  <a:cubicBezTo>
                    <a:pt x="20" y="1790"/>
                    <a:pt x="0" y="1825"/>
                    <a:pt x="23" y="1839"/>
                  </a:cubicBezTo>
                  <a:lnTo>
                    <a:pt x="544" y="2140"/>
                  </a:lnTo>
                  <a:lnTo>
                    <a:pt x="544" y="2595"/>
                  </a:lnTo>
                  <a:lnTo>
                    <a:pt x="666" y="2595"/>
                  </a:lnTo>
                  <a:lnTo>
                    <a:pt x="1043" y="2376"/>
                  </a:lnTo>
                  <a:cubicBezTo>
                    <a:pt x="1072" y="2363"/>
                    <a:pt x="1048" y="2322"/>
                    <a:pt x="1022" y="2340"/>
                  </a:cubicBezTo>
                  <a:lnTo>
                    <a:pt x="615" y="2575"/>
                  </a:lnTo>
                  <a:lnTo>
                    <a:pt x="615" y="1635"/>
                  </a:lnTo>
                  <a:lnTo>
                    <a:pt x="885" y="1479"/>
                  </a:lnTo>
                  <a:cubicBezTo>
                    <a:pt x="909" y="1465"/>
                    <a:pt x="888" y="1428"/>
                    <a:pt x="863" y="1442"/>
                  </a:cubicBezTo>
                  <a:lnTo>
                    <a:pt x="615" y="1585"/>
                  </a:lnTo>
                  <a:lnTo>
                    <a:pt x="615" y="645"/>
                  </a:lnTo>
                  <a:lnTo>
                    <a:pt x="778" y="552"/>
                  </a:lnTo>
                  <a:cubicBezTo>
                    <a:pt x="800" y="537"/>
                    <a:pt x="780" y="504"/>
                    <a:pt x="756" y="516"/>
                  </a:cubicBezTo>
                  <a:lnTo>
                    <a:pt x="617"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8"/>
            <p:cNvSpPr/>
            <p:nvPr/>
          </p:nvSpPr>
          <p:spPr>
            <a:xfrm>
              <a:off x="-6388470" y="2804987"/>
              <a:ext cx="214055" cy="400169"/>
            </a:xfrm>
            <a:custGeom>
              <a:avLst/>
              <a:gdLst/>
              <a:ahLst/>
              <a:cxnLst/>
              <a:rect l="l" t="t" r="r" b="b"/>
              <a:pathLst>
                <a:path w="1356" h="2535" extrusionOk="0">
                  <a:moveTo>
                    <a:pt x="633" y="48"/>
                  </a:moveTo>
                  <a:lnTo>
                    <a:pt x="0" y="2535"/>
                  </a:lnTo>
                  <a:lnTo>
                    <a:pt x="1355" y="2535"/>
                  </a:lnTo>
                  <a:lnTo>
                    <a:pt x="724" y="48"/>
                  </a:lnTo>
                  <a:cubicBezTo>
                    <a:pt x="711" y="1"/>
                    <a:pt x="645" y="1"/>
                    <a:pt x="63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8"/>
            <p:cNvSpPr/>
            <p:nvPr/>
          </p:nvSpPr>
          <p:spPr>
            <a:xfrm>
              <a:off x="-6321538" y="2927959"/>
              <a:ext cx="92347" cy="277198"/>
            </a:xfrm>
            <a:custGeom>
              <a:avLst/>
              <a:gdLst/>
              <a:ahLst/>
              <a:cxnLst/>
              <a:rect l="l" t="t" r="r" b="b"/>
              <a:pathLst>
                <a:path w="585" h="1756" extrusionOk="0">
                  <a:moveTo>
                    <a:pt x="290" y="45"/>
                  </a:moveTo>
                  <a:cubicBezTo>
                    <a:pt x="287" y="0"/>
                    <a:pt x="221" y="0"/>
                    <a:pt x="219" y="45"/>
                  </a:cubicBezTo>
                  <a:lnTo>
                    <a:pt x="219" y="866"/>
                  </a:lnTo>
                  <a:lnTo>
                    <a:pt x="49" y="768"/>
                  </a:lnTo>
                  <a:cubicBezTo>
                    <a:pt x="25" y="750"/>
                    <a:pt x="1" y="792"/>
                    <a:pt x="28" y="804"/>
                  </a:cubicBezTo>
                  <a:lnTo>
                    <a:pt x="219" y="915"/>
                  </a:lnTo>
                  <a:lnTo>
                    <a:pt x="219" y="1756"/>
                  </a:lnTo>
                  <a:lnTo>
                    <a:pt x="290" y="1756"/>
                  </a:lnTo>
                  <a:lnTo>
                    <a:pt x="290" y="1631"/>
                  </a:lnTo>
                  <a:lnTo>
                    <a:pt x="560" y="1476"/>
                  </a:lnTo>
                  <a:cubicBezTo>
                    <a:pt x="584" y="1461"/>
                    <a:pt x="563" y="1424"/>
                    <a:pt x="538" y="1438"/>
                  </a:cubicBezTo>
                  <a:lnTo>
                    <a:pt x="290" y="1582"/>
                  </a:lnTo>
                  <a:lnTo>
                    <a:pt x="290" y="641"/>
                  </a:lnTo>
                  <a:lnTo>
                    <a:pt x="451" y="548"/>
                  </a:lnTo>
                  <a:cubicBezTo>
                    <a:pt x="476" y="534"/>
                    <a:pt x="455" y="496"/>
                    <a:pt x="430" y="510"/>
                  </a:cubicBezTo>
                  <a:lnTo>
                    <a:pt x="290"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8"/>
            <p:cNvSpPr/>
            <p:nvPr/>
          </p:nvSpPr>
          <p:spPr>
            <a:xfrm>
              <a:off x="-6147894" y="2728583"/>
              <a:ext cx="253203" cy="476572"/>
            </a:xfrm>
            <a:custGeom>
              <a:avLst/>
              <a:gdLst/>
              <a:ahLst/>
              <a:cxnLst/>
              <a:rect l="l" t="t" r="r" b="b"/>
              <a:pathLst>
                <a:path w="1604" h="3019" extrusionOk="0">
                  <a:moveTo>
                    <a:pt x="755" y="47"/>
                  </a:moveTo>
                  <a:lnTo>
                    <a:pt x="0" y="3019"/>
                  </a:lnTo>
                  <a:lnTo>
                    <a:pt x="1603" y="3019"/>
                  </a:lnTo>
                  <a:lnTo>
                    <a:pt x="847" y="47"/>
                  </a:lnTo>
                  <a:cubicBezTo>
                    <a:pt x="835" y="0"/>
                    <a:pt x="768" y="0"/>
                    <a:pt x="75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8"/>
            <p:cNvSpPr/>
            <p:nvPr/>
          </p:nvSpPr>
          <p:spPr>
            <a:xfrm>
              <a:off x="-6113797" y="2850924"/>
              <a:ext cx="144440" cy="354232"/>
            </a:xfrm>
            <a:custGeom>
              <a:avLst/>
              <a:gdLst/>
              <a:ahLst/>
              <a:cxnLst/>
              <a:rect l="l" t="t" r="r" b="b"/>
              <a:pathLst>
                <a:path w="915" h="2244" extrusionOk="0">
                  <a:moveTo>
                    <a:pt x="622" y="48"/>
                  </a:moveTo>
                  <a:cubicBezTo>
                    <a:pt x="622" y="0"/>
                    <a:pt x="549" y="0"/>
                    <a:pt x="549" y="48"/>
                  </a:cubicBezTo>
                  <a:lnTo>
                    <a:pt x="549" y="868"/>
                  </a:lnTo>
                  <a:lnTo>
                    <a:pt x="381" y="770"/>
                  </a:lnTo>
                  <a:cubicBezTo>
                    <a:pt x="370" y="764"/>
                    <a:pt x="357" y="768"/>
                    <a:pt x="351" y="779"/>
                  </a:cubicBezTo>
                  <a:cubicBezTo>
                    <a:pt x="345" y="789"/>
                    <a:pt x="349" y="802"/>
                    <a:pt x="359" y="808"/>
                  </a:cubicBezTo>
                  <a:lnTo>
                    <a:pt x="549" y="917"/>
                  </a:lnTo>
                  <a:lnTo>
                    <a:pt x="549" y="2091"/>
                  </a:lnTo>
                  <a:lnTo>
                    <a:pt x="49" y="1802"/>
                  </a:lnTo>
                  <a:cubicBezTo>
                    <a:pt x="24" y="1784"/>
                    <a:pt x="1" y="1826"/>
                    <a:pt x="28" y="1839"/>
                  </a:cubicBezTo>
                  <a:lnTo>
                    <a:pt x="550" y="2140"/>
                  </a:lnTo>
                  <a:lnTo>
                    <a:pt x="550" y="2244"/>
                  </a:lnTo>
                  <a:lnTo>
                    <a:pt x="622" y="2244"/>
                  </a:lnTo>
                  <a:lnTo>
                    <a:pt x="622" y="1635"/>
                  </a:lnTo>
                  <a:lnTo>
                    <a:pt x="891" y="1479"/>
                  </a:lnTo>
                  <a:cubicBezTo>
                    <a:pt x="915" y="1464"/>
                    <a:pt x="893" y="1428"/>
                    <a:pt x="869" y="1442"/>
                  </a:cubicBezTo>
                  <a:lnTo>
                    <a:pt x="622" y="1585"/>
                  </a:lnTo>
                  <a:lnTo>
                    <a:pt x="622" y="645"/>
                  </a:lnTo>
                  <a:lnTo>
                    <a:pt x="783" y="552"/>
                  </a:lnTo>
                  <a:cubicBezTo>
                    <a:pt x="806" y="538"/>
                    <a:pt x="785" y="501"/>
                    <a:pt x="760" y="515"/>
                  </a:cubicBezTo>
                  <a:lnTo>
                    <a:pt x="62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8"/>
            <p:cNvSpPr/>
            <p:nvPr/>
          </p:nvSpPr>
          <p:spPr>
            <a:xfrm>
              <a:off x="-5856330" y="2881864"/>
              <a:ext cx="175064" cy="323292"/>
            </a:xfrm>
            <a:custGeom>
              <a:avLst/>
              <a:gdLst/>
              <a:ahLst/>
              <a:cxnLst/>
              <a:rect l="l" t="t" r="r" b="b"/>
              <a:pathLst>
                <a:path w="1109" h="2048" extrusionOk="0">
                  <a:moveTo>
                    <a:pt x="509" y="48"/>
                  </a:moveTo>
                  <a:lnTo>
                    <a:pt x="1" y="2048"/>
                  </a:lnTo>
                  <a:lnTo>
                    <a:pt x="1109" y="2048"/>
                  </a:lnTo>
                  <a:lnTo>
                    <a:pt x="599" y="48"/>
                  </a:lnTo>
                  <a:cubicBezTo>
                    <a:pt x="588" y="0"/>
                    <a:pt x="521" y="0"/>
                    <a:pt x="50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8"/>
            <p:cNvSpPr/>
            <p:nvPr/>
          </p:nvSpPr>
          <p:spPr>
            <a:xfrm>
              <a:off x="-5808499" y="3004204"/>
              <a:ext cx="75298" cy="200953"/>
            </a:xfrm>
            <a:custGeom>
              <a:avLst/>
              <a:gdLst/>
              <a:ahLst/>
              <a:cxnLst/>
              <a:rect l="l" t="t" r="r" b="b"/>
              <a:pathLst>
                <a:path w="477" h="1273" extrusionOk="0">
                  <a:moveTo>
                    <a:pt x="287" y="49"/>
                  </a:moveTo>
                  <a:cubicBezTo>
                    <a:pt x="287" y="0"/>
                    <a:pt x="215" y="0"/>
                    <a:pt x="215" y="49"/>
                  </a:cubicBezTo>
                  <a:lnTo>
                    <a:pt x="215" y="868"/>
                  </a:lnTo>
                  <a:lnTo>
                    <a:pt x="47" y="772"/>
                  </a:lnTo>
                  <a:cubicBezTo>
                    <a:pt x="22" y="757"/>
                    <a:pt x="0" y="794"/>
                    <a:pt x="25" y="808"/>
                  </a:cubicBezTo>
                  <a:lnTo>
                    <a:pt x="215" y="918"/>
                  </a:lnTo>
                  <a:lnTo>
                    <a:pt x="215" y="1273"/>
                  </a:lnTo>
                  <a:lnTo>
                    <a:pt x="287" y="1273"/>
                  </a:lnTo>
                  <a:lnTo>
                    <a:pt x="287" y="645"/>
                  </a:lnTo>
                  <a:lnTo>
                    <a:pt x="449" y="552"/>
                  </a:lnTo>
                  <a:cubicBezTo>
                    <a:pt x="476" y="539"/>
                    <a:pt x="453" y="498"/>
                    <a:pt x="427" y="515"/>
                  </a:cubicBezTo>
                  <a:lnTo>
                    <a:pt x="288"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8"/>
            <p:cNvSpPr/>
            <p:nvPr/>
          </p:nvSpPr>
          <p:spPr>
            <a:xfrm>
              <a:off x="-5649693" y="2720217"/>
              <a:ext cx="257150" cy="484780"/>
            </a:xfrm>
            <a:custGeom>
              <a:avLst/>
              <a:gdLst/>
              <a:ahLst/>
              <a:cxnLst/>
              <a:rect l="l" t="t" r="r" b="b"/>
              <a:pathLst>
                <a:path w="1629" h="3071" extrusionOk="0">
                  <a:moveTo>
                    <a:pt x="768" y="48"/>
                  </a:moveTo>
                  <a:lnTo>
                    <a:pt x="1" y="3071"/>
                  </a:lnTo>
                  <a:lnTo>
                    <a:pt x="1628" y="3071"/>
                  </a:lnTo>
                  <a:lnTo>
                    <a:pt x="860" y="48"/>
                  </a:lnTo>
                  <a:cubicBezTo>
                    <a:pt x="848" y="0"/>
                    <a:pt x="781" y="0"/>
                    <a:pt x="768"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8"/>
            <p:cNvSpPr/>
            <p:nvPr/>
          </p:nvSpPr>
          <p:spPr>
            <a:xfrm>
              <a:off x="-5613070" y="2843189"/>
              <a:ext cx="143808" cy="361967"/>
            </a:xfrm>
            <a:custGeom>
              <a:avLst/>
              <a:gdLst/>
              <a:ahLst/>
              <a:cxnLst/>
              <a:rect l="l" t="t" r="r" b="b"/>
              <a:pathLst>
                <a:path w="911" h="2293" extrusionOk="0">
                  <a:moveTo>
                    <a:pt x="619" y="46"/>
                  </a:moveTo>
                  <a:cubicBezTo>
                    <a:pt x="615" y="1"/>
                    <a:pt x="549" y="1"/>
                    <a:pt x="547" y="46"/>
                  </a:cubicBezTo>
                  <a:lnTo>
                    <a:pt x="547" y="865"/>
                  </a:lnTo>
                  <a:lnTo>
                    <a:pt x="378" y="769"/>
                  </a:lnTo>
                  <a:cubicBezTo>
                    <a:pt x="353" y="753"/>
                    <a:pt x="332" y="791"/>
                    <a:pt x="357" y="805"/>
                  </a:cubicBezTo>
                  <a:lnTo>
                    <a:pt x="546" y="916"/>
                  </a:lnTo>
                  <a:lnTo>
                    <a:pt x="546" y="2088"/>
                  </a:lnTo>
                  <a:lnTo>
                    <a:pt x="46" y="1799"/>
                  </a:lnTo>
                  <a:cubicBezTo>
                    <a:pt x="21" y="1785"/>
                    <a:pt x="0" y="1822"/>
                    <a:pt x="25" y="1836"/>
                  </a:cubicBezTo>
                  <a:lnTo>
                    <a:pt x="546" y="2138"/>
                  </a:lnTo>
                  <a:lnTo>
                    <a:pt x="546" y="2293"/>
                  </a:lnTo>
                  <a:lnTo>
                    <a:pt x="618" y="2293"/>
                  </a:lnTo>
                  <a:lnTo>
                    <a:pt x="618" y="1632"/>
                  </a:lnTo>
                  <a:lnTo>
                    <a:pt x="887" y="1475"/>
                  </a:lnTo>
                  <a:cubicBezTo>
                    <a:pt x="910" y="1461"/>
                    <a:pt x="890" y="1426"/>
                    <a:pt x="866" y="1439"/>
                  </a:cubicBezTo>
                  <a:lnTo>
                    <a:pt x="618" y="1581"/>
                  </a:lnTo>
                  <a:lnTo>
                    <a:pt x="618" y="642"/>
                  </a:lnTo>
                  <a:lnTo>
                    <a:pt x="780" y="549"/>
                  </a:lnTo>
                  <a:cubicBezTo>
                    <a:pt x="805" y="535"/>
                    <a:pt x="783" y="497"/>
                    <a:pt x="758" y="511"/>
                  </a:cubicBezTo>
                  <a:lnTo>
                    <a:pt x="619" y="59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8"/>
            <p:cNvSpPr/>
            <p:nvPr/>
          </p:nvSpPr>
          <p:spPr>
            <a:xfrm>
              <a:off x="-5339186" y="2827718"/>
              <a:ext cx="202689" cy="377437"/>
            </a:xfrm>
            <a:custGeom>
              <a:avLst/>
              <a:gdLst/>
              <a:ahLst/>
              <a:cxnLst/>
              <a:rect l="l" t="t" r="r" b="b"/>
              <a:pathLst>
                <a:path w="1284" h="2391" extrusionOk="0">
                  <a:moveTo>
                    <a:pt x="597" y="47"/>
                  </a:moveTo>
                  <a:lnTo>
                    <a:pt x="1" y="2391"/>
                  </a:lnTo>
                  <a:lnTo>
                    <a:pt x="1284" y="2391"/>
                  </a:lnTo>
                  <a:lnTo>
                    <a:pt x="689" y="47"/>
                  </a:lnTo>
                  <a:cubicBezTo>
                    <a:pt x="676" y="0"/>
                    <a:pt x="609" y="0"/>
                    <a:pt x="597"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8"/>
            <p:cNvSpPr/>
            <p:nvPr/>
          </p:nvSpPr>
          <p:spPr>
            <a:xfrm>
              <a:off x="-5277305" y="2950059"/>
              <a:ext cx="91715" cy="255098"/>
            </a:xfrm>
            <a:custGeom>
              <a:avLst/>
              <a:gdLst/>
              <a:ahLst/>
              <a:cxnLst/>
              <a:rect l="l" t="t" r="r" b="b"/>
              <a:pathLst>
                <a:path w="581" h="1616" extrusionOk="0">
                  <a:moveTo>
                    <a:pt x="287" y="48"/>
                  </a:moveTo>
                  <a:cubicBezTo>
                    <a:pt x="287" y="0"/>
                    <a:pt x="216" y="0"/>
                    <a:pt x="216" y="48"/>
                  </a:cubicBezTo>
                  <a:lnTo>
                    <a:pt x="216" y="868"/>
                  </a:lnTo>
                  <a:lnTo>
                    <a:pt x="46" y="770"/>
                  </a:lnTo>
                  <a:cubicBezTo>
                    <a:pt x="22" y="756"/>
                    <a:pt x="0" y="793"/>
                    <a:pt x="25" y="808"/>
                  </a:cubicBezTo>
                  <a:lnTo>
                    <a:pt x="216" y="917"/>
                  </a:lnTo>
                  <a:lnTo>
                    <a:pt x="216" y="1616"/>
                  </a:lnTo>
                  <a:lnTo>
                    <a:pt x="318" y="1616"/>
                  </a:lnTo>
                  <a:lnTo>
                    <a:pt x="556" y="1478"/>
                  </a:lnTo>
                  <a:cubicBezTo>
                    <a:pt x="580" y="1464"/>
                    <a:pt x="559" y="1426"/>
                    <a:pt x="534" y="1441"/>
                  </a:cubicBezTo>
                  <a:lnTo>
                    <a:pt x="286" y="1584"/>
                  </a:lnTo>
                  <a:lnTo>
                    <a:pt x="286" y="644"/>
                  </a:lnTo>
                  <a:lnTo>
                    <a:pt x="448" y="552"/>
                  </a:lnTo>
                  <a:cubicBezTo>
                    <a:pt x="473" y="537"/>
                    <a:pt x="452" y="500"/>
                    <a:pt x="427" y="514"/>
                  </a:cubicBezTo>
                  <a:lnTo>
                    <a:pt x="287"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8"/>
            <p:cNvSpPr/>
            <p:nvPr/>
          </p:nvSpPr>
          <p:spPr>
            <a:xfrm>
              <a:off x="-5265624" y="2816510"/>
              <a:ext cx="203794" cy="388645"/>
            </a:xfrm>
            <a:custGeom>
              <a:avLst/>
              <a:gdLst/>
              <a:ahLst/>
              <a:cxnLst/>
              <a:rect l="l" t="t" r="r" b="b"/>
              <a:pathLst>
                <a:path w="1291" h="2462" extrusionOk="0">
                  <a:moveTo>
                    <a:pt x="618" y="30"/>
                  </a:moveTo>
                  <a:lnTo>
                    <a:pt x="1" y="2455"/>
                  </a:lnTo>
                  <a:cubicBezTo>
                    <a:pt x="1" y="2456"/>
                    <a:pt x="1" y="2457"/>
                    <a:pt x="1" y="2458"/>
                  </a:cubicBezTo>
                  <a:lnTo>
                    <a:pt x="1" y="2462"/>
                  </a:lnTo>
                  <a:lnTo>
                    <a:pt x="1291" y="2462"/>
                  </a:lnTo>
                  <a:lnTo>
                    <a:pt x="1291" y="2458"/>
                  </a:lnTo>
                  <a:cubicBezTo>
                    <a:pt x="1291" y="2457"/>
                    <a:pt x="1291" y="2456"/>
                    <a:pt x="1291" y="2455"/>
                  </a:cubicBezTo>
                  <a:lnTo>
                    <a:pt x="674" y="30"/>
                  </a:lnTo>
                  <a:cubicBezTo>
                    <a:pt x="667" y="1"/>
                    <a:pt x="626" y="1"/>
                    <a:pt x="619"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8"/>
            <p:cNvSpPr/>
            <p:nvPr/>
          </p:nvSpPr>
          <p:spPr>
            <a:xfrm>
              <a:off x="-5219687" y="2890704"/>
              <a:ext cx="101660" cy="314294"/>
            </a:xfrm>
            <a:custGeom>
              <a:avLst/>
              <a:gdLst/>
              <a:ahLst/>
              <a:cxnLst/>
              <a:rect l="l" t="t" r="r" b="b"/>
              <a:pathLst>
                <a:path w="644" h="1991" extrusionOk="0">
                  <a:moveTo>
                    <a:pt x="375" y="30"/>
                  </a:moveTo>
                  <a:cubicBezTo>
                    <a:pt x="375" y="1"/>
                    <a:pt x="332" y="1"/>
                    <a:pt x="332" y="30"/>
                  </a:cubicBezTo>
                  <a:lnTo>
                    <a:pt x="332" y="527"/>
                  </a:lnTo>
                  <a:lnTo>
                    <a:pt x="228" y="468"/>
                  </a:lnTo>
                  <a:cubicBezTo>
                    <a:pt x="214" y="458"/>
                    <a:pt x="201" y="481"/>
                    <a:pt x="215" y="490"/>
                  </a:cubicBezTo>
                  <a:lnTo>
                    <a:pt x="332" y="556"/>
                  </a:lnTo>
                  <a:lnTo>
                    <a:pt x="332" y="1266"/>
                  </a:lnTo>
                  <a:lnTo>
                    <a:pt x="28" y="1092"/>
                  </a:lnTo>
                  <a:cubicBezTo>
                    <a:pt x="13" y="1083"/>
                    <a:pt x="0" y="1106"/>
                    <a:pt x="15" y="1115"/>
                  </a:cubicBezTo>
                  <a:lnTo>
                    <a:pt x="332" y="1297"/>
                  </a:lnTo>
                  <a:lnTo>
                    <a:pt x="332" y="1978"/>
                  </a:lnTo>
                  <a:lnTo>
                    <a:pt x="28" y="1802"/>
                  </a:lnTo>
                  <a:cubicBezTo>
                    <a:pt x="22" y="1799"/>
                    <a:pt x="14" y="1801"/>
                    <a:pt x="11" y="1808"/>
                  </a:cubicBezTo>
                  <a:cubicBezTo>
                    <a:pt x="7" y="1814"/>
                    <a:pt x="9" y="1822"/>
                    <a:pt x="15" y="1826"/>
                  </a:cubicBezTo>
                  <a:lnTo>
                    <a:pt x="302" y="1991"/>
                  </a:lnTo>
                  <a:lnTo>
                    <a:pt x="375" y="1991"/>
                  </a:lnTo>
                  <a:lnTo>
                    <a:pt x="375" y="1591"/>
                  </a:lnTo>
                  <a:lnTo>
                    <a:pt x="634" y="1440"/>
                  </a:lnTo>
                  <a:cubicBezTo>
                    <a:pt x="641" y="1437"/>
                    <a:pt x="643" y="1428"/>
                    <a:pt x="640" y="1423"/>
                  </a:cubicBezTo>
                  <a:cubicBezTo>
                    <a:pt x="636" y="1417"/>
                    <a:pt x="628" y="1414"/>
                    <a:pt x="621" y="1418"/>
                  </a:cubicBezTo>
                  <a:lnTo>
                    <a:pt x="375" y="1560"/>
                  </a:lnTo>
                  <a:lnTo>
                    <a:pt x="375" y="991"/>
                  </a:lnTo>
                  <a:lnTo>
                    <a:pt x="539" y="897"/>
                  </a:lnTo>
                  <a:cubicBezTo>
                    <a:pt x="553" y="888"/>
                    <a:pt x="540" y="865"/>
                    <a:pt x="526" y="873"/>
                  </a:cubicBezTo>
                  <a:lnTo>
                    <a:pt x="375" y="960"/>
                  </a:lnTo>
                  <a:lnTo>
                    <a:pt x="375" y="391"/>
                  </a:lnTo>
                  <a:lnTo>
                    <a:pt x="473" y="335"/>
                  </a:lnTo>
                  <a:cubicBezTo>
                    <a:pt x="488" y="327"/>
                    <a:pt x="475" y="304"/>
                    <a:pt x="460" y="313"/>
                  </a:cubicBezTo>
                  <a:lnTo>
                    <a:pt x="375"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8"/>
            <p:cNvSpPr/>
            <p:nvPr/>
          </p:nvSpPr>
          <p:spPr>
            <a:xfrm>
              <a:off x="-4947223" y="2886915"/>
              <a:ext cx="168276" cy="318241"/>
            </a:xfrm>
            <a:custGeom>
              <a:avLst/>
              <a:gdLst/>
              <a:ahLst/>
              <a:cxnLst/>
              <a:rect l="l" t="t" r="r" b="b"/>
              <a:pathLst>
                <a:path w="1066" h="2016" extrusionOk="0">
                  <a:moveTo>
                    <a:pt x="506" y="28"/>
                  </a:moveTo>
                  <a:lnTo>
                    <a:pt x="0" y="2016"/>
                  </a:lnTo>
                  <a:lnTo>
                    <a:pt x="1066" y="2016"/>
                  </a:lnTo>
                  <a:lnTo>
                    <a:pt x="561" y="28"/>
                  </a:lnTo>
                  <a:cubicBezTo>
                    <a:pt x="553" y="0"/>
                    <a:pt x="513" y="0"/>
                    <a:pt x="506"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8"/>
            <p:cNvSpPr/>
            <p:nvPr/>
          </p:nvSpPr>
          <p:spPr>
            <a:xfrm>
              <a:off x="-4919125" y="2960635"/>
              <a:ext cx="101818" cy="244521"/>
            </a:xfrm>
            <a:custGeom>
              <a:avLst/>
              <a:gdLst/>
              <a:ahLst/>
              <a:cxnLst/>
              <a:rect l="l" t="t" r="r" b="b"/>
              <a:pathLst>
                <a:path w="645" h="1549" extrusionOk="0">
                  <a:moveTo>
                    <a:pt x="376" y="32"/>
                  </a:moveTo>
                  <a:cubicBezTo>
                    <a:pt x="378" y="0"/>
                    <a:pt x="330" y="0"/>
                    <a:pt x="333" y="32"/>
                  </a:cubicBezTo>
                  <a:lnTo>
                    <a:pt x="333" y="528"/>
                  </a:lnTo>
                  <a:lnTo>
                    <a:pt x="230" y="469"/>
                  </a:lnTo>
                  <a:cubicBezTo>
                    <a:pt x="223" y="466"/>
                    <a:pt x="216" y="468"/>
                    <a:pt x="213" y="474"/>
                  </a:cubicBezTo>
                  <a:cubicBezTo>
                    <a:pt x="209" y="481"/>
                    <a:pt x="210" y="488"/>
                    <a:pt x="217" y="493"/>
                  </a:cubicBezTo>
                  <a:lnTo>
                    <a:pt x="333" y="559"/>
                  </a:lnTo>
                  <a:lnTo>
                    <a:pt x="333" y="1269"/>
                  </a:lnTo>
                  <a:lnTo>
                    <a:pt x="29" y="1094"/>
                  </a:lnTo>
                  <a:cubicBezTo>
                    <a:pt x="14" y="1085"/>
                    <a:pt x="1" y="1108"/>
                    <a:pt x="16" y="1117"/>
                  </a:cubicBezTo>
                  <a:lnTo>
                    <a:pt x="333" y="1299"/>
                  </a:lnTo>
                  <a:lnTo>
                    <a:pt x="333" y="1549"/>
                  </a:lnTo>
                  <a:lnTo>
                    <a:pt x="376" y="1549"/>
                  </a:lnTo>
                  <a:lnTo>
                    <a:pt x="376" y="993"/>
                  </a:lnTo>
                  <a:lnTo>
                    <a:pt x="540" y="898"/>
                  </a:lnTo>
                  <a:cubicBezTo>
                    <a:pt x="555" y="890"/>
                    <a:pt x="542" y="868"/>
                    <a:pt x="527" y="876"/>
                  </a:cubicBezTo>
                  <a:lnTo>
                    <a:pt x="376" y="963"/>
                  </a:lnTo>
                  <a:lnTo>
                    <a:pt x="376" y="393"/>
                  </a:lnTo>
                  <a:lnTo>
                    <a:pt x="474" y="336"/>
                  </a:lnTo>
                  <a:cubicBezTo>
                    <a:pt x="480" y="333"/>
                    <a:pt x="482" y="325"/>
                    <a:pt x="478" y="319"/>
                  </a:cubicBezTo>
                  <a:cubicBezTo>
                    <a:pt x="475" y="313"/>
                    <a:pt x="467" y="311"/>
                    <a:pt x="461" y="314"/>
                  </a:cubicBezTo>
                  <a:lnTo>
                    <a:pt x="376" y="363"/>
                  </a:lnTo>
                  <a:close/>
                  <a:moveTo>
                    <a:pt x="451" y="1549"/>
                  </a:moveTo>
                  <a:lnTo>
                    <a:pt x="400" y="1549"/>
                  </a:lnTo>
                  <a:lnTo>
                    <a:pt x="623" y="1419"/>
                  </a:lnTo>
                  <a:cubicBezTo>
                    <a:pt x="629" y="1416"/>
                    <a:pt x="637" y="1418"/>
                    <a:pt x="641" y="1424"/>
                  </a:cubicBezTo>
                  <a:cubicBezTo>
                    <a:pt x="644" y="1431"/>
                    <a:pt x="642" y="1438"/>
                    <a:pt x="636" y="144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8"/>
            <p:cNvSpPr/>
            <p:nvPr/>
          </p:nvSpPr>
          <p:spPr>
            <a:xfrm>
              <a:off x="-4661973" y="2987629"/>
              <a:ext cx="117130" cy="217528"/>
            </a:xfrm>
            <a:custGeom>
              <a:avLst/>
              <a:gdLst/>
              <a:ahLst/>
              <a:cxnLst/>
              <a:rect l="l" t="t" r="r" b="b"/>
              <a:pathLst>
                <a:path w="742" h="1378" extrusionOk="0">
                  <a:moveTo>
                    <a:pt x="343" y="30"/>
                  </a:moveTo>
                  <a:lnTo>
                    <a:pt x="1" y="1378"/>
                  </a:lnTo>
                  <a:lnTo>
                    <a:pt x="741" y="1378"/>
                  </a:lnTo>
                  <a:lnTo>
                    <a:pt x="398" y="30"/>
                  </a:lnTo>
                  <a:cubicBezTo>
                    <a:pt x="391" y="1"/>
                    <a:pt x="350" y="1"/>
                    <a:pt x="34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8"/>
            <p:cNvSpPr/>
            <p:nvPr/>
          </p:nvSpPr>
          <p:spPr>
            <a:xfrm>
              <a:off x="-4626455" y="3061980"/>
              <a:ext cx="55092" cy="143177"/>
            </a:xfrm>
            <a:custGeom>
              <a:avLst/>
              <a:gdLst/>
              <a:ahLst/>
              <a:cxnLst/>
              <a:rect l="l" t="t" r="r" b="b"/>
              <a:pathLst>
                <a:path w="349" h="907" extrusionOk="0">
                  <a:moveTo>
                    <a:pt x="167" y="30"/>
                  </a:moveTo>
                  <a:cubicBezTo>
                    <a:pt x="167" y="0"/>
                    <a:pt x="125" y="0"/>
                    <a:pt x="124" y="30"/>
                  </a:cubicBezTo>
                  <a:lnTo>
                    <a:pt x="124" y="526"/>
                  </a:lnTo>
                  <a:lnTo>
                    <a:pt x="21" y="467"/>
                  </a:lnTo>
                  <a:cubicBezTo>
                    <a:pt x="15" y="463"/>
                    <a:pt x="7" y="465"/>
                    <a:pt x="4" y="472"/>
                  </a:cubicBezTo>
                  <a:cubicBezTo>
                    <a:pt x="0" y="478"/>
                    <a:pt x="3" y="486"/>
                    <a:pt x="8" y="489"/>
                  </a:cubicBezTo>
                  <a:lnTo>
                    <a:pt x="124" y="556"/>
                  </a:lnTo>
                  <a:lnTo>
                    <a:pt x="124" y="907"/>
                  </a:lnTo>
                  <a:lnTo>
                    <a:pt x="167" y="907"/>
                  </a:lnTo>
                  <a:lnTo>
                    <a:pt x="167" y="391"/>
                  </a:lnTo>
                  <a:lnTo>
                    <a:pt x="265" y="334"/>
                  </a:lnTo>
                  <a:cubicBezTo>
                    <a:pt x="271" y="331"/>
                    <a:pt x="273" y="322"/>
                    <a:pt x="269" y="316"/>
                  </a:cubicBezTo>
                  <a:cubicBezTo>
                    <a:pt x="266" y="311"/>
                    <a:pt x="258" y="308"/>
                    <a:pt x="252" y="312"/>
                  </a:cubicBezTo>
                  <a:lnTo>
                    <a:pt x="167" y="360"/>
                  </a:lnTo>
                  <a:lnTo>
                    <a:pt x="167" y="30"/>
                  </a:lnTo>
                  <a:close/>
                  <a:moveTo>
                    <a:pt x="311" y="907"/>
                  </a:moveTo>
                  <a:lnTo>
                    <a:pt x="259" y="907"/>
                  </a:lnTo>
                  <a:lnTo>
                    <a:pt x="318" y="873"/>
                  </a:lnTo>
                  <a:cubicBezTo>
                    <a:pt x="333" y="862"/>
                    <a:pt x="348" y="888"/>
                    <a:pt x="331"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8"/>
            <p:cNvSpPr/>
            <p:nvPr/>
          </p:nvSpPr>
          <p:spPr>
            <a:xfrm>
              <a:off x="-4831987" y="2931589"/>
              <a:ext cx="145702" cy="273567"/>
            </a:xfrm>
            <a:custGeom>
              <a:avLst/>
              <a:gdLst/>
              <a:ahLst/>
              <a:cxnLst/>
              <a:rect l="l" t="t" r="r" b="b"/>
              <a:pathLst>
                <a:path w="923" h="1733" extrusionOk="0">
                  <a:moveTo>
                    <a:pt x="433" y="29"/>
                  </a:moveTo>
                  <a:lnTo>
                    <a:pt x="0" y="1733"/>
                  </a:lnTo>
                  <a:lnTo>
                    <a:pt x="922" y="1733"/>
                  </a:lnTo>
                  <a:lnTo>
                    <a:pt x="488" y="29"/>
                  </a:lnTo>
                  <a:cubicBezTo>
                    <a:pt x="481" y="1"/>
                    <a:pt x="440" y="1"/>
                    <a:pt x="43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8"/>
            <p:cNvSpPr/>
            <p:nvPr/>
          </p:nvSpPr>
          <p:spPr>
            <a:xfrm>
              <a:off x="-4813991" y="3005625"/>
              <a:ext cx="85243" cy="199532"/>
            </a:xfrm>
            <a:custGeom>
              <a:avLst/>
              <a:gdLst/>
              <a:ahLst/>
              <a:cxnLst/>
              <a:rect l="l" t="t" r="r" b="b"/>
              <a:pathLst>
                <a:path w="540" h="1264" extrusionOk="0">
                  <a:moveTo>
                    <a:pt x="369" y="30"/>
                  </a:moveTo>
                  <a:cubicBezTo>
                    <a:pt x="369" y="1"/>
                    <a:pt x="324" y="1"/>
                    <a:pt x="324" y="30"/>
                  </a:cubicBezTo>
                  <a:lnTo>
                    <a:pt x="324" y="526"/>
                  </a:lnTo>
                  <a:lnTo>
                    <a:pt x="222" y="468"/>
                  </a:lnTo>
                  <a:cubicBezTo>
                    <a:pt x="208" y="462"/>
                    <a:pt x="196" y="482"/>
                    <a:pt x="209" y="491"/>
                  </a:cubicBezTo>
                  <a:lnTo>
                    <a:pt x="324" y="557"/>
                  </a:lnTo>
                  <a:lnTo>
                    <a:pt x="324" y="1264"/>
                  </a:lnTo>
                  <a:lnTo>
                    <a:pt x="367" y="1264"/>
                  </a:lnTo>
                  <a:lnTo>
                    <a:pt x="367" y="991"/>
                  </a:lnTo>
                  <a:lnTo>
                    <a:pt x="531" y="897"/>
                  </a:lnTo>
                  <a:cubicBezTo>
                    <a:pt x="537" y="893"/>
                    <a:pt x="539" y="885"/>
                    <a:pt x="536" y="879"/>
                  </a:cubicBezTo>
                  <a:cubicBezTo>
                    <a:pt x="532" y="873"/>
                    <a:pt x="524" y="871"/>
                    <a:pt x="518" y="875"/>
                  </a:cubicBezTo>
                  <a:lnTo>
                    <a:pt x="367" y="962"/>
                  </a:lnTo>
                  <a:lnTo>
                    <a:pt x="367" y="391"/>
                  </a:lnTo>
                  <a:lnTo>
                    <a:pt x="465" y="336"/>
                  </a:lnTo>
                  <a:cubicBezTo>
                    <a:pt x="472" y="332"/>
                    <a:pt x="473" y="324"/>
                    <a:pt x="470" y="318"/>
                  </a:cubicBezTo>
                  <a:cubicBezTo>
                    <a:pt x="466" y="311"/>
                    <a:pt x="459" y="309"/>
                    <a:pt x="452" y="312"/>
                  </a:cubicBezTo>
                  <a:lnTo>
                    <a:pt x="367" y="362"/>
                  </a:lnTo>
                  <a:lnTo>
                    <a:pt x="367" y="30"/>
                  </a:lnTo>
                  <a:close/>
                  <a:moveTo>
                    <a:pt x="318" y="1264"/>
                  </a:moveTo>
                  <a:lnTo>
                    <a:pt x="266" y="1264"/>
                  </a:lnTo>
                  <a:lnTo>
                    <a:pt x="9" y="1114"/>
                  </a:lnTo>
                  <a:cubicBezTo>
                    <a:pt x="3" y="1111"/>
                    <a:pt x="1" y="1104"/>
                    <a:pt x="4" y="1097"/>
                  </a:cubicBezTo>
                  <a:cubicBezTo>
                    <a:pt x="8" y="1091"/>
                    <a:pt x="16" y="1089"/>
                    <a:pt x="22" y="109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8"/>
            <p:cNvSpPr/>
            <p:nvPr/>
          </p:nvSpPr>
          <p:spPr>
            <a:xfrm>
              <a:off x="-5108555" y="2860395"/>
              <a:ext cx="183273" cy="344761"/>
            </a:xfrm>
            <a:custGeom>
              <a:avLst/>
              <a:gdLst/>
              <a:ahLst/>
              <a:cxnLst/>
              <a:rect l="l" t="t" r="r" b="b"/>
              <a:pathLst>
                <a:path w="1161" h="2184" extrusionOk="0">
                  <a:moveTo>
                    <a:pt x="546" y="37"/>
                  </a:moveTo>
                  <a:lnTo>
                    <a:pt x="0" y="2184"/>
                  </a:lnTo>
                  <a:lnTo>
                    <a:pt x="1161" y="2184"/>
                  </a:lnTo>
                  <a:lnTo>
                    <a:pt x="615" y="37"/>
                  </a:lnTo>
                  <a:cubicBezTo>
                    <a:pt x="606" y="0"/>
                    <a:pt x="554" y="0"/>
                    <a:pt x="545"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8"/>
            <p:cNvSpPr/>
            <p:nvPr/>
          </p:nvSpPr>
          <p:spPr>
            <a:xfrm>
              <a:off x="-5086139" y="2954321"/>
              <a:ext cx="109395" cy="250836"/>
            </a:xfrm>
            <a:custGeom>
              <a:avLst/>
              <a:gdLst/>
              <a:ahLst/>
              <a:cxnLst/>
              <a:rect l="l" t="t" r="r" b="b"/>
              <a:pathLst>
                <a:path w="693" h="1589" extrusionOk="0">
                  <a:moveTo>
                    <a:pt x="466" y="37"/>
                  </a:moveTo>
                  <a:cubicBezTo>
                    <a:pt x="466" y="0"/>
                    <a:pt x="411" y="0"/>
                    <a:pt x="411" y="37"/>
                  </a:cubicBezTo>
                  <a:lnTo>
                    <a:pt x="411" y="667"/>
                  </a:lnTo>
                  <a:lnTo>
                    <a:pt x="282" y="592"/>
                  </a:lnTo>
                  <a:cubicBezTo>
                    <a:pt x="263" y="581"/>
                    <a:pt x="246" y="609"/>
                    <a:pt x="265" y="621"/>
                  </a:cubicBezTo>
                  <a:lnTo>
                    <a:pt x="411" y="704"/>
                  </a:lnTo>
                  <a:lnTo>
                    <a:pt x="411" y="1589"/>
                  </a:lnTo>
                  <a:lnTo>
                    <a:pt x="466" y="1589"/>
                  </a:lnTo>
                  <a:lnTo>
                    <a:pt x="466" y="1255"/>
                  </a:lnTo>
                  <a:lnTo>
                    <a:pt x="673" y="1135"/>
                  </a:lnTo>
                  <a:cubicBezTo>
                    <a:pt x="692" y="1124"/>
                    <a:pt x="676" y="1096"/>
                    <a:pt x="657" y="1107"/>
                  </a:cubicBezTo>
                  <a:lnTo>
                    <a:pt x="466" y="1216"/>
                  </a:lnTo>
                  <a:lnTo>
                    <a:pt x="466" y="495"/>
                  </a:lnTo>
                  <a:lnTo>
                    <a:pt x="590" y="423"/>
                  </a:lnTo>
                  <a:cubicBezTo>
                    <a:pt x="606" y="413"/>
                    <a:pt x="592" y="387"/>
                    <a:pt x="573" y="395"/>
                  </a:cubicBezTo>
                  <a:lnTo>
                    <a:pt x="466" y="458"/>
                  </a:lnTo>
                  <a:lnTo>
                    <a:pt x="466" y="38"/>
                  </a:lnTo>
                  <a:close/>
                  <a:moveTo>
                    <a:pt x="384" y="1589"/>
                  </a:moveTo>
                  <a:lnTo>
                    <a:pt x="318" y="1589"/>
                  </a:lnTo>
                  <a:lnTo>
                    <a:pt x="11" y="1411"/>
                  </a:lnTo>
                  <a:cubicBezTo>
                    <a:pt x="3" y="1406"/>
                    <a:pt x="1" y="1396"/>
                    <a:pt x="5" y="1389"/>
                  </a:cubicBezTo>
                  <a:cubicBezTo>
                    <a:pt x="9" y="1381"/>
                    <a:pt x="19" y="1377"/>
                    <a:pt x="28"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8"/>
            <p:cNvSpPr/>
            <p:nvPr/>
          </p:nvSpPr>
          <p:spPr>
            <a:xfrm>
              <a:off x="-6288388" y="2616030"/>
              <a:ext cx="276882" cy="589124"/>
            </a:xfrm>
            <a:custGeom>
              <a:avLst/>
              <a:gdLst/>
              <a:ahLst/>
              <a:cxnLst/>
              <a:rect l="l" t="t" r="r" b="b"/>
              <a:pathLst>
                <a:path w="1754" h="3732" extrusionOk="0">
                  <a:moveTo>
                    <a:pt x="840" y="39"/>
                  </a:moveTo>
                  <a:lnTo>
                    <a:pt x="9" y="3308"/>
                  </a:lnTo>
                  <a:cubicBezTo>
                    <a:pt x="9" y="3310"/>
                    <a:pt x="9" y="3312"/>
                    <a:pt x="7" y="3313"/>
                  </a:cubicBezTo>
                  <a:cubicBezTo>
                    <a:pt x="0" y="3395"/>
                    <a:pt x="10" y="3478"/>
                    <a:pt x="37" y="3555"/>
                  </a:cubicBezTo>
                  <a:cubicBezTo>
                    <a:pt x="60" y="3626"/>
                    <a:pt x="105" y="3688"/>
                    <a:pt x="165" y="3732"/>
                  </a:cubicBezTo>
                  <a:lnTo>
                    <a:pt x="1589" y="3732"/>
                  </a:lnTo>
                  <a:cubicBezTo>
                    <a:pt x="1649" y="3688"/>
                    <a:pt x="1694" y="3626"/>
                    <a:pt x="1717" y="3555"/>
                  </a:cubicBezTo>
                  <a:cubicBezTo>
                    <a:pt x="1744" y="3478"/>
                    <a:pt x="1754" y="3395"/>
                    <a:pt x="1747" y="3313"/>
                  </a:cubicBezTo>
                  <a:cubicBezTo>
                    <a:pt x="1747" y="3312"/>
                    <a:pt x="1747" y="3310"/>
                    <a:pt x="1745" y="3308"/>
                  </a:cubicBezTo>
                  <a:lnTo>
                    <a:pt x="914" y="39"/>
                  </a:lnTo>
                  <a:cubicBezTo>
                    <a:pt x="905" y="1"/>
                    <a:pt x="849" y="1"/>
                    <a:pt x="840"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8"/>
            <p:cNvSpPr/>
            <p:nvPr/>
          </p:nvSpPr>
          <p:spPr>
            <a:xfrm>
              <a:off x="-6225245" y="2716113"/>
              <a:ext cx="138757" cy="489043"/>
            </a:xfrm>
            <a:custGeom>
              <a:avLst/>
              <a:gdLst/>
              <a:ahLst/>
              <a:cxnLst/>
              <a:rect l="l" t="t" r="r" b="b"/>
              <a:pathLst>
                <a:path w="879" h="3098" extrusionOk="0">
                  <a:moveTo>
                    <a:pt x="506" y="39"/>
                  </a:moveTo>
                  <a:cubicBezTo>
                    <a:pt x="506" y="0"/>
                    <a:pt x="447" y="0"/>
                    <a:pt x="447" y="39"/>
                  </a:cubicBezTo>
                  <a:lnTo>
                    <a:pt x="447" y="708"/>
                  </a:lnTo>
                  <a:lnTo>
                    <a:pt x="309" y="630"/>
                  </a:lnTo>
                  <a:cubicBezTo>
                    <a:pt x="289" y="618"/>
                    <a:pt x="272" y="647"/>
                    <a:pt x="292" y="659"/>
                  </a:cubicBezTo>
                  <a:lnTo>
                    <a:pt x="447" y="749"/>
                  </a:lnTo>
                  <a:lnTo>
                    <a:pt x="447" y="1707"/>
                  </a:lnTo>
                  <a:lnTo>
                    <a:pt x="39" y="1471"/>
                  </a:lnTo>
                  <a:cubicBezTo>
                    <a:pt x="19" y="1459"/>
                    <a:pt x="0" y="1490"/>
                    <a:pt x="21" y="1502"/>
                  </a:cubicBezTo>
                  <a:lnTo>
                    <a:pt x="448" y="1748"/>
                  </a:lnTo>
                  <a:lnTo>
                    <a:pt x="448" y="2666"/>
                  </a:lnTo>
                  <a:lnTo>
                    <a:pt x="39" y="2431"/>
                  </a:lnTo>
                  <a:cubicBezTo>
                    <a:pt x="19" y="2418"/>
                    <a:pt x="1" y="2450"/>
                    <a:pt x="21" y="2460"/>
                  </a:cubicBezTo>
                  <a:lnTo>
                    <a:pt x="448" y="2707"/>
                  </a:lnTo>
                  <a:lnTo>
                    <a:pt x="448" y="3098"/>
                  </a:lnTo>
                  <a:lnTo>
                    <a:pt x="507" y="3098"/>
                  </a:lnTo>
                  <a:lnTo>
                    <a:pt x="507" y="2951"/>
                  </a:lnTo>
                  <a:lnTo>
                    <a:pt x="856" y="2750"/>
                  </a:lnTo>
                  <a:cubicBezTo>
                    <a:pt x="879" y="2739"/>
                    <a:pt x="860" y="2705"/>
                    <a:pt x="839" y="2719"/>
                  </a:cubicBezTo>
                  <a:lnTo>
                    <a:pt x="507" y="2911"/>
                  </a:lnTo>
                  <a:lnTo>
                    <a:pt x="507" y="2142"/>
                  </a:lnTo>
                  <a:lnTo>
                    <a:pt x="856" y="1941"/>
                  </a:lnTo>
                  <a:cubicBezTo>
                    <a:pt x="864" y="1936"/>
                    <a:pt x="868" y="1925"/>
                    <a:pt x="863" y="1916"/>
                  </a:cubicBezTo>
                  <a:cubicBezTo>
                    <a:pt x="859" y="1908"/>
                    <a:pt x="848" y="1905"/>
                    <a:pt x="839" y="1910"/>
                  </a:cubicBezTo>
                  <a:lnTo>
                    <a:pt x="507" y="2101"/>
                  </a:lnTo>
                  <a:lnTo>
                    <a:pt x="507" y="1334"/>
                  </a:lnTo>
                  <a:lnTo>
                    <a:pt x="727" y="1207"/>
                  </a:lnTo>
                  <a:cubicBezTo>
                    <a:pt x="748" y="1195"/>
                    <a:pt x="730" y="1165"/>
                    <a:pt x="710" y="1176"/>
                  </a:cubicBezTo>
                  <a:lnTo>
                    <a:pt x="507" y="1293"/>
                  </a:lnTo>
                  <a:lnTo>
                    <a:pt x="507" y="525"/>
                  </a:lnTo>
                  <a:lnTo>
                    <a:pt x="640" y="450"/>
                  </a:lnTo>
                  <a:cubicBezTo>
                    <a:pt x="648" y="445"/>
                    <a:pt x="652" y="434"/>
                    <a:pt x="646" y="426"/>
                  </a:cubicBezTo>
                  <a:cubicBezTo>
                    <a:pt x="641" y="418"/>
                    <a:pt x="630" y="414"/>
                    <a:pt x="622" y="419"/>
                  </a:cubicBezTo>
                  <a:lnTo>
                    <a:pt x="508" y="48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8"/>
            <p:cNvSpPr/>
            <p:nvPr/>
          </p:nvSpPr>
          <p:spPr>
            <a:xfrm>
              <a:off x="-6228718" y="2972790"/>
              <a:ext cx="125023" cy="232366"/>
            </a:xfrm>
            <a:custGeom>
              <a:avLst/>
              <a:gdLst/>
              <a:ahLst/>
              <a:cxnLst/>
              <a:rect l="l" t="t" r="r" b="b"/>
              <a:pathLst>
                <a:path w="792" h="1472" extrusionOk="0">
                  <a:moveTo>
                    <a:pt x="368" y="27"/>
                  </a:moveTo>
                  <a:lnTo>
                    <a:pt x="1" y="1472"/>
                  </a:lnTo>
                  <a:lnTo>
                    <a:pt x="791" y="1472"/>
                  </a:lnTo>
                  <a:lnTo>
                    <a:pt x="423" y="27"/>
                  </a:lnTo>
                  <a:cubicBezTo>
                    <a:pt x="414" y="1"/>
                    <a:pt x="377" y="1"/>
                    <a:pt x="368" y="2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8"/>
            <p:cNvSpPr/>
            <p:nvPr/>
          </p:nvSpPr>
          <p:spPr>
            <a:xfrm>
              <a:off x="-6190516" y="3046826"/>
              <a:ext cx="55092" cy="158331"/>
            </a:xfrm>
            <a:custGeom>
              <a:avLst/>
              <a:gdLst/>
              <a:ahLst/>
              <a:cxnLst/>
              <a:rect l="l" t="t" r="r" b="b"/>
              <a:pathLst>
                <a:path w="349" h="1003" extrusionOk="0">
                  <a:moveTo>
                    <a:pt x="176" y="30"/>
                  </a:moveTo>
                  <a:cubicBezTo>
                    <a:pt x="176" y="1"/>
                    <a:pt x="132" y="1"/>
                    <a:pt x="132" y="30"/>
                  </a:cubicBezTo>
                  <a:lnTo>
                    <a:pt x="132" y="530"/>
                  </a:lnTo>
                  <a:lnTo>
                    <a:pt x="29" y="471"/>
                  </a:lnTo>
                  <a:cubicBezTo>
                    <a:pt x="14" y="462"/>
                    <a:pt x="0" y="485"/>
                    <a:pt x="16" y="495"/>
                  </a:cubicBezTo>
                  <a:lnTo>
                    <a:pt x="132" y="562"/>
                  </a:lnTo>
                  <a:lnTo>
                    <a:pt x="132" y="1003"/>
                  </a:lnTo>
                  <a:lnTo>
                    <a:pt x="176" y="1003"/>
                  </a:lnTo>
                  <a:lnTo>
                    <a:pt x="176" y="998"/>
                  </a:lnTo>
                  <a:lnTo>
                    <a:pt x="340" y="903"/>
                  </a:lnTo>
                  <a:cubicBezTo>
                    <a:pt x="346" y="899"/>
                    <a:pt x="348" y="891"/>
                    <a:pt x="345" y="885"/>
                  </a:cubicBezTo>
                  <a:cubicBezTo>
                    <a:pt x="341" y="879"/>
                    <a:pt x="333" y="877"/>
                    <a:pt x="327" y="880"/>
                  </a:cubicBezTo>
                  <a:lnTo>
                    <a:pt x="175" y="967"/>
                  </a:lnTo>
                  <a:lnTo>
                    <a:pt x="175" y="395"/>
                  </a:lnTo>
                  <a:lnTo>
                    <a:pt x="274" y="337"/>
                  </a:lnTo>
                  <a:cubicBezTo>
                    <a:pt x="292" y="330"/>
                    <a:pt x="276" y="303"/>
                    <a:pt x="261" y="315"/>
                  </a:cubicBezTo>
                  <a:lnTo>
                    <a:pt x="175"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8"/>
            <p:cNvSpPr/>
            <p:nvPr/>
          </p:nvSpPr>
          <p:spPr>
            <a:xfrm>
              <a:off x="-4720223" y="2946270"/>
              <a:ext cx="137494" cy="258886"/>
            </a:xfrm>
            <a:custGeom>
              <a:avLst/>
              <a:gdLst/>
              <a:ahLst/>
              <a:cxnLst/>
              <a:rect l="l" t="t" r="r" b="b"/>
              <a:pathLst>
                <a:path w="871" h="1640" extrusionOk="0">
                  <a:moveTo>
                    <a:pt x="406" y="41"/>
                  </a:moveTo>
                  <a:lnTo>
                    <a:pt x="0" y="1640"/>
                  </a:lnTo>
                  <a:lnTo>
                    <a:pt x="871" y="1640"/>
                  </a:lnTo>
                  <a:lnTo>
                    <a:pt x="465" y="41"/>
                  </a:lnTo>
                  <a:cubicBezTo>
                    <a:pt x="465" y="1"/>
                    <a:pt x="406" y="1"/>
                    <a:pt x="406"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8"/>
            <p:cNvSpPr/>
            <p:nvPr/>
          </p:nvSpPr>
          <p:spPr>
            <a:xfrm>
              <a:off x="-4676970" y="3025831"/>
              <a:ext cx="57618" cy="179326"/>
            </a:xfrm>
            <a:custGeom>
              <a:avLst/>
              <a:gdLst/>
              <a:ahLst/>
              <a:cxnLst/>
              <a:rect l="l" t="t" r="r" b="b"/>
              <a:pathLst>
                <a:path w="365" h="1136" extrusionOk="0">
                  <a:moveTo>
                    <a:pt x="185" y="32"/>
                  </a:moveTo>
                  <a:cubicBezTo>
                    <a:pt x="185" y="1"/>
                    <a:pt x="139" y="1"/>
                    <a:pt x="139" y="32"/>
                  </a:cubicBezTo>
                  <a:lnTo>
                    <a:pt x="139" y="555"/>
                  </a:lnTo>
                  <a:lnTo>
                    <a:pt x="31" y="493"/>
                  </a:lnTo>
                  <a:cubicBezTo>
                    <a:pt x="14" y="483"/>
                    <a:pt x="0" y="508"/>
                    <a:pt x="17" y="517"/>
                  </a:cubicBezTo>
                  <a:lnTo>
                    <a:pt x="139" y="587"/>
                  </a:lnTo>
                  <a:lnTo>
                    <a:pt x="139" y="1136"/>
                  </a:lnTo>
                  <a:lnTo>
                    <a:pt x="185" y="1136"/>
                  </a:lnTo>
                  <a:lnTo>
                    <a:pt x="185" y="1044"/>
                  </a:lnTo>
                  <a:lnTo>
                    <a:pt x="357" y="945"/>
                  </a:lnTo>
                  <a:cubicBezTo>
                    <a:pt x="363" y="941"/>
                    <a:pt x="365" y="932"/>
                    <a:pt x="361" y="926"/>
                  </a:cubicBezTo>
                  <a:cubicBezTo>
                    <a:pt x="358" y="919"/>
                    <a:pt x="350" y="917"/>
                    <a:pt x="343" y="922"/>
                  </a:cubicBezTo>
                  <a:lnTo>
                    <a:pt x="185" y="1012"/>
                  </a:lnTo>
                  <a:lnTo>
                    <a:pt x="185" y="413"/>
                  </a:lnTo>
                  <a:lnTo>
                    <a:pt x="287" y="354"/>
                  </a:lnTo>
                  <a:cubicBezTo>
                    <a:pt x="294" y="350"/>
                    <a:pt x="297" y="342"/>
                    <a:pt x="292" y="335"/>
                  </a:cubicBezTo>
                  <a:cubicBezTo>
                    <a:pt x="288" y="329"/>
                    <a:pt x="280" y="327"/>
                    <a:pt x="274" y="330"/>
                  </a:cubicBezTo>
                  <a:lnTo>
                    <a:pt x="185" y="3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8"/>
            <p:cNvSpPr/>
            <p:nvPr/>
          </p:nvSpPr>
          <p:spPr>
            <a:xfrm>
              <a:off x="-4592200" y="3030882"/>
              <a:ext cx="94714" cy="174275"/>
            </a:xfrm>
            <a:custGeom>
              <a:avLst/>
              <a:gdLst/>
              <a:ahLst/>
              <a:cxnLst/>
              <a:rect l="l" t="t" r="r" b="b"/>
              <a:pathLst>
                <a:path w="600" h="1104" extrusionOk="0">
                  <a:moveTo>
                    <a:pt x="271" y="40"/>
                  </a:moveTo>
                  <a:lnTo>
                    <a:pt x="1" y="1104"/>
                  </a:lnTo>
                  <a:lnTo>
                    <a:pt x="599" y="1104"/>
                  </a:lnTo>
                  <a:lnTo>
                    <a:pt x="330" y="40"/>
                  </a:lnTo>
                  <a:cubicBezTo>
                    <a:pt x="330" y="1"/>
                    <a:pt x="271" y="1"/>
                    <a:pt x="271"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8"/>
            <p:cNvSpPr/>
            <p:nvPr/>
          </p:nvSpPr>
          <p:spPr>
            <a:xfrm>
              <a:off x="-4568995" y="3110601"/>
              <a:ext cx="46568" cy="94557"/>
            </a:xfrm>
            <a:custGeom>
              <a:avLst/>
              <a:gdLst/>
              <a:ahLst/>
              <a:cxnLst/>
              <a:rect l="l" t="t" r="r" b="b"/>
              <a:pathLst>
                <a:path w="295" h="599" extrusionOk="0">
                  <a:moveTo>
                    <a:pt x="176" y="31"/>
                  </a:moveTo>
                  <a:cubicBezTo>
                    <a:pt x="176" y="0"/>
                    <a:pt x="130" y="0"/>
                    <a:pt x="130" y="31"/>
                  </a:cubicBezTo>
                  <a:lnTo>
                    <a:pt x="130" y="554"/>
                  </a:lnTo>
                  <a:lnTo>
                    <a:pt x="23" y="492"/>
                  </a:lnTo>
                  <a:cubicBezTo>
                    <a:pt x="16" y="488"/>
                    <a:pt x="8" y="491"/>
                    <a:pt x="4" y="496"/>
                  </a:cubicBezTo>
                  <a:cubicBezTo>
                    <a:pt x="1" y="504"/>
                    <a:pt x="2" y="512"/>
                    <a:pt x="9" y="515"/>
                  </a:cubicBezTo>
                  <a:lnTo>
                    <a:pt x="130" y="586"/>
                  </a:lnTo>
                  <a:lnTo>
                    <a:pt x="130" y="599"/>
                  </a:lnTo>
                  <a:lnTo>
                    <a:pt x="176" y="599"/>
                  </a:lnTo>
                  <a:lnTo>
                    <a:pt x="176" y="412"/>
                  </a:lnTo>
                  <a:lnTo>
                    <a:pt x="279" y="353"/>
                  </a:lnTo>
                  <a:cubicBezTo>
                    <a:pt x="295" y="344"/>
                    <a:pt x="282" y="320"/>
                    <a:pt x="265" y="329"/>
                  </a:cubicBezTo>
                  <a:lnTo>
                    <a:pt x="176"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8"/>
            <p:cNvSpPr/>
            <p:nvPr/>
          </p:nvSpPr>
          <p:spPr>
            <a:xfrm>
              <a:off x="-5502253" y="2784150"/>
              <a:ext cx="224000" cy="421006"/>
            </a:xfrm>
            <a:custGeom>
              <a:avLst/>
              <a:gdLst/>
              <a:ahLst/>
              <a:cxnLst/>
              <a:rect l="l" t="t" r="r" b="b"/>
              <a:pathLst>
                <a:path w="1419" h="2667" extrusionOk="0">
                  <a:moveTo>
                    <a:pt x="666" y="44"/>
                  </a:moveTo>
                  <a:lnTo>
                    <a:pt x="0" y="2667"/>
                  </a:lnTo>
                  <a:lnTo>
                    <a:pt x="1418" y="2667"/>
                  </a:lnTo>
                  <a:lnTo>
                    <a:pt x="752" y="44"/>
                  </a:lnTo>
                  <a:cubicBezTo>
                    <a:pt x="740" y="1"/>
                    <a:pt x="679" y="1"/>
                    <a:pt x="666"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8"/>
            <p:cNvSpPr/>
            <p:nvPr/>
          </p:nvSpPr>
          <p:spPr>
            <a:xfrm>
              <a:off x="-6505443" y="2748000"/>
              <a:ext cx="240733" cy="457155"/>
            </a:xfrm>
            <a:custGeom>
              <a:avLst/>
              <a:gdLst/>
              <a:ahLst/>
              <a:cxnLst/>
              <a:rect l="l" t="t" r="r" b="b"/>
              <a:pathLst>
                <a:path w="1525" h="2896" extrusionOk="0">
                  <a:moveTo>
                    <a:pt x="727" y="38"/>
                  </a:moveTo>
                  <a:lnTo>
                    <a:pt x="1" y="2896"/>
                  </a:lnTo>
                  <a:lnTo>
                    <a:pt x="1525" y="2896"/>
                  </a:lnTo>
                  <a:lnTo>
                    <a:pt x="798" y="38"/>
                  </a:lnTo>
                  <a:cubicBezTo>
                    <a:pt x="790" y="1"/>
                    <a:pt x="737" y="1"/>
                    <a:pt x="727" y="3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8"/>
            <p:cNvSpPr/>
            <p:nvPr/>
          </p:nvSpPr>
          <p:spPr>
            <a:xfrm>
              <a:off x="-6456981" y="2844294"/>
              <a:ext cx="131022" cy="360862"/>
            </a:xfrm>
            <a:custGeom>
              <a:avLst/>
              <a:gdLst/>
              <a:ahLst/>
              <a:cxnLst/>
              <a:rect l="l" t="t" r="r" b="b"/>
              <a:pathLst>
                <a:path w="830" h="2286" extrusionOk="0">
                  <a:moveTo>
                    <a:pt x="484" y="35"/>
                  </a:moveTo>
                  <a:cubicBezTo>
                    <a:pt x="482" y="1"/>
                    <a:pt x="431" y="1"/>
                    <a:pt x="427" y="35"/>
                  </a:cubicBezTo>
                  <a:lnTo>
                    <a:pt x="427" y="677"/>
                  </a:lnTo>
                  <a:lnTo>
                    <a:pt x="296" y="601"/>
                  </a:lnTo>
                  <a:cubicBezTo>
                    <a:pt x="276" y="590"/>
                    <a:pt x="259" y="619"/>
                    <a:pt x="279" y="630"/>
                  </a:cubicBezTo>
                  <a:lnTo>
                    <a:pt x="427" y="716"/>
                  </a:lnTo>
                  <a:lnTo>
                    <a:pt x="427" y="1633"/>
                  </a:lnTo>
                  <a:lnTo>
                    <a:pt x="37" y="1409"/>
                  </a:lnTo>
                  <a:cubicBezTo>
                    <a:pt x="17" y="1397"/>
                    <a:pt x="1" y="1426"/>
                    <a:pt x="21" y="1438"/>
                  </a:cubicBezTo>
                  <a:lnTo>
                    <a:pt x="427" y="1673"/>
                  </a:lnTo>
                  <a:lnTo>
                    <a:pt x="427" y="2286"/>
                  </a:lnTo>
                  <a:lnTo>
                    <a:pt x="484" y="2286"/>
                  </a:lnTo>
                  <a:lnTo>
                    <a:pt x="484" y="2051"/>
                  </a:lnTo>
                  <a:lnTo>
                    <a:pt x="819" y="1858"/>
                  </a:lnTo>
                  <a:cubicBezTo>
                    <a:pt x="827" y="1853"/>
                    <a:pt x="830" y="1842"/>
                    <a:pt x="825" y="1835"/>
                  </a:cubicBezTo>
                  <a:cubicBezTo>
                    <a:pt x="820" y="1827"/>
                    <a:pt x="810" y="1824"/>
                    <a:pt x="803" y="1828"/>
                  </a:cubicBezTo>
                  <a:lnTo>
                    <a:pt x="484" y="2013"/>
                  </a:lnTo>
                  <a:lnTo>
                    <a:pt x="484" y="1278"/>
                  </a:lnTo>
                  <a:lnTo>
                    <a:pt x="694" y="1156"/>
                  </a:lnTo>
                  <a:cubicBezTo>
                    <a:pt x="714" y="1145"/>
                    <a:pt x="698" y="1116"/>
                    <a:pt x="678" y="1126"/>
                  </a:cubicBezTo>
                  <a:lnTo>
                    <a:pt x="484" y="1238"/>
                  </a:lnTo>
                  <a:lnTo>
                    <a:pt x="484" y="503"/>
                  </a:lnTo>
                  <a:lnTo>
                    <a:pt x="610" y="431"/>
                  </a:lnTo>
                  <a:cubicBezTo>
                    <a:pt x="618" y="427"/>
                    <a:pt x="620" y="416"/>
                    <a:pt x="616" y="408"/>
                  </a:cubicBezTo>
                  <a:cubicBezTo>
                    <a:pt x="612" y="400"/>
                    <a:pt x="601" y="397"/>
                    <a:pt x="593" y="402"/>
                  </a:cubicBezTo>
                  <a:lnTo>
                    <a:pt x="484"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8"/>
            <p:cNvSpPr/>
            <p:nvPr/>
          </p:nvSpPr>
          <p:spPr>
            <a:xfrm>
              <a:off x="-5475891" y="2899070"/>
              <a:ext cx="134652" cy="306086"/>
            </a:xfrm>
            <a:custGeom>
              <a:avLst/>
              <a:gdLst/>
              <a:ahLst/>
              <a:cxnLst/>
              <a:rect l="l" t="t" r="r" b="b"/>
              <a:pathLst>
                <a:path w="853" h="1939" extrusionOk="0">
                  <a:moveTo>
                    <a:pt x="575" y="42"/>
                  </a:moveTo>
                  <a:cubicBezTo>
                    <a:pt x="573" y="1"/>
                    <a:pt x="511" y="1"/>
                    <a:pt x="508" y="42"/>
                  </a:cubicBezTo>
                  <a:lnTo>
                    <a:pt x="508" y="809"/>
                  </a:lnTo>
                  <a:lnTo>
                    <a:pt x="351" y="718"/>
                  </a:lnTo>
                  <a:cubicBezTo>
                    <a:pt x="341" y="712"/>
                    <a:pt x="328" y="716"/>
                    <a:pt x="324" y="725"/>
                  </a:cubicBezTo>
                  <a:cubicBezTo>
                    <a:pt x="318" y="735"/>
                    <a:pt x="321" y="748"/>
                    <a:pt x="331" y="752"/>
                  </a:cubicBezTo>
                  <a:lnTo>
                    <a:pt x="508" y="856"/>
                  </a:lnTo>
                  <a:lnTo>
                    <a:pt x="508" y="1939"/>
                  </a:lnTo>
                  <a:lnTo>
                    <a:pt x="575" y="1939"/>
                  </a:lnTo>
                  <a:lnTo>
                    <a:pt x="575" y="1526"/>
                  </a:lnTo>
                  <a:lnTo>
                    <a:pt x="828" y="1380"/>
                  </a:lnTo>
                  <a:cubicBezTo>
                    <a:pt x="853" y="1367"/>
                    <a:pt x="830" y="1331"/>
                    <a:pt x="807" y="1345"/>
                  </a:cubicBezTo>
                  <a:lnTo>
                    <a:pt x="575" y="1479"/>
                  </a:lnTo>
                  <a:lnTo>
                    <a:pt x="575" y="601"/>
                  </a:lnTo>
                  <a:lnTo>
                    <a:pt x="726" y="514"/>
                  </a:lnTo>
                  <a:cubicBezTo>
                    <a:pt x="747" y="499"/>
                    <a:pt x="728" y="468"/>
                    <a:pt x="706" y="478"/>
                  </a:cubicBezTo>
                  <a:lnTo>
                    <a:pt x="575" y="554"/>
                  </a:lnTo>
                  <a:close/>
                  <a:moveTo>
                    <a:pt x="485" y="1939"/>
                  </a:moveTo>
                  <a:lnTo>
                    <a:pt x="405" y="1939"/>
                  </a:lnTo>
                  <a:lnTo>
                    <a:pt x="21" y="1718"/>
                  </a:lnTo>
                  <a:cubicBezTo>
                    <a:pt x="0" y="1704"/>
                    <a:pt x="19" y="1671"/>
                    <a:pt x="41" y="1682"/>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8"/>
            <p:cNvSpPr/>
            <p:nvPr/>
          </p:nvSpPr>
          <p:spPr>
            <a:xfrm>
              <a:off x="-5968093" y="2866078"/>
              <a:ext cx="181536" cy="339078"/>
            </a:xfrm>
            <a:custGeom>
              <a:avLst/>
              <a:gdLst/>
              <a:ahLst/>
              <a:cxnLst/>
              <a:rect l="l" t="t" r="r" b="b"/>
              <a:pathLst>
                <a:path w="1150" h="2148" extrusionOk="0">
                  <a:moveTo>
                    <a:pt x="537" y="41"/>
                  </a:moveTo>
                  <a:lnTo>
                    <a:pt x="1" y="2148"/>
                  </a:lnTo>
                  <a:lnTo>
                    <a:pt x="1150" y="2148"/>
                  </a:lnTo>
                  <a:lnTo>
                    <a:pt x="614" y="41"/>
                  </a:lnTo>
                  <a:cubicBezTo>
                    <a:pt x="604" y="1"/>
                    <a:pt x="547" y="1"/>
                    <a:pt x="537"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8"/>
            <p:cNvSpPr/>
            <p:nvPr/>
          </p:nvSpPr>
          <p:spPr>
            <a:xfrm>
              <a:off x="-5911264" y="2969791"/>
              <a:ext cx="78297" cy="235366"/>
            </a:xfrm>
            <a:custGeom>
              <a:avLst/>
              <a:gdLst/>
              <a:ahLst/>
              <a:cxnLst/>
              <a:rect l="l" t="t" r="r" b="b"/>
              <a:pathLst>
                <a:path w="496" h="1491" extrusionOk="0">
                  <a:moveTo>
                    <a:pt x="247" y="44"/>
                  </a:moveTo>
                  <a:cubicBezTo>
                    <a:pt x="249" y="1"/>
                    <a:pt x="182" y="1"/>
                    <a:pt x="185" y="44"/>
                  </a:cubicBezTo>
                  <a:lnTo>
                    <a:pt x="185" y="741"/>
                  </a:lnTo>
                  <a:lnTo>
                    <a:pt x="42" y="658"/>
                  </a:lnTo>
                  <a:cubicBezTo>
                    <a:pt x="20" y="644"/>
                    <a:pt x="1" y="678"/>
                    <a:pt x="23" y="690"/>
                  </a:cubicBezTo>
                  <a:lnTo>
                    <a:pt x="185" y="783"/>
                  </a:lnTo>
                  <a:lnTo>
                    <a:pt x="185" y="1491"/>
                  </a:lnTo>
                  <a:lnTo>
                    <a:pt x="247" y="1491"/>
                  </a:lnTo>
                  <a:lnTo>
                    <a:pt x="247" y="1392"/>
                  </a:lnTo>
                  <a:lnTo>
                    <a:pt x="475" y="1260"/>
                  </a:lnTo>
                  <a:cubicBezTo>
                    <a:pt x="496" y="1247"/>
                    <a:pt x="478" y="1216"/>
                    <a:pt x="457" y="1229"/>
                  </a:cubicBezTo>
                  <a:lnTo>
                    <a:pt x="247" y="1350"/>
                  </a:lnTo>
                  <a:lnTo>
                    <a:pt x="247" y="550"/>
                  </a:lnTo>
                  <a:lnTo>
                    <a:pt x="383" y="471"/>
                  </a:lnTo>
                  <a:cubicBezTo>
                    <a:pt x="404" y="459"/>
                    <a:pt x="385" y="428"/>
                    <a:pt x="365" y="439"/>
                  </a:cubicBezTo>
                  <a:lnTo>
                    <a:pt x="247"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8"/>
            <p:cNvSpPr/>
            <p:nvPr/>
          </p:nvSpPr>
          <p:spPr>
            <a:xfrm>
              <a:off x="-5717257" y="2985735"/>
              <a:ext cx="119182" cy="219422"/>
            </a:xfrm>
            <a:custGeom>
              <a:avLst/>
              <a:gdLst/>
              <a:ahLst/>
              <a:cxnLst/>
              <a:rect l="l" t="t" r="r" b="b"/>
              <a:pathLst>
                <a:path w="755" h="1390" extrusionOk="0">
                  <a:moveTo>
                    <a:pt x="345" y="34"/>
                  </a:moveTo>
                  <a:lnTo>
                    <a:pt x="1" y="1390"/>
                  </a:lnTo>
                  <a:lnTo>
                    <a:pt x="754" y="1390"/>
                  </a:lnTo>
                  <a:lnTo>
                    <a:pt x="410" y="34"/>
                  </a:lnTo>
                  <a:cubicBezTo>
                    <a:pt x="400" y="1"/>
                    <a:pt x="353" y="1"/>
                    <a:pt x="345"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8"/>
            <p:cNvSpPr/>
            <p:nvPr/>
          </p:nvSpPr>
          <p:spPr>
            <a:xfrm>
              <a:off x="-5684738" y="3073188"/>
              <a:ext cx="50830" cy="131969"/>
            </a:xfrm>
            <a:custGeom>
              <a:avLst/>
              <a:gdLst/>
              <a:ahLst/>
              <a:cxnLst/>
              <a:rect l="l" t="t" r="r" b="b"/>
              <a:pathLst>
                <a:path w="322" h="836" extrusionOk="0">
                  <a:moveTo>
                    <a:pt x="197" y="33"/>
                  </a:moveTo>
                  <a:cubicBezTo>
                    <a:pt x="194" y="1"/>
                    <a:pt x="149" y="1"/>
                    <a:pt x="146" y="33"/>
                  </a:cubicBezTo>
                  <a:lnTo>
                    <a:pt x="146" y="617"/>
                  </a:lnTo>
                  <a:lnTo>
                    <a:pt x="25" y="548"/>
                  </a:lnTo>
                  <a:cubicBezTo>
                    <a:pt x="18" y="543"/>
                    <a:pt x="9" y="545"/>
                    <a:pt x="5" y="552"/>
                  </a:cubicBezTo>
                  <a:cubicBezTo>
                    <a:pt x="0" y="561"/>
                    <a:pt x="3" y="569"/>
                    <a:pt x="11" y="574"/>
                  </a:cubicBezTo>
                  <a:lnTo>
                    <a:pt x="146" y="652"/>
                  </a:lnTo>
                  <a:lnTo>
                    <a:pt x="146" y="836"/>
                  </a:lnTo>
                  <a:lnTo>
                    <a:pt x="197" y="836"/>
                  </a:lnTo>
                  <a:lnTo>
                    <a:pt x="197" y="458"/>
                  </a:lnTo>
                  <a:lnTo>
                    <a:pt x="312" y="391"/>
                  </a:lnTo>
                  <a:cubicBezTo>
                    <a:pt x="319" y="388"/>
                    <a:pt x="321" y="378"/>
                    <a:pt x="317" y="371"/>
                  </a:cubicBezTo>
                  <a:cubicBezTo>
                    <a:pt x="313" y="363"/>
                    <a:pt x="304" y="361"/>
                    <a:pt x="297" y="365"/>
                  </a:cubicBezTo>
                  <a:lnTo>
                    <a:pt x="197" y="42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8"/>
            <p:cNvSpPr/>
            <p:nvPr/>
          </p:nvSpPr>
          <p:spPr>
            <a:xfrm>
              <a:off x="-6775539" y="2569778"/>
              <a:ext cx="333711" cy="635376"/>
            </a:xfrm>
            <a:custGeom>
              <a:avLst/>
              <a:gdLst/>
              <a:ahLst/>
              <a:cxnLst/>
              <a:rect l="l" t="t" r="r" b="b"/>
              <a:pathLst>
                <a:path w="2114" h="4025" extrusionOk="0">
                  <a:moveTo>
                    <a:pt x="1012" y="48"/>
                  </a:moveTo>
                  <a:lnTo>
                    <a:pt x="1" y="4025"/>
                  </a:lnTo>
                  <a:lnTo>
                    <a:pt x="2114" y="4025"/>
                  </a:lnTo>
                  <a:lnTo>
                    <a:pt x="1103" y="48"/>
                  </a:lnTo>
                  <a:cubicBezTo>
                    <a:pt x="1091" y="1"/>
                    <a:pt x="1024" y="1"/>
                    <a:pt x="101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8"/>
            <p:cNvSpPr/>
            <p:nvPr/>
          </p:nvSpPr>
          <p:spPr>
            <a:xfrm>
              <a:off x="-6700556" y="2692276"/>
              <a:ext cx="169065" cy="512879"/>
            </a:xfrm>
            <a:custGeom>
              <a:avLst/>
              <a:gdLst/>
              <a:ahLst/>
              <a:cxnLst/>
              <a:rect l="l" t="t" r="r" b="b"/>
              <a:pathLst>
                <a:path w="1071" h="3249" extrusionOk="0">
                  <a:moveTo>
                    <a:pt x="618" y="49"/>
                  </a:moveTo>
                  <a:cubicBezTo>
                    <a:pt x="618" y="1"/>
                    <a:pt x="546" y="1"/>
                    <a:pt x="546" y="49"/>
                  </a:cubicBezTo>
                  <a:lnTo>
                    <a:pt x="546" y="869"/>
                  </a:lnTo>
                  <a:lnTo>
                    <a:pt x="377" y="771"/>
                  </a:lnTo>
                  <a:cubicBezTo>
                    <a:pt x="354" y="758"/>
                    <a:pt x="334" y="793"/>
                    <a:pt x="356" y="808"/>
                  </a:cubicBezTo>
                  <a:lnTo>
                    <a:pt x="546" y="918"/>
                  </a:lnTo>
                  <a:lnTo>
                    <a:pt x="546" y="2090"/>
                  </a:lnTo>
                  <a:lnTo>
                    <a:pt x="47" y="1801"/>
                  </a:lnTo>
                  <a:cubicBezTo>
                    <a:pt x="36" y="1795"/>
                    <a:pt x="23" y="1799"/>
                    <a:pt x="17" y="1809"/>
                  </a:cubicBezTo>
                  <a:cubicBezTo>
                    <a:pt x="11" y="1820"/>
                    <a:pt x="15" y="1833"/>
                    <a:pt x="25" y="1839"/>
                  </a:cubicBezTo>
                  <a:lnTo>
                    <a:pt x="546" y="2140"/>
                  </a:lnTo>
                  <a:lnTo>
                    <a:pt x="546" y="3249"/>
                  </a:lnTo>
                  <a:lnTo>
                    <a:pt x="618" y="3249"/>
                  </a:lnTo>
                  <a:lnTo>
                    <a:pt x="618" y="2623"/>
                  </a:lnTo>
                  <a:lnTo>
                    <a:pt x="1046" y="2376"/>
                  </a:lnTo>
                  <a:cubicBezTo>
                    <a:pt x="1071" y="2362"/>
                    <a:pt x="1050" y="2324"/>
                    <a:pt x="1025" y="2339"/>
                  </a:cubicBezTo>
                  <a:lnTo>
                    <a:pt x="618" y="2574"/>
                  </a:lnTo>
                  <a:lnTo>
                    <a:pt x="618" y="1634"/>
                  </a:lnTo>
                  <a:lnTo>
                    <a:pt x="887" y="1479"/>
                  </a:lnTo>
                  <a:cubicBezTo>
                    <a:pt x="912" y="1465"/>
                    <a:pt x="891" y="1427"/>
                    <a:pt x="866" y="1441"/>
                  </a:cubicBezTo>
                  <a:lnTo>
                    <a:pt x="618" y="1585"/>
                  </a:lnTo>
                  <a:lnTo>
                    <a:pt x="618" y="645"/>
                  </a:lnTo>
                  <a:lnTo>
                    <a:pt x="779" y="552"/>
                  </a:lnTo>
                  <a:cubicBezTo>
                    <a:pt x="790" y="547"/>
                    <a:pt x="793" y="534"/>
                    <a:pt x="787" y="523"/>
                  </a:cubicBezTo>
                  <a:cubicBezTo>
                    <a:pt x="782" y="512"/>
                    <a:pt x="769" y="509"/>
                    <a:pt x="758" y="515"/>
                  </a:cubicBezTo>
                  <a:lnTo>
                    <a:pt x="618" y="596"/>
                  </a:lnTo>
                  <a:lnTo>
                    <a:pt x="618" y="49"/>
                  </a:lnTo>
                  <a:close/>
                  <a:moveTo>
                    <a:pt x="519" y="3249"/>
                  </a:moveTo>
                  <a:lnTo>
                    <a:pt x="434" y="3249"/>
                  </a:lnTo>
                  <a:lnTo>
                    <a:pt x="25" y="3012"/>
                  </a:lnTo>
                  <a:cubicBezTo>
                    <a:pt x="1" y="2998"/>
                    <a:pt x="22" y="2962"/>
                    <a:pt x="47"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8"/>
            <p:cNvSpPr/>
            <p:nvPr/>
          </p:nvSpPr>
          <p:spPr>
            <a:xfrm>
              <a:off x="-5717257" y="2985735"/>
              <a:ext cx="64722" cy="219422"/>
            </a:xfrm>
            <a:custGeom>
              <a:avLst/>
              <a:gdLst/>
              <a:ahLst/>
              <a:cxnLst/>
              <a:rect l="l" t="t" r="r" b="b"/>
              <a:pathLst>
                <a:path w="410" h="1390" extrusionOk="0">
                  <a:moveTo>
                    <a:pt x="409" y="34"/>
                  </a:moveTo>
                  <a:lnTo>
                    <a:pt x="64" y="1390"/>
                  </a:lnTo>
                  <a:lnTo>
                    <a:pt x="1" y="1390"/>
                  </a:lnTo>
                  <a:lnTo>
                    <a:pt x="345" y="34"/>
                  </a:lnTo>
                  <a:cubicBezTo>
                    <a:pt x="353" y="2"/>
                    <a:pt x="399" y="1"/>
                    <a:pt x="410" y="33"/>
                  </a:cubicBezTo>
                  <a:cubicBezTo>
                    <a:pt x="409" y="34"/>
                    <a:pt x="409" y="34"/>
                    <a:pt x="409" y="3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8"/>
            <p:cNvSpPr/>
            <p:nvPr/>
          </p:nvSpPr>
          <p:spPr>
            <a:xfrm>
              <a:off x="-5968093" y="2866078"/>
              <a:ext cx="97714" cy="339078"/>
            </a:xfrm>
            <a:custGeom>
              <a:avLst/>
              <a:gdLst/>
              <a:ahLst/>
              <a:cxnLst/>
              <a:rect l="l" t="t" r="r" b="b"/>
              <a:pathLst>
                <a:path w="619" h="2148" extrusionOk="0">
                  <a:moveTo>
                    <a:pt x="618" y="56"/>
                  </a:moveTo>
                  <a:lnTo>
                    <a:pt x="87" y="2148"/>
                  </a:lnTo>
                  <a:lnTo>
                    <a:pt x="1" y="2148"/>
                  </a:lnTo>
                  <a:lnTo>
                    <a:pt x="537" y="41"/>
                  </a:lnTo>
                  <a:cubicBezTo>
                    <a:pt x="547" y="1"/>
                    <a:pt x="604" y="1"/>
                    <a:pt x="61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8"/>
            <p:cNvSpPr/>
            <p:nvPr/>
          </p:nvSpPr>
          <p:spPr>
            <a:xfrm>
              <a:off x="-5047937" y="2946902"/>
              <a:ext cx="141282" cy="258255"/>
            </a:xfrm>
            <a:custGeom>
              <a:avLst/>
              <a:gdLst/>
              <a:ahLst/>
              <a:cxnLst/>
              <a:rect l="l" t="t" r="r" b="b"/>
              <a:pathLst>
                <a:path w="895" h="1636" extrusionOk="0">
                  <a:moveTo>
                    <a:pt x="405" y="44"/>
                  </a:moveTo>
                  <a:lnTo>
                    <a:pt x="1" y="1636"/>
                  </a:lnTo>
                  <a:lnTo>
                    <a:pt x="895" y="1636"/>
                  </a:lnTo>
                  <a:lnTo>
                    <a:pt x="490" y="44"/>
                  </a:lnTo>
                  <a:cubicBezTo>
                    <a:pt x="478" y="0"/>
                    <a:pt x="417" y="0"/>
                    <a:pt x="405"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8"/>
            <p:cNvSpPr/>
            <p:nvPr/>
          </p:nvSpPr>
          <p:spPr>
            <a:xfrm>
              <a:off x="-5014313" y="3061191"/>
              <a:ext cx="69773" cy="143966"/>
            </a:xfrm>
            <a:custGeom>
              <a:avLst/>
              <a:gdLst/>
              <a:ahLst/>
              <a:cxnLst/>
              <a:rect l="l" t="t" r="r" b="b"/>
              <a:pathLst>
                <a:path w="442" h="912" extrusionOk="0">
                  <a:moveTo>
                    <a:pt x="269" y="45"/>
                  </a:moveTo>
                  <a:cubicBezTo>
                    <a:pt x="269" y="0"/>
                    <a:pt x="202" y="0"/>
                    <a:pt x="202" y="45"/>
                  </a:cubicBezTo>
                  <a:lnTo>
                    <a:pt x="202" y="813"/>
                  </a:lnTo>
                  <a:lnTo>
                    <a:pt x="43" y="722"/>
                  </a:lnTo>
                  <a:cubicBezTo>
                    <a:pt x="21" y="708"/>
                    <a:pt x="1" y="744"/>
                    <a:pt x="23" y="757"/>
                  </a:cubicBezTo>
                  <a:lnTo>
                    <a:pt x="202" y="860"/>
                  </a:lnTo>
                  <a:lnTo>
                    <a:pt x="202" y="912"/>
                  </a:lnTo>
                  <a:lnTo>
                    <a:pt x="269" y="912"/>
                  </a:lnTo>
                  <a:lnTo>
                    <a:pt x="269" y="604"/>
                  </a:lnTo>
                  <a:lnTo>
                    <a:pt x="419" y="517"/>
                  </a:lnTo>
                  <a:cubicBezTo>
                    <a:pt x="442" y="504"/>
                    <a:pt x="422" y="470"/>
                    <a:pt x="399" y="483"/>
                  </a:cubicBezTo>
                  <a:lnTo>
                    <a:pt x="269"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8"/>
            <p:cNvSpPr/>
            <p:nvPr/>
          </p:nvSpPr>
          <p:spPr>
            <a:xfrm>
              <a:off x="-2210591" y="2809407"/>
              <a:ext cx="209950" cy="395749"/>
            </a:xfrm>
            <a:custGeom>
              <a:avLst/>
              <a:gdLst/>
              <a:ahLst/>
              <a:cxnLst/>
              <a:rect l="l" t="t" r="r" b="b"/>
              <a:pathLst>
                <a:path w="1330" h="2507" extrusionOk="0">
                  <a:moveTo>
                    <a:pt x="703" y="40"/>
                  </a:moveTo>
                  <a:lnTo>
                    <a:pt x="1329" y="2507"/>
                  </a:lnTo>
                  <a:lnTo>
                    <a:pt x="1" y="2507"/>
                  </a:lnTo>
                  <a:lnTo>
                    <a:pt x="627" y="40"/>
                  </a:lnTo>
                  <a:cubicBezTo>
                    <a:pt x="638" y="1"/>
                    <a:pt x="692" y="1"/>
                    <a:pt x="703"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8"/>
            <p:cNvSpPr/>
            <p:nvPr/>
          </p:nvSpPr>
          <p:spPr>
            <a:xfrm>
              <a:off x="-2147132" y="2909489"/>
              <a:ext cx="115236" cy="295667"/>
            </a:xfrm>
            <a:custGeom>
              <a:avLst/>
              <a:gdLst/>
              <a:ahLst/>
              <a:cxnLst/>
              <a:rect l="l" t="t" r="r" b="b"/>
              <a:pathLst>
                <a:path w="730" h="1873" extrusionOk="0">
                  <a:moveTo>
                    <a:pt x="234" y="40"/>
                  </a:moveTo>
                  <a:cubicBezTo>
                    <a:pt x="234" y="1"/>
                    <a:pt x="292" y="1"/>
                    <a:pt x="292" y="40"/>
                  </a:cubicBezTo>
                  <a:lnTo>
                    <a:pt x="292" y="709"/>
                  </a:lnTo>
                  <a:lnTo>
                    <a:pt x="430" y="630"/>
                  </a:lnTo>
                  <a:cubicBezTo>
                    <a:pt x="450" y="619"/>
                    <a:pt x="466" y="647"/>
                    <a:pt x="448" y="660"/>
                  </a:cubicBezTo>
                  <a:lnTo>
                    <a:pt x="292" y="750"/>
                  </a:lnTo>
                  <a:lnTo>
                    <a:pt x="292" y="1707"/>
                  </a:lnTo>
                  <a:lnTo>
                    <a:pt x="700" y="1472"/>
                  </a:lnTo>
                  <a:cubicBezTo>
                    <a:pt x="709" y="1467"/>
                    <a:pt x="719" y="1471"/>
                    <a:pt x="725" y="1479"/>
                  </a:cubicBezTo>
                  <a:cubicBezTo>
                    <a:pt x="730" y="1487"/>
                    <a:pt x="726" y="1498"/>
                    <a:pt x="718" y="1502"/>
                  </a:cubicBezTo>
                  <a:lnTo>
                    <a:pt x="291" y="1748"/>
                  </a:lnTo>
                  <a:lnTo>
                    <a:pt x="291" y="1873"/>
                  </a:lnTo>
                  <a:lnTo>
                    <a:pt x="232" y="1873"/>
                  </a:lnTo>
                  <a:lnTo>
                    <a:pt x="232" y="1335"/>
                  </a:lnTo>
                  <a:lnTo>
                    <a:pt x="13" y="1208"/>
                  </a:lnTo>
                  <a:cubicBezTo>
                    <a:pt x="4" y="1204"/>
                    <a:pt x="1" y="1193"/>
                    <a:pt x="7" y="1185"/>
                  </a:cubicBezTo>
                  <a:cubicBezTo>
                    <a:pt x="11" y="1175"/>
                    <a:pt x="22" y="1173"/>
                    <a:pt x="30" y="1178"/>
                  </a:cubicBezTo>
                  <a:lnTo>
                    <a:pt x="232" y="1294"/>
                  </a:lnTo>
                  <a:lnTo>
                    <a:pt x="232" y="528"/>
                  </a:lnTo>
                  <a:lnTo>
                    <a:pt x="102" y="451"/>
                  </a:lnTo>
                  <a:cubicBezTo>
                    <a:pt x="94" y="446"/>
                    <a:pt x="90" y="436"/>
                    <a:pt x="96" y="428"/>
                  </a:cubicBezTo>
                  <a:cubicBezTo>
                    <a:pt x="101" y="419"/>
                    <a:pt x="111" y="416"/>
                    <a:pt x="120" y="420"/>
                  </a:cubicBezTo>
                  <a:lnTo>
                    <a:pt x="234"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8"/>
            <p:cNvSpPr/>
            <p:nvPr/>
          </p:nvSpPr>
          <p:spPr>
            <a:xfrm>
              <a:off x="-672419" y="2349407"/>
              <a:ext cx="276882" cy="600806"/>
            </a:xfrm>
            <a:custGeom>
              <a:avLst/>
              <a:gdLst/>
              <a:ahLst/>
              <a:cxnLst/>
              <a:rect l="l" t="t" r="r" b="b"/>
              <a:pathLst>
                <a:path w="1754" h="3806" extrusionOk="0">
                  <a:moveTo>
                    <a:pt x="914" y="40"/>
                  </a:moveTo>
                  <a:lnTo>
                    <a:pt x="1745" y="3309"/>
                  </a:lnTo>
                  <a:cubicBezTo>
                    <a:pt x="1745" y="3311"/>
                    <a:pt x="1745" y="3312"/>
                    <a:pt x="1746" y="3315"/>
                  </a:cubicBezTo>
                  <a:cubicBezTo>
                    <a:pt x="1753" y="3396"/>
                    <a:pt x="1743" y="3479"/>
                    <a:pt x="1717" y="3557"/>
                  </a:cubicBezTo>
                  <a:cubicBezTo>
                    <a:pt x="1654" y="3729"/>
                    <a:pt x="1511" y="3805"/>
                    <a:pt x="1333" y="3805"/>
                  </a:cubicBezTo>
                  <a:lnTo>
                    <a:pt x="420" y="3805"/>
                  </a:lnTo>
                  <a:cubicBezTo>
                    <a:pt x="241" y="3805"/>
                    <a:pt x="99" y="3729"/>
                    <a:pt x="37" y="3557"/>
                  </a:cubicBezTo>
                  <a:cubicBezTo>
                    <a:pt x="10" y="3479"/>
                    <a:pt x="0" y="3396"/>
                    <a:pt x="7" y="3315"/>
                  </a:cubicBezTo>
                  <a:cubicBezTo>
                    <a:pt x="7" y="3312"/>
                    <a:pt x="7" y="3311"/>
                    <a:pt x="8" y="3309"/>
                  </a:cubicBezTo>
                  <a:lnTo>
                    <a:pt x="839" y="40"/>
                  </a:lnTo>
                  <a:cubicBezTo>
                    <a:pt x="849" y="1"/>
                    <a:pt x="903" y="1"/>
                    <a:pt x="914"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8"/>
            <p:cNvSpPr/>
            <p:nvPr/>
          </p:nvSpPr>
          <p:spPr>
            <a:xfrm>
              <a:off x="-595858" y="2449490"/>
              <a:ext cx="137020" cy="600174"/>
            </a:xfrm>
            <a:custGeom>
              <a:avLst/>
              <a:gdLst/>
              <a:ahLst/>
              <a:cxnLst/>
              <a:rect l="l" t="t" r="r" b="b"/>
              <a:pathLst>
                <a:path w="868" h="3802" extrusionOk="0">
                  <a:moveTo>
                    <a:pt x="363" y="40"/>
                  </a:moveTo>
                  <a:cubicBezTo>
                    <a:pt x="363" y="1"/>
                    <a:pt x="422" y="1"/>
                    <a:pt x="422" y="40"/>
                  </a:cubicBezTo>
                  <a:lnTo>
                    <a:pt x="422" y="710"/>
                  </a:lnTo>
                  <a:lnTo>
                    <a:pt x="559" y="630"/>
                  </a:lnTo>
                  <a:cubicBezTo>
                    <a:pt x="581" y="616"/>
                    <a:pt x="599" y="650"/>
                    <a:pt x="577" y="660"/>
                  </a:cubicBezTo>
                  <a:lnTo>
                    <a:pt x="422" y="750"/>
                  </a:lnTo>
                  <a:lnTo>
                    <a:pt x="422" y="1707"/>
                  </a:lnTo>
                  <a:lnTo>
                    <a:pt x="830" y="1472"/>
                  </a:lnTo>
                  <a:cubicBezTo>
                    <a:pt x="850" y="1460"/>
                    <a:pt x="868" y="1491"/>
                    <a:pt x="848" y="1502"/>
                  </a:cubicBezTo>
                  <a:lnTo>
                    <a:pt x="421" y="1748"/>
                  </a:lnTo>
                  <a:lnTo>
                    <a:pt x="421" y="2667"/>
                  </a:lnTo>
                  <a:lnTo>
                    <a:pt x="830" y="2431"/>
                  </a:lnTo>
                  <a:cubicBezTo>
                    <a:pt x="850" y="2420"/>
                    <a:pt x="868" y="2450"/>
                    <a:pt x="848" y="2462"/>
                  </a:cubicBezTo>
                  <a:lnTo>
                    <a:pt x="421" y="2708"/>
                  </a:lnTo>
                  <a:lnTo>
                    <a:pt x="421" y="3763"/>
                  </a:lnTo>
                  <a:cubicBezTo>
                    <a:pt x="421" y="3801"/>
                    <a:pt x="362" y="3801"/>
                    <a:pt x="362" y="3763"/>
                  </a:cubicBezTo>
                  <a:lnTo>
                    <a:pt x="362" y="2951"/>
                  </a:lnTo>
                  <a:lnTo>
                    <a:pt x="13" y="2749"/>
                  </a:lnTo>
                  <a:cubicBezTo>
                    <a:pt x="3" y="2744"/>
                    <a:pt x="1" y="2734"/>
                    <a:pt x="6" y="2725"/>
                  </a:cubicBezTo>
                  <a:cubicBezTo>
                    <a:pt x="10" y="2716"/>
                    <a:pt x="21" y="2714"/>
                    <a:pt x="30" y="2718"/>
                  </a:cubicBezTo>
                  <a:lnTo>
                    <a:pt x="362" y="2910"/>
                  </a:lnTo>
                  <a:lnTo>
                    <a:pt x="362" y="2143"/>
                  </a:lnTo>
                  <a:lnTo>
                    <a:pt x="13" y="1941"/>
                  </a:lnTo>
                  <a:cubicBezTo>
                    <a:pt x="3" y="1936"/>
                    <a:pt x="1" y="1926"/>
                    <a:pt x="6" y="1918"/>
                  </a:cubicBezTo>
                  <a:cubicBezTo>
                    <a:pt x="10" y="1908"/>
                    <a:pt x="21" y="1906"/>
                    <a:pt x="30" y="1910"/>
                  </a:cubicBezTo>
                  <a:lnTo>
                    <a:pt x="362" y="2102"/>
                  </a:lnTo>
                  <a:lnTo>
                    <a:pt x="362" y="1334"/>
                  </a:lnTo>
                  <a:lnTo>
                    <a:pt x="142" y="1207"/>
                  </a:lnTo>
                  <a:cubicBezTo>
                    <a:pt x="118" y="1197"/>
                    <a:pt x="138" y="1164"/>
                    <a:pt x="158" y="1178"/>
                  </a:cubicBezTo>
                  <a:lnTo>
                    <a:pt x="362" y="1294"/>
                  </a:lnTo>
                  <a:lnTo>
                    <a:pt x="362" y="526"/>
                  </a:lnTo>
                  <a:lnTo>
                    <a:pt x="229" y="451"/>
                  </a:lnTo>
                  <a:cubicBezTo>
                    <a:pt x="209" y="439"/>
                    <a:pt x="227" y="409"/>
                    <a:pt x="247" y="421"/>
                  </a:cubicBezTo>
                  <a:lnTo>
                    <a:pt x="361"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8"/>
            <p:cNvSpPr/>
            <p:nvPr/>
          </p:nvSpPr>
          <p:spPr>
            <a:xfrm>
              <a:off x="-1517751" y="2705536"/>
              <a:ext cx="262517" cy="499619"/>
            </a:xfrm>
            <a:custGeom>
              <a:avLst/>
              <a:gdLst/>
              <a:ahLst/>
              <a:cxnLst/>
              <a:rect l="l" t="t" r="r" b="b"/>
              <a:pathLst>
                <a:path w="1663" h="3165" extrusionOk="0">
                  <a:moveTo>
                    <a:pt x="869" y="39"/>
                  </a:moveTo>
                  <a:lnTo>
                    <a:pt x="1663" y="3165"/>
                  </a:lnTo>
                  <a:lnTo>
                    <a:pt x="0" y="3165"/>
                  </a:lnTo>
                  <a:lnTo>
                    <a:pt x="795" y="39"/>
                  </a:lnTo>
                  <a:cubicBezTo>
                    <a:pt x="804" y="0"/>
                    <a:pt x="860" y="0"/>
                    <a:pt x="869"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8"/>
            <p:cNvSpPr/>
            <p:nvPr/>
          </p:nvSpPr>
          <p:spPr>
            <a:xfrm>
              <a:off x="-1449714" y="2805618"/>
              <a:ext cx="138441" cy="399537"/>
            </a:xfrm>
            <a:custGeom>
              <a:avLst/>
              <a:gdLst/>
              <a:ahLst/>
              <a:cxnLst/>
              <a:rect l="l" t="t" r="r" b="b"/>
              <a:pathLst>
                <a:path w="877" h="2531" extrusionOk="0">
                  <a:moveTo>
                    <a:pt x="372" y="39"/>
                  </a:moveTo>
                  <a:cubicBezTo>
                    <a:pt x="372" y="0"/>
                    <a:pt x="431" y="0"/>
                    <a:pt x="431" y="39"/>
                  </a:cubicBezTo>
                  <a:lnTo>
                    <a:pt x="431" y="708"/>
                  </a:lnTo>
                  <a:lnTo>
                    <a:pt x="569" y="629"/>
                  </a:lnTo>
                  <a:cubicBezTo>
                    <a:pt x="577" y="625"/>
                    <a:pt x="587" y="627"/>
                    <a:pt x="592" y="635"/>
                  </a:cubicBezTo>
                  <a:cubicBezTo>
                    <a:pt x="597" y="643"/>
                    <a:pt x="595" y="654"/>
                    <a:pt x="586" y="659"/>
                  </a:cubicBezTo>
                  <a:lnTo>
                    <a:pt x="431" y="749"/>
                  </a:lnTo>
                  <a:lnTo>
                    <a:pt x="431" y="1706"/>
                  </a:lnTo>
                  <a:lnTo>
                    <a:pt x="839" y="1471"/>
                  </a:lnTo>
                  <a:cubicBezTo>
                    <a:pt x="847" y="1467"/>
                    <a:pt x="858" y="1469"/>
                    <a:pt x="863" y="1478"/>
                  </a:cubicBezTo>
                  <a:cubicBezTo>
                    <a:pt x="867" y="1487"/>
                    <a:pt x="865" y="1497"/>
                    <a:pt x="857" y="1502"/>
                  </a:cubicBezTo>
                  <a:lnTo>
                    <a:pt x="430" y="1748"/>
                  </a:lnTo>
                  <a:lnTo>
                    <a:pt x="430" y="2531"/>
                  </a:lnTo>
                  <a:lnTo>
                    <a:pt x="371" y="2531"/>
                  </a:lnTo>
                  <a:lnTo>
                    <a:pt x="371" y="2143"/>
                  </a:lnTo>
                  <a:lnTo>
                    <a:pt x="22" y="1940"/>
                  </a:lnTo>
                  <a:cubicBezTo>
                    <a:pt x="1" y="1929"/>
                    <a:pt x="18" y="1898"/>
                    <a:pt x="39" y="1910"/>
                  </a:cubicBezTo>
                  <a:lnTo>
                    <a:pt x="371" y="2103"/>
                  </a:lnTo>
                  <a:lnTo>
                    <a:pt x="371" y="1335"/>
                  </a:lnTo>
                  <a:lnTo>
                    <a:pt x="151" y="1208"/>
                  </a:lnTo>
                  <a:cubicBezTo>
                    <a:pt x="142" y="1203"/>
                    <a:pt x="139" y="1191"/>
                    <a:pt x="144" y="1183"/>
                  </a:cubicBezTo>
                  <a:cubicBezTo>
                    <a:pt x="149" y="1175"/>
                    <a:pt x="159" y="1173"/>
                    <a:pt x="169" y="1177"/>
                  </a:cubicBezTo>
                  <a:lnTo>
                    <a:pt x="371" y="1294"/>
                  </a:lnTo>
                  <a:lnTo>
                    <a:pt x="371" y="527"/>
                  </a:lnTo>
                  <a:lnTo>
                    <a:pt x="238" y="451"/>
                  </a:lnTo>
                  <a:cubicBezTo>
                    <a:pt x="230" y="446"/>
                    <a:pt x="228" y="435"/>
                    <a:pt x="232" y="427"/>
                  </a:cubicBezTo>
                  <a:cubicBezTo>
                    <a:pt x="237" y="419"/>
                    <a:pt x="248" y="415"/>
                    <a:pt x="256" y="420"/>
                  </a:cubicBezTo>
                  <a:lnTo>
                    <a:pt x="370" y="486"/>
                  </a:lnTo>
                  <a:lnTo>
                    <a:pt x="370" y="39"/>
                  </a:lnTo>
                  <a:close/>
                  <a:moveTo>
                    <a:pt x="664" y="2531"/>
                  </a:moveTo>
                  <a:lnTo>
                    <a:pt x="734" y="2531"/>
                  </a:lnTo>
                  <a:lnTo>
                    <a:pt x="856" y="2460"/>
                  </a:lnTo>
                  <a:cubicBezTo>
                    <a:pt x="877" y="2448"/>
                    <a:pt x="859" y="2418"/>
                    <a:pt x="839" y="24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8"/>
            <p:cNvSpPr/>
            <p:nvPr/>
          </p:nvSpPr>
          <p:spPr>
            <a:xfrm>
              <a:off x="-530347" y="2430231"/>
              <a:ext cx="339236" cy="735458"/>
            </a:xfrm>
            <a:custGeom>
              <a:avLst/>
              <a:gdLst/>
              <a:ahLst/>
              <a:cxnLst/>
              <a:rect l="l" t="t" r="r" b="b"/>
              <a:pathLst>
                <a:path w="2149" h="4659" extrusionOk="0">
                  <a:moveTo>
                    <a:pt x="1120" y="48"/>
                  </a:moveTo>
                  <a:lnTo>
                    <a:pt x="2138" y="4050"/>
                  </a:lnTo>
                  <a:cubicBezTo>
                    <a:pt x="2139" y="4053"/>
                    <a:pt x="2139" y="4055"/>
                    <a:pt x="2139" y="4056"/>
                  </a:cubicBezTo>
                  <a:cubicBezTo>
                    <a:pt x="2148" y="4157"/>
                    <a:pt x="2136" y="4258"/>
                    <a:pt x="2105" y="4355"/>
                  </a:cubicBezTo>
                  <a:cubicBezTo>
                    <a:pt x="2028" y="4565"/>
                    <a:pt x="1853" y="4658"/>
                    <a:pt x="1634" y="4658"/>
                  </a:cubicBezTo>
                  <a:lnTo>
                    <a:pt x="517" y="4658"/>
                  </a:lnTo>
                  <a:cubicBezTo>
                    <a:pt x="297" y="4658"/>
                    <a:pt x="123" y="4565"/>
                    <a:pt x="47" y="4355"/>
                  </a:cubicBezTo>
                  <a:cubicBezTo>
                    <a:pt x="14" y="4258"/>
                    <a:pt x="1" y="4157"/>
                    <a:pt x="10" y="4057"/>
                  </a:cubicBezTo>
                  <a:cubicBezTo>
                    <a:pt x="10" y="4055"/>
                    <a:pt x="12" y="4053"/>
                    <a:pt x="12" y="4052"/>
                  </a:cubicBezTo>
                  <a:lnTo>
                    <a:pt x="1030" y="48"/>
                  </a:lnTo>
                  <a:cubicBezTo>
                    <a:pt x="1042" y="0"/>
                    <a:pt x="1109" y="0"/>
                    <a:pt x="112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8"/>
            <p:cNvSpPr/>
            <p:nvPr/>
          </p:nvSpPr>
          <p:spPr>
            <a:xfrm>
              <a:off x="-437842" y="2552729"/>
              <a:ext cx="169381" cy="652425"/>
            </a:xfrm>
            <a:custGeom>
              <a:avLst/>
              <a:gdLst/>
              <a:ahLst/>
              <a:cxnLst/>
              <a:rect l="l" t="t" r="r" b="b"/>
              <a:pathLst>
                <a:path w="1073" h="4133" extrusionOk="0">
                  <a:moveTo>
                    <a:pt x="453" y="48"/>
                  </a:moveTo>
                  <a:cubicBezTo>
                    <a:pt x="453" y="1"/>
                    <a:pt x="525" y="1"/>
                    <a:pt x="525" y="48"/>
                  </a:cubicBezTo>
                  <a:lnTo>
                    <a:pt x="525" y="868"/>
                  </a:lnTo>
                  <a:lnTo>
                    <a:pt x="693" y="771"/>
                  </a:lnTo>
                  <a:cubicBezTo>
                    <a:pt x="718" y="756"/>
                    <a:pt x="740" y="793"/>
                    <a:pt x="716" y="807"/>
                  </a:cubicBezTo>
                  <a:lnTo>
                    <a:pt x="525" y="917"/>
                  </a:lnTo>
                  <a:lnTo>
                    <a:pt x="525" y="2090"/>
                  </a:lnTo>
                  <a:lnTo>
                    <a:pt x="1025" y="1801"/>
                  </a:lnTo>
                  <a:cubicBezTo>
                    <a:pt x="1035" y="1795"/>
                    <a:pt x="1048" y="1799"/>
                    <a:pt x="1054" y="1809"/>
                  </a:cubicBezTo>
                  <a:cubicBezTo>
                    <a:pt x="1060" y="1820"/>
                    <a:pt x="1057" y="1833"/>
                    <a:pt x="1046" y="1839"/>
                  </a:cubicBezTo>
                  <a:lnTo>
                    <a:pt x="525" y="2140"/>
                  </a:lnTo>
                  <a:lnTo>
                    <a:pt x="525" y="3264"/>
                  </a:lnTo>
                  <a:lnTo>
                    <a:pt x="1025" y="2976"/>
                  </a:lnTo>
                  <a:cubicBezTo>
                    <a:pt x="1049" y="2959"/>
                    <a:pt x="1073" y="2999"/>
                    <a:pt x="1046" y="3012"/>
                  </a:cubicBezTo>
                  <a:lnTo>
                    <a:pt x="525" y="3314"/>
                  </a:lnTo>
                  <a:lnTo>
                    <a:pt x="525" y="4133"/>
                  </a:lnTo>
                  <a:lnTo>
                    <a:pt x="453" y="4133"/>
                  </a:lnTo>
                  <a:lnTo>
                    <a:pt x="453" y="3613"/>
                  </a:lnTo>
                  <a:lnTo>
                    <a:pt x="25" y="3366"/>
                  </a:lnTo>
                  <a:cubicBezTo>
                    <a:pt x="3" y="3351"/>
                    <a:pt x="23" y="3317"/>
                    <a:pt x="46" y="3328"/>
                  </a:cubicBezTo>
                  <a:lnTo>
                    <a:pt x="453" y="3564"/>
                  </a:lnTo>
                  <a:lnTo>
                    <a:pt x="453" y="2623"/>
                  </a:lnTo>
                  <a:lnTo>
                    <a:pt x="25" y="2376"/>
                  </a:lnTo>
                  <a:cubicBezTo>
                    <a:pt x="1" y="2362"/>
                    <a:pt x="22" y="2324"/>
                    <a:pt x="46" y="2338"/>
                  </a:cubicBezTo>
                  <a:lnTo>
                    <a:pt x="453" y="2573"/>
                  </a:lnTo>
                  <a:lnTo>
                    <a:pt x="453" y="1634"/>
                  </a:lnTo>
                  <a:lnTo>
                    <a:pt x="184" y="1479"/>
                  </a:lnTo>
                  <a:cubicBezTo>
                    <a:pt x="159" y="1465"/>
                    <a:pt x="180" y="1427"/>
                    <a:pt x="205" y="1441"/>
                  </a:cubicBezTo>
                  <a:lnTo>
                    <a:pt x="453" y="1585"/>
                  </a:lnTo>
                  <a:lnTo>
                    <a:pt x="453" y="644"/>
                  </a:lnTo>
                  <a:lnTo>
                    <a:pt x="291" y="551"/>
                  </a:lnTo>
                  <a:cubicBezTo>
                    <a:pt x="265" y="538"/>
                    <a:pt x="287" y="498"/>
                    <a:pt x="312" y="514"/>
                  </a:cubicBezTo>
                  <a:lnTo>
                    <a:pt x="452" y="59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8"/>
            <p:cNvSpPr/>
            <p:nvPr/>
          </p:nvSpPr>
          <p:spPr>
            <a:xfrm>
              <a:off x="-713147" y="2673017"/>
              <a:ext cx="281302" cy="531980"/>
            </a:xfrm>
            <a:custGeom>
              <a:avLst/>
              <a:gdLst/>
              <a:ahLst/>
              <a:cxnLst/>
              <a:rect l="l" t="t" r="r" b="b"/>
              <a:pathLst>
                <a:path w="1782" h="3370" extrusionOk="0">
                  <a:moveTo>
                    <a:pt x="937" y="48"/>
                  </a:moveTo>
                  <a:lnTo>
                    <a:pt x="1781" y="3370"/>
                  </a:lnTo>
                  <a:lnTo>
                    <a:pt x="1" y="3370"/>
                  </a:lnTo>
                  <a:lnTo>
                    <a:pt x="846" y="48"/>
                  </a:lnTo>
                  <a:cubicBezTo>
                    <a:pt x="858" y="1"/>
                    <a:pt x="925" y="1"/>
                    <a:pt x="937"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8"/>
            <p:cNvSpPr/>
            <p:nvPr/>
          </p:nvSpPr>
          <p:spPr>
            <a:xfrm>
              <a:off x="-649688" y="2795515"/>
              <a:ext cx="168750" cy="409640"/>
            </a:xfrm>
            <a:custGeom>
              <a:avLst/>
              <a:gdLst/>
              <a:ahLst/>
              <a:cxnLst/>
              <a:rect l="l" t="t" r="r" b="b"/>
              <a:pathLst>
                <a:path w="1069" h="2595" extrusionOk="0">
                  <a:moveTo>
                    <a:pt x="454" y="48"/>
                  </a:moveTo>
                  <a:cubicBezTo>
                    <a:pt x="454" y="1"/>
                    <a:pt x="525" y="1"/>
                    <a:pt x="525" y="48"/>
                  </a:cubicBezTo>
                  <a:lnTo>
                    <a:pt x="525" y="869"/>
                  </a:lnTo>
                  <a:lnTo>
                    <a:pt x="693" y="771"/>
                  </a:lnTo>
                  <a:cubicBezTo>
                    <a:pt x="718" y="757"/>
                    <a:pt x="739" y="793"/>
                    <a:pt x="716" y="807"/>
                  </a:cubicBezTo>
                  <a:lnTo>
                    <a:pt x="525" y="918"/>
                  </a:lnTo>
                  <a:lnTo>
                    <a:pt x="525" y="2090"/>
                  </a:lnTo>
                  <a:lnTo>
                    <a:pt x="1025" y="1801"/>
                  </a:lnTo>
                  <a:cubicBezTo>
                    <a:pt x="1049" y="1790"/>
                    <a:pt x="1069" y="1823"/>
                    <a:pt x="1046" y="1839"/>
                  </a:cubicBezTo>
                  <a:lnTo>
                    <a:pt x="525" y="2140"/>
                  </a:lnTo>
                  <a:lnTo>
                    <a:pt x="525" y="2595"/>
                  </a:lnTo>
                  <a:lnTo>
                    <a:pt x="403" y="2595"/>
                  </a:lnTo>
                  <a:lnTo>
                    <a:pt x="26" y="2376"/>
                  </a:lnTo>
                  <a:cubicBezTo>
                    <a:pt x="1" y="2362"/>
                    <a:pt x="22" y="2325"/>
                    <a:pt x="47" y="2340"/>
                  </a:cubicBezTo>
                  <a:lnTo>
                    <a:pt x="454" y="2575"/>
                  </a:lnTo>
                  <a:lnTo>
                    <a:pt x="454" y="1634"/>
                  </a:lnTo>
                  <a:lnTo>
                    <a:pt x="184" y="1479"/>
                  </a:lnTo>
                  <a:cubicBezTo>
                    <a:pt x="160" y="1465"/>
                    <a:pt x="181" y="1428"/>
                    <a:pt x="205" y="1442"/>
                  </a:cubicBezTo>
                  <a:lnTo>
                    <a:pt x="454" y="1585"/>
                  </a:lnTo>
                  <a:lnTo>
                    <a:pt x="454" y="645"/>
                  </a:lnTo>
                  <a:lnTo>
                    <a:pt x="291" y="552"/>
                  </a:lnTo>
                  <a:cubicBezTo>
                    <a:pt x="270" y="537"/>
                    <a:pt x="289" y="503"/>
                    <a:pt x="314" y="515"/>
                  </a:cubicBezTo>
                  <a:lnTo>
                    <a:pt x="454" y="59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8"/>
            <p:cNvSpPr/>
            <p:nvPr/>
          </p:nvSpPr>
          <p:spPr>
            <a:xfrm>
              <a:off x="-878740" y="2804987"/>
              <a:ext cx="214055" cy="400169"/>
            </a:xfrm>
            <a:custGeom>
              <a:avLst/>
              <a:gdLst/>
              <a:ahLst/>
              <a:cxnLst/>
              <a:rect l="l" t="t" r="r" b="b"/>
              <a:pathLst>
                <a:path w="1356" h="2535" extrusionOk="0">
                  <a:moveTo>
                    <a:pt x="724" y="48"/>
                  </a:moveTo>
                  <a:lnTo>
                    <a:pt x="1355" y="2535"/>
                  </a:lnTo>
                  <a:lnTo>
                    <a:pt x="1" y="2535"/>
                  </a:lnTo>
                  <a:lnTo>
                    <a:pt x="632" y="48"/>
                  </a:lnTo>
                  <a:cubicBezTo>
                    <a:pt x="645" y="1"/>
                    <a:pt x="711" y="1"/>
                    <a:pt x="724"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8"/>
            <p:cNvSpPr/>
            <p:nvPr/>
          </p:nvSpPr>
          <p:spPr>
            <a:xfrm>
              <a:off x="-823490" y="2927485"/>
              <a:ext cx="91399" cy="277671"/>
            </a:xfrm>
            <a:custGeom>
              <a:avLst/>
              <a:gdLst/>
              <a:ahLst/>
              <a:cxnLst/>
              <a:rect l="l" t="t" r="r" b="b"/>
              <a:pathLst>
                <a:path w="579" h="1759" extrusionOk="0">
                  <a:moveTo>
                    <a:pt x="292" y="48"/>
                  </a:moveTo>
                  <a:cubicBezTo>
                    <a:pt x="292" y="1"/>
                    <a:pt x="363" y="1"/>
                    <a:pt x="363" y="48"/>
                  </a:cubicBezTo>
                  <a:lnTo>
                    <a:pt x="363" y="869"/>
                  </a:lnTo>
                  <a:lnTo>
                    <a:pt x="533" y="771"/>
                  </a:lnTo>
                  <a:cubicBezTo>
                    <a:pt x="557" y="757"/>
                    <a:pt x="579" y="793"/>
                    <a:pt x="554" y="807"/>
                  </a:cubicBezTo>
                  <a:lnTo>
                    <a:pt x="363" y="918"/>
                  </a:lnTo>
                  <a:lnTo>
                    <a:pt x="363" y="1759"/>
                  </a:lnTo>
                  <a:lnTo>
                    <a:pt x="292" y="1759"/>
                  </a:lnTo>
                  <a:lnTo>
                    <a:pt x="292" y="1634"/>
                  </a:lnTo>
                  <a:lnTo>
                    <a:pt x="22" y="1479"/>
                  </a:lnTo>
                  <a:cubicBezTo>
                    <a:pt x="0" y="1464"/>
                    <a:pt x="20" y="1429"/>
                    <a:pt x="45" y="1441"/>
                  </a:cubicBezTo>
                  <a:lnTo>
                    <a:pt x="292" y="1585"/>
                  </a:lnTo>
                  <a:lnTo>
                    <a:pt x="292" y="644"/>
                  </a:lnTo>
                  <a:lnTo>
                    <a:pt x="132" y="551"/>
                  </a:lnTo>
                  <a:cubicBezTo>
                    <a:pt x="104" y="538"/>
                    <a:pt x="127" y="496"/>
                    <a:pt x="152" y="513"/>
                  </a:cubicBezTo>
                  <a:lnTo>
                    <a:pt x="292"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8"/>
            <p:cNvSpPr/>
            <p:nvPr/>
          </p:nvSpPr>
          <p:spPr>
            <a:xfrm>
              <a:off x="-1158307" y="2728583"/>
              <a:ext cx="253046" cy="476572"/>
            </a:xfrm>
            <a:custGeom>
              <a:avLst/>
              <a:gdLst/>
              <a:ahLst/>
              <a:cxnLst/>
              <a:rect l="l" t="t" r="r" b="b"/>
              <a:pathLst>
                <a:path w="1603" h="3019" extrusionOk="0">
                  <a:moveTo>
                    <a:pt x="848" y="47"/>
                  </a:moveTo>
                  <a:lnTo>
                    <a:pt x="1602" y="3019"/>
                  </a:lnTo>
                  <a:lnTo>
                    <a:pt x="1" y="3019"/>
                  </a:lnTo>
                  <a:lnTo>
                    <a:pt x="756" y="47"/>
                  </a:lnTo>
                  <a:cubicBezTo>
                    <a:pt x="769" y="0"/>
                    <a:pt x="836" y="0"/>
                    <a:pt x="848" y="4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8"/>
            <p:cNvSpPr/>
            <p:nvPr/>
          </p:nvSpPr>
          <p:spPr>
            <a:xfrm>
              <a:off x="-1083798" y="2850450"/>
              <a:ext cx="143650" cy="354706"/>
            </a:xfrm>
            <a:custGeom>
              <a:avLst/>
              <a:gdLst/>
              <a:ahLst/>
              <a:cxnLst/>
              <a:rect l="l" t="t" r="r" b="b"/>
              <a:pathLst>
                <a:path w="910" h="2247" extrusionOk="0">
                  <a:moveTo>
                    <a:pt x="294" y="51"/>
                  </a:moveTo>
                  <a:cubicBezTo>
                    <a:pt x="291" y="1"/>
                    <a:pt x="368" y="1"/>
                    <a:pt x="366" y="51"/>
                  </a:cubicBezTo>
                  <a:lnTo>
                    <a:pt x="366" y="871"/>
                  </a:lnTo>
                  <a:lnTo>
                    <a:pt x="534" y="773"/>
                  </a:lnTo>
                  <a:cubicBezTo>
                    <a:pt x="545" y="767"/>
                    <a:pt x="558" y="771"/>
                    <a:pt x="564" y="782"/>
                  </a:cubicBezTo>
                  <a:cubicBezTo>
                    <a:pt x="570" y="792"/>
                    <a:pt x="566" y="805"/>
                    <a:pt x="557" y="811"/>
                  </a:cubicBezTo>
                  <a:lnTo>
                    <a:pt x="366" y="920"/>
                  </a:lnTo>
                  <a:lnTo>
                    <a:pt x="366" y="2094"/>
                  </a:lnTo>
                  <a:lnTo>
                    <a:pt x="866" y="1805"/>
                  </a:lnTo>
                  <a:cubicBezTo>
                    <a:pt x="889" y="1793"/>
                    <a:pt x="909" y="1827"/>
                    <a:pt x="887" y="1842"/>
                  </a:cubicBezTo>
                  <a:lnTo>
                    <a:pt x="366" y="2143"/>
                  </a:lnTo>
                  <a:lnTo>
                    <a:pt x="366" y="2247"/>
                  </a:lnTo>
                  <a:lnTo>
                    <a:pt x="294" y="2247"/>
                  </a:lnTo>
                  <a:lnTo>
                    <a:pt x="294" y="1638"/>
                  </a:lnTo>
                  <a:lnTo>
                    <a:pt x="25" y="1481"/>
                  </a:lnTo>
                  <a:cubicBezTo>
                    <a:pt x="0" y="1467"/>
                    <a:pt x="22" y="1431"/>
                    <a:pt x="46" y="1445"/>
                  </a:cubicBezTo>
                  <a:lnTo>
                    <a:pt x="294" y="1588"/>
                  </a:lnTo>
                  <a:lnTo>
                    <a:pt x="294" y="648"/>
                  </a:lnTo>
                  <a:lnTo>
                    <a:pt x="132" y="555"/>
                  </a:lnTo>
                  <a:cubicBezTo>
                    <a:pt x="107" y="541"/>
                    <a:pt x="129" y="504"/>
                    <a:pt x="153" y="518"/>
                  </a:cubicBezTo>
                  <a:lnTo>
                    <a:pt x="293" y="59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8"/>
            <p:cNvSpPr/>
            <p:nvPr/>
          </p:nvSpPr>
          <p:spPr>
            <a:xfrm>
              <a:off x="-1371890" y="2881864"/>
              <a:ext cx="175064" cy="323292"/>
            </a:xfrm>
            <a:custGeom>
              <a:avLst/>
              <a:gdLst/>
              <a:ahLst/>
              <a:cxnLst/>
              <a:rect l="l" t="t" r="r" b="b"/>
              <a:pathLst>
                <a:path w="1109" h="2048" extrusionOk="0">
                  <a:moveTo>
                    <a:pt x="600" y="48"/>
                  </a:moveTo>
                  <a:lnTo>
                    <a:pt x="1108" y="2048"/>
                  </a:lnTo>
                  <a:lnTo>
                    <a:pt x="0" y="2048"/>
                  </a:lnTo>
                  <a:lnTo>
                    <a:pt x="508" y="48"/>
                  </a:lnTo>
                  <a:cubicBezTo>
                    <a:pt x="521" y="0"/>
                    <a:pt x="588" y="0"/>
                    <a:pt x="600"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8"/>
            <p:cNvSpPr/>
            <p:nvPr/>
          </p:nvSpPr>
          <p:spPr>
            <a:xfrm>
              <a:off x="-1317744" y="3004204"/>
              <a:ext cx="73088" cy="200953"/>
            </a:xfrm>
            <a:custGeom>
              <a:avLst/>
              <a:gdLst/>
              <a:ahLst/>
              <a:cxnLst/>
              <a:rect l="l" t="t" r="r" b="b"/>
              <a:pathLst>
                <a:path w="463" h="1273" extrusionOk="0">
                  <a:moveTo>
                    <a:pt x="176" y="49"/>
                  </a:moveTo>
                  <a:cubicBezTo>
                    <a:pt x="176" y="0"/>
                    <a:pt x="248" y="0"/>
                    <a:pt x="248" y="49"/>
                  </a:cubicBezTo>
                  <a:lnTo>
                    <a:pt x="248" y="868"/>
                  </a:lnTo>
                  <a:lnTo>
                    <a:pt x="417" y="772"/>
                  </a:lnTo>
                  <a:cubicBezTo>
                    <a:pt x="442" y="757"/>
                    <a:pt x="463" y="794"/>
                    <a:pt x="438" y="808"/>
                  </a:cubicBezTo>
                  <a:lnTo>
                    <a:pt x="248" y="918"/>
                  </a:lnTo>
                  <a:lnTo>
                    <a:pt x="248" y="1273"/>
                  </a:lnTo>
                  <a:lnTo>
                    <a:pt x="176" y="1273"/>
                  </a:lnTo>
                  <a:lnTo>
                    <a:pt x="176" y="645"/>
                  </a:lnTo>
                  <a:lnTo>
                    <a:pt x="15" y="552"/>
                  </a:lnTo>
                  <a:cubicBezTo>
                    <a:pt x="4" y="546"/>
                    <a:pt x="1" y="533"/>
                    <a:pt x="7" y="523"/>
                  </a:cubicBezTo>
                  <a:cubicBezTo>
                    <a:pt x="13" y="512"/>
                    <a:pt x="27" y="508"/>
                    <a:pt x="36" y="515"/>
                  </a:cubicBezTo>
                  <a:lnTo>
                    <a:pt x="176"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8"/>
            <p:cNvSpPr/>
            <p:nvPr/>
          </p:nvSpPr>
          <p:spPr>
            <a:xfrm>
              <a:off x="-1660612" y="2720217"/>
              <a:ext cx="257150" cy="484780"/>
            </a:xfrm>
            <a:custGeom>
              <a:avLst/>
              <a:gdLst/>
              <a:ahLst/>
              <a:cxnLst/>
              <a:rect l="l" t="t" r="r" b="b"/>
              <a:pathLst>
                <a:path w="1629" h="3071" extrusionOk="0">
                  <a:moveTo>
                    <a:pt x="860" y="48"/>
                  </a:moveTo>
                  <a:lnTo>
                    <a:pt x="1628" y="3071"/>
                  </a:lnTo>
                  <a:lnTo>
                    <a:pt x="1" y="3071"/>
                  </a:lnTo>
                  <a:lnTo>
                    <a:pt x="769" y="48"/>
                  </a:lnTo>
                  <a:cubicBezTo>
                    <a:pt x="780" y="0"/>
                    <a:pt x="848" y="0"/>
                    <a:pt x="859"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8"/>
            <p:cNvSpPr/>
            <p:nvPr/>
          </p:nvSpPr>
          <p:spPr>
            <a:xfrm>
              <a:off x="-1584209" y="2842715"/>
              <a:ext cx="143808" cy="362441"/>
            </a:xfrm>
            <a:custGeom>
              <a:avLst/>
              <a:gdLst/>
              <a:ahLst/>
              <a:cxnLst/>
              <a:rect l="l" t="t" r="r" b="b"/>
              <a:pathLst>
                <a:path w="911" h="2296" extrusionOk="0">
                  <a:moveTo>
                    <a:pt x="295" y="49"/>
                  </a:moveTo>
                  <a:cubicBezTo>
                    <a:pt x="295" y="0"/>
                    <a:pt x="367" y="0"/>
                    <a:pt x="367" y="49"/>
                  </a:cubicBezTo>
                  <a:lnTo>
                    <a:pt x="367" y="868"/>
                  </a:lnTo>
                  <a:lnTo>
                    <a:pt x="535" y="771"/>
                  </a:lnTo>
                  <a:cubicBezTo>
                    <a:pt x="560" y="756"/>
                    <a:pt x="581" y="794"/>
                    <a:pt x="556" y="808"/>
                  </a:cubicBezTo>
                  <a:lnTo>
                    <a:pt x="366" y="918"/>
                  </a:lnTo>
                  <a:lnTo>
                    <a:pt x="366" y="2090"/>
                  </a:lnTo>
                  <a:lnTo>
                    <a:pt x="866" y="1802"/>
                  </a:lnTo>
                  <a:cubicBezTo>
                    <a:pt x="890" y="1789"/>
                    <a:pt x="910" y="1824"/>
                    <a:pt x="888" y="1838"/>
                  </a:cubicBezTo>
                  <a:lnTo>
                    <a:pt x="366" y="2139"/>
                  </a:lnTo>
                  <a:lnTo>
                    <a:pt x="366" y="2296"/>
                  </a:lnTo>
                  <a:lnTo>
                    <a:pt x="294" y="2296"/>
                  </a:lnTo>
                  <a:lnTo>
                    <a:pt x="294" y="1634"/>
                  </a:lnTo>
                  <a:lnTo>
                    <a:pt x="25" y="1478"/>
                  </a:lnTo>
                  <a:cubicBezTo>
                    <a:pt x="0" y="1464"/>
                    <a:pt x="23" y="1427"/>
                    <a:pt x="47" y="1441"/>
                  </a:cubicBezTo>
                  <a:lnTo>
                    <a:pt x="294" y="1584"/>
                  </a:lnTo>
                  <a:lnTo>
                    <a:pt x="294" y="645"/>
                  </a:lnTo>
                  <a:lnTo>
                    <a:pt x="133" y="552"/>
                  </a:lnTo>
                  <a:cubicBezTo>
                    <a:pt x="106" y="538"/>
                    <a:pt x="128" y="498"/>
                    <a:pt x="154" y="514"/>
                  </a:cubicBezTo>
                  <a:lnTo>
                    <a:pt x="294"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8"/>
            <p:cNvSpPr/>
            <p:nvPr/>
          </p:nvSpPr>
          <p:spPr>
            <a:xfrm>
              <a:off x="-1916974" y="2827403"/>
              <a:ext cx="202689" cy="377753"/>
            </a:xfrm>
            <a:custGeom>
              <a:avLst/>
              <a:gdLst/>
              <a:ahLst/>
              <a:cxnLst/>
              <a:rect l="l" t="t" r="r" b="b"/>
              <a:pathLst>
                <a:path w="1284" h="2393" extrusionOk="0">
                  <a:moveTo>
                    <a:pt x="689" y="49"/>
                  </a:moveTo>
                  <a:lnTo>
                    <a:pt x="1284" y="2393"/>
                  </a:lnTo>
                  <a:lnTo>
                    <a:pt x="1" y="2393"/>
                  </a:lnTo>
                  <a:lnTo>
                    <a:pt x="597" y="49"/>
                  </a:lnTo>
                  <a:cubicBezTo>
                    <a:pt x="609" y="1"/>
                    <a:pt x="676" y="1"/>
                    <a:pt x="689" y="4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8"/>
            <p:cNvSpPr/>
            <p:nvPr/>
          </p:nvSpPr>
          <p:spPr>
            <a:xfrm>
              <a:off x="-1867723" y="2950059"/>
              <a:ext cx="90137" cy="255098"/>
            </a:xfrm>
            <a:custGeom>
              <a:avLst/>
              <a:gdLst/>
              <a:ahLst/>
              <a:cxnLst/>
              <a:rect l="l" t="t" r="r" b="b"/>
              <a:pathLst>
                <a:path w="571" h="1616" extrusionOk="0">
                  <a:moveTo>
                    <a:pt x="295" y="48"/>
                  </a:moveTo>
                  <a:cubicBezTo>
                    <a:pt x="295" y="0"/>
                    <a:pt x="366" y="0"/>
                    <a:pt x="366" y="48"/>
                  </a:cubicBezTo>
                  <a:lnTo>
                    <a:pt x="366" y="868"/>
                  </a:lnTo>
                  <a:lnTo>
                    <a:pt x="536" y="770"/>
                  </a:lnTo>
                  <a:cubicBezTo>
                    <a:pt x="546" y="764"/>
                    <a:pt x="559" y="768"/>
                    <a:pt x="565" y="779"/>
                  </a:cubicBezTo>
                  <a:cubicBezTo>
                    <a:pt x="571" y="788"/>
                    <a:pt x="567" y="802"/>
                    <a:pt x="557" y="808"/>
                  </a:cubicBezTo>
                  <a:lnTo>
                    <a:pt x="366" y="917"/>
                  </a:lnTo>
                  <a:lnTo>
                    <a:pt x="366" y="1616"/>
                  </a:lnTo>
                  <a:lnTo>
                    <a:pt x="263" y="1616"/>
                  </a:lnTo>
                  <a:lnTo>
                    <a:pt x="25" y="1478"/>
                  </a:lnTo>
                  <a:cubicBezTo>
                    <a:pt x="1" y="1464"/>
                    <a:pt x="23" y="1428"/>
                    <a:pt x="48" y="1442"/>
                  </a:cubicBezTo>
                  <a:lnTo>
                    <a:pt x="295" y="1584"/>
                  </a:lnTo>
                  <a:lnTo>
                    <a:pt x="295" y="644"/>
                  </a:lnTo>
                  <a:lnTo>
                    <a:pt x="133" y="552"/>
                  </a:lnTo>
                  <a:cubicBezTo>
                    <a:pt x="111" y="536"/>
                    <a:pt x="131" y="503"/>
                    <a:pt x="155" y="514"/>
                  </a:cubicBezTo>
                  <a:lnTo>
                    <a:pt x="295" y="59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8"/>
            <p:cNvSpPr/>
            <p:nvPr/>
          </p:nvSpPr>
          <p:spPr>
            <a:xfrm>
              <a:off x="-1991326" y="2816510"/>
              <a:ext cx="203952" cy="388645"/>
            </a:xfrm>
            <a:custGeom>
              <a:avLst/>
              <a:gdLst/>
              <a:ahLst/>
              <a:cxnLst/>
              <a:rect l="l" t="t" r="r" b="b"/>
              <a:pathLst>
                <a:path w="1292" h="2462" extrusionOk="0">
                  <a:moveTo>
                    <a:pt x="674" y="30"/>
                  </a:moveTo>
                  <a:lnTo>
                    <a:pt x="1290" y="2455"/>
                  </a:lnTo>
                  <a:cubicBezTo>
                    <a:pt x="1290" y="2456"/>
                    <a:pt x="1290" y="2457"/>
                    <a:pt x="1292" y="2458"/>
                  </a:cubicBezTo>
                  <a:lnTo>
                    <a:pt x="1292" y="2462"/>
                  </a:lnTo>
                  <a:lnTo>
                    <a:pt x="2" y="2462"/>
                  </a:lnTo>
                  <a:lnTo>
                    <a:pt x="2" y="2458"/>
                  </a:lnTo>
                  <a:cubicBezTo>
                    <a:pt x="0" y="2457"/>
                    <a:pt x="0" y="2456"/>
                    <a:pt x="2" y="2455"/>
                  </a:cubicBezTo>
                  <a:lnTo>
                    <a:pt x="618" y="30"/>
                  </a:lnTo>
                  <a:cubicBezTo>
                    <a:pt x="625" y="1"/>
                    <a:pt x="666" y="1"/>
                    <a:pt x="673"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8"/>
            <p:cNvSpPr/>
            <p:nvPr/>
          </p:nvSpPr>
          <p:spPr>
            <a:xfrm>
              <a:off x="-1934970" y="2890704"/>
              <a:ext cx="101502" cy="314294"/>
            </a:xfrm>
            <a:custGeom>
              <a:avLst/>
              <a:gdLst/>
              <a:ahLst/>
              <a:cxnLst/>
              <a:rect l="l" t="t" r="r" b="b"/>
              <a:pathLst>
                <a:path w="643" h="1991" extrusionOk="0">
                  <a:moveTo>
                    <a:pt x="268" y="30"/>
                  </a:moveTo>
                  <a:cubicBezTo>
                    <a:pt x="268" y="1"/>
                    <a:pt x="311" y="1"/>
                    <a:pt x="311" y="30"/>
                  </a:cubicBezTo>
                  <a:lnTo>
                    <a:pt x="311" y="527"/>
                  </a:lnTo>
                  <a:lnTo>
                    <a:pt x="415" y="468"/>
                  </a:lnTo>
                  <a:cubicBezTo>
                    <a:pt x="429" y="458"/>
                    <a:pt x="442" y="481"/>
                    <a:pt x="428" y="490"/>
                  </a:cubicBezTo>
                  <a:lnTo>
                    <a:pt x="312" y="556"/>
                  </a:lnTo>
                  <a:lnTo>
                    <a:pt x="312" y="1266"/>
                  </a:lnTo>
                  <a:lnTo>
                    <a:pt x="616" y="1092"/>
                  </a:lnTo>
                  <a:cubicBezTo>
                    <a:pt x="622" y="1087"/>
                    <a:pt x="630" y="1090"/>
                    <a:pt x="632" y="1097"/>
                  </a:cubicBezTo>
                  <a:cubicBezTo>
                    <a:pt x="637" y="1103"/>
                    <a:pt x="635" y="1111"/>
                    <a:pt x="628" y="1115"/>
                  </a:cubicBezTo>
                  <a:lnTo>
                    <a:pt x="312" y="1297"/>
                  </a:lnTo>
                  <a:lnTo>
                    <a:pt x="312" y="1978"/>
                  </a:lnTo>
                  <a:lnTo>
                    <a:pt x="616" y="1802"/>
                  </a:lnTo>
                  <a:cubicBezTo>
                    <a:pt x="630" y="1794"/>
                    <a:pt x="643" y="1817"/>
                    <a:pt x="628" y="1826"/>
                  </a:cubicBezTo>
                  <a:lnTo>
                    <a:pt x="342" y="1991"/>
                  </a:lnTo>
                  <a:lnTo>
                    <a:pt x="268" y="1991"/>
                  </a:lnTo>
                  <a:lnTo>
                    <a:pt x="268" y="1591"/>
                  </a:lnTo>
                  <a:lnTo>
                    <a:pt x="9" y="1440"/>
                  </a:lnTo>
                  <a:cubicBezTo>
                    <a:pt x="2" y="1437"/>
                    <a:pt x="1" y="1428"/>
                    <a:pt x="4" y="1423"/>
                  </a:cubicBezTo>
                  <a:cubicBezTo>
                    <a:pt x="8" y="1417"/>
                    <a:pt x="15" y="1414"/>
                    <a:pt x="22" y="1418"/>
                  </a:cubicBezTo>
                  <a:lnTo>
                    <a:pt x="268" y="1560"/>
                  </a:lnTo>
                  <a:lnTo>
                    <a:pt x="268" y="991"/>
                  </a:lnTo>
                  <a:lnTo>
                    <a:pt x="106" y="897"/>
                  </a:lnTo>
                  <a:cubicBezTo>
                    <a:pt x="90" y="888"/>
                    <a:pt x="103" y="865"/>
                    <a:pt x="117" y="873"/>
                  </a:cubicBezTo>
                  <a:lnTo>
                    <a:pt x="268" y="960"/>
                  </a:lnTo>
                  <a:lnTo>
                    <a:pt x="268" y="391"/>
                  </a:lnTo>
                  <a:lnTo>
                    <a:pt x="170" y="335"/>
                  </a:lnTo>
                  <a:cubicBezTo>
                    <a:pt x="164" y="331"/>
                    <a:pt x="162" y="323"/>
                    <a:pt x="165" y="317"/>
                  </a:cubicBezTo>
                  <a:cubicBezTo>
                    <a:pt x="169" y="311"/>
                    <a:pt x="177" y="309"/>
                    <a:pt x="183" y="313"/>
                  </a:cubicBezTo>
                  <a:lnTo>
                    <a:pt x="268" y="36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8"/>
            <p:cNvSpPr/>
            <p:nvPr/>
          </p:nvSpPr>
          <p:spPr>
            <a:xfrm>
              <a:off x="-2274208" y="2886915"/>
              <a:ext cx="168276" cy="318241"/>
            </a:xfrm>
            <a:custGeom>
              <a:avLst/>
              <a:gdLst/>
              <a:ahLst/>
              <a:cxnLst/>
              <a:rect l="l" t="t" r="r" b="b"/>
              <a:pathLst>
                <a:path w="1066" h="2016" extrusionOk="0">
                  <a:moveTo>
                    <a:pt x="561" y="28"/>
                  </a:moveTo>
                  <a:lnTo>
                    <a:pt x="1066" y="2016"/>
                  </a:lnTo>
                  <a:lnTo>
                    <a:pt x="0" y="2016"/>
                  </a:lnTo>
                  <a:lnTo>
                    <a:pt x="506" y="28"/>
                  </a:lnTo>
                  <a:cubicBezTo>
                    <a:pt x="513" y="0"/>
                    <a:pt x="553" y="0"/>
                    <a:pt x="561" y="2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8"/>
            <p:cNvSpPr/>
            <p:nvPr/>
          </p:nvSpPr>
          <p:spPr>
            <a:xfrm>
              <a:off x="-2235848" y="2960951"/>
              <a:ext cx="101345" cy="244206"/>
            </a:xfrm>
            <a:custGeom>
              <a:avLst/>
              <a:gdLst/>
              <a:ahLst/>
              <a:cxnLst/>
              <a:rect l="l" t="t" r="r" b="b"/>
              <a:pathLst>
                <a:path w="642" h="1547" extrusionOk="0">
                  <a:moveTo>
                    <a:pt x="269" y="30"/>
                  </a:moveTo>
                  <a:cubicBezTo>
                    <a:pt x="269" y="0"/>
                    <a:pt x="312" y="0"/>
                    <a:pt x="312" y="30"/>
                  </a:cubicBezTo>
                  <a:lnTo>
                    <a:pt x="312" y="526"/>
                  </a:lnTo>
                  <a:lnTo>
                    <a:pt x="416" y="467"/>
                  </a:lnTo>
                  <a:cubicBezTo>
                    <a:pt x="422" y="464"/>
                    <a:pt x="429" y="466"/>
                    <a:pt x="433" y="472"/>
                  </a:cubicBezTo>
                  <a:cubicBezTo>
                    <a:pt x="436" y="479"/>
                    <a:pt x="435" y="486"/>
                    <a:pt x="428" y="491"/>
                  </a:cubicBezTo>
                  <a:lnTo>
                    <a:pt x="314" y="557"/>
                  </a:lnTo>
                  <a:lnTo>
                    <a:pt x="314" y="1267"/>
                  </a:lnTo>
                  <a:lnTo>
                    <a:pt x="616" y="1092"/>
                  </a:lnTo>
                  <a:cubicBezTo>
                    <a:pt x="630" y="1086"/>
                    <a:pt x="642" y="1106"/>
                    <a:pt x="629" y="1115"/>
                  </a:cubicBezTo>
                  <a:lnTo>
                    <a:pt x="314" y="1297"/>
                  </a:lnTo>
                  <a:lnTo>
                    <a:pt x="314" y="1547"/>
                  </a:lnTo>
                  <a:lnTo>
                    <a:pt x="269" y="1547"/>
                  </a:lnTo>
                  <a:lnTo>
                    <a:pt x="269" y="991"/>
                  </a:lnTo>
                  <a:lnTo>
                    <a:pt x="105" y="896"/>
                  </a:lnTo>
                  <a:cubicBezTo>
                    <a:pt x="91" y="888"/>
                    <a:pt x="104" y="866"/>
                    <a:pt x="118" y="874"/>
                  </a:cubicBezTo>
                  <a:lnTo>
                    <a:pt x="269" y="961"/>
                  </a:lnTo>
                  <a:lnTo>
                    <a:pt x="269" y="391"/>
                  </a:lnTo>
                  <a:lnTo>
                    <a:pt x="171" y="334"/>
                  </a:lnTo>
                  <a:cubicBezTo>
                    <a:pt x="165" y="331"/>
                    <a:pt x="163" y="323"/>
                    <a:pt x="167" y="317"/>
                  </a:cubicBezTo>
                  <a:cubicBezTo>
                    <a:pt x="170" y="311"/>
                    <a:pt x="178" y="309"/>
                    <a:pt x="184" y="312"/>
                  </a:cubicBezTo>
                  <a:lnTo>
                    <a:pt x="269" y="361"/>
                  </a:lnTo>
                  <a:lnTo>
                    <a:pt x="269" y="30"/>
                  </a:lnTo>
                  <a:close/>
                  <a:moveTo>
                    <a:pt x="192" y="1547"/>
                  </a:moveTo>
                  <a:lnTo>
                    <a:pt x="244" y="1547"/>
                  </a:lnTo>
                  <a:lnTo>
                    <a:pt x="22" y="1417"/>
                  </a:lnTo>
                  <a:cubicBezTo>
                    <a:pt x="16" y="1414"/>
                    <a:pt x="8" y="1416"/>
                    <a:pt x="4" y="1422"/>
                  </a:cubicBezTo>
                  <a:cubicBezTo>
                    <a:pt x="1" y="1429"/>
                    <a:pt x="3" y="1436"/>
                    <a:pt x="9" y="14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8"/>
            <p:cNvSpPr/>
            <p:nvPr/>
          </p:nvSpPr>
          <p:spPr>
            <a:xfrm>
              <a:off x="-2508154" y="2987629"/>
              <a:ext cx="116972" cy="217528"/>
            </a:xfrm>
            <a:custGeom>
              <a:avLst/>
              <a:gdLst/>
              <a:ahLst/>
              <a:cxnLst/>
              <a:rect l="l" t="t" r="r" b="b"/>
              <a:pathLst>
                <a:path w="741" h="1378" extrusionOk="0">
                  <a:moveTo>
                    <a:pt x="398" y="30"/>
                  </a:moveTo>
                  <a:lnTo>
                    <a:pt x="740" y="1378"/>
                  </a:lnTo>
                  <a:lnTo>
                    <a:pt x="1" y="1378"/>
                  </a:lnTo>
                  <a:lnTo>
                    <a:pt x="343" y="30"/>
                  </a:lnTo>
                  <a:cubicBezTo>
                    <a:pt x="350" y="1"/>
                    <a:pt x="391" y="1"/>
                    <a:pt x="398" y="3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8"/>
            <p:cNvSpPr/>
            <p:nvPr/>
          </p:nvSpPr>
          <p:spPr>
            <a:xfrm>
              <a:off x="-2480213" y="3061980"/>
              <a:ext cx="54619" cy="143177"/>
            </a:xfrm>
            <a:custGeom>
              <a:avLst/>
              <a:gdLst/>
              <a:ahLst/>
              <a:cxnLst/>
              <a:rect l="l" t="t" r="r" b="b"/>
              <a:pathLst>
                <a:path w="346" h="907" extrusionOk="0">
                  <a:moveTo>
                    <a:pt x="172" y="30"/>
                  </a:moveTo>
                  <a:cubicBezTo>
                    <a:pt x="172" y="0"/>
                    <a:pt x="215" y="0"/>
                    <a:pt x="215" y="30"/>
                  </a:cubicBezTo>
                  <a:lnTo>
                    <a:pt x="215" y="526"/>
                  </a:lnTo>
                  <a:lnTo>
                    <a:pt x="318" y="467"/>
                  </a:lnTo>
                  <a:cubicBezTo>
                    <a:pt x="333" y="458"/>
                    <a:pt x="346" y="481"/>
                    <a:pt x="330" y="489"/>
                  </a:cubicBezTo>
                  <a:lnTo>
                    <a:pt x="215" y="556"/>
                  </a:lnTo>
                  <a:lnTo>
                    <a:pt x="215" y="907"/>
                  </a:lnTo>
                  <a:lnTo>
                    <a:pt x="172" y="907"/>
                  </a:lnTo>
                  <a:lnTo>
                    <a:pt x="172" y="391"/>
                  </a:lnTo>
                  <a:lnTo>
                    <a:pt x="74" y="334"/>
                  </a:lnTo>
                  <a:cubicBezTo>
                    <a:pt x="68" y="331"/>
                    <a:pt x="66" y="322"/>
                    <a:pt x="69" y="316"/>
                  </a:cubicBezTo>
                  <a:cubicBezTo>
                    <a:pt x="73" y="311"/>
                    <a:pt x="81" y="308"/>
                    <a:pt x="87" y="312"/>
                  </a:cubicBezTo>
                  <a:lnTo>
                    <a:pt x="172" y="360"/>
                  </a:lnTo>
                  <a:close/>
                  <a:moveTo>
                    <a:pt x="28" y="907"/>
                  </a:moveTo>
                  <a:lnTo>
                    <a:pt x="81" y="907"/>
                  </a:lnTo>
                  <a:lnTo>
                    <a:pt x="22" y="873"/>
                  </a:lnTo>
                  <a:cubicBezTo>
                    <a:pt x="15" y="869"/>
                    <a:pt x="8" y="871"/>
                    <a:pt x="5" y="877"/>
                  </a:cubicBezTo>
                  <a:cubicBezTo>
                    <a:pt x="0" y="884"/>
                    <a:pt x="2" y="891"/>
                    <a:pt x="9" y="89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8"/>
            <p:cNvSpPr/>
            <p:nvPr/>
          </p:nvSpPr>
          <p:spPr>
            <a:xfrm>
              <a:off x="-2366713" y="2931589"/>
              <a:ext cx="145702" cy="273567"/>
            </a:xfrm>
            <a:custGeom>
              <a:avLst/>
              <a:gdLst/>
              <a:ahLst/>
              <a:cxnLst/>
              <a:rect l="l" t="t" r="r" b="b"/>
              <a:pathLst>
                <a:path w="923" h="1733" extrusionOk="0">
                  <a:moveTo>
                    <a:pt x="489" y="29"/>
                  </a:moveTo>
                  <a:lnTo>
                    <a:pt x="923" y="1733"/>
                  </a:lnTo>
                  <a:lnTo>
                    <a:pt x="1" y="1733"/>
                  </a:lnTo>
                  <a:lnTo>
                    <a:pt x="433" y="29"/>
                  </a:lnTo>
                  <a:cubicBezTo>
                    <a:pt x="442" y="1"/>
                    <a:pt x="482" y="1"/>
                    <a:pt x="489"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8"/>
            <p:cNvSpPr/>
            <p:nvPr/>
          </p:nvSpPr>
          <p:spPr>
            <a:xfrm>
              <a:off x="-2324407" y="3006730"/>
              <a:ext cx="86348" cy="198427"/>
            </a:xfrm>
            <a:custGeom>
              <a:avLst/>
              <a:gdLst/>
              <a:ahLst/>
              <a:cxnLst/>
              <a:rect l="l" t="t" r="r" b="b"/>
              <a:pathLst>
                <a:path w="547" h="1257" extrusionOk="0">
                  <a:moveTo>
                    <a:pt x="172" y="23"/>
                  </a:moveTo>
                  <a:cubicBezTo>
                    <a:pt x="171" y="11"/>
                    <a:pt x="182" y="1"/>
                    <a:pt x="194" y="2"/>
                  </a:cubicBezTo>
                  <a:cubicBezTo>
                    <a:pt x="205" y="2"/>
                    <a:pt x="215" y="11"/>
                    <a:pt x="215" y="23"/>
                  </a:cubicBezTo>
                  <a:lnTo>
                    <a:pt x="215" y="519"/>
                  </a:lnTo>
                  <a:lnTo>
                    <a:pt x="318" y="461"/>
                  </a:lnTo>
                  <a:cubicBezTo>
                    <a:pt x="324" y="457"/>
                    <a:pt x="332" y="459"/>
                    <a:pt x="336" y="467"/>
                  </a:cubicBezTo>
                  <a:cubicBezTo>
                    <a:pt x="339" y="472"/>
                    <a:pt x="337" y="479"/>
                    <a:pt x="331" y="484"/>
                  </a:cubicBezTo>
                  <a:lnTo>
                    <a:pt x="216" y="550"/>
                  </a:lnTo>
                  <a:lnTo>
                    <a:pt x="216" y="1257"/>
                  </a:lnTo>
                  <a:lnTo>
                    <a:pt x="172" y="1257"/>
                  </a:lnTo>
                  <a:lnTo>
                    <a:pt x="172" y="984"/>
                  </a:lnTo>
                  <a:lnTo>
                    <a:pt x="9" y="890"/>
                  </a:lnTo>
                  <a:cubicBezTo>
                    <a:pt x="3" y="886"/>
                    <a:pt x="1" y="878"/>
                    <a:pt x="4" y="872"/>
                  </a:cubicBezTo>
                  <a:cubicBezTo>
                    <a:pt x="8" y="866"/>
                    <a:pt x="16" y="864"/>
                    <a:pt x="22" y="868"/>
                  </a:cubicBezTo>
                  <a:lnTo>
                    <a:pt x="172" y="955"/>
                  </a:lnTo>
                  <a:lnTo>
                    <a:pt x="172" y="384"/>
                  </a:lnTo>
                  <a:lnTo>
                    <a:pt x="75" y="329"/>
                  </a:lnTo>
                  <a:cubicBezTo>
                    <a:pt x="69" y="325"/>
                    <a:pt x="67" y="317"/>
                    <a:pt x="70" y="311"/>
                  </a:cubicBezTo>
                  <a:cubicBezTo>
                    <a:pt x="74" y="304"/>
                    <a:pt x="82" y="302"/>
                    <a:pt x="88" y="305"/>
                  </a:cubicBezTo>
                  <a:lnTo>
                    <a:pt x="172" y="355"/>
                  </a:lnTo>
                  <a:lnTo>
                    <a:pt x="172" y="23"/>
                  </a:lnTo>
                  <a:close/>
                  <a:moveTo>
                    <a:pt x="222" y="1257"/>
                  </a:moveTo>
                  <a:lnTo>
                    <a:pt x="274" y="1257"/>
                  </a:lnTo>
                  <a:lnTo>
                    <a:pt x="531" y="1107"/>
                  </a:lnTo>
                  <a:cubicBezTo>
                    <a:pt x="546" y="1099"/>
                    <a:pt x="534" y="1077"/>
                    <a:pt x="518" y="10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8"/>
            <p:cNvSpPr/>
            <p:nvPr/>
          </p:nvSpPr>
          <p:spPr>
            <a:xfrm>
              <a:off x="-2128031" y="2860395"/>
              <a:ext cx="183588" cy="344761"/>
            </a:xfrm>
            <a:custGeom>
              <a:avLst/>
              <a:gdLst/>
              <a:ahLst/>
              <a:cxnLst/>
              <a:rect l="l" t="t" r="r" b="b"/>
              <a:pathLst>
                <a:path w="1163" h="2184" extrusionOk="0">
                  <a:moveTo>
                    <a:pt x="617" y="37"/>
                  </a:moveTo>
                  <a:lnTo>
                    <a:pt x="1163" y="2184"/>
                  </a:lnTo>
                  <a:lnTo>
                    <a:pt x="1" y="2184"/>
                  </a:lnTo>
                  <a:lnTo>
                    <a:pt x="547" y="37"/>
                  </a:lnTo>
                  <a:cubicBezTo>
                    <a:pt x="556" y="0"/>
                    <a:pt x="608" y="0"/>
                    <a:pt x="617"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8"/>
            <p:cNvSpPr/>
            <p:nvPr/>
          </p:nvSpPr>
          <p:spPr>
            <a:xfrm>
              <a:off x="-2076411" y="2954321"/>
              <a:ext cx="109395" cy="250836"/>
            </a:xfrm>
            <a:custGeom>
              <a:avLst/>
              <a:gdLst/>
              <a:ahLst/>
              <a:cxnLst/>
              <a:rect l="l" t="t" r="r" b="b"/>
              <a:pathLst>
                <a:path w="693" h="1589" extrusionOk="0">
                  <a:moveTo>
                    <a:pt x="228" y="37"/>
                  </a:moveTo>
                  <a:cubicBezTo>
                    <a:pt x="228" y="0"/>
                    <a:pt x="282" y="0"/>
                    <a:pt x="282" y="37"/>
                  </a:cubicBezTo>
                  <a:lnTo>
                    <a:pt x="282" y="667"/>
                  </a:lnTo>
                  <a:lnTo>
                    <a:pt x="412" y="592"/>
                  </a:lnTo>
                  <a:cubicBezTo>
                    <a:pt x="430" y="583"/>
                    <a:pt x="445" y="609"/>
                    <a:pt x="428" y="621"/>
                  </a:cubicBezTo>
                  <a:lnTo>
                    <a:pt x="282" y="704"/>
                  </a:lnTo>
                  <a:lnTo>
                    <a:pt x="282" y="1589"/>
                  </a:lnTo>
                  <a:lnTo>
                    <a:pt x="228" y="1589"/>
                  </a:lnTo>
                  <a:lnTo>
                    <a:pt x="228" y="1255"/>
                  </a:lnTo>
                  <a:lnTo>
                    <a:pt x="22" y="1135"/>
                  </a:lnTo>
                  <a:cubicBezTo>
                    <a:pt x="1" y="1125"/>
                    <a:pt x="18" y="1094"/>
                    <a:pt x="38" y="1107"/>
                  </a:cubicBezTo>
                  <a:lnTo>
                    <a:pt x="228" y="1216"/>
                  </a:lnTo>
                  <a:lnTo>
                    <a:pt x="228" y="495"/>
                  </a:lnTo>
                  <a:lnTo>
                    <a:pt x="104" y="423"/>
                  </a:lnTo>
                  <a:cubicBezTo>
                    <a:pt x="85" y="413"/>
                    <a:pt x="102" y="385"/>
                    <a:pt x="121" y="395"/>
                  </a:cubicBezTo>
                  <a:lnTo>
                    <a:pt x="228" y="458"/>
                  </a:lnTo>
                  <a:lnTo>
                    <a:pt x="228" y="38"/>
                  </a:lnTo>
                  <a:close/>
                  <a:moveTo>
                    <a:pt x="309" y="1589"/>
                  </a:moveTo>
                  <a:lnTo>
                    <a:pt x="375" y="1589"/>
                  </a:lnTo>
                  <a:lnTo>
                    <a:pt x="682" y="1411"/>
                  </a:lnTo>
                  <a:cubicBezTo>
                    <a:pt x="690" y="1406"/>
                    <a:pt x="692" y="1396"/>
                    <a:pt x="688" y="1389"/>
                  </a:cubicBezTo>
                  <a:cubicBezTo>
                    <a:pt x="683" y="1381"/>
                    <a:pt x="673" y="1377"/>
                    <a:pt x="665" y="138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8"/>
            <p:cNvSpPr/>
            <p:nvPr/>
          </p:nvSpPr>
          <p:spPr>
            <a:xfrm>
              <a:off x="-1041650" y="2616030"/>
              <a:ext cx="276882" cy="589124"/>
            </a:xfrm>
            <a:custGeom>
              <a:avLst/>
              <a:gdLst/>
              <a:ahLst/>
              <a:cxnLst/>
              <a:rect l="l" t="t" r="r" b="b"/>
              <a:pathLst>
                <a:path w="1754" h="3732" extrusionOk="0">
                  <a:moveTo>
                    <a:pt x="915" y="39"/>
                  </a:moveTo>
                  <a:lnTo>
                    <a:pt x="1745" y="3308"/>
                  </a:lnTo>
                  <a:cubicBezTo>
                    <a:pt x="1745" y="3310"/>
                    <a:pt x="1747" y="3312"/>
                    <a:pt x="1747" y="3313"/>
                  </a:cubicBezTo>
                  <a:cubicBezTo>
                    <a:pt x="1754" y="3395"/>
                    <a:pt x="1744" y="3478"/>
                    <a:pt x="1717" y="3555"/>
                  </a:cubicBezTo>
                  <a:cubicBezTo>
                    <a:pt x="1694" y="3626"/>
                    <a:pt x="1649" y="3688"/>
                    <a:pt x="1589" y="3732"/>
                  </a:cubicBezTo>
                  <a:lnTo>
                    <a:pt x="166" y="3732"/>
                  </a:lnTo>
                  <a:cubicBezTo>
                    <a:pt x="106" y="3688"/>
                    <a:pt x="61" y="3626"/>
                    <a:pt x="38" y="3555"/>
                  </a:cubicBezTo>
                  <a:cubicBezTo>
                    <a:pt x="11" y="3478"/>
                    <a:pt x="0" y="3395"/>
                    <a:pt x="9" y="3313"/>
                  </a:cubicBezTo>
                  <a:cubicBezTo>
                    <a:pt x="9" y="3312"/>
                    <a:pt x="9" y="3310"/>
                    <a:pt x="9" y="3308"/>
                  </a:cubicBezTo>
                  <a:lnTo>
                    <a:pt x="840" y="39"/>
                  </a:lnTo>
                  <a:cubicBezTo>
                    <a:pt x="849" y="1"/>
                    <a:pt x="905" y="1"/>
                    <a:pt x="914" y="3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8"/>
            <p:cNvSpPr/>
            <p:nvPr/>
          </p:nvSpPr>
          <p:spPr>
            <a:xfrm>
              <a:off x="-966667" y="2716113"/>
              <a:ext cx="138599" cy="489043"/>
            </a:xfrm>
            <a:custGeom>
              <a:avLst/>
              <a:gdLst/>
              <a:ahLst/>
              <a:cxnLst/>
              <a:rect l="l" t="t" r="r" b="b"/>
              <a:pathLst>
                <a:path w="878" h="3098" extrusionOk="0">
                  <a:moveTo>
                    <a:pt x="373" y="39"/>
                  </a:moveTo>
                  <a:cubicBezTo>
                    <a:pt x="373" y="0"/>
                    <a:pt x="432" y="0"/>
                    <a:pt x="432" y="39"/>
                  </a:cubicBezTo>
                  <a:lnTo>
                    <a:pt x="432" y="708"/>
                  </a:lnTo>
                  <a:lnTo>
                    <a:pt x="570" y="630"/>
                  </a:lnTo>
                  <a:cubicBezTo>
                    <a:pt x="590" y="618"/>
                    <a:pt x="607" y="647"/>
                    <a:pt x="587" y="659"/>
                  </a:cubicBezTo>
                  <a:lnTo>
                    <a:pt x="432" y="749"/>
                  </a:lnTo>
                  <a:lnTo>
                    <a:pt x="432" y="1707"/>
                  </a:lnTo>
                  <a:lnTo>
                    <a:pt x="840" y="1471"/>
                  </a:lnTo>
                  <a:cubicBezTo>
                    <a:pt x="860" y="1461"/>
                    <a:pt x="878" y="1490"/>
                    <a:pt x="858" y="1502"/>
                  </a:cubicBezTo>
                  <a:lnTo>
                    <a:pt x="432" y="1748"/>
                  </a:lnTo>
                  <a:lnTo>
                    <a:pt x="432" y="2666"/>
                  </a:lnTo>
                  <a:lnTo>
                    <a:pt x="840" y="2431"/>
                  </a:lnTo>
                  <a:cubicBezTo>
                    <a:pt x="860" y="2419"/>
                    <a:pt x="876" y="2449"/>
                    <a:pt x="858" y="2460"/>
                  </a:cubicBezTo>
                  <a:lnTo>
                    <a:pt x="431" y="2707"/>
                  </a:lnTo>
                  <a:lnTo>
                    <a:pt x="431" y="3098"/>
                  </a:lnTo>
                  <a:lnTo>
                    <a:pt x="372" y="3098"/>
                  </a:lnTo>
                  <a:lnTo>
                    <a:pt x="372" y="2951"/>
                  </a:lnTo>
                  <a:lnTo>
                    <a:pt x="23" y="2750"/>
                  </a:lnTo>
                  <a:cubicBezTo>
                    <a:pt x="15" y="2745"/>
                    <a:pt x="12" y="2734"/>
                    <a:pt x="17" y="2725"/>
                  </a:cubicBezTo>
                  <a:cubicBezTo>
                    <a:pt x="22" y="2717"/>
                    <a:pt x="32" y="2714"/>
                    <a:pt x="40" y="2719"/>
                  </a:cubicBezTo>
                  <a:lnTo>
                    <a:pt x="372" y="2911"/>
                  </a:lnTo>
                  <a:lnTo>
                    <a:pt x="372" y="2142"/>
                  </a:lnTo>
                  <a:lnTo>
                    <a:pt x="24" y="1941"/>
                  </a:lnTo>
                  <a:cubicBezTo>
                    <a:pt x="0" y="1930"/>
                    <a:pt x="20" y="1896"/>
                    <a:pt x="40" y="1910"/>
                  </a:cubicBezTo>
                  <a:lnTo>
                    <a:pt x="373" y="2102"/>
                  </a:lnTo>
                  <a:lnTo>
                    <a:pt x="373" y="1334"/>
                  </a:lnTo>
                  <a:lnTo>
                    <a:pt x="152" y="1207"/>
                  </a:lnTo>
                  <a:cubicBezTo>
                    <a:pt x="132" y="1195"/>
                    <a:pt x="150" y="1165"/>
                    <a:pt x="170" y="1176"/>
                  </a:cubicBezTo>
                  <a:lnTo>
                    <a:pt x="372" y="1294"/>
                  </a:lnTo>
                  <a:lnTo>
                    <a:pt x="372" y="526"/>
                  </a:lnTo>
                  <a:lnTo>
                    <a:pt x="241" y="450"/>
                  </a:lnTo>
                  <a:cubicBezTo>
                    <a:pt x="220" y="439"/>
                    <a:pt x="238" y="408"/>
                    <a:pt x="258" y="420"/>
                  </a:cubicBezTo>
                  <a:lnTo>
                    <a:pt x="372" y="486"/>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8"/>
            <p:cNvSpPr/>
            <p:nvPr/>
          </p:nvSpPr>
          <p:spPr>
            <a:xfrm>
              <a:off x="-949303" y="2972475"/>
              <a:ext cx="124707" cy="232682"/>
            </a:xfrm>
            <a:custGeom>
              <a:avLst/>
              <a:gdLst/>
              <a:ahLst/>
              <a:cxnLst/>
              <a:rect l="l" t="t" r="r" b="b"/>
              <a:pathLst>
                <a:path w="790" h="1474" extrusionOk="0">
                  <a:moveTo>
                    <a:pt x="423" y="29"/>
                  </a:moveTo>
                  <a:lnTo>
                    <a:pt x="790" y="1474"/>
                  </a:lnTo>
                  <a:lnTo>
                    <a:pt x="1" y="1474"/>
                  </a:lnTo>
                  <a:lnTo>
                    <a:pt x="368" y="29"/>
                  </a:lnTo>
                  <a:cubicBezTo>
                    <a:pt x="375" y="0"/>
                    <a:pt x="416" y="0"/>
                    <a:pt x="423" y="2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8"/>
            <p:cNvSpPr/>
            <p:nvPr/>
          </p:nvSpPr>
          <p:spPr>
            <a:xfrm>
              <a:off x="-918362" y="3046826"/>
              <a:ext cx="56039" cy="158331"/>
            </a:xfrm>
            <a:custGeom>
              <a:avLst/>
              <a:gdLst/>
              <a:ahLst/>
              <a:cxnLst/>
              <a:rect l="l" t="t" r="r" b="b"/>
              <a:pathLst>
                <a:path w="355" h="1003" extrusionOk="0">
                  <a:moveTo>
                    <a:pt x="178" y="30"/>
                  </a:moveTo>
                  <a:cubicBezTo>
                    <a:pt x="177" y="1"/>
                    <a:pt x="221" y="1"/>
                    <a:pt x="221" y="30"/>
                  </a:cubicBezTo>
                  <a:lnTo>
                    <a:pt x="221" y="530"/>
                  </a:lnTo>
                  <a:lnTo>
                    <a:pt x="325" y="471"/>
                  </a:lnTo>
                  <a:cubicBezTo>
                    <a:pt x="340" y="461"/>
                    <a:pt x="354" y="487"/>
                    <a:pt x="338" y="495"/>
                  </a:cubicBezTo>
                  <a:lnTo>
                    <a:pt x="221" y="562"/>
                  </a:lnTo>
                  <a:lnTo>
                    <a:pt x="221" y="1003"/>
                  </a:lnTo>
                  <a:lnTo>
                    <a:pt x="178" y="1003"/>
                  </a:lnTo>
                  <a:lnTo>
                    <a:pt x="178" y="998"/>
                  </a:lnTo>
                  <a:lnTo>
                    <a:pt x="13" y="903"/>
                  </a:lnTo>
                  <a:cubicBezTo>
                    <a:pt x="0" y="895"/>
                    <a:pt x="12" y="873"/>
                    <a:pt x="26" y="880"/>
                  </a:cubicBezTo>
                  <a:lnTo>
                    <a:pt x="178" y="967"/>
                  </a:lnTo>
                  <a:lnTo>
                    <a:pt x="178" y="395"/>
                  </a:lnTo>
                  <a:lnTo>
                    <a:pt x="79" y="337"/>
                  </a:lnTo>
                  <a:cubicBezTo>
                    <a:pt x="73" y="334"/>
                    <a:pt x="71" y="327"/>
                    <a:pt x="74" y="320"/>
                  </a:cubicBezTo>
                  <a:cubicBezTo>
                    <a:pt x="78" y="314"/>
                    <a:pt x="86" y="311"/>
                    <a:pt x="92" y="315"/>
                  </a:cubicBezTo>
                  <a:lnTo>
                    <a:pt x="178" y="3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8"/>
            <p:cNvSpPr/>
            <p:nvPr/>
          </p:nvSpPr>
          <p:spPr>
            <a:xfrm>
              <a:off x="-2470426" y="2946270"/>
              <a:ext cx="137652" cy="258886"/>
            </a:xfrm>
            <a:custGeom>
              <a:avLst/>
              <a:gdLst/>
              <a:ahLst/>
              <a:cxnLst/>
              <a:rect l="l" t="t" r="r" b="b"/>
              <a:pathLst>
                <a:path w="872" h="1640" extrusionOk="0">
                  <a:moveTo>
                    <a:pt x="465" y="41"/>
                  </a:moveTo>
                  <a:lnTo>
                    <a:pt x="872" y="1640"/>
                  </a:lnTo>
                  <a:lnTo>
                    <a:pt x="0" y="1640"/>
                  </a:lnTo>
                  <a:lnTo>
                    <a:pt x="406" y="41"/>
                  </a:lnTo>
                  <a:cubicBezTo>
                    <a:pt x="406" y="1"/>
                    <a:pt x="465" y="1"/>
                    <a:pt x="46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8"/>
            <p:cNvSpPr/>
            <p:nvPr/>
          </p:nvSpPr>
          <p:spPr>
            <a:xfrm>
              <a:off x="-2434750" y="3026304"/>
              <a:ext cx="57302" cy="178853"/>
            </a:xfrm>
            <a:custGeom>
              <a:avLst/>
              <a:gdLst/>
              <a:ahLst/>
              <a:cxnLst/>
              <a:rect l="l" t="t" r="r" b="b"/>
              <a:pathLst>
                <a:path w="363" h="1133" extrusionOk="0">
                  <a:moveTo>
                    <a:pt x="187" y="29"/>
                  </a:moveTo>
                  <a:cubicBezTo>
                    <a:pt x="189" y="0"/>
                    <a:pt x="231" y="0"/>
                    <a:pt x="233" y="29"/>
                  </a:cubicBezTo>
                  <a:lnTo>
                    <a:pt x="233" y="552"/>
                  </a:lnTo>
                  <a:lnTo>
                    <a:pt x="340" y="490"/>
                  </a:lnTo>
                  <a:cubicBezTo>
                    <a:pt x="347" y="486"/>
                    <a:pt x="355" y="488"/>
                    <a:pt x="359" y="495"/>
                  </a:cubicBezTo>
                  <a:cubicBezTo>
                    <a:pt x="362" y="501"/>
                    <a:pt x="360" y="510"/>
                    <a:pt x="354" y="514"/>
                  </a:cubicBezTo>
                  <a:lnTo>
                    <a:pt x="233" y="584"/>
                  </a:lnTo>
                  <a:lnTo>
                    <a:pt x="233" y="1133"/>
                  </a:lnTo>
                  <a:lnTo>
                    <a:pt x="187" y="1133"/>
                  </a:lnTo>
                  <a:lnTo>
                    <a:pt x="187" y="1041"/>
                  </a:lnTo>
                  <a:lnTo>
                    <a:pt x="15" y="942"/>
                  </a:lnTo>
                  <a:cubicBezTo>
                    <a:pt x="0" y="933"/>
                    <a:pt x="13" y="909"/>
                    <a:pt x="28" y="919"/>
                  </a:cubicBezTo>
                  <a:lnTo>
                    <a:pt x="187" y="1009"/>
                  </a:lnTo>
                  <a:lnTo>
                    <a:pt x="187" y="410"/>
                  </a:lnTo>
                  <a:lnTo>
                    <a:pt x="84" y="351"/>
                  </a:lnTo>
                  <a:cubicBezTo>
                    <a:pt x="78" y="347"/>
                    <a:pt x="75" y="339"/>
                    <a:pt x="79" y="332"/>
                  </a:cubicBezTo>
                  <a:cubicBezTo>
                    <a:pt x="82" y="326"/>
                    <a:pt x="91" y="324"/>
                    <a:pt x="98" y="327"/>
                  </a:cubicBezTo>
                  <a:lnTo>
                    <a:pt x="187" y="3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8"/>
            <p:cNvSpPr/>
            <p:nvPr/>
          </p:nvSpPr>
          <p:spPr>
            <a:xfrm>
              <a:off x="-2555669" y="3030882"/>
              <a:ext cx="94715" cy="174275"/>
            </a:xfrm>
            <a:custGeom>
              <a:avLst/>
              <a:gdLst/>
              <a:ahLst/>
              <a:cxnLst/>
              <a:rect l="l" t="t" r="r" b="b"/>
              <a:pathLst>
                <a:path w="600" h="1104" extrusionOk="0">
                  <a:moveTo>
                    <a:pt x="329" y="40"/>
                  </a:moveTo>
                  <a:lnTo>
                    <a:pt x="599" y="1104"/>
                  </a:lnTo>
                  <a:lnTo>
                    <a:pt x="1" y="1104"/>
                  </a:lnTo>
                  <a:lnTo>
                    <a:pt x="271" y="40"/>
                  </a:lnTo>
                  <a:cubicBezTo>
                    <a:pt x="271" y="1"/>
                    <a:pt x="330" y="1"/>
                    <a:pt x="330" y="4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8"/>
            <p:cNvSpPr/>
            <p:nvPr/>
          </p:nvSpPr>
          <p:spPr>
            <a:xfrm>
              <a:off x="-2530728" y="3110601"/>
              <a:ext cx="48147" cy="94557"/>
            </a:xfrm>
            <a:custGeom>
              <a:avLst/>
              <a:gdLst/>
              <a:ahLst/>
              <a:cxnLst/>
              <a:rect l="l" t="t" r="r" b="b"/>
              <a:pathLst>
                <a:path w="305" h="599" extrusionOk="0">
                  <a:moveTo>
                    <a:pt x="119" y="31"/>
                  </a:moveTo>
                  <a:cubicBezTo>
                    <a:pt x="119" y="0"/>
                    <a:pt x="165" y="0"/>
                    <a:pt x="165" y="31"/>
                  </a:cubicBezTo>
                  <a:lnTo>
                    <a:pt x="165" y="554"/>
                  </a:lnTo>
                  <a:lnTo>
                    <a:pt x="273" y="492"/>
                  </a:lnTo>
                  <a:cubicBezTo>
                    <a:pt x="288" y="480"/>
                    <a:pt x="305" y="507"/>
                    <a:pt x="286" y="515"/>
                  </a:cubicBezTo>
                  <a:lnTo>
                    <a:pt x="165" y="586"/>
                  </a:lnTo>
                  <a:lnTo>
                    <a:pt x="165" y="599"/>
                  </a:lnTo>
                  <a:lnTo>
                    <a:pt x="119" y="599"/>
                  </a:lnTo>
                  <a:lnTo>
                    <a:pt x="119" y="412"/>
                  </a:lnTo>
                  <a:lnTo>
                    <a:pt x="15" y="353"/>
                  </a:lnTo>
                  <a:cubicBezTo>
                    <a:pt x="0" y="344"/>
                    <a:pt x="13" y="320"/>
                    <a:pt x="30" y="329"/>
                  </a:cubicBezTo>
                  <a:lnTo>
                    <a:pt x="119" y="38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8"/>
            <p:cNvSpPr/>
            <p:nvPr/>
          </p:nvSpPr>
          <p:spPr>
            <a:xfrm>
              <a:off x="-1774902" y="2784150"/>
              <a:ext cx="224000" cy="421006"/>
            </a:xfrm>
            <a:custGeom>
              <a:avLst/>
              <a:gdLst/>
              <a:ahLst/>
              <a:cxnLst/>
              <a:rect l="l" t="t" r="r" b="b"/>
              <a:pathLst>
                <a:path w="1419" h="2667" extrusionOk="0">
                  <a:moveTo>
                    <a:pt x="753" y="44"/>
                  </a:moveTo>
                  <a:lnTo>
                    <a:pt x="1419" y="2667"/>
                  </a:lnTo>
                  <a:lnTo>
                    <a:pt x="1" y="2667"/>
                  </a:lnTo>
                  <a:lnTo>
                    <a:pt x="667" y="44"/>
                  </a:lnTo>
                  <a:cubicBezTo>
                    <a:pt x="679" y="1"/>
                    <a:pt x="740" y="1"/>
                    <a:pt x="752"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8"/>
            <p:cNvSpPr/>
            <p:nvPr/>
          </p:nvSpPr>
          <p:spPr>
            <a:xfrm>
              <a:off x="-788445" y="2748158"/>
              <a:ext cx="240733" cy="456997"/>
            </a:xfrm>
            <a:custGeom>
              <a:avLst/>
              <a:gdLst/>
              <a:ahLst/>
              <a:cxnLst/>
              <a:rect l="l" t="t" r="r" b="b"/>
              <a:pathLst>
                <a:path w="1525" h="2895" extrusionOk="0">
                  <a:moveTo>
                    <a:pt x="798" y="37"/>
                  </a:moveTo>
                  <a:lnTo>
                    <a:pt x="1524" y="2895"/>
                  </a:lnTo>
                  <a:lnTo>
                    <a:pt x="0" y="2895"/>
                  </a:lnTo>
                  <a:lnTo>
                    <a:pt x="726" y="37"/>
                  </a:lnTo>
                  <a:cubicBezTo>
                    <a:pt x="735" y="1"/>
                    <a:pt x="788" y="1"/>
                    <a:pt x="798" y="3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8"/>
            <p:cNvSpPr/>
            <p:nvPr/>
          </p:nvSpPr>
          <p:spPr>
            <a:xfrm>
              <a:off x="-727196" y="2844294"/>
              <a:ext cx="131022" cy="360862"/>
            </a:xfrm>
            <a:custGeom>
              <a:avLst/>
              <a:gdLst/>
              <a:ahLst/>
              <a:cxnLst/>
              <a:rect l="l" t="t" r="r" b="b"/>
              <a:pathLst>
                <a:path w="830" h="2286" extrusionOk="0">
                  <a:moveTo>
                    <a:pt x="346" y="35"/>
                  </a:moveTo>
                  <a:cubicBezTo>
                    <a:pt x="348" y="1"/>
                    <a:pt x="400" y="1"/>
                    <a:pt x="402" y="35"/>
                  </a:cubicBezTo>
                  <a:lnTo>
                    <a:pt x="402" y="677"/>
                  </a:lnTo>
                  <a:lnTo>
                    <a:pt x="534" y="601"/>
                  </a:lnTo>
                  <a:cubicBezTo>
                    <a:pt x="554" y="590"/>
                    <a:pt x="571" y="619"/>
                    <a:pt x="552" y="630"/>
                  </a:cubicBezTo>
                  <a:lnTo>
                    <a:pt x="402" y="716"/>
                  </a:lnTo>
                  <a:lnTo>
                    <a:pt x="402" y="1633"/>
                  </a:lnTo>
                  <a:lnTo>
                    <a:pt x="794" y="1409"/>
                  </a:lnTo>
                  <a:cubicBezTo>
                    <a:pt x="813" y="1397"/>
                    <a:pt x="829" y="1426"/>
                    <a:pt x="811" y="1438"/>
                  </a:cubicBezTo>
                  <a:lnTo>
                    <a:pt x="402" y="1673"/>
                  </a:lnTo>
                  <a:lnTo>
                    <a:pt x="402" y="2286"/>
                  </a:lnTo>
                  <a:lnTo>
                    <a:pt x="346" y="2286"/>
                  </a:lnTo>
                  <a:lnTo>
                    <a:pt x="346" y="2051"/>
                  </a:lnTo>
                  <a:lnTo>
                    <a:pt x="12" y="1858"/>
                  </a:lnTo>
                  <a:cubicBezTo>
                    <a:pt x="4" y="1853"/>
                    <a:pt x="0" y="1842"/>
                    <a:pt x="5" y="1835"/>
                  </a:cubicBezTo>
                  <a:cubicBezTo>
                    <a:pt x="10" y="1827"/>
                    <a:pt x="20" y="1824"/>
                    <a:pt x="29" y="1828"/>
                  </a:cubicBezTo>
                  <a:lnTo>
                    <a:pt x="346" y="2013"/>
                  </a:lnTo>
                  <a:lnTo>
                    <a:pt x="346" y="1278"/>
                  </a:lnTo>
                  <a:lnTo>
                    <a:pt x="136" y="1156"/>
                  </a:lnTo>
                  <a:cubicBezTo>
                    <a:pt x="128" y="1151"/>
                    <a:pt x="125" y="1140"/>
                    <a:pt x="130" y="1133"/>
                  </a:cubicBezTo>
                  <a:cubicBezTo>
                    <a:pt x="134" y="1125"/>
                    <a:pt x="145" y="1122"/>
                    <a:pt x="153" y="1126"/>
                  </a:cubicBezTo>
                  <a:lnTo>
                    <a:pt x="346" y="1239"/>
                  </a:lnTo>
                  <a:lnTo>
                    <a:pt x="346" y="504"/>
                  </a:lnTo>
                  <a:lnTo>
                    <a:pt x="220" y="431"/>
                  </a:lnTo>
                  <a:cubicBezTo>
                    <a:pt x="201" y="420"/>
                    <a:pt x="218" y="390"/>
                    <a:pt x="237" y="402"/>
                  </a:cubicBezTo>
                  <a:lnTo>
                    <a:pt x="346" y="46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8"/>
            <p:cNvSpPr/>
            <p:nvPr/>
          </p:nvSpPr>
          <p:spPr>
            <a:xfrm>
              <a:off x="-1709864" y="2898597"/>
              <a:ext cx="132600" cy="306559"/>
            </a:xfrm>
            <a:custGeom>
              <a:avLst/>
              <a:gdLst/>
              <a:ahLst/>
              <a:cxnLst/>
              <a:rect l="l" t="t" r="r" b="b"/>
              <a:pathLst>
                <a:path w="840" h="1942" extrusionOk="0">
                  <a:moveTo>
                    <a:pt x="265" y="45"/>
                  </a:moveTo>
                  <a:cubicBezTo>
                    <a:pt x="265" y="0"/>
                    <a:pt x="332" y="0"/>
                    <a:pt x="332" y="45"/>
                  </a:cubicBezTo>
                  <a:lnTo>
                    <a:pt x="332" y="812"/>
                  </a:lnTo>
                  <a:lnTo>
                    <a:pt x="489" y="721"/>
                  </a:lnTo>
                  <a:cubicBezTo>
                    <a:pt x="513" y="707"/>
                    <a:pt x="533" y="742"/>
                    <a:pt x="509" y="755"/>
                  </a:cubicBezTo>
                  <a:lnTo>
                    <a:pt x="332" y="859"/>
                  </a:lnTo>
                  <a:lnTo>
                    <a:pt x="332" y="1942"/>
                  </a:lnTo>
                  <a:lnTo>
                    <a:pt x="265" y="1942"/>
                  </a:lnTo>
                  <a:lnTo>
                    <a:pt x="265" y="1529"/>
                  </a:lnTo>
                  <a:lnTo>
                    <a:pt x="13" y="1383"/>
                  </a:lnTo>
                  <a:cubicBezTo>
                    <a:pt x="4" y="1377"/>
                    <a:pt x="0" y="1366"/>
                    <a:pt x="5" y="1356"/>
                  </a:cubicBezTo>
                  <a:cubicBezTo>
                    <a:pt x="11" y="1346"/>
                    <a:pt x="24" y="1343"/>
                    <a:pt x="33" y="1348"/>
                  </a:cubicBezTo>
                  <a:lnTo>
                    <a:pt x="265" y="1482"/>
                  </a:lnTo>
                  <a:lnTo>
                    <a:pt x="265" y="604"/>
                  </a:lnTo>
                  <a:lnTo>
                    <a:pt x="114" y="517"/>
                  </a:lnTo>
                  <a:cubicBezTo>
                    <a:pt x="93" y="502"/>
                    <a:pt x="112" y="471"/>
                    <a:pt x="134" y="481"/>
                  </a:cubicBezTo>
                  <a:lnTo>
                    <a:pt x="265" y="557"/>
                  </a:lnTo>
                  <a:close/>
                  <a:moveTo>
                    <a:pt x="355" y="1942"/>
                  </a:moveTo>
                  <a:lnTo>
                    <a:pt x="436" y="1942"/>
                  </a:lnTo>
                  <a:lnTo>
                    <a:pt x="820" y="1721"/>
                  </a:lnTo>
                  <a:cubicBezTo>
                    <a:pt x="840" y="1707"/>
                    <a:pt x="822" y="1675"/>
                    <a:pt x="800" y="168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8"/>
            <p:cNvSpPr/>
            <p:nvPr/>
          </p:nvSpPr>
          <p:spPr>
            <a:xfrm>
              <a:off x="-1266598" y="2866078"/>
              <a:ext cx="181378" cy="339078"/>
            </a:xfrm>
            <a:custGeom>
              <a:avLst/>
              <a:gdLst/>
              <a:ahLst/>
              <a:cxnLst/>
              <a:rect l="l" t="t" r="r" b="b"/>
              <a:pathLst>
                <a:path w="1149" h="2148" extrusionOk="0">
                  <a:moveTo>
                    <a:pt x="614" y="41"/>
                  </a:moveTo>
                  <a:lnTo>
                    <a:pt x="1149" y="2148"/>
                  </a:lnTo>
                  <a:lnTo>
                    <a:pt x="0" y="2148"/>
                  </a:lnTo>
                  <a:lnTo>
                    <a:pt x="536" y="41"/>
                  </a:lnTo>
                  <a:cubicBezTo>
                    <a:pt x="546" y="1"/>
                    <a:pt x="603" y="1"/>
                    <a:pt x="614"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8"/>
            <p:cNvSpPr/>
            <p:nvPr/>
          </p:nvSpPr>
          <p:spPr>
            <a:xfrm>
              <a:off x="-1220030" y="2969791"/>
              <a:ext cx="78297" cy="235366"/>
            </a:xfrm>
            <a:custGeom>
              <a:avLst/>
              <a:gdLst/>
              <a:ahLst/>
              <a:cxnLst/>
              <a:rect l="l" t="t" r="r" b="b"/>
              <a:pathLst>
                <a:path w="496" h="1491" extrusionOk="0">
                  <a:moveTo>
                    <a:pt x="250" y="44"/>
                  </a:moveTo>
                  <a:cubicBezTo>
                    <a:pt x="246" y="1"/>
                    <a:pt x="313" y="1"/>
                    <a:pt x="311" y="44"/>
                  </a:cubicBezTo>
                  <a:lnTo>
                    <a:pt x="311" y="741"/>
                  </a:lnTo>
                  <a:lnTo>
                    <a:pt x="454" y="658"/>
                  </a:lnTo>
                  <a:cubicBezTo>
                    <a:pt x="475" y="643"/>
                    <a:pt x="495" y="678"/>
                    <a:pt x="472" y="690"/>
                  </a:cubicBezTo>
                  <a:lnTo>
                    <a:pt x="311" y="783"/>
                  </a:lnTo>
                  <a:lnTo>
                    <a:pt x="311" y="1491"/>
                  </a:lnTo>
                  <a:lnTo>
                    <a:pt x="250" y="1491"/>
                  </a:lnTo>
                  <a:lnTo>
                    <a:pt x="250" y="1392"/>
                  </a:lnTo>
                  <a:lnTo>
                    <a:pt x="20" y="1260"/>
                  </a:lnTo>
                  <a:cubicBezTo>
                    <a:pt x="0" y="1247"/>
                    <a:pt x="18" y="1218"/>
                    <a:pt x="38" y="1229"/>
                  </a:cubicBezTo>
                  <a:lnTo>
                    <a:pt x="250" y="1350"/>
                  </a:lnTo>
                  <a:lnTo>
                    <a:pt x="250" y="550"/>
                  </a:lnTo>
                  <a:lnTo>
                    <a:pt x="112" y="471"/>
                  </a:lnTo>
                  <a:cubicBezTo>
                    <a:pt x="91" y="459"/>
                    <a:pt x="110" y="428"/>
                    <a:pt x="131" y="439"/>
                  </a:cubicBezTo>
                  <a:lnTo>
                    <a:pt x="250" y="50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8"/>
            <p:cNvSpPr/>
            <p:nvPr/>
          </p:nvSpPr>
          <p:spPr>
            <a:xfrm>
              <a:off x="-1455081" y="2987155"/>
              <a:ext cx="119182" cy="218001"/>
            </a:xfrm>
            <a:custGeom>
              <a:avLst/>
              <a:gdLst/>
              <a:ahLst/>
              <a:cxnLst/>
              <a:rect l="l" t="t" r="r" b="b"/>
              <a:pathLst>
                <a:path w="755" h="1381" extrusionOk="0">
                  <a:moveTo>
                    <a:pt x="411" y="25"/>
                  </a:moveTo>
                  <a:lnTo>
                    <a:pt x="754" y="1381"/>
                  </a:lnTo>
                  <a:lnTo>
                    <a:pt x="1" y="1381"/>
                  </a:lnTo>
                  <a:lnTo>
                    <a:pt x="345" y="25"/>
                  </a:lnTo>
                  <a:cubicBezTo>
                    <a:pt x="349" y="11"/>
                    <a:pt x="363" y="0"/>
                    <a:pt x="378" y="0"/>
                  </a:cubicBezTo>
                  <a:cubicBezTo>
                    <a:pt x="393" y="0"/>
                    <a:pt x="406" y="11"/>
                    <a:pt x="411"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8"/>
            <p:cNvSpPr/>
            <p:nvPr/>
          </p:nvSpPr>
          <p:spPr>
            <a:xfrm>
              <a:off x="-1419247" y="3072873"/>
              <a:ext cx="50830" cy="132285"/>
            </a:xfrm>
            <a:custGeom>
              <a:avLst/>
              <a:gdLst/>
              <a:ahLst/>
              <a:cxnLst/>
              <a:rect l="l" t="t" r="r" b="b"/>
              <a:pathLst>
                <a:path w="322" h="838" extrusionOk="0">
                  <a:moveTo>
                    <a:pt x="125" y="35"/>
                  </a:moveTo>
                  <a:cubicBezTo>
                    <a:pt x="125" y="1"/>
                    <a:pt x="177" y="1"/>
                    <a:pt x="177" y="35"/>
                  </a:cubicBezTo>
                  <a:lnTo>
                    <a:pt x="177" y="619"/>
                  </a:lnTo>
                  <a:lnTo>
                    <a:pt x="297" y="550"/>
                  </a:lnTo>
                  <a:cubicBezTo>
                    <a:pt x="304" y="545"/>
                    <a:pt x="313" y="547"/>
                    <a:pt x="318" y="554"/>
                  </a:cubicBezTo>
                  <a:cubicBezTo>
                    <a:pt x="322" y="563"/>
                    <a:pt x="319" y="571"/>
                    <a:pt x="312" y="576"/>
                  </a:cubicBezTo>
                  <a:lnTo>
                    <a:pt x="177" y="654"/>
                  </a:lnTo>
                  <a:lnTo>
                    <a:pt x="177" y="838"/>
                  </a:lnTo>
                  <a:lnTo>
                    <a:pt x="125" y="838"/>
                  </a:lnTo>
                  <a:lnTo>
                    <a:pt x="125" y="460"/>
                  </a:lnTo>
                  <a:lnTo>
                    <a:pt x="11" y="393"/>
                  </a:lnTo>
                  <a:cubicBezTo>
                    <a:pt x="3" y="390"/>
                    <a:pt x="1" y="380"/>
                    <a:pt x="5" y="373"/>
                  </a:cubicBezTo>
                  <a:cubicBezTo>
                    <a:pt x="9" y="365"/>
                    <a:pt x="18" y="363"/>
                    <a:pt x="25" y="367"/>
                  </a:cubicBezTo>
                  <a:lnTo>
                    <a:pt x="125" y="42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8"/>
            <p:cNvSpPr/>
            <p:nvPr/>
          </p:nvSpPr>
          <p:spPr>
            <a:xfrm>
              <a:off x="-611170" y="2569778"/>
              <a:ext cx="333711" cy="635376"/>
            </a:xfrm>
            <a:custGeom>
              <a:avLst/>
              <a:gdLst/>
              <a:ahLst/>
              <a:cxnLst/>
              <a:rect l="l" t="t" r="r" b="b"/>
              <a:pathLst>
                <a:path w="2114" h="4025" extrusionOk="0">
                  <a:moveTo>
                    <a:pt x="1102" y="48"/>
                  </a:moveTo>
                  <a:lnTo>
                    <a:pt x="2113" y="4025"/>
                  </a:lnTo>
                  <a:lnTo>
                    <a:pt x="0" y="4025"/>
                  </a:lnTo>
                  <a:lnTo>
                    <a:pt x="1010" y="48"/>
                  </a:lnTo>
                  <a:cubicBezTo>
                    <a:pt x="1022" y="1"/>
                    <a:pt x="1090" y="1"/>
                    <a:pt x="1102" y="4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8"/>
            <p:cNvSpPr/>
            <p:nvPr/>
          </p:nvSpPr>
          <p:spPr>
            <a:xfrm>
              <a:off x="-521664" y="2692276"/>
              <a:ext cx="168592" cy="512879"/>
            </a:xfrm>
            <a:custGeom>
              <a:avLst/>
              <a:gdLst/>
              <a:ahLst/>
              <a:cxnLst/>
              <a:rect l="l" t="t" r="r" b="b"/>
              <a:pathLst>
                <a:path w="1068" h="3249" extrusionOk="0">
                  <a:moveTo>
                    <a:pt x="453" y="49"/>
                  </a:moveTo>
                  <a:cubicBezTo>
                    <a:pt x="453" y="1"/>
                    <a:pt x="525" y="1"/>
                    <a:pt x="525" y="49"/>
                  </a:cubicBezTo>
                  <a:lnTo>
                    <a:pt x="525" y="869"/>
                  </a:lnTo>
                  <a:lnTo>
                    <a:pt x="694" y="771"/>
                  </a:lnTo>
                  <a:cubicBezTo>
                    <a:pt x="719" y="755"/>
                    <a:pt x="742" y="795"/>
                    <a:pt x="715" y="808"/>
                  </a:cubicBezTo>
                  <a:lnTo>
                    <a:pt x="525" y="918"/>
                  </a:lnTo>
                  <a:lnTo>
                    <a:pt x="525" y="2090"/>
                  </a:lnTo>
                  <a:lnTo>
                    <a:pt x="1024" y="1801"/>
                  </a:lnTo>
                  <a:cubicBezTo>
                    <a:pt x="1035" y="1795"/>
                    <a:pt x="1048" y="1799"/>
                    <a:pt x="1054" y="1809"/>
                  </a:cubicBezTo>
                  <a:cubicBezTo>
                    <a:pt x="1060" y="1820"/>
                    <a:pt x="1056" y="1833"/>
                    <a:pt x="1047" y="1839"/>
                  </a:cubicBezTo>
                  <a:lnTo>
                    <a:pt x="526" y="2140"/>
                  </a:lnTo>
                  <a:lnTo>
                    <a:pt x="526" y="3249"/>
                  </a:lnTo>
                  <a:lnTo>
                    <a:pt x="454" y="3249"/>
                  </a:lnTo>
                  <a:lnTo>
                    <a:pt x="454" y="2623"/>
                  </a:lnTo>
                  <a:lnTo>
                    <a:pt x="25" y="2376"/>
                  </a:lnTo>
                  <a:cubicBezTo>
                    <a:pt x="0" y="2362"/>
                    <a:pt x="21" y="2324"/>
                    <a:pt x="46" y="2339"/>
                  </a:cubicBezTo>
                  <a:lnTo>
                    <a:pt x="454" y="2574"/>
                  </a:lnTo>
                  <a:lnTo>
                    <a:pt x="454" y="1634"/>
                  </a:lnTo>
                  <a:lnTo>
                    <a:pt x="185" y="1479"/>
                  </a:lnTo>
                  <a:cubicBezTo>
                    <a:pt x="159" y="1465"/>
                    <a:pt x="181" y="1427"/>
                    <a:pt x="206" y="1441"/>
                  </a:cubicBezTo>
                  <a:lnTo>
                    <a:pt x="454" y="1585"/>
                  </a:lnTo>
                  <a:lnTo>
                    <a:pt x="454" y="645"/>
                  </a:lnTo>
                  <a:lnTo>
                    <a:pt x="292" y="552"/>
                  </a:lnTo>
                  <a:cubicBezTo>
                    <a:pt x="267" y="538"/>
                    <a:pt x="288" y="501"/>
                    <a:pt x="313" y="515"/>
                  </a:cubicBezTo>
                  <a:lnTo>
                    <a:pt x="453" y="596"/>
                  </a:lnTo>
                  <a:lnTo>
                    <a:pt x="453" y="49"/>
                  </a:lnTo>
                  <a:close/>
                  <a:moveTo>
                    <a:pt x="552" y="3249"/>
                  </a:moveTo>
                  <a:lnTo>
                    <a:pt x="637" y="3249"/>
                  </a:lnTo>
                  <a:lnTo>
                    <a:pt x="1047" y="3012"/>
                  </a:lnTo>
                  <a:cubicBezTo>
                    <a:pt x="1068" y="2998"/>
                    <a:pt x="1049" y="2964"/>
                    <a:pt x="1024" y="2976"/>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8"/>
            <p:cNvSpPr/>
            <p:nvPr/>
          </p:nvSpPr>
          <p:spPr>
            <a:xfrm>
              <a:off x="-1400462" y="2987155"/>
              <a:ext cx="64564" cy="218001"/>
            </a:xfrm>
            <a:custGeom>
              <a:avLst/>
              <a:gdLst/>
              <a:ahLst/>
              <a:cxnLst/>
              <a:rect l="l" t="t" r="r" b="b"/>
              <a:pathLst>
                <a:path w="409" h="1381" extrusionOk="0">
                  <a:moveTo>
                    <a:pt x="0" y="25"/>
                  </a:moveTo>
                  <a:lnTo>
                    <a:pt x="345" y="1381"/>
                  </a:lnTo>
                  <a:lnTo>
                    <a:pt x="408" y="1381"/>
                  </a:lnTo>
                  <a:lnTo>
                    <a:pt x="65" y="25"/>
                  </a:lnTo>
                  <a:cubicBezTo>
                    <a:pt x="60" y="11"/>
                    <a:pt x="47" y="0"/>
                    <a:pt x="32" y="0"/>
                  </a:cubicBezTo>
                  <a:cubicBezTo>
                    <a:pt x="17" y="0"/>
                    <a:pt x="4" y="10"/>
                    <a:pt x="0" y="24"/>
                  </a:cubicBezTo>
                  <a:cubicBezTo>
                    <a:pt x="0" y="24"/>
                    <a:pt x="0" y="25"/>
                    <a:pt x="0" y="2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8"/>
            <p:cNvSpPr/>
            <p:nvPr/>
          </p:nvSpPr>
          <p:spPr>
            <a:xfrm>
              <a:off x="-1182775" y="2866078"/>
              <a:ext cx="97556" cy="339078"/>
            </a:xfrm>
            <a:custGeom>
              <a:avLst/>
              <a:gdLst/>
              <a:ahLst/>
              <a:cxnLst/>
              <a:rect l="l" t="t" r="r" b="b"/>
              <a:pathLst>
                <a:path w="618" h="2148" extrusionOk="0">
                  <a:moveTo>
                    <a:pt x="1" y="56"/>
                  </a:moveTo>
                  <a:lnTo>
                    <a:pt x="532" y="2148"/>
                  </a:lnTo>
                  <a:lnTo>
                    <a:pt x="618" y="2148"/>
                  </a:lnTo>
                  <a:lnTo>
                    <a:pt x="83" y="41"/>
                  </a:lnTo>
                  <a:cubicBezTo>
                    <a:pt x="72" y="1"/>
                    <a:pt x="15" y="1"/>
                    <a:pt x="5" y="4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8"/>
            <p:cNvSpPr/>
            <p:nvPr/>
          </p:nvSpPr>
          <p:spPr>
            <a:xfrm>
              <a:off x="-2146500" y="2946902"/>
              <a:ext cx="141282" cy="258255"/>
            </a:xfrm>
            <a:custGeom>
              <a:avLst/>
              <a:gdLst/>
              <a:ahLst/>
              <a:cxnLst/>
              <a:rect l="l" t="t" r="r" b="b"/>
              <a:pathLst>
                <a:path w="895" h="1636" extrusionOk="0">
                  <a:moveTo>
                    <a:pt x="490" y="44"/>
                  </a:moveTo>
                  <a:lnTo>
                    <a:pt x="894" y="1636"/>
                  </a:lnTo>
                  <a:lnTo>
                    <a:pt x="0" y="1636"/>
                  </a:lnTo>
                  <a:lnTo>
                    <a:pt x="405" y="44"/>
                  </a:lnTo>
                  <a:cubicBezTo>
                    <a:pt x="417" y="0"/>
                    <a:pt x="479" y="0"/>
                    <a:pt x="490" y="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8"/>
            <p:cNvSpPr/>
            <p:nvPr/>
          </p:nvSpPr>
          <p:spPr>
            <a:xfrm>
              <a:off x="-2108614" y="3061191"/>
              <a:ext cx="70089" cy="143966"/>
            </a:xfrm>
            <a:custGeom>
              <a:avLst/>
              <a:gdLst/>
              <a:ahLst/>
              <a:cxnLst/>
              <a:rect l="l" t="t" r="r" b="b"/>
              <a:pathLst>
                <a:path w="444" h="912" extrusionOk="0">
                  <a:moveTo>
                    <a:pt x="174" y="45"/>
                  </a:moveTo>
                  <a:cubicBezTo>
                    <a:pt x="174" y="0"/>
                    <a:pt x="241" y="0"/>
                    <a:pt x="241" y="45"/>
                  </a:cubicBezTo>
                  <a:lnTo>
                    <a:pt x="241" y="813"/>
                  </a:lnTo>
                  <a:lnTo>
                    <a:pt x="399" y="722"/>
                  </a:lnTo>
                  <a:cubicBezTo>
                    <a:pt x="422" y="706"/>
                    <a:pt x="444" y="744"/>
                    <a:pt x="419" y="757"/>
                  </a:cubicBezTo>
                  <a:lnTo>
                    <a:pt x="241" y="860"/>
                  </a:lnTo>
                  <a:lnTo>
                    <a:pt x="241" y="912"/>
                  </a:lnTo>
                  <a:lnTo>
                    <a:pt x="174" y="912"/>
                  </a:lnTo>
                  <a:lnTo>
                    <a:pt x="174" y="604"/>
                  </a:lnTo>
                  <a:lnTo>
                    <a:pt x="24" y="517"/>
                  </a:lnTo>
                  <a:cubicBezTo>
                    <a:pt x="0" y="504"/>
                    <a:pt x="20" y="470"/>
                    <a:pt x="43" y="483"/>
                  </a:cubicBezTo>
                  <a:lnTo>
                    <a:pt x="174" y="55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8"/>
            <p:cNvSpPr/>
            <p:nvPr/>
          </p:nvSpPr>
          <p:spPr>
            <a:xfrm>
              <a:off x="-6529596" y="3936832"/>
              <a:ext cx="640112" cy="1206505"/>
            </a:xfrm>
            <a:custGeom>
              <a:avLst/>
              <a:gdLst/>
              <a:ahLst/>
              <a:cxnLst/>
              <a:rect l="l" t="t" r="r" b="b"/>
              <a:pathLst>
                <a:path w="4055" h="7643" extrusionOk="0">
                  <a:moveTo>
                    <a:pt x="2141" y="117"/>
                  </a:moveTo>
                  <a:lnTo>
                    <a:pt x="4054" y="7642"/>
                  </a:lnTo>
                  <a:lnTo>
                    <a:pt x="1" y="7642"/>
                  </a:lnTo>
                  <a:lnTo>
                    <a:pt x="1914" y="117"/>
                  </a:lnTo>
                  <a:cubicBezTo>
                    <a:pt x="1945" y="0"/>
                    <a:pt x="2109" y="0"/>
                    <a:pt x="2141"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8"/>
            <p:cNvSpPr/>
            <p:nvPr/>
          </p:nvSpPr>
          <p:spPr>
            <a:xfrm>
              <a:off x="-6339534" y="4245603"/>
              <a:ext cx="358810" cy="897736"/>
            </a:xfrm>
            <a:custGeom>
              <a:avLst/>
              <a:gdLst/>
              <a:ahLst/>
              <a:cxnLst/>
              <a:rect l="l" t="t" r="r" b="b"/>
              <a:pathLst>
                <a:path w="2273" h="5687" extrusionOk="0">
                  <a:moveTo>
                    <a:pt x="734" y="95"/>
                  </a:moveTo>
                  <a:cubicBezTo>
                    <a:pt x="732" y="43"/>
                    <a:pt x="772" y="1"/>
                    <a:pt x="823" y="1"/>
                  </a:cubicBezTo>
                  <a:cubicBezTo>
                    <a:pt x="873" y="1"/>
                    <a:pt x="915" y="43"/>
                    <a:pt x="912" y="95"/>
                  </a:cubicBezTo>
                  <a:lnTo>
                    <a:pt x="912" y="2138"/>
                  </a:lnTo>
                  <a:lnTo>
                    <a:pt x="1334" y="1894"/>
                  </a:lnTo>
                  <a:cubicBezTo>
                    <a:pt x="1397" y="1857"/>
                    <a:pt x="1452" y="1952"/>
                    <a:pt x="1387" y="1987"/>
                  </a:cubicBezTo>
                  <a:lnTo>
                    <a:pt x="912" y="2262"/>
                  </a:lnTo>
                  <a:lnTo>
                    <a:pt x="912" y="5184"/>
                  </a:lnTo>
                  <a:lnTo>
                    <a:pt x="2159" y="4465"/>
                  </a:lnTo>
                  <a:cubicBezTo>
                    <a:pt x="2220" y="4429"/>
                    <a:pt x="2273" y="4522"/>
                    <a:pt x="2212" y="4558"/>
                  </a:cubicBezTo>
                  <a:lnTo>
                    <a:pt x="912" y="5307"/>
                  </a:lnTo>
                  <a:lnTo>
                    <a:pt x="912" y="5686"/>
                  </a:lnTo>
                  <a:lnTo>
                    <a:pt x="734" y="5686"/>
                  </a:lnTo>
                  <a:lnTo>
                    <a:pt x="734" y="4046"/>
                  </a:lnTo>
                  <a:lnTo>
                    <a:pt x="63" y="3659"/>
                  </a:lnTo>
                  <a:cubicBezTo>
                    <a:pt x="1" y="3624"/>
                    <a:pt x="54" y="3531"/>
                    <a:pt x="116" y="3566"/>
                  </a:cubicBezTo>
                  <a:lnTo>
                    <a:pt x="734" y="3923"/>
                  </a:lnTo>
                  <a:lnTo>
                    <a:pt x="734" y="1581"/>
                  </a:lnTo>
                  <a:lnTo>
                    <a:pt x="331" y="1349"/>
                  </a:lnTo>
                  <a:cubicBezTo>
                    <a:pt x="270" y="1313"/>
                    <a:pt x="323" y="1220"/>
                    <a:pt x="385" y="1257"/>
                  </a:cubicBezTo>
                  <a:lnTo>
                    <a:pt x="734" y="145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8"/>
            <p:cNvSpPr/>
            <p:nvPr/>
          </p:nvSpPr>
          <p:spPr>
            <a:xfrm>
              <a:off x="-1836467" y="2532997"/>
              <a:ext cx="845958" cy="1831936"/>
            </a:xfrm>
            <a:custGeom>
              <a:avLst/>
              <a:gdLst/>
              <a:ahLst/>
              <a:cxnLst/>
              <a:rect l="l" t="t" r="r" b="b"/>
              <a:pathLst>
                <a:path w="5359" h="11605" extrusionOk="0">
                  <a:moveTo>
                    <a:pt x="2794" y="117"/>
                  </a:moveTo>
                  <a:lnTo>
                    <a:pt x="5329" y="10094"/>
                  </a:lnTo>
                  <a:cubicBezTo>
                    <a:pt x="5330" y="10099"/>
                    <a:pt x="5332" y="10103"/>
                    <a:pt x="5333" y="10108"/>
                  </a:cubicBezTo>
                  <a:cubicBezTo>
                    <a:pt x="5359" y="10337"/>
                    <a:pt x="5321" y="10634"/>
                    <a:pt x="5243" y="10848"/>
                  </a:cubicBezTo>
                  <a:cubicBezTo>
                    <a:pt x="5052" y="11374"/>
                    <a:pt x="4619" y="11605"/>
                    <a:pt x="4072" y="11605"/>
                  </a:cubicBezTo>
                  <a:lnTo>
                    <a:pt x="1288" y="11605"/>
                  </a:lnTo>
                  <a:cubicBezTo>
                    <a:pt x="741" y="11605"/>
                    <a:pt x="307" y="11374"/>
                    <a:pt x="117" y="10848"/>
                  </a:cubicBezTo>
                  <a:cubicBezTo>
                    <a:pt x="39" y="10634"/>
                    <a:pt x="0" y="10337"/>
                    <a:pt x="27" y="10108"/>
                  </a:cubicBezTo>
                  <a:cubicBezTo>
                    <a:pt x="28" y="10103"/>
                    <a:pt x="28" y="10099"/>
                    <a:pt x="29" y="10094"/>
                  </a:cubicBezTo>
                  <a:lnTo>
                    <a:pt x="2566" y="117"/>
                  </a:lnTo>
                  <a:cubicBezTo>
                    <a:pt x="2597" y="1"/>
                    <a:pt x="2761" y="1"/>
                    <a:pt x="2793"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8"/>
            <p:cNvSpPr/>
            <p:nvPr/>
          </p:nvSpPr>
          <p:spPr>
            <a:xfrm>
              <a:off x="-1606467" y="2842715"/>
              <a:ext cx="422427" cy="1821360"/>
            </a:xfrm>
            <a:custGeom>
              <a:avLst/>
              <a:gdLst/>
              <a:ahLst/>
              <a:cxnLst/>
              <a:rect l="l" t="t" r="r" b="b"/>
              <a:pathLst>
                <a:path w="2676" h="11538" extrusionOk="0">
                  <a:moveTo>
                    <a:pt x="1132" y="90"/>
                  </a:moveTo>
                  <a:cubicBezTo>
                    <a:pt x="1132" y="40"/>
                    <a:pt x="1172" y="0"/>
                    <a:pt x="1222" y="0"/>
                  </a:cubicBezTo>
                  <a:cubicBezTo>
                    <a:pt x="1271" y="0"/>
                    <a:pt x="1311" y="40"/>
                    <a:pt x="1311" y="90"/>
                  </a:cubicBezTo>
                  <a:lnTo>
                    <a:pt x="1311" y="2132"/>
                  </a:lnTo>
                  <a:lnTo>
                    <a:pt x="1732" y="1890"/>
                  </a:lnTo>
                  <a:cubicBezTo>
                    <a:pt x="1794" y="1855"/>
                    <a:pt x="1847" y="1947"/>
                    <a:pt x="1785" y="1983"/>
                  </a:cubicBezTo>
                  <a:lnTo>
                    <a:pt x="1311" y="2256"/>
                  </a:lnTo>
                  <a:lnTo>
                    <a:pt x="1311" y="5178"/>
                  </a:lnTo>
                  <a:lnTo>
                    <a:pt x="2558" y="4458"/>
                  </a:lnTo>
                  <a:cubicBezTo>
                    <a:pt x="2619" y="4423"/>
                    <a:pt x="2673" y="4516"/>
                    <a:pt x="2611" y="4551"/>
                  </a:cubicBezTo>
                  <a:lnTo>
                    <a:pt x="1311" y="5301"/>
                  </a:lnTo>
                  <a:lnTo>
                    <a:pt x="1311" y="8104"/>
                  </a:lnTo>
                  <a:lnTo>
                    <a:pt x="2558" y="7384"/>
                  </a:lnTo>
                  <a:cubicBezTo>
                    <a:pt x="2620" y="7346"/>
                    <a:pt x="2675" y="7442"/>
                    <a:pt x="2611" y="7477"/>
                  </a:cubicBezTo>
                  <a:lnTo>
                    <a:pt x="1311" y="8226"/>
                  </a:lnTo>
                  <a:lnTo>
                    <a:pt x="1311" y="11448"/>
                  </a:lnTo>
                  <a:cubicBezTo>
                    <a:pt x="1311" y="11497"/>
                    <a:pt x="1271" y="11537"/>
                    <a:pt x="1222" y="11537"/>
                  </a:cubicBezTo>
                  <a:cubicBezTo>
                    <a:pt x="1172" y="11537"/>
                    <a:pt x="1132" y="11497"/>
                    <a:pt x="1132" y="11448"/>
                  </a:cubicBezTo>
                  <a:lnTo>
                    <a:pt x="1132" y="8974"/>
                  </a:lnTo>
                  <a:lnTo>
                    <a:pt x="66" y="8358"/>
                  </a:lnTo>
                  <a:cubicBezTo>
                    <a:pt x="0" y="8323"/>
                    <a:pt x="56" y="8225"/>
                    <a:pt x="119" y="8265"/>
                  </a:cubicBezTo>
                  <a:lnTo>
                    <a:pt x="1134" y="8850"/>
                  </a:lnTo>
                  <a:lnTo>
                    <a:pt x="1134" y="6508"/>
                  </a:lnTo>
                  <a:lnTo>
                    <a:pt x="67" y="5892"/>
                  </a:lnTo>
                  <a:cubicBezTo>
                    <a:pt x="5" y="5856"/>
                    <a:pt x="58" y="5764"/>
                    <a:pt x="120" y="5799"/>
                  </a:cubicBezTo>
                  <a:lnTo>
                    <a:pt x="1134" y="6384"/>
                  </a:lnTo>
                  <a:lnTo>
                    <a:pt x="1134" y="4042"/>
                  </a:lnTo>
                  <a:lnTo>
                    <a:pt x="463" y="3654"/>
                  </a:lnTo>
                  <a:cubicBezTo>
                    <a:pt x="401" y="3619"/>
                    <a:pt x="454" y="3526"/>
                    <a:pt x="516" y="3561"/>
                  </a:cubicBezTo>
                  <a:lnTo>
                    <a:pt x="1134" y="3919"/>
                  </a:lnTo>
                  <a:lnTo>
                    <a:pt x="1134" y="1576"/>
                  </a:lnTo>
                  <a:lnTo>
                    <a:pt x="731" y="1344"/>
                  </a:lnTo>
                  <a:cubicBezTo>
                    <a:pt x="670" y="1309"/>
                    <a:pt x="723" y="1216"/>
                    <a:pt x="784" y="1252"/>
                  </a:cubicBezTo>
                  <a:lnTo>
                    <a:pt x="1132" y="1453"/>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8"/>
            <p:cNvSpPr/>
            <p:nvPr/>
          </p:nvSpPr>
          <p:spPr>
            <a:xfrm>
              <a:off x="-4415399" y="3619221"/>
              <a:ext cx="801443" cy="1524114"/>
            </a:xfrm>
            <a:custGeom>
              <a:avLst/>
              <a:gdLst/>
              <a:ahLst/>
              <a:cxnLst/>
              <a:rect l="l" t="t" r="r" b="b"/>
              <a:pathLst>
                <a:path w="5077" h="9655" extrusionOk="0">
                  <a:moveTo>
                    <a:pt x="2652" y="118"/>
                  </a:moveTo>
                  <a:lnTo>
                    <a:pt x="5077" y="9654"/>
                  </a:lnTo>
                  <a:lnTo>
                    <a:pt x="0" y="9654"/>
                  </a:lnTo>
                  <a:lnTo>
                    <a:pt x="2425" y="117"/>
                  </a:lnTo>
                  <a:cubicBezTo>
                    <a:pt x="2456" y="0"/>
                    <a:pt x="2621" y="0"/>
                    <a:pt x="265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8"/>
            <p:cNvSpPr/>
            <p:nvPr/>
          </p:nvSpPr>
          <p:spPr>
            <a:xfrm>
              <a:off x="-4207183" y="3928939"/>
              <a:ext cx="421480" cy="1214398"/>
            </a:xfrm>
            <a:custGeom>
              <a:avLst/>
              <a:gdLst/>
              <a:ahLst/>
              <a:cxnLst/>
              <a:rect l="l" t="t" r="r" b="b"/>
              <a:pathLst>
                <a:path w="2670" h="7693" extrusionOk="0">
                  <a:moveTo>
                    <a:pt x="1131" y="90"/>
                  </a:moveTo>
                  <a:cubicBezTo>
                    <a:pt x="1131" y="41"/>
                    <a:pt x="1171" y="1"/>
                    <a:pt x="1220" y="1"/>
                  </a:cubicBezTo>
                  <a:cubicBezTo>
                    <a:pt x="1269" y="1"/>
                    <a:pt x="1309" y="41"/>
                    <a:pt x="1309" y="90"/>
                  </a:cubicBezTo>
                  <a:lnTo>
                    <a:pt x="1309" y="2133"/>
                  </a:lnTo>
                  <a:lnTo>
                    <a:pt x="1730" y="1891"/>
                  </a:lnTo>
                  <a:cubicBezTo>
                    <a:pt x="1791" y="1855"/>
                    <a:pt x="1844" y="1947"/>
                    <a:pt x="1783" y="1982"/>
                  </a:cubicBezTo>
                  <a:lnTo>
                    <a:pt x="1309" y="2256"/>
                  </a:lnTo>
                  <a:lnTo>
                    <a:pt x="1309" y="5180"/>
                  </a:lnTo>
                  <a:lnTo>
                    <a:pt x="2555" y="4459"/>
                  </a:lnTo>
                  <a:cubicBezTo>
                    <a:pt x="2615" y="4427"/>
                    <a:pt x="2665" y="4515"/>
                    <a:pt x="2608" y="4552"/>
                  </a:cubicBezTo>
                  <a:lnTo>
                    <a:pt x="1308" y="5301"/>
                  </a:lnTo>
                  <a:lnTo>
                    <a:pt x="1308" y="7692"/>
                  </a:lnTo>
                  <a:lnTo>
                    <a:pt x="1129" y="7692"/>
                  </a:lnTo>
                  <a:lnTo>
                    <a:pt x="1129" y="6508"/>
                  </a:lnTo>
                  <a:lnTo>
                    <a:pt x="63" y="5892"/>
                  </a:lnTo>
                  <a:cubicBezTo>
                    <a:pt x="1" y="5857"/>
                    <a:pt x="54" y="5764"/>
                    <a:pt x="116" y="5799"/>
                  </a:cubicBezTo>
                  <a:lnTo>
                    <a:pt x="1129" y="6385"/>
                  </a:lnTo>
                  <a:lnTo>
                    <a:pt x="1129" y="4042"/>
                  </a:lnTo>
                  <a:lnTo>
                    <a:pt x="459" y="3654"/>
                  </a:lnTo>
                  <a:cubicBezTo>
                    <a:pt x="397" y="3619"/>
                    <a:pt x="451" y="3526"/>
                    <a:pt x="512" y="3563"/>
                  </a:cubicBezTo>
                  <a:lnTo>
                    <a:pt x="1129" y="3919"/>
                  </a:lnTo>
                  <a:lnTo>
                    <a:pt x="1129" y="1577"/>
                  </a:lnTo>
                  <a:lnTo>
                    <a:pt x="727" y="1345"/>
                  </a:lnTo>
                  <a:cubicBezTo>
                    <a:pt x="661" y="1311"/>
                    <a:pt x="718" y="1211"/>
                    <a:pt x="781" y="1252"/>
                  </a:cubicBezTo>
                  <a:lnTo>
                    <a:pt x="1129" y="1453"/>
                  </a:lnTo>
                  <a:lnTo>
                    <a:pt x="1129" y="90"/>
                  </a:lnTo>
                  <a:close/>
                  <a:moveTo>
                    <a:pt x="2022" y="7692"/>
                  </a:moveTo>
                  <a:lnTo>
                    <a:pt x="2235" y="7692"/>
                  </a:lnTo>
                  <a:lnTo>
                    <a:pt x="2608" y="7477"/>
                  </a:lnTo>
                  <a:cubicBezTo>
                    <a:pt x="2670" y="7442"/>
                    <a:pt x="2617" y="7349"/>
                    <a:pt x="2555" y="7384"/>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8"/>
            <p:cNvSpPr/>
            <p:nvPr/>
          </p:nvSpPr>
          <p:spPr>
            <a:xfrm>
              <a:off x="-4167245" y="3959406"/>
              <a:ext cx="3975168" cy="1184089"/>
            </a:xfrm>
            <a:custGeom>
              <a:avLst/>
              <a:gdLst/>
              <a:ahLst/>
              <a:cxnLst/>
              <a:rect l="l" t="t" r="r" b="b"/>
              <a:pathLst>
                <a:path w="25182" h="7501" extrusionOk="0">
                  <a:moveTo>
                    <a:pt x="25181" y="1"/>
                  </a:moveTo>
                  <a:lnTo>
                    <a:pt x="25181" y="5763"/>
                  </a:lnTo>
                  <a:cubicBezTo>
                    <a:pt x="25181" y="6719"/>
                    <a:pt x="24399" y="7501"/>
                    <a:pt x="23444" y="7501"/>
                  </a:cubicBezTo>
                  <a:lnTo>
                    <a:pt x="14557" y="7501"/>
                  </a:lnTo>
                  <a:lnTo>
                    <a:pt x="25181" y="1"/>
                  </a:lnTo>
                  <a:close/>
                  <a:moveTo>
                    <a:pt x="0" y="7499"/>
                  </a:moveTo>
                  <a:lnTo>
                    <a:pt x="6476" y="6266"/>
                  </a:lnTo>
                  <a:lnTo>
                    <a:pt x="11756" y="749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8"/>
            <p:cNvSpPr/>
            <p:nvPr/>
          </p:nvSpPr>
          <p:spPr>
            <a:xfrm>
              <a:off x="-1402356" y="2779098"/>
              <a:ext cx="1036019" cy="2243629"/>
            </a:xfrm>
            <a:custGeom>
              <a:avLst/>
              <a:gdLst/>
              <a:ahLst/>
              <a:cxnLst/>
              <a:rect l="l" t="t" r="r" b="b"/>
              <a:pathLst>
                <a:path w="6563" h="14213" extrusionOk="0">
                  <a:moveTo>
                    <a:pt x="3420" y="143"/>
                  </a:moveTo>
                  <a:lnTo>
                    <a:pt x="6526" y="12360"/>
                  </a:lnTo>
                  <a:cubicBezTo>
                    <a:pt x="6528" y="12366"/>
                    <a:pt x="6528" y="12372"/>
                    <a:pt x="6529" y="12379"/>
                  </a:cubicBezTo>
                  <a:cubicBezTo>
                    <a:pt x="6562" y="12660"/>
                    <a:pt x="6515" y="13022"/>
                    <a:pt x="6420" y="13284"/>
                  </a:cubicBezTo>
                  <a:cubicBezTo>
                    <a:pt x="6186" y="13930"/>
                    <a:pt x="5655" y="14212"/>
                    <a:pt x="4986" y="14212"/>
                  </a:cubicBezTo>
                  <a:lnTo>
                    <a:pt x="1576" y="14212"/>
                  </a:lnTo>
                  <a:cubicBezTo>
                    <a:pt x="907" y="14212"/>
                    <a:pt x="377" y="13930"/>
                    <a:pt x="143" y="13284"/>
                  </a:cubicBezTo>
                  <a:cubicBezTo>
                    <a:pt x="48" y="13022"/>
                    <a:pt x="1" y="12660"/>
                    <a:pt x="33" y="12379"/>
                  </a:cubicBezTo>
                  <a:cubicBezTo>
                    <a:pt x="35" y="12372"/>
                    <a:pt x="36" y="12366"/>
                    <a:pt x="37" y="12360"/>
                  </a:cubicBezTo>
                  <a:lnTo>
                    <a:pt x="3143" y="143"/>
                  </a:lnTo>
                  <a:cubicBezTo>
                    <a:pt x="3179" y="0"/>
                    <a:pt x="3384" y="0"/>
                    <a:pt x="3420" y="14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8"/>
            <p:cNvSpPr/>
            <p:nvPr/>
          </p:nvSpPr>
          <p:spPr>
            <a:xfrm>
              <a:off x="-1119948" y="3157643"/>
              <a:ext cx="515247" cy="1985689"/>
            </a:xfrm>
            <a:custGeom>
              <a:avLst/>
              <a:gdLst/>
              <a:ahLst/>
              <a:cxnLst/>
              <a:rect l="l" t="t" r="r" b="b"/>
              <a:pathLst>
                <a:path w="3264" h="12579" extrusionOk="0">
                  <a:moveTo>
                    <a:pt x="1383" y="115"/>
                  </a:moveTo>
                  <a:cubicBezTo>
                    <a:pt x="1381" y="53"/>
                    <a:pt x="1430" y="1"/>
                    <a:pt x="1492" y="1"/>
                  </a:cubicBezTo>
                  <a:cubicBezTo>
                    <a:pt x="1555" y="1"/>
                    <a:pt x="1604" y="53"/>
                    <a:pt x="1602" y="115"/>
                  </a:cubicBezTo>
                  <a:lnTo>
                    <a:pt x="1602" y="2616"/>
                  </a:lnTo>
                  <a:lnTo>
                    <a:pt x="2117" y="2319"/>
                  </a:lnTo>
                  <a:cubicBezTo>
                    <a:pt x="2191" y="2281"/>
                    <a:pt x="2252" y="2388"/>
                    <a:pt x="2181" y="2433"/>
                  </a:cubicBezTo>
                  <a:lnTo>
                    <a:pt x="1602" y="2768"/>
                  </a:lnTo>
                  <a:lnTo>
                    <a:pt x="1602" y="6346"/>
                  </a:lnTo>
                  <a:lnTo>
                    <a:pt x="3127" y="5465"/>
                  </a:lnTo>
                  <a:cubicBezTo>
                    <a:pt x="3201" y="5427"/>
                    <a:pt x="3263" y="5534"/>
                    <a:pt x="3193" y="5578"/>
                  </a:cubicBezTo>
                  <a:lnTo>
                    <a:pt x="1602" y="6498"/>
                  </a:lnTo>
                  <a:lnTo>
                    <a:pt x="1602" y="9929"/>
                  </a:lnTo>
                  <a:lnTo>
                    <a:pt x="3127" y="9048"/>
                  </a:lnTo>
                  <a:cubicBezTo>
                    <a:pt x="3201" y="9010"/>
                    <a:pt x="3263" y="9117"/>
                    <a:pt x="3193" y="9161"/>
                  </a:cubicBezTo>
                  <a:lnTo>
                    <a:pt x="1602" y="10080"/>
                  </a:lnTo>
                  <a:lnTo>
                    <a:pt x="1602" y="12578"/>
                  </a:lnTo>
                  <a:lnTo>
                    <a:pt x="1383" y="12578"/>
                  </a:lnTo>
                  <a:lnTo>
                    <a:pt x="1383" y="10992"/>
                  </a:lnTo>
                  <a:lnTo>
                    <a:pt x="77" y="10238"/>
                  </a:lnTo>
                  <a:cubicBezTo>
                    <a:pt x="1" y="10195"/>
                    <a:pt x="66" y="10081"/>
                    <a:pt x="141" y="10124"/>
                  </a:cubicBezTo>
                  <a:lnTo>
                    <a:pt x="1383" y="10842"/>
                  </a:lnTo>
                  <a:lnTo>
                    <a:pt x="1383" y="7974"/>
                  </a:lnTo>
                  <a:lnTo>
                    <a:pt x="77" y="7219"/>
                  </a:lnTo>
                  <a:cubicBezTo>
                    <a:pt x="0" y="7175"/>
                    <a:pt x="66" y="7062"/>
                    <a:pt x="141" y="7106"/>
                  </a:cubicBezTo>
                  <a:lnTo>
                    <a:pt x="1383" y="7822"/>
                  </a:lnTo>
                  <a:lnTo>
                    <a:pt x="1383" y="4954"/>
                  </a:lnTo>
                  <a:lnTo>
                    <a:pt x="561" y="4480"/>
                  </a:lnTo>
                  <a:cubicBezTo>
                    <a:pt x="486" y="4436"/>
                    <a:pt x="550" y="4322"/>
                    <a:pt x="626" y="4366"/>
                  </a:cubicBezTo>
                  <a:lnTo>
                    <a:pt x="1383" y="4802"/>
                  </a:lnTo>
                  <a:lnTo>
                    <a:pt x="1383" y="1935"/>
                  </a:lnTo>
                  <a:lnTo>
                    <a:pt x="891" y="1651"/>
                  </a:lnTo>
                  <a:cubicBezTo>
                    <a:pt x="815" y="1607"/>
                    <a:pt x="881" y="1494"/>
                    <a:pt x="956" y="1538"/>
                  </a:cubicBezTo>
                  <a:lnTo>
                    <a:pt x="1383" y="1784"/>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8"/>
            <p:cNvSpPr/>
            <p:nvPr/>
          </p:nvSpPr>
          <p:spPr>
            <a:xfrm>
              <a:off x="-1959596" y="3520086"/>
              <a:ext cx="857482" cy="1623249"/>
            </a:xfrm>
            <a:custGeom>
              <a:avLst/>
              <a:gdLst/>
              <a:ahLst/>
              <a:cxnLst/>
              <a:rect l="l" t="t" r="r" b="b"/>
              <a:pathLst>
                <a:path w="5432" h="10283" extrusionOk="0">
                  <a:moveTo>
                    <a:pt x="2856" y="145"/>
                  </a:moveTo>
                  <a:lnTo>
                    <a:pt x="5432" y="10282"/>
                  </a:lnTo>
                  <a:lnTo>
                    <a:pt x="0" y="10282"/>
                  </a:lnTo>
                  <a:lnTo>
                    <a:pt x="2577" y="144"/>
                  </a:lnTo>
                  <a:cubicBezTo>
                    <a:pt x="2613" y="0"/>
                    <a:pt x="2819" y="0"/>
                    <a:pt x="285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8"/>
            <p:cNvSpPr/>
            <p:nvPr/>
          </p:nvSpPr>
          <p:spPr>
            <a:xfrm>
              <a:off x="-1767325" y="3898946"/>
              <a:ext cx="517299" cy="1244391"/>
            </a:xfrm>
            <a:custGeom>
              <a:avLst/>
              <a:gdLst/>
              <a:ahLst/>
              <a:cxnLst/>
              <a:rect l="l" t="t" r="r" b="b"/>
              <a:pathLst>
                <a:path w="3277" h="7883" extrusionOk="0">
                  <a:moveTo>
                    <a:pt x="1389" y="113"/>
                  </a:moveTo>
                  <a:cubicBezTo>
                    <a:pt x="1387" y="52"/>
                    <a:pt x="1436" y="0"/>
                    <a:pt x="1499" y="0"/>
                  </a:cubicBezTo>
                  <a:cubicBezTo>
                    <a:pt x="1560" y="0"/>
                    <a:pt x="1611" y="52"/>
                    <a:pt x="1608" y="113"/>
                  </a:cubicBezTo>
                  <a:lnTo>
                    <a:pt x="1608" y="2616"/>
                  </a:lnTo>
                  <a:lnTo>
                    <a:pt x="2122" y="2318"/>
                  </a:lnTo>
                  <a:cubicBezTo>
                    <a:pt x="2198" y="2271"/>
                    <a:pt x="2267" y="2389"/>
                    <a:pt x="2188" y="2431"/>
                  </a:cubicBezTo>
                  <a:lnTo>
                    <a:pt x="1607" y="2766"/>
                  </a:lnTo>
                  <a:lnTo>
                    <a:pt x="1607" y="6344"/>
                  </a:lnTo>
                  <a:lnTo>
                    <a:pt x="3133" y="5464"/>
                  </a:lnTo>
                  <a:cubicBezTo>
                    <a:pt x="3209" y="5417"/>
                    <a:pt x="3277" y="5534"/>
                    <a:pt x="3198" y="5576"/>
                  </a:cubicBezTo>
                  <a:lnTo>
                    <a:pt x="1607" y="6495"/>
                  </a:lnTo>
                  <a:lnTo>
                    <a:pt x="1607" y="7882"/>
                  </a:lnTo>
                  <a:lnTo>
                    <a:pt x="1234" y="7882"/>
                  </a:lnTo>
                  <a:lnTo>
                    <a:pt x="82" y="7217"/>
                  </a:lnTo>
                  <a:cubicBezTo>
                    <a:pt x="1" y="7175"/>
                    <a:pt x="70" y="7055"/>
                    <a:pt x="147" y="7104"/>
                  </a:cubicBezTo>
                  <a:lnTo>
                    <a:pt x="1388" y="7820"/>
                  </a:lnTo>
                  <a:lnTo>
                    <a:pt x="1388" y="4952"/>
                  </a:lnTo>
                  <a:lnTo>
                    <a:pt x="566" y="4478"/>
                  </a:lnTo>
                  <a:cubicBezTo>
                    <a:pt x="491" y="4435"/>
                    <a:pt x="557" y="4322"/>
                    <a:pt x="632" y="4365"/>
                  </a:cubicBezTo>
                  <a:lnTo>
                    <a:pt x="1388" y="4802"/>
                  </a:lnTo>
                  <a:lnTo>
                    <a:pt x="1388" y="1934"/>
                  </a:lnTo>
                  <a:lnTo>
                    <a:pt x="897" y="1650"/>
                  </a:lnTo>
                  <a:cubicBezTo>
                    <a:pt x="825" y="1605"/>
                    <a:pt x="887" y="1496"/>
                    <a:pt x="963" y="1537"/>
                  </a:cubicBezTo>
                  <a:lnTo>
                    <a:pt x="1388" y="1783"/>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8"/>
            <p:cNvSpPr/>
            <p:nvPr/>
          </p:nvSpPr>
          <p:spPr>
            <a:xfrm>
              <a:off x="-2465374" y="3922625"/>
              <a:ext cx="652899" cy="1220712"/>
            </a:xfrm>
            <a:custGeom>
              <a:avLst/>
              <a:gdLst/>
              <a:ahLst/>
              <a:cxnLst/>
              <a:rect l="l" t="t" r="r" b="b"/>
              <a:pathLst>
                <a:path w="4136" h="7733" extrusionOk="0">
                  <a:moveTo>
                    <a:pt x="2207" y="145"/>
                  </a:moveTo>
                  <a:lnTo>
                    <a:pt x="4136" y="7732"/>
                  </a:lnTo>
                  <a:lnTo>
                    <a:pt x="0" y="7732"/>
                  </a:lnTo>
                  <a:lnTo>
                    <a:pt x="1929" y="145"/>
                  </a:lnTo>
                  <a:cubicBezTo>
                    <a:pt x="1966" y="1"/>
                    <a:pt x="2171" y="1"/>
                    <a:pt x="2207"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8"/>
            <p:cNvSpPr/>
            <p:nvPr/>
          </p:nvSpPr>
          <p:spPr>
            <a:xfrm>
              <a:off x="-2297255" y="4302274"/>
              <a:ext cx="279092" cy="841065"/>
            </a:xfrm>
            <a:custGeom>
              <a:avLst/>
              <a:gdLst/>
              <a:ahLst/>
              <a:cxnLst/>
              <a:rect l="l" t="t" r="r" b="b"/>
              <a:pathLst>
                <a:path w="1768" h="5328" extrusionOk="0">
                  <a:moveTo>
                    <a:pt x="894" y="110"/>
                  </a:moveTo>
                  <a:cubicBezTo>
                    <a:pt x="894" y="49"/>
                    <a:pt x="942" y="1"/>
                    <a:pt x="1004" y="1"/>
                  </a:cubicBezTo>
                  <a:cubicBezTo>
                    <a:pt x="1064" y="1"/>
                    <a:pt x="1113" y="49"/>
                    <a:pt x="1113" y="110"/>
                  </a:cubicBezTo>
                  <a:lnTo>
                    <a:pt x="1113" y="2611"/>
                  </a:lnTo>
                  <a:lnTo>
                    <a:pt x="1628" y="2315"/>
                  </a:lnTo>
                  <a:cubicBezTo>
                    <a:pt x="1703" y="2271"/>
                    <a:pt x="1768" y="2384"/>
                    <a:pt x="1693" y="2428"/>
                  </a:cubicBezTo>
                  <a:lnTo>
                    <a:pt x="1113" y="2763"/>
                  </a:lnTo>
                  <a:lnTo>
                    <a:pt x="1113" y="5327"/>
                  </a:lnTo>
                  <a:lnTo>
                    <a:pt x="894" y="5327"/>
                  </a:lnTo>
                  <a:lnTo>
                    <a:pt x="894" y="4949"/>
                  </a:lnTo>
                  <a:lnTo>
                    <a:pt x="72" y="4474"/>
                  </a:lnTo>
                  <a:cubicBezTo>
                    <a:pt x="0" y="4430"/>
                    <a:pt x="63" y="4321"/>
                    <a:pt x="137" y="4361"/>
                  </a:cubicBezTo>
                  <a:lnTo>
                    <a:pt x="894" y="4797"/>
                  </a:lnTo>
                  <a:lnTo>
                    <a:pt x="894" y="1929"/>
                  </a:lnTo>
                  <a:lnTo>
                    <a:pt x="403" y="1646"/>
                  </a:lnTo>
                  <a:cubicBezTo>
                    <a:pt x="330" y="1601"/>
                    <a:pt x="392" y="1492"/>
                    <a:pt x="467" y="1532"/>
                  </a:cubicBezTo>
                  <a:lnTo>
                    <a:pt x="894"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8"/>
            <p:cNvSpPr/>
            <p:nvPr/>
          </p:nvSpPr>
          <p:spPr>
            <a:xfrm>
              <a:off x="-3317967" y="3689152"/>
              <a:ext cx="771607" cy="1454183"/>
            </a:xfrm>
            <a:custGeom>
              <a:avLst/>
              <a:gdLst/>
              <a:ahLst/>
              <a:cxnLst/>
              <a:rect l="l" t="t" r="r" b="b"/>
              <a:pathLst>
                <a:path w="4888" h="9212" extrusionOk="0">
                  <a:moveTo>
                    <a:pt x="2582" y="145"/>
                  </a:moveTo>
                  <a:lnTo>
                    <a:pt x="4887" y="9211"/>
                  </a:lnTo>
                  <a:lnTo>
                    <a:pt x="0" y="9211"/>
                  </a:lnTo>
                  <a:lnTo>
                    <a:pt x="2304" y="145"/>
                  </a:lnTo>
                  <a:cubicBezTo>
                    <a:pt x="2340" y="1"/>
                    <a:pt x="2546" y="1"/>
                    <a:pt x="2582"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8"/>
            <p:cNvSpPr/>
            <p:nvPr/>
          </p:nvSpPr>
          <p:spPr>
            <a:xfrm>
              <a:off x="-3091756" y="4069275"/>
              <a:ext cx="439002" cy="1074062"/>
            </a:xfrm>
            <a:custGeom>
              <a:avLst/>
              <a:gdLst/>
              <a:ahLst/>
              <a:cxnLst/>
              <a:rect l="l" t="t" r="r" b="b"/>
              <a:pathLst>
                <a:path w="2781" h="6804" extrusionOk="0">
                  <a:moveTo>
                    <a:pt x="901" y="105"/>
                  </a:moveTo>
                  <a:cubicBezTo>
                    <a:pt x="903" y="47"/>
                    <a:pt x="951" y="1"/>
                    <a:pt x="1011" y="1"/>
                  </a:cubicBezTo>
                  <a:cubicBezTo>
                    <a:pt x="1070" y="1"/>
                    <a:pt x="1118" y="47"/>
                    <a:pt x="1120" y="105"/>
                  </a:cubicBezTo>
                  <a:lnTo>
                    <a:pt x="1120" y="2608"/>
                  </a:lnTo>
                  <a:lnTo>
                    <a:pt x="1635" y="2310"/>
                  </a:lnTo>
                  <a:cubicBezTo>
                    <a:pt x="1709" y="2270"/>
                    <a:pt x="1772" y="2380"/>
                    <a:pt x="1700" y="2423"/>
                  </a:cubicBezTo>
                  <a:lnTo>
                    <a:pt x="1120" y="2758"/>
                  </a:lnTo>
                  <a:lnTo>
                    <a:pt x="1120" y="6337"/>
                  </a:lnTo>
                  <a:lnTo>
                    <a:pt x="2645" y="5456"/>
                  </a:lnTo>
                  <a:cubicBezTo>
                    <a:pt x="2719" y="5417"/>
                    <a:pt x="2780" y="5525"/>
                    <a:pt x="2710" y="5570"/>
                  </a:cubicBezTo>
                  <a:lnTo>
                    <a:pt x="1120" y="6488"/>
                  </a:lnTo>
                  <a:lnTo>
                    <a:pt x="1120" y="6803"/>
                  </a:lnTo>
                  <a:lnTo>
                    <a:pt x="901" y="6803"/>
                  </a:lnTo>
                  <a:lnTo>
                    <a:pt x="901" y="4946"/>
                  </a:lnTo>
                  <a:lnTo>
                    <a:pt x="79" y="4470"/>
                  </a:lnTo>
                  <a:cubicBezTo>
                    <a:pt x="1" y="4428"/>
                    <a:pt x="68" y="4311"/>
                    <a:pt x="144" y="4358"/>
                  </a:cubicBezTo>
                  <a:lnTo>
                    <a:pt x="901" y="4794"/>
                  </a:lnTo>
                  <a:lnTo>
                    <a:pt x="901" y="1926"/>
                  </a:lnTo>
                  <a:lnTo>
                    <a:pt x="409" y="1642"/>
                  </a:lnTo>
                  <a:cubicBezTo>
                    <a:pt x="338" y="1598"/>
                    <a:pt x="400" y="1490"/>
                    <a:pt x="475" y="1528"/>
                  </a:cubicBezTo>
                  <a:lnTo>
                    <a:pt x="900" y="1775"/>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8"/>
            <p:cNvSpPr/>
            <p:nvPr/>
          </p:nvSpPr>
          <p:spPr>
            <a:xfrm>
              <a:off x="-3969922" y="4157202"/>
              <a:ext cx="533874" cy="986136"/>
            </a:xfrm>
            <a:custGeom>
              <a:avLst/>
              <a:gdLst/>
              <a:ahLst/>
              <a:cxnLst/>
              <a:rect l="l" t="t" r="r" b="b"/>
              <a:pathLst>
                <a:path w="3382" h="6247" extrusionOk="0">
                  <a:moveTo>
                    <a:pt x="1830" y="145"/>
                  </a:moveTo>
                  <a:lnTo>
                    <a:pt x="3381" y="6246"/>
                  </a:lnTo>
                  <a:lnTo>
                    <a:pt x="0" y="6246"/>
                  </a:lnTo>
                  <a:lnTo>
                    <a:pt x="1551" y="145"/>
                  </a:lnTo>
                  <a:cubicBezTo>
                    <a:pt x="1588" y="0"/>
                    <a:pt x="1792" y="0"/>
                    <a:pt x="1829" y="145"/>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8"/>
            <p:cNvSpPr/>
            <p:nvPr/>
          </p:nvSpPr>
          <p:spPr>
            <a:xfrm>
              <a:off x="-3810170" y="4536536"/>
              <a:ext cx="227946" cy="606804"/>
            </a:xfrm>
            <a:custGeom>
              <a:avLst/>
              <a:gdLst/>
              <a:ahLst/>
              <a:cxnLst/>
              <a:rect l="l" t="t" r="r" b="b"/>
              <a:pathLst>
                <a:path w="1444" h="3844" extrusionOk="0">
                  <a:moveTo>
                    <a:pt x="569" y="110"/>
                  </a:moveTo>
                  <a:cubicBezTo>
                    <a:pt x="569" y="50"/>
                    <a:pt x="618" y="1"/>
                    <a:pt x="678" y="1"/>
                  </a:cubicBezTo>
                  <a:cubicBezTo>
                    <a:pt x="739" y="1"/>
                    <a:pt x="788" y="50"/>
                    <a:pt x="788" y="110"/>
                  </a:cubicBezTo>
                  <a:lnTo>
                    <a:pt x="788" y="2612"/>
                  </a:lnTo>
                  <a:lnTo>
                    <a:pt x="1303" y="2315"/>
                  </a:lnTo>
                  <a:cubicBezTo>
                    <a:pt x="1378" y="2271"/>
                    <a:pt x="1444" y="2384"/>
                    <a:pt x="1367" y="2428"/>
                  </a:cubicBezTo>
                  <a:lnTo>
                    <a:pt x="788" y="2763"/>
                  </a:lnTo>
                  <a:lnTo>
                    <a:pt x="788" y="3843"/>
                  </a:lnTo>
                  <a:lnTo>
                    <a:pt x="569" y="3843"/>
                  </a:lnTo>
                  <a:lnTo>
                    <a:pt x="569" y="1930"/>
                  </a:lnTo>
                  <a:lnTo>
                    <a:pt x="77" y="1646"/>
                  </a:lnTo>
                  <a:cubicBezTo>
                    <a:pt x="1" y="1602"/>
                    <a:pt x="67" y="1489"/>
                    <a:pt x="142" y="1533"/>
                  </a:cubicBezTo>
                  <a:lnTo>
                    <a:pt x="569"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8"/>
            <p:cNvSpPr/>
            <p:nvPr/>
          </p:nvSpPr>
          <p:spPr>
            <a:xfrm>
              <a:off x="-4851246" y="3664052"/>
              <a:ext cx="784394" cy="1479283"/>
            </a:xfrm>
            <a:custGeom>
              <a:avLst/>
              <a:gdLst/>
              <a:ahLst/>
              <a:cxnLst/>
              <a:rect l="l" t="t" r="r" b="b"/>
              <a:pathLst>
                <a:path w="4969" h="9371" extrusionOk="0">
                  <a:moveTo>
                    <a:pt x="2624" y="145"/>
                  </a:moveTo>
                  <a:lnTo>
                    <a:pt x="4968" y="9370"/>
                  </a:lnTo>
                  <a:lnTo>
                    <a:pt x="0" y="9370"/>
                  </a:lnTo>
                  <a:lnTo>
                    <a:pt x="2345" y="144"/>
                  </a:lnTo>
                  <a:cubicBezTo>
                    <a:pt x="2381" y="1"/>
                    <a:pt x="2586" y="1"/>
                    <a:pt x="2624"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8"/>
            <p:cNvSpPr/>
            <p:nvPr/>
          </p:nvSpPr>
          <p:spPr>
            <a:xfrm>
              <a:off x="-4618878" y="4043544"/>
              <a:ext cx="439317" cy="1099793"/>
            </a:xfrm>
            <a:custGeom>
              <a:avLst/>
              <a:gdLst/>
              <a:ahLst/>
              <a:cxnLst/>
              <a:rect l="l" t="t" r="r" b="b"/>
              <a:pathLst>
                <a:path w="2783" h="6967" extrusionOk="0">
                  <a:moveTo>
                    <a:pt x="904" y="110"/>
                  </a:moveTo>
                  <a:cubicBezTo>
                    <a:pt x="904" y="50"/>
                    <a:pt x="952" y="0"/>
                    <a:pt x="1013" y="0"/>
                  </a:cubicBezTo>
                  <a:cubicBezTo>
                    <a:pt x="1073" y="0"/>
                    <a:pt x="1122" y="50"/>
                    <a:pt x="1122" y="110"/>
                  </a:cubicBezTo>
                  <a:lnTo>
                    <a:pt x="1122" y="2612"/>
                  </a:lnTo>
                  <a:lnTo>
                    <a:pt x="1636" y="2315"/>
                  </a:lnTo>
                  <a:cubicBezTo>
                    <a:pt x="1711" y="2271"/>
                    <a:pt x="1777" y="2384"/>
                    <a:pt x="1702" y="2427"/>
                  </a:cubicBezTo>
                  <a:lnTo>
                    <a:pt x="1122" y="2763"/>
                  </a:lnTo>
                  <a:lnTo>
                    <a:pt x="1122" y="6341"/>
                  </a:lnTo>
                  <a:lnTo>
                    <a:pt x="2647" y="5460"/>
                  </a:lnTo>
                  <a:cubicBezTo>
                    <a:pt x="2721" y="5421"/>
                    <a:pt x="2783" y="5528"/>
                    <a:pt x="2712" y="5573"/>
                  </a:cubicBezTo>
                  <a:lnTo>
                    <a:pt x="1122" y="6491"/>
                  </a:lnTo>
                  <a:lnTo>
                    <a:pt x="1122" y="6966"/>
                  </a:lnTo>
                  <a:lnTo>
                    <a:pt x="904" y="6966"/>
                  </a:lnTo>
                  <a:lnTo>
                    <a:pt x="904" y="4949"/>
                  </a:lnTo>
                  <a:lnTo>
                    <a:pt x="82" y="4475"/>
                  </a:lnTo>
                  <a:cubicBezTo>
                    <a:pt x="0" y="4432"/>
                    <a:pt x="70" y="4312"/>
                    <a:pt x="146" y="4362"/>
                  </a:cubicBezTo>
                  <a:lnTo>
                    <a:pt x="902" y="4798"/>
                  </a:lnTo>
                  <a:lnTo>
                    <a:pt x="902" y="1930"/>
                  </a:lnTo>
                  <a:lnTo>
                    <a:pt x="411" y="1645"/>
                  </a:lnTo>
                  <a:cubicBezTo>
                    <a:pt x="331" y="1603"/>
                    <a:pt x="399" y="1483"/>
                    <a:pt x="477" y="1533"/>
                  </a:cubicBezTo>
                  <a:lnTo>
                    <a:pt x="902" y="1778"/>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8"/>
            <p:cNvSpPr/>
            <p:nvPr/>
          </p:nvSpPr>
          <p:spPr>
            <a:xfrm>
              <a:off x="-5633118" y="3991609"/>
              <a:ext cx="618012" cy="1151728"/>
            </a:xfrm>
            <a:custGeom>
              <a:avLst/>
              <a:gdLst/>
              <a:ahLst/>
              <a:cxnLst/>
              <a:rect l="l" t="t" r="r" b="b"/>
              <a:pathLst>
                <a:path w="3915" h="7296" extrusionOk="0">
                  <a:moveTo>
                    <a:pt x="2096" y="145"/>
                  </a:moveTo>
                  <a:lnTo>
                    <a:pt x="3915" y="7295"/>
                  </a:lnTo>
                  <a:lnTo>
                    <a:pt x="0" y="7295"/>
                  </a:lnTo>
                  <a:lnTo>
                    <a:pt x="1818" y="144"/>
                  </a:lnTo>
                  <a:cubicBezTo>
                    <a:pt x="1855" y="0"/>
                    <a:pt x="2059" y="0"/>
                    <a:pt x="2096" y="144"/>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8"/>
            <p:cNvSpPr/>
            <p:nvPr/>
          </p:nvSpPr>
          <p:spPr>
            <a:xfrm>
              <a:off x="-5484100" y="4370943"/>
              <a:ext cx="281144" cy="772397"/>
            </a:xfrm>
            <a:custGeom>
              <a:avLst/>
              <a:gdLst/>
              <a:ahLst/>
              <a:cxnLst/>
              <a:rect l="l" t="t" r="r" b="b"/>
              <a:pathLst>
                <a:path w="1781" h="4893" extrusionOk="0">
                  <a:moveTo>
                    <a:pt x="904" y="110"/>
                  </a:moveTo>
                  <a:cubicBezTo>
                    <a:pt x="904" y="50"/>
                    <a:pt x="953" y="1"/>
                    <a:pt x="1013" y="1"/>
                  </a:cubicBezTo>
                  <a:cubicBezTo>
                    <a:pt x="1073" y="1"/>
                    <a:pt x="1122" y="50"/>
                    <a:pt x="1122" y="110"/>
                  </a:cubicBezTo>
                  <a:lnTo>
                    <a:pt x="1122" y="2611"/>
                  </a:lnTo>
                  <a:lnTo>
                    <a:pt x="1637" y="2315"/>
                  </a:lnTo>
                  <a:cubicBezTo>
                    <a:pt x="1713" y="2268"/>
                    <a:pt x="1781" y="2385"/>
                    <a:pt x="1702" y="2428"/>
                  </a:cubicBezTo>
                  <a:lnTo>
                    <a:pt x="1122" y="2763"/>
                  </a:lnTo>
                  <a:lnTo>
                    <a:pt x="1122" y="4892"/>
                  </a:lnTo>
                  <a:lnTo>
                    <a:pt x="806" y="4892"/>
                  </a:lnTo>
                  <a:lnTo>
                    <a:pt x="82" y="4474"/>
                  </a:lnTo>
                  <a:cubicBezTo>
                    <a:pt x="1" y="4433"/>
                    <a:pt x="70" y="4313"/>
                    <a:pt x="146" y="4361"/>
                  </a:cubicBezTo>
                  <a:lnTo>
                    <a:pt x="902" y="4797"/>
                  </a:lnTo>
                  <a:lnTo>
                    <a:pt x="902" y="1930"/>
                  </a:lnTo>
                  <a:lnTo>
                    <a:pt x="411" y="1646"/>
                  </a:lnTo>
                  <a:cubicBezTo>
                    <a:pt x="336" y="1602"/>
                    <a:pt x="400" y="1489"/>
                    <a:pt x="477" y="1533"/>
                  </a:cubicBezTo>
                  <a:lnTo>
                    <a:pt x="902" y="1779"/>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8"/>
            <p:cNvSpPr/>
            <p:nvPr/>
          </p:nvSpPr>
          <p:spPr>
            <a:xfrm>
              <a:off x="-5860118" y="3957985"/>
              <a:ext cx="621327" cy="1185352"/>
            </a:xfrm>
            <a:custGeom>
              <a:avLst/>
              <a:gdLst/>
              <a:ahLst/>
              <a:cxnLst/>
              <a:rect l="l" t="t" r="r" b="b"/>
              <a:pathLst>
                <a:path w="3936" h="7509" extrusionOk="0">
                  <a:moveTo>
                    <a:pt x="2052" y="88"/>
                  </a:moveTo>
                  <a:lnTo>
                    <a:pt x="3934" y="7490"/>
                  </a:lnTo>
                  <a:cubicBezTo>
                    <a:pt x="3935" y="7493"/>
                    <a:pt x="3936" y="7497"/>
                    <a:pt x="3936" y="7501"/>
                  </a:cubicBezTo>
                  <a:lnTo>
                    <a:pt x="3936" y="7508"/>
                  </a:lnTo>
                  <a:lnTo>
                    <a:pt x="0" y="7508"/>
                  </a:lnTo>
                  <a:lnTo>
                    <a:pt x="0" y="7501"/>
                  </a:lnTo>
                  <a:cubicBezTo>
                    <a:pt x="0" y="7497"/>
                    <a:pt x="1" y="7493"/>
                    <a:pt x="2" y="7490"/>
                  </a:cubicBezTo>
                  <a:lnTo>
                    <a:pt x="1884" y="88"/>
                  </a:lnTo>
                  <a:cubicBezTo>
                    <a:pt x="1906" y="0"/>
                    <a:pt x="2031" y="0"/>
                    <a:pt x="2053" y="88"/>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8"/>
            <p:cNvSpPr/>
            <p:nvPr/>
          </p:nvSpPr>
          <p:spPr>
            <a:xfrm>
              <a:off x="-5692157" y="4187195"/>
              <a:ext cx="312558" cy="956143"/>
            </a:xfrm>
            <a:custGeom>
              <a:avLst/>
              <a:gdLst/>
              <a:ahLst/>
              <a:cxnLst/>
              <a:rect l="l" t="t" r="r" b="b"/>
              <a:pathLst>
                <a:path w="1980" h="6057" extrusionOk="0">
                  <a:moveTo>
                    <a:pt x="838" y="72"/>
                  </a:moveTo>
                  <a:cubicBezTo>
                    <a:pt x="835" y="33"/>
                    <a:pt x="866" y="1"/>
                    <a:pt x="905" y="1"/>
                  </a:cubicBezTo>
                  <a:cubicBezTo>
                    <a:pt x="942" y="1"/>
                    <a:pt x="973" y="33"/>
                    <a:pt x="970" y="72"/>
                  </a:cubicBezTo>
                  <a:lnTo>
                    <a:pt x="970" y="1588"/>
                  </a:lnTo>
                  <a:lnTo>
                    <a:pt x="1282" y="1408"/>
                  </a:lnTo>
                  <a:cubicBezTo>
                    <a:pt x="1328" y="1381"/>
                    <a:pt x="1368" y="1450"/>
                    <a:pt x="1322" y="1476"/>
                  </a:cubicBezTo>
                  <a:lnTo>
                    <a:pt x="970" y="1680"/>
                  </a:lnTo>
                  <a:lnTo>
                    <a:pt x="970" y="3847"/>
                  </a:lnTo>
                  <a:lnTo>
                    <a:pt x="1895" y="3314"/>
                  </a:lnTo>
                  <a:cubicBezTo>
                    <a:pt x="1939" y="3290"/>
                    <a:pt x="1978" y="3355"/>
                    <a:pt x="1935" y="3382"/>
                  </a:cubicBezTo>
                  <a:lnTo>
                    <a:pt x="970" y="3939"/>
                  </a:lnTo>
                  <a:lnTo>
                    <a:pt x="970" y="6018"/>
                  </a:lnTo>
                  <a:lnTo>
                    <a:pt x="1895" y="5484"/>
                  </a:lnTo>
                  <a:cubicBezTo>
                    <a:pt x="1941" y="5458"/>
                    <a:pt x="1979" y="5526"/>
                    <a:pt x="1935" y="5553"/>
                  </a:cubicBezTo>
                  <a:lnTo>
                    <a:pt x="1060" y="6056"/>
                  </a:lnTo>
                  <a:lnTo>
                    <a:pt x="838" y="6056"/>
                  </a:lnTo>
                  <a:lnTo>
                    <a:pt x="838" y="4832"/>
                  </a:lnTo>
                  <a:lnTo>
                    <a:pt x="46" y="4375"/>
                  </a:lnTo>
                  <a:cubicBezTo>
                    <a:pt x="0" y="4349"/>
                    <a:pt x="40" y="4281"/>
                    <a:pt x="86" y="4307"/>
                  </a:cubicBezTo>
                  <a:lnTo>
                    <a:pt x="838" y="4741"/>
                  </a:lnTo>
                  <a:lnTo>
                    <a:pt x="838" y="3004"/>
                  </a:lnTo>
                  <a:lnTo>
                    <a:pt x="340" y="2716"/>
                  </a:lnTo>
                  <a:cubicBezTo>
                    <a:pt x="294" y="2690"/>
                    <a:pt x="334" y="2620"/>
                    <a:pt x="380" y="2647"/>
                  </a:cubicBezTo>
                  <a:lnTo>
                    <a:pt x="838" y="2912"/>
                  </a:lnTo>
                  <a:lnTo>
                    <a:pt x="838" y="1174"/>
                  </a:lnTo>
                  <a:lnTo>
                    <a:pt x="540" y="1002"/>
                  </a:lnTo>
                  <a:cubicBezTo>
                    <a:pt x="497" y="975"/>
                    <a:pt x="534" y="909"/>
                    <a:pt x="580" y="934"/>
                  </a:cubicBezTo>
                  <a:lnTo>
                    <a:pt x="839" y="1082"/>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8"/>
            <p:cNvSpPr/>
            <p:nvPr/>
          </p:nvSpPr>
          <p:spPr>
            <a:xfrm>
              <a:off x="-7438070" y="4480181"/>
              <a:ext cx="357074" cy="663159"/>
            </a:xfrm>
            <a:custGeom>
              <a:avLst/>
              <a:gdLst/>
              <a:ahLst/>
              <a:cxnLst/>
              <a:rect l="l" t="t" r="r" b="b"/>
              <a:pathLst>
                <a:path w="2262" h="4201" extrusionOk="0">
                  <a:moveTo>
                    <a:pt x="1216" y="87"/>
                  </a:moveTo>
                  <a:lnTo>
                    <a:pt x="2261" y="4200"/>
                  </a:lnTo>
                  <a:lnTo>
                    <a:pt x="1" y="4200"/>
                  </a:lnTo>
                  <a:lnTo>
                    <a:pt x="1046" y="87"/>
                  </a:lnTo>
                  <a:cubicBezTo>
                    <a:pt x="1069" y="0"/>
                    <a:pt x="1193" y="0"/>
                    <a:pt x="1214"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8"/>
            <p:cNvSpPr/>
            <p:nvPr/>
          </p:nvSpPr>
          <p:spPr>
            <a:xfrm>
              <a:off x="-7355511" y="4708917"/>
              <a:ext cx="169223" cy="434424"/>
            </a:xfrm>
            <a:custGeom>
              <a:avLst/>
              <a:gdLst/>
              <a:ahLst/>
              <a:cxnLst/>
              <a:rect l="l" t="t" r="r" b="b"/>
              <a:pathLst>
                <a:path w="1072" h="2752" extrusionOk="0">
                  <a:moveTo>
                    <a:pt x="542" y="73"/>
                  </a:moveTo>
                  <a:cubicBezTo>
                    <a:pt x="537" y="34"/>
                    <a:pt x="569" y="1"/>
                    <a:pt x="608" y="1"/>
                  </a:cubicBezTo>
                  <a:cubicBezTo>
                    <a:pt x="647" y="1"/>
                    <a:pt x="677" y="34"/>
                    <a:pt x="674" y="73"/>
                  </a:cubicBezTo>
                  <a:lnTo>
                    <a:pt x="674" y="1588"/>
                  </a:lnTo>
                  <a:lnTo>
                    <a:pt x="985" y="1409"/>
                  </a:lnTo>
                  <a:cubicBezTo>
                    <a:pt x="1031" y="1383"/>
                    <a:pt x="1071" y="1451"/>
                    <a:pt x="1025" y="1477"/>
                  </a:cubicBezTo>
                  <a:lnTo>
                    <a:pt x="674" y="1680"/>
                  </a:lnTo>
                  <a:lnTo>
                    <a:pt x="674" y="2751"/>
                  </a:lnTo>
                  <a:lnTo>
                    <a:pt x="542" y="2751"/>
                  </a:lnTo>
                  <a:lnTo>
                    <a:pt x="542" y="1176"/>
                  </a:lnTo>
                  <a:lnTo>
                    <a:pt x="245" y="1004"/>
                  </a:lnTo>
                  <a:cubicBezTo>
                    <a:pt x="194" y="978"/>
                    <a:pt x="236" y="905"/>
                    <a:pt x="283" y="935"/>
                  </a:cubicBezTo>
                  <a:lnTo>
                    <a:pt x="542" y="1084"/>
                  </a:lnTo>
                  <a:lnTo>
                    <a:pt x="542" y="73"/>
                  </a:lnTo>
                  <a:close/>
                  <a:moveTo>
                    <a:pt x="103" y="2751"/>
                  </a:moveTo>
                  <a:lnTo>
                    <a:pt x="262" y="2751"/>
                  </a:lnTo>
                  <a:lnTo>
                    <a:pt x="84" y="2649"/>
                  </a:lnTo>
                  <a:cubicBezTo>
                    <a:pt x="38" y="2624"/>
                    <a:pt x="0" y="2690"/>
                    <a:pt x="44" y="271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8"/>
            <p:cNvSpPr/>
            <p:nvPr/>
          </p:nvSpPr>
          <p:spPr>
            <a:xfrm>
              <a:off x="-6277496" y="4091533"/>
              <a:ext cx="559605" cy="1051805"/>
            </a:xfrm>
            <a:custGeom>
              <a:avLst/>
              <a:gdLst/>
              <a:ahLst/>
              <a:cxnLst/>
              <a:rect l="l" t="t" r="r" b="b"/>
              <a:pathLst>
                <a:path w="3545" h="6663" extrusionOk="0">
                  <a:moveTo>
                    <a:pt x="1879" y="111"/>
                  </a:moveTo>
                  <a:lnTo>
                    <a:pt x="3545" y="6662"/>
                  </a:lnTo>
                  <a:lnTo>
                    <a:pt x="1" y="6662"/>
                  </a:lnTo>
                  <a:lnTo>
                    <a:pt x="1666" y="111"/>
                  </a:lnTo>
                  <a:cubicBezTo>
                    <a:pt x="1694" y="1"/>
                    <a:pt x="1850" y="1"/>
                    <a:pt x="1879" y="11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8"/>
            <p:cNvSpPr/>
            <p:nvPr/>
          </p:nvSpPr>
          <p:spPr>
            <a:xfrm>
              <a:off x="-6119637" y="4382782"/>
              <a:ext cx="336710" cy="760715"/>
            </a:xfrm>
            <a:custGeom>
              <a:avLst/>
              <a:gdLst/>
              <a:ahLst/>
              <a:cxnLst/>
              <a:rect l="l" t="t" r="r" b="b"/>
              <a:pathLst>
                <a:path w="2133" h="4819" extrusionOk="0">
                  <a:moveTo>
                    <a:pt x="688" y="84"/>
                  </a:moveTo>
                  <a:cubicBezTo>
                    <a:pt x="688" y="39"/>
                    <a:pt x="726" y="1"/>
                    <a:pt x="773" y="1"/>
                  </a:cubicBezTo>
                  <a:cubicBezTo>
                    <a:pt x="819" y="1"/>
                    <a:pt x="856" y="39"/>
                    <a:pt x="856" y="84"/>
                  </a:cubicBezTo>
                  <a:lnTo>
                    <a:pt x="856" y="2003"/>
                  </a:lnTo>
                  <a:lnTo>
                    <a:pt x="1251" y="1775"/>
                  </a:lnTo>
                  <a:cubicBezTo>
                    <a:pt x="1309" y="1746"/>
                    <a:pt x="1356" y="1828"/>
                    <a:pt x="1302" y="1862"/>
                  </a:cubicBezTo>
                  <a:lnTo>
                    <a:pt x="856" y="2120"/>
                  </a:lnTo>
                  <a:lnTo>
                    <a:pt x="856" y="4817"/>
                  </a:lnTo>
                  <a:lnTo>
                    <a:pt x="688" y="4817"/>
                  </a:lnTo>
                  <a:lnTo>
                    <a:pt x="688" y="3797"/>
                  </a:lnTo>
                  <a:lnTo>
                    <a:pt x="58" y="3432"/>
                  </a:lnTo>
                  <a:cubicBezTo>
                    <a:pt x="0" y="3399"/>
                    <a:pt x="50" y="3312"/>
                    <a:pt x="108" y="3346"/>
                  </a:cubicBezTo>
                  <a:lnTo>
                    <a:pt x="688" y="3682"/>
                  </a:lnTo>
                  <a:lnTo>
                    <a:pt x="688" y="1481"/>
                  </a:lnTo>
                  <a:lnTo>
                    <a:pt x="311" y="1263"/>
                  </a:lnTo>
                  <a:cubicBezTo>
                    <a:pt x="253" y="1230"/>
                    <a:pt x="304" y="1143"/>
                    <a:pt x="361" y="1176"/>
                  </a:cubicBezTo>
                  <a:lnTo>
                    <a:pt x="688" y="1365"/>
                  </a:lnTo>
                  <a:lnTo>
                    <a:pt x="688" y="84"/>
                  </a:lnTo>
                  <a:close/>
                  <a:moveTo>
                    <a:pt x="939" y="4819"/>
                  </a:moveTo>
                  <a:lnTo>
                    <a:pt x="1138" y="4819"/>
                  </a:lnTo>
                  <a:lnTo>
                    <a:pt x="2077" y="4277"/>
                  </a:lnTo>
                  <a:cubicBezTo>
                    <a:pt x="2132" y="4242"/>
                    <a:pt x="2084" y="4159"/>
                    <a:pt x="2027" y="419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8"/>
            <p:cNvSpPr/>
            <p:nvPr/>
          </p:nvSpPr>
          <p:spPr>
            <a:xfrm>
              <a:off x="-2962944" y="3346283"/>
              <a:ext cx="845958" cy="1797050"/>
            </a:xfrm>
            <a:custGeom>
              <a:avLst/>
              <a:gdLst/>
              <a:ahLst/>
              <a:cxnLst/>
              <a:rect l="l" t="t" r="r" b="b"/>
              <a:pathLst>
                <a:path w="5359" h="11384" extrusionOk="0">
                  <a:moveTo>
                    <a:pt x="2793" y="117"/>
                  </a:moveTo>
                  <a:lnTo>
                    <a:pt x="5329" y="10093"/>
                  </a:lnTo>
                  <a:cubicBezTo>
                    <a:pt x="5330" y="10098"/>
                    <a:pt x="5331" y="10103"/>
                    <a:pt x="5332" y="10108"/>
                  </a:cubicBezTo>
                  <a:cubicBezTo>
                    <a:pt x="5358" y="10337"/>
                    <a:pt x="5320" y="10633"/>
                    <a:pt x="5243" y="10847"/>
                  </a:cubicBezTo>
                  <a:cubicBezTo>
                    <a:pt x="5157" y="11084"/>
                    <a:pt x="5022" y="11260"/>
                    <a:pt x="4851" y="11383"/>
                  </a:cubicBezTo>
                  <a:lnTo>
                    <a:pt x="508" y="11383"/>
                  </a:lnTo>
                  <a:cubicBezTo>
                    <a:pt x="336" y="11260"/>
                    <a:pt x="202" y="11084"/>
                    <a:pt x="116" y="10847"/>
                  </a:cubicBezTo>
                  <a:cubicBezTo>
                    <a:pt x="38" y="10633"/>
                    <a:pt x="1" y="10337"/>
                    <a:pt x="27" y="10108"/>
                  </a:cubicBezTo>
                  <a:cubicBezTo>
                    <a:pt x="28" y="10103"/>
                    <a:pt x="29" y="10098"/>
                    <a:pt x="30" y="10093"/>
                  </a:cubicBezTo>
                  <a:lnTo>
                    <a:pt x="2565" y="117"/>
                  </a:lnTo>
                  <a:cubicBezTo>
                    <a:pt x="2597" y="1"/>
                    <a:pt x="2762" y="1"/>
                    <a:pt x="2792" y="117"/>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8"/>
            <p:cNvSpPr/>
            <p:nvPr/>
          </p:nvSpPr>
          <p:spPr>
            <a:xfrm>
              <a:off x="-2732786" y="3656002"/>
              <a:ext cx="421795" cy="1487333"/>
            </a:xfrm>
            <a:custGeom>
              <a:avLst/>
              <a:gdLst/>
              <a:ahLst/>
              <a:cxnLst/>
              <a:rect l="l" t="t" r="r" b="b"/>
              <a:pathLst>
                <a:path w="2672" h="9422" extrusionOk="0">
                  <a:moveTo>
                    <a:pt x="1132" y="89"/>
                  </a:moveTo>
                  <a:cubicBezTo>
                    <a:pt x="1132" y="40"/>
                    <a:pt x="1172" y="0"/>
                    <a:pt x="1221" y="0"/>
                  </a:cubicBezTo>
                  <a:cubicBezTo>
                    <a:pt x="1271" y="0"/>
                    <a:pt x="1311" y="40"/>
                    <a:pt x="1311" y="89"/>
                  </a:cubicBezTo>
                  <a:lnTo>
                    <a:pt x="1311" y="2132"/>
                  </a:lnTo>
                  <a:lnTo>
                    <a:pt x="1732" y="1890"/>
                  </a:lnTo>
                  <a:cubicBezTo>
                    <a:pt x="1793" y="1853"/>
                    <a:pt x="1847" y="1946"/>
                    <a:pt x="1785" y="1981"/>
                  </a:cubicBezTo>
                  <a:lnTo>
                    <a:pt x="1311" y="2255"/>
                  </a:lnTo>
                  <a:lnTo>
                    <a:pt x="1311" y="5178"/>
                  </a:lnTo>
                  <a:lnTo>
                    <a:pt x="2557" y="4458"/>
                  </a:lnTo>
                  <a:cubicBezTo>
                    <a:pt x="2618" y="4423"/>
                    <a:pt x="2671" y="4516"/>
                    <a:pt x="2610" y="4551"/>
                  </a:cubicBezTo>
                  <a:lnTo>
                    <a:pt x="1311" y="5301"/>
                  </a:lnTo>
                  <a:lnTo>
                    <a:pt x="1311" y="8103"/>
                  </a:lnTo>
                  <a:lnTo>
                    <a:pt x="2557" y="7384"/>
                  </a:lnTo>
                  <a:cubicBezTo>
                    <a:pt x="2618" y="7351"/>
                    <a:pt x="2669" y="7440"/>
                    <a:pt x="2610" y="7476"/>
                  </a:cubicBezTo>
                  <a:lnTo>
                    <a:pt x="1311" y="8226"/>
                  </a:lnTo>
                  <a:lnTo>
                    <a:pt x="1311" y="9421"/>
                  </a:lnTo>
                  <a:lnTo>
                    <a:pt x="1132" y="9421"/>
                  </a:lnTo>
                  <a:lnTo>
                    <a:pt x="1132" y="8972"/>
                  </a:lnTo>
                  <a:lnTo>
                    <a:pt x="65" y="8356"/>
                  </a:lnTo>
                  <a:cubicBezTo>
                    <a:pt x="3" y="8321"/>
                    <a:pt x="57" y="8228"/>
                    <a:pt x="118" y="8263"/>
                  </a:cubicBezTo>
                  <a:lnTo>
                    <a:pt x="1133" y="8849"/>
                  </a:lnTo>
                  <a:lnTo>
                    <a:pt x="1133" y="6508"/>
                  </a:lnTo>
                  <a:lnTo>
                    <a:pt x="65" y="5891"/>
                  </a:lnTo>
                  <a:cubicBezTo>
                    <a:pt x="1" y="5856"/>
                    <a:pt x="56" y="5760"/>
                    <a:pt x="118" y="5798"/>
                  </a:cubicBezTo>
                  <a:lnTo>
                    <a:pt x="1133" y="6384"/>
                  </a:lnTo>
                  <a:lnTo>
                    <a:pt x="1133" y="4042"/>
                  </a:lnTo>
                  <a:lnTo>
                    <a:pt x="461" y="3654"/>
                  </a:lnTo>
                  <a:cubicBezTo>
                    <a:pt x="399" y="3618"/>
                    <a:pt x="452" y="3525"/>
                    <a:pt x="514" y="3561"/>
                  </a:cubicBezTo>
                  <a:lnTo>
                    <a:pt x="1131" y="3918"/>
                  </a:lnTo>
                  <a:lnTo>
                    <a:pt x="1131" y="1576"/>
                  </a:lnTo>
                  <a:lnTo>
                    <a:pt x="730" y="1344"/>
                  </a:lnTo>
                  <a:cubicBezTo>
                    <a:pt x="669" y="1308"/>
                    <a:pt x="722" y="1216"/>
                    <a:pt x="783" y="1251"/>
                  </a:cubicBezTo>
                  <a:lnTo>
                    <a:pt x="1131" y="1452"/>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8"/>
            <p:cNvSpPr/>
            <p:nvPr/>
          </p:nvSpPr>
          <p:spPr>
            <a:xfrm>
              <a:off x="-2680693" y="4433770"/>
              <a:ext cx="380594" cy="709569"/>
            </a:xfrm>
            <a:custGeom>
              <a:avLst/>
              <a:gdLst/>
              <a:ahLst/>
              <a:cxnLst/>
              <a:rect l="l" t="t" r="r" b="b"/>
              <a:pathLst>
                <a:path w="2411" h="4495" extrusionOk="0">
                  <a:moveTo>
                    <a:pt x="1290" y="86"/>
                  </a:moveTo>
                  <a:lnTo>
                    <a:pt x="2411" y="4494"/>
                  </a:lnTo>
                  <a:lnTo>
                    <a:pt x="0" y="4494"/>
                  </a:lnTo>
                  <a:lnTo>
                    <a:pt x="1121" y="86"/>
                  </a:lnTo>
                  <a:cubicBezTo>
                    <a:pt x="1144" y="0"/>
                    <a:pt x="1265" y="0"/>
                    <a:pt x="1290" y="8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8"/>
            <p:cNvSpPr/>
            <p:nvPr/>
          </p:nvSpPr>
          <p:spPr>
            <a:xfrm>
              <a:off x="-2587399" y="4660613"/>
              <a:ext cx="170644" cy="482728"/>
            </a:xfrm>
            <a:custGeom>
              <a:avLst/>
              <a:gdLst/>
              <a:ahLst/>
              <a:cxnLst/>
              <a:rect l="l" t="t" r="r" b="b"/>
              <a:pathLst>
                <a:path w="1081" h="3058" extrusionOk="0">
                  <a:moveTo>
                    <a:pt x="547" y="93"/>
                  </a:moveTo>
                  <a:cubicBezTo>
                    <a:pt x="543" y="0"/>
                    <a:pt x="685" y="0"/>
                    <a:pt x="680" y="93"/>
                  </a:cubicBezTo>
                  <a:lnTo>
                    <a:pt x="680" y="1618"/>
                  </a:lnTo>
                  <a:lnTo>
                    <a:pt x="994" y="1437"/>
                  </a:lnTo>
                  <a:cubicBezTo>
                    <a:pt x="1040" y="1410"/>
                    <a:pt x="1080" y="1479"/>
                    <a:pt x="1034" y="1505"/>
                  </a:cubicBezTo>
                  <a:lnTo>
                    <a:pt x="680" y="1710"/>
                  </a:lnTo>
                  <a:lnTo>
                    <a:pt x="680" y="3057"/>
                  </a:lnTo>
                  <a:lnTo>
                    <a:pt x="547" y="3057"/>
                  </a:lnTo>
                  <a:lnTo>
                    <a:pt x="547" y="3043"/>
                  </a:lnTo>
                  <a:lnTo>
                    <a:pt x="46" y="2754"/>
                  </a:lnTo>
                  <a:cubicBezTo>
                    <a:pt x="1" y="2727"/>
                    <a:pt x="41" y="2658"/>
                    <a:pt x="86" y="2685"/>
                  </a:cubicBezTo>
                  <a:lnTo>
                    <a:pt x="547" y="2950"/>
                  </a:lnTo>
                  <a:lnTo>
                    <a:pt x="547" y="1202"/>
                  </a:lnTo>
                  <a:lnTo>
                    <a:pt x="247" y="1029"/>
                  </a:lnTo>
                  <a:cubicBezTo>
                    <a:pt x="199" y="1003"/>
                    <a:pt x="240" y="931"/>
                    <a:pt x="287" y="960"/>
                  </a:cubicBezTo>
                  <a:lnTo>
                    <a:pt x="547" y="111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8"/>
            <p:cNvSpPr/>
            <p:nvPr/>
          </p:nvSpPr>
          <p:spPr>
            <a:xfrm>
              <a:off x="-7213912" y="4599995"/>
              <a:ext cx="178379" cy="543346"/>
            </a:xfrm>
            <a:custGeom>
              <a:avLst/>
              <a:gdLst/>
              <a:ahLst/>
              <a:cxnLst/>
              <a:rect l="l" t="t" r="r" b="b"/>
              <a:pathLst>
                <a:path w="1130" h="3442" extrusionOk="0">
                  <a:moveTo>
                    <a:pt x="571" y="74"/>
                  </a:moveTo>
                  <a:cubicBezTo>
                    <a:pt x="568" y="34"/>
                    <a:pt x="600" y="1"/>
                    <a:pt x="640" y="1"/>
                  </a:cubicBezTo>
                  <a:cubicBezTo>
                    <a:pt x="680" y="1"/>
                    <a:pt x="712" y="34"/>
                    <a:pt x="709" y="74"/>
                  </a:cubicBezTo>
                  <a:lnTo>
                    <a:pt x="709" y="1672"/>
                  </a:lnTo>
                  <a:lnTo>
                    <a:pt x="1039" y="1481"/>
                  </a:lnTo>
                  <a:cubicBezTo>
                    <a:pt x="1087" y="1454"/>
                    <a:pt x="1129" y="1526"/>
                    <a:pt x="1081" y="1554"/>
                  </a:cubicBezTo>
                  <a:lnTo>
                    <a:pt x="709" y="1768"/>
                  </a:lnTo>
                  <a:lnTo>
                    <a:pt x="709" y="3441"/>
                  </a:lnTo>
                  <a:lnTo>
                    <a:pt x="571" y="3441"/>
                  </a:lnTo>
                  <a:lnTo>
                    <a:pt x="571" y="3164"/>
                  </a:lnTo>
                  <a:lnTo>
                    <a:pt x="45" y="2861"/>
                  </a:lnTo>
                  <a:cubicBezTo>
                    <a:pt x="0" y="2832"/>
                    <a:pt x="39" y="2764"/>
                    <a:pt x="87" y="2789"/>
                  </a:cubicBezTo>
                  <a:lnTo>
                    <a:pt x="571" y="3068"/>
                  </a:lnTo>
                  <a:lnTo>
                    <a:pt x="571" y="1237"/>
                  </a:lnTo>
                  <a:lnTo>
                    <a:pt x="257" y="1056"/>
                  </a:lnTo>
                  <a:cubicBezTo>
                    <a:pt x="208" y="1027"/>
                    <a:pt x="250" y="956"/>
                    <a:pt x="298" y="983"/>
                  </a:cubicBezTo>
                  <a:lnTo>
                    <a:pt x="571" y="114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8"/>
            <p:cNvSpPr/>
            <p:nvPr/>
          </p:nvSpPr>
          <p:spPr>
            <a:xfrm>
              <a:off x="-7582827" y="4616255"/>
              <a:ext cx="288721" cy="527086"/>
            </a:xfrm>
            <a:custGeom>
              <a:avLst/>
              <a:gdLst/>
              <a:ahLst/>
              <a:cxnLst/>
              <a:rect l="l" t="t" r="r" b="b"/>
              <a:pathLst>
                <a:path w="1829" h="3339" extrusionOk="0">
                  <a:moveTo>
                    <a:pt x="1003" y="93"/>
                  </a:moveTo>
                  <a:lnTo>
                    <a:pt x="1828" y="3338"/>
                  </a:lnTo>
                  <a:lnTo>
                    <a:pt x="1" y="3338"/>
                  </a:lnTo>
                  <a:lnTo>
                    <a:pt x="825" y="93"/>
                  </a:lnTo>
                  <a:cubicBezTo>
                    <a:pt x="849" y="0"/>
                    <a:pt x="980" y="0"/>
                    <a:pt x="1003" y="9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8"/>
            <p:cNvSpPr/>
            <p:nvPr/>
          </p:nvSpPr>
          <p:spPr>
            <a:xfrm>
              <a:off x="-7506265" y="4855568"/>
              <a:ext cx="144282" cy="287774"/>
            </a:xfrm>
            <a:custGeom>
              <a:avLst/>
              <a:gdLst/>
              <a:ahLst/>
              <a:cxnLst/>
              <a:rect l="l" t="t" r="r" b="b"/>
              <a:pathLst>
                <a:path w="914" h="1823" extrusionOk="0">
                  <a:moveTo>
                    <a:pt x="360" y="90"/>
                  </a:moveTo>
                  <a:cubicBezTo>
                    <a:pt x="364" y="1"/>
                    <a:pt x="495" y="1"/>
                    <a:pt x="499" y="90"/>
                  </a:cubicBezTo>
                  <a:lnTo>
                    <a:pt x="499" y="1687"/>
                  </a:lnTo>
                  <a:lnTo>
                    <a:pt x="828" y="1498"/>
                  </a:lnTo>
                  <a:cubicBezTo>
                    <a:pt x="875" y="1474"/>
                    <a:pt x="914" y="1541"/>
                    <a:pt x="869" y="1570"/>
                  </a:cubicBezTo>
                  <a:lnTo>
                    <a:pt x="499" y="1784"/>
                  </a:lnTo>
                  <a:lnTo>
                    <a:pt x="499" y="1822"/>
                  </a:lnTo>
                  <a:lnTo>
                    <a:pt x="360" y="1822"/>
                  </a:lnTo>
                  <a:lnTo>
                    <a:pt x="360" y="1251"/>
                  </a:lnTo>
                  <a:lnTo>
                    <a:pt x="46" y="1070"/>
                  </a:lnTo>
                  <a:cubicBezTo>
                    <a:pt x="0" y="1042"/>
                    <a:pt x="40" y="973"/>
                    <a:pt x="87" y="998"/>
                  </a:cubicBezTo>
                  <a:lnTo>
                    <a:pt x="360" y="115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8"/>
            <p:cNvSpPr/>
            <p:nvPr/>
          </p:nvSpPr>
          <p:spPr>
            <a:xfrm>
              <a:off x="-5199955" y="3858850"/>
              <a:ext cx="683523" cy="1284486"/>
            </a:xfrm>
            <a:custGeom>
              <a:avLst/>
              <a:gdLst/>
              <a:ahLst/>
              <a:cxnLst/>
              <a:rect l="l" t="t" r="r" b="b"/>
              <a:pathLst>
                <a:path w="4330" h="8137" extrusionOk="0">
                  <a:moveTo>
                    <a:pt x="2295" y="136"/>
                  </a:moveTo>
                  <a:lnTo>
                    <a:pt x="4329" y="8136"/>
                  </a:lnTo>
                  <a:lnTo>
                    <a:pt x="1" y="8136"/>
                  </a:lnTo>
                  <a:lnTo>
                    <a:pt x="2035" y="134"/>
                  </a:lnTo>
                  <a:cubicBezTo>
                    <a:pt x="2069" y="0"/>
                    <a:pt x="2261" y="0"/>
                    <a:pt x="2295" y="134"/>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8"/>
            <p:cNvSpPr/>
            <p:nvPr/>
          </p:nvSpPr>
          <p:spPr>
            <a:xfrm>
              <a:off x="-2189754" y="3749138"/>
              <a:ext cx="734037" cy="1394197"/>
            </a:xfrm>
            <a:custGeom>
              <a:avLst/>
              <a:gdLst/>
              <a:ahLst/>
              <a:cxnLst/>
              <a:rect l="l" t="t" r="r" b="b"/>
              <a:pathLst>
                <a:path w="4650" h="8832" extrusionOk="0">
                  <a:moveTo>
                    <a:pt x="2434" y="113"/>
                  </a:moveTo>
                  <a:lnTo>
                    <a:pt x="4650" y="8831"/>
                  </a:lnTo>
                  <a:lnTo>
                    <a:pt x="0" y="8831"/>
                  </a:lnTo>
                  <a:lnTo>
                    <a:pt x="2217" y="113"/>
                  </a:lnTo>
                  <a:cubicBezTo>
                    <a:pt x="2245" y="0"/>
                    <a:pt x="2405" y="0"/>
                    <a:pt x="2434" y="11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8"/>
            <p:cNvSpPr/>
            <p:nvPr/>
          </p:nvSpPr>
          <p:spPr>
            <a:xfrm>
              <a:off x="-2005691" y="4042281"/>
              <a:ext cx="400958" cy="1101056"/>
            </a:xfrm>
            <a:custGeom>
              <a:avLst/>
              <a:gdLst/>
              <a:ahLst/>
              <a:cxnLst/>
              <a:rect l="l" t="t" r="r" b="b"/>
              <a:pathLst>
                <a:path w="2540" h="6975" extrusionOk="0">
                  <a:moveTo>
                    <a:pt x="1073" y="111"/>
                  </a:moveTo>
                  <a:cubicBezTo>
                    <a:pt x="1077" y="0"/>
                    <a:pt x="1239" y="0"/>
                    <a:pt x="1244" y="111"/>
                  </a:cubicBezTo>
                  <a:lnTo>
                    <a:pt x="1244" y="2066"/>
                  </a:lnTo>
                  <a:lnTo>
                    <a:pt x="1647" y="1835"/>
                  </a:lnTo>
                  <a:cubicBezTo>
                    <a:pt x="1704" y="1809"/>
                    <a:pt x="1748" y="1886"/>
                    <a:pt x="1698" y="1923"/>
                  </a:cubicBezTo>
                  <a:lnTo>
                    <a:pt x="1244" y="2184"/>
                  </a:lnTo>
                  <a:lnTo>
                    <a:pt x="1244" y="4984"/>
                  </a:lnTo>
                  <a:lnTo>
                    <a:pt x="2437" y="4295"/>
                  </a:lnTo>
                  <a:cubicBezTo>
                    <a:pt x="2494" y="4269"/>
                    <a:pt x="2540" y="4346"/>
                    <a:pt x="2489" y="4383"/>
                  </a:cubicBezTo>
                  <a:lnTo>
                    <a:pt x="1244" y="5101"/>
                  </a:lnTo>
                  <a:lnTo>
                    <a:pt x="1244" y="6974"/>
                  </a:lnTo>
                  <a:lnTo>
                    <a:pt x="1073" y="6974"/>
                  </a:lnTo>
                  <a:lnTo>
                    <a:pt x="1073" y="6256"/>
                  </a:lnTo>
                  <a:lnTo>
                    <a:pt x="51" y="5667"/>
                  </a:lnTo>
                  <a:cubicBezTo>
                    <a:pt x="1" y="5630"/>
                    <a:pt x="46" y="5552"/>
                    <a:pt x="102" y="5579"/>
                  </a:cubicBezTo>
                  <a:lnTo>
                    <a:pt x="1073" y="6138"/>
                  </a:lnTo>
                  <a:lnTo>
                    <a:pt x="1073" y="3895"/>
                  </a:lnTo>
                  <a:lnTo>
                    <a:pt x="431" y="3524"/>
                  </a:lnTo>
                  <a:cubicBezTo>
                    <a:pt x="379" y="3488"/>
                    <a:pt x="425" y="3410"/>
                    <a:pt x="482" y="3436"/>
                  </a:cubicBezTo>
                  <a:lnTo>
                    <a:pt x="1073" y="3777"/>
                  </a:lnTo>
                  <a:lnTo>
                    <a:pt x="1073" y="1534"/>
                  </a:lnTo>
                  <a:lnTo>
                    <a:pt x="689" y="1311"/>
                  </a:lnTo>
                  <a:cubicBezTo>
                    <a:pt x="621" y="1280"/>
                    <a:pt x="679" y="1180"/>
                    <a:pt x="740" y="1223"/>
                  </a:cubicBezTo>
                  <a:lnTo>
                    <a:pt x="1073" y="1416"/>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8"/>
            <p:cNvSpPr/>
            <p:nvPr/>
          </p:nvSpPr>
          <p:spPr>
            <a:xfrm>
              <a:off x="-5006736" y="4211663"/>
              <a:ext cx="410114" cy="931675"/>
            </a:xfrm>
            <a:custGeom>
              <a:avLst/>
              <a:gdLst/>
              <a:ahLst/>
              <a:cxnLst/>
              <a:rect l="l" t="t" r="r" b="b"/>
              <a:pathLst>
                <a:path w="2598" h="5902" extrusionOk="0">
                  <a:moveTo>
                    <a:pt x="839" y="116"/>
                  </a:moveTo>
                  <a:cubicBezTo>
                    <a:pt x="832" y="55"/>
                    <a:pt x="879" y="1"/>
                    <a:pt x="941" y="1"/>
                  </a:cubicBezTo>
                  <a:cubicBezTo>
                    <a:pt x="1003" y="1"/>
                    <a:pt x="1050" y="55"/>
                    <a:pt x="1043" y="116"/>
                  </a:cubicBezTo>
                  <a:lnTo>
                    <a:pt x="1043" y="2456"/>
                  </a:lnTo>
                  <a:lnTo>
                    <a:pt x="1525" y="2177"/>
                  </a:lnTo>
                  <a:cubicBezTo>
                    <a:pt x="1597" y="2135"/>
                    <a:pt x="1659" y="2243"/>
                    <a:pt x="1586" y="2284"/>
                  </a:cubicBezTo>
                  <a:lnTo>
                    <a:pt x="1043" y="2597"/>
                  </a:lnTo>
                  <a:lnTo>
                    <a:pt x="1043" y="5901"/>
                  </a:lnTo>
                  <a:lnTo>
                    <a:pt x="839" y="5901"/>
                  </a:lnTo>
                  <a:lnTo>
                    <a:pt x="839" y="4642"/>
                  </a:lnTo>
                  <a:lnTo>
                    <a:pt x="70" y="4199"/>
                  </a:lnTo>
                  <a:cubicBezTo>
                    <a:pt x="1" y="4158"/>
                    <a:pt x="61" y="4053"/>
                    <a:pt x="131" y="4092"/>
                  </a:cubicBezTo>
                  <a:lnTo>
                    <a:pt x="839" y="4501"/>
                  </a:lnTo>
                  <a:lnTo>
                    <a:pt x="839" y="1819"/>
                  </a:lnTo>
                  <a:lnTo>
                    <a:pt x="378" y="1553"/>
                  </a:lnTo>
                  <a:cubicBezTo>
                    <a:pt x="310" y="1512"/>
                    <a:pt x="370" y="1407"/>
                    <a:pt x="440" y="1447"/>
                  </a:cubicBezTo>
                  <a:lnTo>
                    <a:pt x="839" y="1678"/>
                  </a:lnTo>
                  <a:close/>
                  <a:moveTo>
                    <a:pt x="1117" y="5901"/>
                  </a:moveTo>
                  <a:lnTo>
                    <a:pt x="1361" y="5901"/>
                  </a:lnTo>
                  <a:lnTo>
                    <a:pt x="2532" y="5225"/>
                  </a:lnTo>
                  <a:cubicBezTo>
                    <a:pt x="2597" y="5184"/>
                    <a:pt x="2540" y="5083"/>
                    <a:pt x="2470" y="5119"/>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8"/>
            <p:cNvSpPr/>
            <p:nvPr/>
          </p:nvSpPr>
          <p:spPr>
            <a:xfrm>
              <a:off x="-3648838" y="4109213"/>
              <a:ext cx="553291" cy="1034124"/>
            </a:xfrm>
            <a:custGeom>
              <a:avLst/>
              <a:gdLst/>
              <a:ahLst/>
              <a:cxnLst/>
              <a:rect l="l" t="t" r="r" b="b"/>
              <a:pathLst>
                <a:path w="3505" h="6551" extrusionOk="0">
                  <a:moveTo>
                    <a:pt x="1870" y="123"/>
                  </a:moveTo>
                  <a:lnTo>
                    <a:pt x="3505" y="6550"/>
                  </a:lnTo>
                  <a:lnTo>
                    <a:pt x="1" y="6550"/>
                  </a:lnTo>
                  <a:lnTo>
                    <a:pt x="1634" y="123"/>
                  </a:lnTo>
                  <a:cubicBezTo>
                    <a:pt x="1665" y="1"/>
                    <a:pt x="1839" y="1"/>
                    <a:pt x="1870" y="123"/>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8"/>
            <p:cNvSpPr/>
            <p:nvPr/>
          </p:nvSpPr>
          <p:spPr>
            <a:xfrm>
              <a:off x="-3506608" y="4431876"/>
              <a:ext cx="237260" cy="711464"/>
            </a:xfrm>
            <a:custGeom>
              <a:avLst/>
              <a:gdLst/>
              <a:ahLst/>
              <a:cxnLst/>
              <a:rect l="l" t="t" r="r" b="b"/>
              <a:pathLst>
                <a:path w="1503" h="4507" extrusionOk="0">
                  <a:moveTo>
                    <a:pt x="759" y="93"/>
                  </a:moveTo>
                  <a:cubicBezTo>
                    <a:pt x="759" y="42"/>
                    <a:pt x="800" y="0"/>
                    <a:pt x="852" y="0"/>
                  </a:cubicBezTo>
                  <a:cubicBezTo>
                    <a:pt x="902" y="0"/>
                    <a:pt x="945" y="42"/>
                    <a:pt x="945" y="93"/>
                  </a:cubicBezTo>
                  <a:lnTo>
                    <a:pt x="945" y="2220"/>
                  </a:lnTo>
                  <a:lnTo>
                    <a:pt x="1382" y="1968"/>
                  </a:lnTo>
                  <a:cubicBezTo>
                    <a:pt x="1447" y="1931"/>
                    <a:pt x="1502" y="2028"/>
                    <a:pt x="1437" y="2064"/>
                  </a:cubicBezTo>
                  <a:lnTo>
                    <a:pt x="945" y="2349"/>
                  </a:lnTo>
                  <a:lnTo>
                    <a:pt x="945" y="4506"/>
                  </a:lnTo>
                  <a:lnTo>
                    <a:pt x="759" y="4506"/>
                  </a:lnTo>
                  <a:lnTo>
                    <a:pt x="759" y="4208"/>
                  </a:lnTo>
                  <a:lnTo>
                    <a:pt x="59" y="3804"/>
                  </a:lnTo>
                  <a:cubicBezTo>
                    <a:pt x="0" y="3767"/>
                    <a:pt x="52" y="3676"/>
                    <a:pt x="116" y="3708"/>
                  </a:cubicBezTo>
                  <a:lnTo>
                    <a:pt x="759" y="4080"/>
                  </a:lnTo>
                  <a:lnTo>
                    <a:pt x="759" y="1641"/>
                  </a:lnTo>
                  <a:lnTo>
                    <a:pt x="340" y="1399"/>
                  </a:lnTo>
                  <a:cubicBezTo>
                    <a:pt x="276" y="1362"/>
                    <a:pt x="331" y="1266"/>
                    <a:pt x="396" y="1302"/>
                  </a:cubicBezTo>
                  <a:lnTo>
                    <a:pt x="759" y="151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8"/>
            <p:cNvSpPr/>
            <p:nvPr/>
          </p:nvSpPr>
          <p:spPr>
            <a:xfrm>
              <a:off x="-4223916" y="4474340"/>
              <a:ext cx="363230" cy="669000"/>
            </a:xfrm>
            <a:custGeom>
              <a:avLst/>
              <a:gdLst/>
              <a:ahLst/>
              <a:cxnLst/>
              <a:rect l="l" t="t" r="r" b="b"/>
              <a:pathLst>
                <a:path w="2301" h="4238" extrusionOk="0">
                  <a:moveTo>
                    <a:pt x="1250" y="103"/>
                  </a:moveTo>
                  <a:lnTo>
                    <a:pt x="2301" y="4237"/>
                  </a:lnTo>
                  <a:lnTo>
                    <a:pt x="1" y="4237"/>
                  </a:lnTo>
                  <a:lnTo>
                    <a:pt x="1052" y="103"/>
                  </a:lnTo>
                  <a:cubicBezTo>
                    <a:pt x="1078" y="1"/>
                    <a:pt x="1224" y="1"/>
                    <a:pt x="1250" y="103"/>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8"/>
            <p:cNvSpPr/>
            <p:nvPr/>
          </p:nvSpPr>
          <p:spPr>
            <a:xfrm>
              <a:off x="-4117836" y="4740963"/>
              <a:ext cx="161015" cy="402379"/>
            </a:xfrm>
            <a:custGeom>
              <a:avLst/>
              <a:gdLst/>
              <a:ahLst/>
              <a:cxnLst/>
              <a:rect l="l" t="t" r="r" b="b"/>
              <a:pathLst>
                <a:path w="1020" h="2549" extrusionOk="0">
                  <a:moveTo>
                    <a:pt x="401" y="100"/>
                  </a:moveTo>
                  <a:cubicBezTo>
                    <a:pt x="405" y="0"/>
                    <a:pt x="553" y="0"/>
                    <a:pt x="556" y="100"/>
                  </a:cubicBezTo>
                  <a:lnTo>
                    <a:pt x="556" y="1882"/>
                  </a:lnTo>
                  <a:lnTo>
                    <a:pt x="923" y="1670"/>
                  </a:lnTo>
                  <a:cubicBezTo>
                    <a:pt x="976" y="1642"/>
                    <a:pt x="1020" y="1718"/>
                    <a:pt x="969" y="1750"/>
                  </a:cubicBezTo>
                  <a:lnTo>
                    <a:pt x="556" y="1989"/>
                  </a:lnTo>
                  <a:lnTo>
                    <a:pt x="556" y="2548"/>
                  </a:lnTo>
                  <a:lnTo>
                    <a:pt x="401" y="2548"/>
                  </a:lnTo>
                  <a:lnTo>
                    <a:pt x="401" y="1395"/>
                  </a:lnTo>
                  <a:lnTo>
                    <a:pt x="51" y="1194"/>
                  </a:lnTo>
                  <a:cubicBezTo>
                    <a:pt x="0" y="1162"/>
                    <a:pt x="45" y="1086"/>
                    <a:pt x="98" y="1113"/>
                  </a:cubicBezTo>
                  <a:lnTo>
                    <a:pt x="401" y="128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8"/>
            <p:cNvSpPr/>
            <p:nvPr/>
          </p:nvSpPr>
          <p:spPr>
            <a:xfrm>
              <a:off x="-1649089" y="3204842"/>
              <a:ext cx="1017865" cy="1938490"/>
            </a:xfrm>
            <a:custGeom>
              <a:avLst/>
              <a:gdLst/>
              <a:ahLst/>
              <a:cxnLst/>
              <a:rect l="l" t="t" r="r" b="b"/>
              <a:pathLst>
                <a:path w="6448" h="12280" extrusionOk="0">
                  <a:moveTo>
                    <a:pt x="3363" y="145"/>
                  </a:moveTo>
                  <a:lnTo>
                    <a:pt x="6447" y="12279"/>
                  </a:lnTo>
                  <a:lnTo>
                    <a:pt x="1" y="12279"/>
                  </a:lnTo>
                  <a:lnTo>
                    <a:pt x="3085" y="145"/>
                  </a:lnTo>
                  <a:cubicBezTo>
                    <a:pt x="3122" y="1"/>
                    <a:pt x="3326" y="1"/>
                    <a:pt x="3363" y="145"/>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8"/>
            <p:cNvSpPr/>
            <p:nvPr/>
          </p:nvSpPr>
          <p:spPr>
            <a:xfrm>
              <a:off x="-1375836" y="3584965"/>
              <a:ext cx="515878" cy="1558369"/>
            </a:xfrm>
            <a:custGeom>
              <a:avLst/>
              <a:gdLst/>
              <a:ahLst/>
              <a:cxnLst/>
              <a:rect l="l" t="t" r="r" b="b"/>
              <a:pathLst>
                <a:path w="3268" h="9872" extrusionOk="0">
                  <a:moveTo>
                    <a:pt x="1384" y="106"/>
                  </a:moveTo>
                  <a:cubicBezTo>
                    <a:pt x="1386" y="47"/>
                    <a:pt x="1434" y="1"/>
                    <a:pt x="1493" y="1"/>
                  </a:cubicBezTo>
                  <a:cubicBezTo>
                    <a:pt x="1552" y="1"/>
                    <a:pt x="1600" y="47"/>
                    <a:pt x="1602" y="106"/>
                  </a:cubicBezTo>
                  <a:lnTo>
                    <a:pt x="1602" y="2608"/>
                  </a:lnTo>
                  <a:lnTo>
                    <a:pt x="2116" y="2310"/>
                  </a:lnTo>
                  <a:cubicBezTo>
                    <a:pt x="2190" y="2272"/>
                    <a:pt x="2253" y="2379"/>
                    <a:pt x="2182" y="2423"/>
                  </a:cubicBezTo>
                  <a:lnTo>
                    <a:pt x="1601" y="2758"/>
                  </a:lnTo>
                  <a:lnTo>
                    <a:pt x="1601" y="6337"/>
                  </a:lnTo>
                  <a:lnTo>
                    <a:pt x="3127" y="5456"/>
                  </a:lnTo>
                  <a:cubicBezTo>
                    <a:pt x="3203" y="5412"/>
                    <a:pt x="3267" y="5526"/>
                    <a:pt x="3192" y="5570"/>
                  </a:cubicBezTo>
                  <a:lnTo>
                    <a:pt x="1601" y="6488"/>
                  </a:lnTo>
                  <a:lnTo>
                    <a:pt x="1601" y="9871"/>
                  </a:lnTo>
                  <a:lnTo>
                    <a:pt x="1382" y="9871"/>
                  </a:lnTo>
                  <a:lnTo>
                    <a:pt x="1382" y="7964"/>
                  </a:lnTo>
                  <a:lnTo>
                    <a:pt x="76" y="7210"/>
                  </a:lnTo>
                  <a:cubicBezTo>
                    <a:pt x="1" y="7167"/>
                    <a:pt x="65" y="7053"/>
                    <a:pt x="142" y="7096"/>
                  </a:cubicBezTo>
                  <a:lnTo>
                    <a:pt x="1382" y="7814"/>
                  </a:lnTo>
                  <a:lnTo>
                    <a:pt x="1382" y="4946"/>
                  </a:lnTo>
                  <a:lnTo>
                    <a:pt x="562" y="4470"/>
                  </a:lnTo>
                  <a:cubicBezTo>
                    <a:pt x="480" y="4428"/>
                    <a:pt x="550" y="4308"/>
                    <a:pt x="626" y="4358"/>
                  </a:cubicBezTo>
                  <a:lnTo>
                    <a:pt x="1382" y="4794"/>
                  </a:lnTo>
                  <a:lnTo>
                    <a:pt x="1382" y="1926"/>
                  </a:lnTo>
                  <a:lnTo>
                    <a:pt x="891" y="1642"/>
                  </a:lnTo>
                  <a:cubicBezTo>
                    <a:pt x="818" y="1598"/>
                    <a:pt x="881" y="1488"/>
                    <a:pt x="957" y="1528"/>
                  </a:cubicBezTo>
                  <a:lnTo>
                    <a:pt x="1382" y="1775"/>
                  </a:lnTo>
                  <a:lnTo>
                    <a:pt x="1382" y="106"/>
                  </a:lnTo>
                  <a:close/>
                  <a:moveTo>
                    <a:pt x="1683" y="9871"/>
                  </a:moveTo>
                  <a:lnTo>
                    <a:pt x="1944" y="9871"/>
                  </a:lnTo>
                  <a:lnTo>
                    <a:pt x="3192" y="9152"/>
                  </a:lnTo>
                  <a:cubicBezTo>
                    <a:pt x="3264" y="9107"/>
                    <a:pt x="3202" y="8998"/>
                    <a:pt x="3127" y="9038"/>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8"/>
            <p:cNvSpPr/>
            <p:nvPr/>
          </p:nvSpPr>
          <p:spPr>
            <a:xfrm>
              <a:off x="-1201718" y="2334253"/>
              <a:ext cx="1009657" cy="2809074"/>
            </a:xfrm>
            <a:custGeom>
              <a:avLst/>
              <a:gdLst/>
              <a:ahLst/>
              <a:cxnLst/>
              <a:rect l="l" t="t" r="r" b="b"/>
              <a:pathLst>
                <a:path w="6396" h="17795" extrusionOk="0">
                  <a:moveTo>
                    <a:pt x="4522" y="191"/>
                  </a:moveTo>
                  <a:lnTo>
                    <a:pt x="6395" y="7563"/>
                  </a:lnTo>
                  <a:lnTo>
                    <a:pt x="6395" y="16058"/>
                  </a:lnTo>
                  <a:cubicBezTo>
                    <a:pt x="6395" y="17012"/>
                    <a:pt x="5613" y="17794"/>
                    <a:pt x="4658" y="17794"/>
                  </a:cubicBezTo>
                  <a:lnTo>
                    <a:pt x="285" y="17794"/>
                  </a:lnTo>
                  <a:cubicBezTo>
                    <a:pt x="249" y="17722"/>
                    <a:pt x="216" y="17645"/>
                    <a:pt x="189" y="17568"/>
                  </a:cubicBezTo>
                  <a:cubicBezTo>
                    <a:pt x="63" y="17221"/>
                    <a:pt x="1" y="16741"/>
                    <a:pt x="44" y="16369"/>
                  </a:cubicBezTo>
                  <a:cubicBezTo>
                    <a:pt x="44" y="16361"/>
                    <a:pt x="47" y="16353"/>
                    <a:pt x="49" y="16345"/>
                  </a:cubicBezTo>
                  <a:lnTo>
                    <a:pt x="4154" y="191"/>
                  </a:lnTo>
                  <a:cubicBezTo>
                    <a:pt x="4203" y="1"/>
                    <a:pt x="4473" y="1"/>
                    <a:pt x="4522" y="191"/>
                  </a:cubicBezTo>
                  <a:close/>
                </a:path>
              </a:pathLst>
            </a:custGeom>
            <a:solidFill>
              <a:srgbClr val="663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8"/>
            <p:cNvSpPr/>
            <p:nvPr/>
          </p:nvSpPr>
          <p:spPr>
            <a:xfrm>
              <a:off x="-821753" y="2836716"/>
              <a:ext cx="629694" cy="2306614"/>
            </a:xfrm>
            <a:custGeom>
              <a:avLst/>
              <a:gdLst/>
              <a:ahLst/>
              <a:cxnLst/>
              <a:rect l="l" t="t" r="r" b="b"/>
              <a:pathLst>
                <a:path w="3989" h="14612" extrusionOk="0">
                  <a:moveTo>
                    <a:pt x="1786" y="141"/>
                  </a:moveTo>
                  <a:cubicBezTo>
                    <a:pt x="1788" y="62"/>
                    <a:pt x="1853" y="1"/>
                    <a:pt x="1930" y="1"/>
                  </a:cubicBezTo>
                  <a:cubicBezTo>
                    <a:pt x="2009" y="1"/>
                    <a:pt x="2073" y="62"/>
                    <a:pt x="2076" y="141"/>
                  </a:cubicBezTo>
                  <a:lnTo>
                    <a:pt x="2076" y="3449"/>
                  </a:lnTo>
                  <a:lnTo>
                    <a:pt x="2757" y="3056"/>
                  </a:lnTo>
                  <a:cubicBezTo>
                    <a:pt x="2798" y="3032"/>
                    <a:pt x="2851" y="3046"/>
                    <a:pt x="2875" y="3088"/>
                  </a:cubicBezTo>
                  <a:cubicBezTo>
                    <a:pt x="2898" y="3129"/>
                    <a:pt x="2884" y="3182"/>
                    <a:pt x="2843" y="3205"/>
                  </a:cubicBezTo>
                  <a:lnTo>
                    <a:pt x="2076" y="3648"/>
                  </a:lnTo>
                  <a:lnTo>
                    <a:pt x="2076" y="8380"/>
                  </a:lnTo>
                  <a:lnTo>
                    <a:pt x="3988" y="7276"/>
                  </a:lnTo>
                  <a:lnTo>
                    <a:pt x="3988" y="7475"/>
                  </a:lnTo>
                  <a:lnTo>
                    <a:pt x="2076" y="8580"/>
                  </a:lnTo>
                  <a:lnTo>
                    <a:pt x="2076" y="13117"/>
                  </a:lnTo>
                  <a:lnTo>
                    <a:pt x="3988" y="12013"/>
                  </a:lnTo>
                  <a:lnTo>
                    <a:pt x="3988" y="12213"/>
                  </a:lnTo>
                  <a:lnTo>
                    <a:pt x="2076" y="13317"/>
                  </a:lnTo>
                  <a:lnTo>
                    <a:pt x="2076" y="14611"/>
                  </a:lnTo>
                  <a:lnTo>
                    <a:pt x="1786" y="14611"/>
                  </a:lnTo>
                  <a:lnTo>
                    <a:pt x="1786" y="14523"/>
                  </a:lnTo>
                  <a:lnTo>
                    <a:pt x="58" y="13526"/>
                  </a:lnTo>
                  <a:cubicBezTo>
                    <a:pt x="16" y="13503"/>
                    <a:pt x="1" y="13448"/>
                    <a:pt x="24" y="13406"/>
                  </a:cubicBezTo>
                  <a:cubicBezTo>
                    <a:pt x="49" y="13364"/>
                    <a:pt x="103" y="13351"/>
                    <a:pt x="145" y="13376"/>
                  </a:cubicBezTo>
                  <a:lnTo>
                    <a:pt x="1786" y="14323"/>
                  </a:lnTo>
                  <a:lnTo>
                    <a:pt x="1786" y="10531"/>
                  </a:lnTo>
                  <a:lnTo>
                    <a:pt x="58" y="9534"/>
                  </a:lnTo>
                  <a:cubicBezTo>
                    <a:pt x="16" y="9510"/>
                    <a:pt x="1" y="9456"/>
                    <a:pt x="24" y="9414"/>
                  </a:cubicBezTo>
                  <a:cubicBezTo>
                    <a:pt x="49" y="9373"/>
                    <a:pt x="103" y="9359"/>
                    <a:pt x="145" y="9383"/>
                  </a:cubicBezTo>
                  <a:lnTo>
                    <a:pt x="1786" y="10331"/>
                  </a:lnTo>
                  <a:lnTo>
                    <a:pt x="1786" y="6539"/>
                  </a:lnTo>
                  <a:lnTo>
                    <a:pt x="700" y="5912"/>
                  </a:lnTo>
                  <a:cubicBezTo>
                    <a:pt x="658" y="5889"/>
                    <a:pt x="644" y="5836"/>
                    <a:pt x="668" y="5793"/>
                  </a:cubicBezTo>
                  <a:cubicBezTo>
                    <a:pt x="692" y="5752"/>
                    <a:pt x="745" y="5738"/>
                    <a:pt x="786" y="5762"/>
                  </a:cubicBezTo>
                  <a:lnTo>
                    <a:pt x="1786" y="6340"/>
                  </a:lnTo>
                  <a:lnTo>
                    <a:pt x="1786" y="2547"/>
                  </a:lnTo>
                  <a:lnTo>
                    <a:pt x="1136" y="2171"/>
                  </a:lnTo>
                  <a:cubicBezTo>
                    <a:pt x="1094" y="2148"/>
                    <a:pt x="1080" y="2095"/>
                    <a:pt x="1104" y="2054"/>
                  </a:cubicBezTo>
                  <a:cubicBezTo>
                    <a:pt x="1127" y="2013"/>
                    <a:pt x="1180" y="1999"/>
                    <a:pt x="1221" y="2022"/>
                  </a:cubicBezTo>
                  <a:lnTo>
                    <a:pt x="1786" y="2348"/>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8"/>
            <p:cNvSpPr/>
            <p:nvPr/>
          </p:nvSpPr>
          <p:spPr>
            <a:xfrm>
              <a:off x="-4057692" y="4474498"/>
              <a:ext cx="197006" cy="668842"/>
            </a:xfrm>
            <a:custGeom>
              <a:avLst/>
              <a:gdLst/>
              <a:ahLst/>
              <a:cxnLst/>
              <a:rect l="l" t="t" r="r" b="b"/>
              <a:pathLst>
                <a:path w="1248" h="4237" extrusionOk="0">
                  <a:moveTo>
                    <a:pt x="1" y="102"/>
                  </a:moveTo>
                  <a:lnTo>
                    <a:pt x="1053" y="4236"/>
                  </a:lnTo>
                  <a:lnTo>
                    <a:pt x="1248" y="4236"/>
                  </a:lnTo>
                  <a:lnTo>
                    <a:pt x="197" y="102"/>
                  </a:lnTo>
                  <a:cubicBezTo>
                    <a:pt x="170" y="4"/>
                    <a:pt x="33" y="1"/>
                    <a:pt x="0" y="97"/>
                  </a:cubicBezTo>
                  <a:cubicBezTo>
                    <a:pt x="1" y="98"/>
                    <a:pt x="1" y="101"/>
                    <a:pt x="1" y="102"/>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8"/>
            <p:cNvSpPr/>
            <p:nvPr/>
          </p:nvSpPr>
          <p:spPr>
            <a:xfrm>
              <a:off x="-3392792" y="4109055"/>
              <a:ext cx="297246" cy="1034282"/>
            </a:xfrm>
            <a:custGeom>
              <a:avLst/>
              <a:gdLst/>
              <a:ahLst/>
              <a:cxnLst/>
              <a:rect l="l" t="t" r="r" b="b"/>
              <a:pathLst>
                <a:path w="1883" h="6552" extrusionOk="0">
                  <a:moveTo>
                    <a:pt x="0" y="170"/>
                  </a:moveTo>
                  <a:lnTo>
                    <a:pt x="1622" y="6551"/>
                  </a:lnTo>
                  <a:lnTo>
                    <a:pt x="1883" y="6551"/>
                  </a:lnTo>
                  <a:lnTo>
                    <a:pt x="248" y="124"/>
                  </a:lnTo>
                  <a:cubicBezTo>
                    <a:pt x="218" y="0"/>
                    <a:pt x="44" y="0"/>
                    <a:pt x="12" y="124"/>
                  </a:cubicBezTo>
                  <a:close/>
                </a:path>
              </a:pathLst>
            </a:custGeom>
            <a:gradFill>
              <a:gsLst>
                <a:gs pos="0">
                  <a:schemeClr val="lt2"/>
                </a:gs>
                <a:gs pos="100000">
                  <a:schemeClr val="accen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8"/>
            <p:cNvSpPr/>
            <p:nvPr/>
          </p:nvSpPr>
          <p:spPr>
            <a:xfrm>
              <a:off x="-6334325" y="4355157"/>
              <a:ext cx="431109" cy="788182"/>
            </a:xfrm>
            <a:custGeom>
              <a:avLst/>
              <a:gdLst/>
              <a:ahLst/>
              <a:cxnLst/>
              <a:rect l="l" t="t" r="r" b="b"/>
              <a:pathLst>
                <a:path w="2731" h="4993" extrusionOk="0">
                  <a:moveTo>
                    <a:pt x="1495" y="136"/>
                  </a:moveTo>
                  <a:lnTo>
                    <a:pt x="2730" y="4992"/>
                  </a:lnTo>
                  <a:lnTo>
                    <a:pt x="1" y="4992"/>
                  </a:lnTo>
                  <a:lnTo>
                    <a:pt x="1236" y="136"/>
                  </a:lnTo>
                  <a:cubicBezTo>
                    <a:pt x="1270" y="1"/>
                    <a:pt x="1461" y="1"/>
                    <a:pt x="1495" y="136"/>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8"/>
            <p:cNvSpPr/>
            <p:nvPr/>
          </p:nvSpPr>
          <p:spPr>
            <a:xfrm>
              <a:off x="-6219404" y="4706707"/>
              <a:ext cx="213739" cy="436634"/>
            </a:xfrm>
            <a:custGeom>
              <a:avLst/>
              <a:gdLst/>
              <a:ahLst/>
              <a:cxnLst/>
              <a:rect l="l" t="t" r="r" b="b"/>
              <a:pathLst>
                <a:path w="1354" h="2766" extrusionOk="0">
                  <a:moveTo>
                    <a:pt x="535" y="124"/>
                  </a:moveTo>
                  <a:cubicBezTo>
                    <a:pt x="548" y="1"/>
                    <a:pt x="727" y="1"/>
                    <a:pt x="740" y="124"/>
                  </a:cubicBezTo>
                  <a:lnTo>
                    <a:pt x="740" y="2464"/>
                  </a:lnTo>
                  <a:lnTo>
                    <a:pt x="1221" y="2186"/>
                  </a:lnTo>
                  <a:cubicBezTo>
                    <a:pt x="1293" y="2146"/>
                    <a:pt x="1353" y="2252"/>
                    <a:pt x="1282" y="2293"/>
                  </a:cubicBezTo>
                  <a:lnTo>
                    <a:pt x="740" y="2606"/>
                  </a:lnTo>
                  <a:lnTo>
                    <a:pt x="740" y="2765"/>
                  </a:lnTo>
                  <a:lnTo>
                    <a:pt x="535" y="2765"/>
                  </a:lnTo>
                  <a:lnTo>
                    <a:pt x="535" y="1826"/>
                  </a:lnTo>
                  <a:lnTo>
                    <a:pt x="75" y="1560"/>
                  </a:lnTo>
                  <a:cubicBezTo>
                    <a:pt x="1" y="1521"/>
                    <a:pt x="64" y="1410"/>
                    <a:pt x="136" y="1454"/>
                  </a:cubicBezTo>
                  <a:lnTo>
                    <a:pt x="535" y="1685"/>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8"/>
            <p:cNvSpPr/>
            <p:nvPr/>
          </p:nvSpPr>
          <p:spPr>
            <a:xfrm>
              <a:off x="-3012985" y="228895"/>
              <a:ext cx="642954" cy="643111"/>
            </a:xfrm>
            <a:custGeom>
              <a:avLst/>
              <a:gdLst/>
              <a:ahLst/>
              <a:cxnLst/>
              <a:rect l="l" t="t" r="r" b="b"/>
              <a:pathLst>
                <a:path w="4073" h="4074" extrusionOk="0">
                  <a:moveTo>
                    <a:pt x="2037" y="4074"/>
                  </a:moveTo>
                  <a:cubicBezTo>
                    <a:pt x="3158" y="4074"/>
                    <a:pt x="4072" y="3159"/>
                    <a:pt x="4072" y="2037"/>
                  </a:cubicBezTo>
                  <a:cubicBezTo>
                    <a:pt x="4072" y="915"/>
                    <a:pt x="3158" y="0"/>
                    <a:pt x="2037" y="0"/>
                  </a:cubicBezTo>
                  <a:cubicBezTo>
                    <a:pt x="915" y="0"/>
                    <a:pt x="0" y="915"/>
                    <a:pt x="0" y="2037"/>
                  </a:cubicBezTo>
                  <a:cubicBezTo>
                    <a:pt x="0" y="3159"/>
                    <a:pt x="915" y="4074"/>
                    <a:pt x="2037" y="4074"/>
                  </a:cubicBezTo>
                  <a:close/>
                </a:path>
              </a:pathLst>
            </a:custGeom>
            <a:gradFill>
              <a:gsLst>
                <a:gs pos="0">
                  <a:schemeClr val="lt1"/>
                </a:gs>
                <a:gs pos="100000">
                  <a:srgbClr val="A998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8"/>
            <p:cNvSpPr/>
            <p:nvPr/>
          </p:nvSpPr>
          <p:spPr>
            <a:xfrm>
              <a:off x="-3036822" y="1150473"/>
              <a:ext cx="66616" cy="66616"/>
            </a:xfrm>
            <a:custGeom>
              <a:avLst/>
              <a:gdLst/>
              <a:ahLst/>
              <a:cxnLst/>
              <a:rect l="l" t="t" r="r" b="b"/>
              <a:pathLst>
                <a:path w="422" h="422" extrusionOk="0">
                  <a:moveTo>
                    <a:pt x="181" y="422"/>
                  </a:moveTo>
                  <a:cubicBezTo>
                    <a:pt x="342" y="422"/>
                    <a:pt x="422" y="228"/>
                    <a:pt x="308" y="115"/>
                  </a:cubicBezTo>
                  <a:cubicBezTo>
                    <a:pt x="195" y="1"/>
                    <a:pt x="1" y="81"/>
                    <a:pt x="2" y="242"/>
                  </a:cubicBezTo>
                  <a:cubicBezTo>
                    <a:pt x="2" y="341"/>
                    <a:pt x="82" y="421"/>
                    <a:pt x="181" y="4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8"/>
            <p:cNvSpPr/>
            <p:nvPr/>
          </p:nvSpPr>
          <p:spPr>
            <a:xfrm>
              <a:off x="-3310706" y="706259"/>
              <a:ext cx="33150" cy="33466"/>
            </a:xfrm>
            <a:custGeom>
              <a:avLst/>
              <a:gdLst/>
              <a:ahLst/>
              <a:cxnLst/>
              <a:rect l="l" t="t" r="r" b="b"/>
              <a:pathLst>
                <a:path w="210" h="212" extrusionOk="0">
                  <a:moveTo>
                    <a:pt x="89" y="211"/>
                  </a:moveTo>
                  <a:cubicBezTo>
                    <a:pt x="169" y="211"/>
                    <a:pt x="209" y="114"/>
                    <a:pt x="153" y="57"/>
                  </a:cubicBezTo>
                  <a:cubicBezTo>
                    <a:pt x="96" y="1"/>
                    <a:pt x="0" y="41"/>
                    <a:pt x="0" y="121"/>
                  </a:cubicBezTo>
                  <a:cubicBezTo>
                    <a:pt x="0" y="170"/>
                    <a:pt x="40" y="210"/>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8"/>
            <p:cNvSpPr/>
            <p:nvPr/>
          </p:nvSpPr>
          <p:spPr>
            <a:xfrm>
              <a:off x="-895157" y="398908"/>
              <a:ext cx="66300" cy="66458"/>
            </a:xfrm>
            <a:custGeom>
              <a:avLst/>
              <a:gdLst/>
              <a:ahLst/>
              <a:cxnLst/>
              <a:rect l="l" t="t" r="r" b="b"/>
              <a:pathLst>
                <a:path w="420" h="421" extrusionOk="0">
                  <a:moveTo>
                    <a:pt x="180" y="420"/>
                  </a:moveTo>
                  <a:cubicBezTo>
                    <a:pt x="340" y="420"/>
                    <a:pt x="420" y="227"/>
                    <a:pt x="307" y="113"/>
                  </a:cubicBezTo>
                  <a:cubicBezTo>
                    <a:pt x="193" y="0"/>
                    <a:pt x="0" y="80"/>
                    <a:pt x="0" y="242"/>
                  </a:cubicBezTo>
                  <a:cubicBezTo>
                    <a:pt x="0" y="340"/>
                    <a:pt x="80"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8"/>
            <p:cNvSpPr/>
            <p:nvPr/>
          </p:nvSpPr>
          <p:spPr>
            <a:xfrm>
              <a:off x="-4374671" y="616280"/>
              <a:ext cx="66616" cy="66616"/>
            </a:xfrm>
            <a:custGeom>
              <a:avLst/>
              <a:gdLst/>
              <a:ahLst/>
              <a:cxnLst/>
              <a:rect l="l" t="t" r="r" b="b"/>
              <a:pathLst>
                <a:path w="422" h="422" extrusionOk="0">
                  <a:moveTo>
                    <a:pt x="181" y="421"/>
                  </a:moveTo>
                  <a:cubicBezTo>
                    <a:pt x="342" y="421"/>
                    <a:pt x="422" y="227"/>
                    <a:pt x="308" y="115"/>
                  </a:cubicBezTo>
                  <a:cubicBezTo>
                    <a:pt x="195" y="0"/>
                    <a:pt x="1" y="82"/>
                    <a:pt x="2" y="242"/>
                  </a:cubicBezTo>
                  <a:cubicBezTo>
                    <a:pt x="2" y="340"/>
                    <a:pt x="82" y="421"/>
                    <a:pt x="181" y="4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8"/>
            <p:cNvSpPr/>
            <p:nvPr/>
          </p:nvSpPr>
          <p:spPr>
            <a:xfrm>
              <a:off x="-6047970" y="2100780"/>
              <a:ext cx="66616" cy="66458"/>
            </a:xfrm>
            <a:custGeom>
              <a:avLst/>
              <a:gdLst/>
              <a:ahLst/>
              <a:cxnLst/>
              <a:rect l="l" t="t" r="r" b="b"/>
              <a:pathLst>
                <a:path w="422" h="421" extrusionOk="0">
                  <a:moveTo>
                    <a:pt x="180" y="420"/>
                  </a:moveTo>
                  <a:cubicBezTo>
                    <a:pt x="340" y="420"/>
                    <a:pt x="421" y="227"/>
                    <a:pt x="307" y="113"/>
                  </a:cubicBezTo>
                  <a:cubicBezTo>
                    <a:pt x="194" y="0"/>
                    <a:pt x="0" y="80"/>
                    <a:pt x="0" y="241"/>
                  </a:cubicBezTo>
                  <a:cubicBezTo>
                    <a:pt x="0" y="340"/>
                    <a:pt x="81" y="420"/>
                    <a:pt x="180" y="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8"/>
            <p:cNvSpPr/>
            <p:nvPr/>
          </p:nvSpPr>
          <p:spPr>
            <a:xfrm>
              <a:off x="-4724327" y="1637624"/>
              <a:ext cx="33150" cy="33150"/>
            </a:xfrm>
            <a:custGeom>
              <a:avLst/>
              <a:gdLst/>
              <a:ahLst/>
              <a:cxnLst/>
              <a:rect l="l" t="t" r="r" b="b"/>
              <a:pathLst>
                <a:path w="210" h="210" extrusionOk="0">
                  <a:moveTo>
                    <a:pt x="90" y="210"/>
                  </a:moveTo>
                  <a:cubicBezTo>
                    <a:pt x="170" y="210"/>
                    <a:pt x="210" y="113"/>
                    <a:pt x="153" y="57"/>
                  </a:cubicBezTo>
                  <a:cubicBezTo>
                    <a:pt x="97" y="0"/>
                    <a:pt x="1" y="40"/>
                    <a:pt x="1" y="120"/>
                  </a:cubicBezTo>
                  <a:cubicBezTo>
                    <a:pt x="1" y="170"/>
                    <a:pt x="40"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8"/>
            <p:cNvSpPr/>
            <p:nvPr/>
          </p:nvSpPr>
          <p:spPr>
            <a:xfrm>
              <a:off x="-3684199" y="408380"/>
              <a:ext cx="33308" cy="33308"/>
            </a:xfrm>
            <a:custGeom>
              <a:avLst/>
              <a:gdLst/>
              <a:ahLst/>
              <a:cxnLst/>
              <a:rect l="l" t="t" r="r" b="b"/>
              <a:pathLst>
                <a:path w="211" h="211" extrusionOk="0">
                  <a:moveTo>
                    <a:pt x="89" y="211"/>
                  </a:moveTo>
                  <a:cubicBezTo>
                    <a:pt x="169" y="211"/>
                    <a:pt x="211" y="115"/>
                    <a:pt x="153" y="58"/>
                  </a:cubicBezTo>
                  <a:cubicBezTo>
                    <a:pt x="97" y="0"/>
                    <a:pt x="0" y="40"/>
                    <a:pt x="0" y="122"/>
                  </a:cubicBezTo>
                  <a:cubicBezTo>
                    <a:pt x="0" y="171"/>
                    <a:pt x="40" y="211"/>
                    <a:pt x="89"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8"/>
            <p:cNvSpPr/>
            <p:nvPr/>
          </p:nvSpPr>
          <p:spPr>
            <a:xfrm>
              <a:off x="-1803001" y="379965"/>
              <a:ext cx="33466" cy="33466"/>
            </a:xfrm>
            <a:custGeom>
              <a:avLst/>
              <a:gdLst/>
              <a:ahLst/>
              <a:cxnLst/>
              <a:rect l="l" t="t" r="r" b="b"/>
              <a:pathLst>
                <a:path w="212" h="212" extrusionOk="0">
                  <a:moveTo>
                    <a:pt x="91" y="211"/>
                  </a:moveTo>
                  <a:cubicBezTo>
                    <a:pt x="171" y="211"/>
                    <a:pt x="211" y="115"/>
                    <a:pt x="155" y="58"/>
                  </a:cubicBezTo>
                  <a:cubicBezTo>
                    <a:pt x="99" y="1"/>
                    <a:pt x="1" y="42"/>
                    <a:pt x="1" y="122"/>
                  </a:cubicBezTo>
                  <a:cubicBezTo>
                    <a:pt x="2" y="171"/>
                    <a:pt x="42"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8"/>
            <p:cNvSpPr/>
            <p:nvPr/>
          </p:nvSpPr>
          <p:spPr>
            <a:xfrm>
              <a:off x="-2388971" y="1022923"/>
              <a:ext cx="33466" cy="33466"/>
            </a:xfrm>
            <a:custGeom>
              <a:avLst/>
              <a:gdLst/>
              <a:ahLst/>
              <a:cxnLst/>
              <a:rect l="l" t="t" r="r" b="b"/>
              <a:pathLst>
                <a:path w="212" h="212" extrusionOk="0">
                  <a:moveTo>
                    <a:pt x="91" y="211"/>
                  </a:moveTo>
                  <a:cubicBezTo>
                    <a:pt x="171" y="211"/>
                    <a:pt x="211" y="114"/>
                    <a:pt x="155" y="57"/>
                  </a:cubicBezTo>
                  <a:cubicBezTo>
                    <a:pt x="97" y="1"/>
                    <a:pt x="1" y="41"/>
                    <a:pt x="1" y="121"/>
                  </a:cubicBezTo>
                  <a:cubicBezTo>
                    <a:pt x="1" y="171"/>
                    <a:pt x="41" y="211"/>
                    <a:pt x="91"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8"/>
            <p:cNvSpPr/>
            <p:nvPr/>
          </p:nvSpPr>
          <p:spPr>
            <a:xfrm>
              <a:off x="-592701" y="937995"/>
              <a:ext cx="33308" cy="33150"/>
            </a:xfrm>
            <a:custGeom>
              <a:avLst/>
              <a:gdLst/>
              <a:ahLst/>
              <a:cxnLst/>
              <a:rect l="l" t="t" r="r" b="b"/>
              <a:pathLst>
                <a:path w="211" h="210" extrusionOk="0">
                  <a:moveTo>
                    <a:pt x="90" y="210"/>
                  </a:moveTo>
                  <a:cubicBezTo>
                    <a:pt x="170" y="210"/>
                    <a:pt x="210" y="113"/>
                    <a:pt x="154" y="57"/>
                  </a:cubicBezTo>
                  <a:cubicBezTo>
                    <a:pt x="97" y="0"/>
                    <a:pt x="1" y="40"/>
                    <a:pt x="1" y="120"/>
                  </a:cubicBezTo>
                  <a:cubicBezTo>
                    <a:pt x="1" y="170"/>
                    <a:pt x="41" y="210"/>
                    <a:pt x="90"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8"/>
            <p:cNvSpPr/>
            <p:nvPr/>
          </p:nvSpPr>
          <p:spPr>
            <a:xfrm>
              <a:off x="-5433427" y="1552380"/>
              <a:ext cx="33150" cy="33466"/>
            </a:xfrm>
            <a:custGeom>
              <a:avLst/>
              <a:gdLst/>
              <a:ahLst/>
              <a:cxnLst/>
              <a:rect l="l" t="t" r="r" b="b"/>
              <a:pathLst>
                <a:path w="210" h="212" extrusionOk="0">
                  <a:moveTo>
                    <a:pt x="90" y="211"/>
                  </a:moveTo>
                  <a:cubicBezTo>
                    <a:pt x="170" y="211"/>
                    <a:pt x="210" y="115"/>
                    <a:pt x="153" y="57"/>
                  </a:cubicBezTo>
                  <a:cubicBezTo>
                    <a:pt x="97" y="1"/>
                    <a:pt x="1" y="41"/>
                    <a:pt x="1" y="122"/>
                  </a:cubicBezTo>
                  <a:cubicBezTo>
                    <a:pt x="1" y="171"/>
                    <a:pt x="41"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8"/>
            <p:cNvSpPr/>
            <p:nvPr/>
          </p:nvSpPr>
          <p:spPr>
            <a:xfrm>
              <a:off x="-5433427" y="2318309"/>
              <a:ext cx="33466" cy="33308"/>
            </a:xfrm>
            <a:custGeom>
              <a:avLst/>
              <a:gdLst/>
              <a:ahLst/>
              <a:cxnLst/>
              <a:rect l="l" t="t" r="r" b="b"/>
              <a:pathLst>
                <a:path w="212" h="211" extrusionOk="0">
                  <a:moveTo>
                    <a:pt x="90" y="211"/>
                  </a:moveTo>
                  <a:cubicBezTo>
                    <a:pt x="170" y="210"/>
                    <a:pt x="211" y="113"/>
                    <a:pt x="153" y="57"/>
                  </a:cubicBezTo>
                  <a:cubicBezTo>
                    <a:pt x="97" y="0"/>
                    <a:pt x="1" y="40"/>
                    <a:pt x="1" y="120"/>
                  </a:cubicBezTo>
                  <a:cubicBezTo>
                    <a:pt x="1" y="170"/>
                    <a:pt x="41" y="210"/>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8"/>
            <p:cNvSpPr/>
            <p:nvPr/>
          </p:nvSpPr>
          <p:spPr>
            <a:xfrm>
              <a:off x="-7220226" y="2261480"/>
              <a:ext cx="33150" cy="33466"/>
            </a:xfrm>
            <a:custGeom>
              <a:avLst/>
              <a:gdLst/>
              <a:ahLst/>
              <a:cxnLst/>
              <a:rect l="l" t="t" r="r" b="b"/>
              <a:pathLst>
                <a:path w="210" h="212" extrusionOk="0">
                  <a:moveTo>
                    <a:pt x="90" y="211"/>
                  </a:moveTo>
                  <a:cubicBezTo>
                    <a:pt x="170" y="211"/>
                    <a:pt x="210" y="115"/>
                    <a:pt x="153" y="57"/>
                  </a:cubicBezTo>
                  <a:cubicBezTo>
                    <a:pt x="97" y="1"/>
                    <a:pt x="0" y="41"/>
                    <a:pt x="0" y="122"/>
                  </a:cubicBezTo>
                  <a:cubicBezTo>
                    <a:pt x="0" y="171"/>
                    <a:pt x="40" y="211"/>
                    <a:pt x="90" y="2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8"/>
            <p:cNvSpPr/>
            <p:nvPr/>
          </p:nvSpPr>
          <p:spPr>
            <a:xfrm>
              <a:off x="-7957740" y="2469538"/>
              <a:ext cx="33308" cy="33308"/>
            </a:xfrm>
            <a:custGeom>
              <a:avLst/>
              <a:gdLst/>
              <a:ahLst/>
              <a:cxnLst/>
              <a:rect l="l" t="t" r="r" b="b"/>
              <a:pathLst>
                <a:path w="211" h="211" extrusionOk="0">
                  <a:moveTo>
                    <a:pt x="91" y="210"/>
                  </a:moveTo>
                  <a:cubicBezTo>
                    <a:pt x="171" y="210"/>
                    <a:pt x="211" y="114"/>
                    <a:pt x="154" y="57"/>
                  </a:cubicBezTo>
                  <a:cubicBezTo>
                    <a:pt x="98" y="1"/>
                    <a:pt x="0" y="41"/>
                    <a:pt x="0" y="121"/>
                  </a:cubicBezTo>
                  <a:cubicBezTo>
                    <a:pt x="0" y="170"/>
                    <a:pt x="40" y="210"/>
                    <a:pt x="91" y="2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8"/>
            <p:cNvSpPr/>
            <p:nvPr/>
          </p:nvSpPr>
          <p:spPr>
            <a:xfrm>
              <a:off x="-6983912" y="1940238"/>
              <a:ext cx="33150" cy="33150"/>
            </a:xfrm>
            <a:custGeom>
              <a:avLst/>
              <a:gdLst/>
              <a:ahLst/>
              <a:cxnLst/>
              <a:rect l="l" t="t" r="r" b="b"/>
              <a:pathLst>
                <a:path w="210" h="210" extrusionOk="0">
                  <a:moveTo>
                    <a:pt x="90" y="209"/>
                  </a:moveTo>
                  <a:cubicBezTo>
                    <a:pt x="170" y="209"/>
                    <a:pt x="209" y="113"/>
                    <a:pt x="153" y="57"/>
                  </a:cubicBezTo>
                  <a:cubicBezTo>
                    <a:pt x="97" y="0"/>
                    <a:pt x="0" y="40"/>
                    <a:pt x="0" y="120"/>
                  </a:cubicBezTo>
                  <a:cubicBezTo>
                    <a:pt x="0" y="169"/>
                    <a:pt x="40" y="209"/>
                    <a:pt x="90" y="2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4" name="Google Shape;3584;p58"/>
          <p:cNvSpPr/>
          <p:nvPr/>
        </p:nvSpPr>
        <p:spPr>
          <a:xfrm>
            <a:off x="-763400" y="0"/>
            <a:ext cx="7048325"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585" name="Google Shape;3585;p58"/>
          <p:cNvSpPr txBox="1">
            <a:spLocks noGrp="1"/>
          </p:cNvSpPr>
          <p:nvPr>
            <p:ph type="title"/>
          </p:nvPr>
        </p:nvSpPr>
        <p:spPr>
          <a:xfrm>
            <a:off x="390475" y="2217063"/>
            <a:ext cx="3463500" cy="14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What ratings would a listing get?</a:t>
            </a:r>
            <a:endParaRPr>
              <a:solidFill>
                <a:schemeClr val="dk1"/>
              </a:solidFill>
            </a:endParaRPr>
          </a:p>
        </p:txBody>
      </p:sp>
      <p:sp>
        <p:nvSpPr>
          <p:cNvPr id="3586" name="Google Shape;3586;p58"/>
          <p:cNvSpPr txBox="1">
            <a:spLocks noGrp="1"/>
          </p:cNvSpPr>
          <p:nvPr>
            <p:ph type="title" idx="2"/>
          </p:nvPr>
        </p:nvSpPr>
        <p:spPr>
          <a:xfrm>
            <a:off x="456900" y="1402975"/>
            <a:ext cx="1207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rPr>
              <a:t>Q4</a:t>
            </a:r>
            <a:endParaRPr>
              <a:solidFill>
                <a:schemeClr val="dk2"/>
              </a:solidFill>
            </a:endParaRPr>
          </a:p>
        </p:txBody>
      </p:sp>
      <p:sp>
        <p:nvSpPr>
          <p:cNvPr id="3587" name="Google Shape;3587;p58"/>
          <p:cNvSpPr/>
          <p:nvPr/>
        </p:nvSpPr>
        <p:spPr>
          <a:xfrm>
            <a:off x="4268563" y="1110575"/>
            <a:ext cx="2514567" cy="292392"/>
          </a:xfrm>
          <a:custGeom>
            <a:avLst/>
            <a:gdLst/>
            <a:ahLst/>
            <a:cxnLst/>
            <a:rect l="l" t="t" r="r" b="b"/>
            <a:pathLst>
              <a:path w="31437" h="3570" extrusionOk="0">
                <a:moveTo>
                  <a:pt x="13325" y="0"/>
                </a:moveTo>
                <a:cubicBezTo>
                  <a:pt x="12801" y="0"/>
                  <a:pt x="11987" y="202"/>
                  <a:pt x="10547" y="706"/>
                </a:cubicBezTo>
                <a:cubicBezTo>
                  <a:pt x="6015" y="2296"/>
                  <a:pt x="1309" y="3172"/>
                  <a:pt x="655" y="3200"/>
                </a:cubicBezTo>
                <a:cubicBezTo>
                  <a:pt x="1" y="3229"/>
                  <a:pt x="31436" y="3570"/>
                  <a:pt x="31436" y="3570"/>
                </a:cubicBezTo>
                <a:cubicBezTo>
                  <a:pt x="31436" y="3570"/>
                  <a:pt x="28578" y="2561"/>
                  <a:pt x="25629" y="2561"/>
                </a:cubicBezTo>
                <a:cubicBezTo>
                  <a:pt x="25116" y="2561"/>
                  <a:pt x="24601" y="2591"/>
                  <a:pt x="24097" y="2663"/>
                </a:cubicBezTo>
                <a:cubicBezTo>
                  <a:pt x="22910" y="2831"/>
                  <a:pt x="21884" y="2926"/>
                  <a:pt x="20942" y="2926"/>
                </a:cubicBezTo>
                <a:cubicBezTo>
                  <a:pt x="19185" y="2926"/>
                  <a:pt x="17716" y="2595"/>
                  <a:pt x="16018" y="1784"/>
                </a:cubicBezTo>
                <a:cubicBezTo>
                  <a:pt x="14239" y="932"/>
                  <a:pt x="14453" y="0"/>
                  <a:pt x="13325" y="0"/>
                </a:cubicBezTo>
                <a:close/>
              </a:path>
            </a:pathLst>
          </a:custGeom>
          <a:solidFill>
            <a:srgbClr val="CDB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8"/>
          <p:cNvSpPr/>
          <p:nvPr/>
        </p:nvSpPr>
        <p:spPr>
          <a:xfrm>
            <a:off x="4125581" y="3328523"/>
            <a:ext cx="1628300" cy="565603"/>
          </a:xfrm>
          <a:custGeom>
            <a:avLst/>
            <a:gdLst/>
            <a:ahLst/>
            <a:cxnLst/>
            <a:rect l="l" t="t" r="r" b="b"/>
            <a:pathLst>
              <a:path w="10315" h="3583" extrusionOk="0">
                <a:moveTo>
                  <a:pt x="3634" y="28"/>
                </a:moveTo>
                <a:cubicBezTo>
                  <a:pt x="3717" y="146"/>
                  <a:pt x="3800" y="263"/>
                  <a:pt x="3883" y="381"/>
                </a:cubicBezTo>
                <a:cubicBezTo>
                  <a:pt x="3915" y="428"/>
                  <a:pt x="3894" y="507"/>
                  <a:pt x="3878" y="557"/>
                </a:cubicBezTo>
                <a:cubicBezTo>
                  <a:pt x="3871" y="575"/>
                  <a:pt x="3865" y="592"/>
                  <a:pt x="3857" y="610"/>
                </a:cubicBezTo>
                <a:cubicBezTo>
                  <a:pt x="3867" y="612"/>
                  <a:pt x="3878" y="618"/>
                  <a:pt x="3884" y="628"/>
                </a:cubicBezTo>
                <a:lnTo>
                  <a:pt x="3884" y="628"/>
                </a:lnTo>
                <a:cubicBezTo>
                  <a:pt x="3897" y="645"/>
                  <a:pt x="3892" y="671"/>
                  <a:pt x="3874" y="683"/>
                </a:cubicBezTo>
                <a:lnTo>
                  <a:pt x="3843" y="705"/>
                </a:lnTo>
                <a:lnTo>
                  <a:pt x="3903" y="791"/>
                </a:lnTo>
                <a:lnTo>
                  <a:pt x="3934" y="769"/>
                </a:lnTo>
                <a:cubicBezTo>
                  <a:pt x="3952" y="756"/>
                  <a:pt x="3978" y="761"/>
                  <a:pt x="3991" y="778"/>
                </a:cubicBezTo>
                <a:lnTo>
                  <a:pt x="3991" y="778"/>
                </a:lnTo>
                <a:cubicBezTo>
                  <a:pt x="4002" y="797"/>
                  <a:pt x="3998" y="822"/>
                  <a:pt x="3980" y="835"/>
                </a:cubicBezTo>
                <a:lnTo>
                  <a:pt x="3948" y="857"/>
                </a:lnTo>
                <a:lnTo>
                  <a:pt x="4262" y="1304"/>
                </a:lnTo>
                <a:cubicBezTo>
                  <a:pt x="4272" y="1298"/>
                  <a:pt x="4279" y="1292"/>
                  <a:pt x="4281" y="1292"/>
                </a:cubicBezTo>
                <a:cubicBezTo>
                  <a:pt x="4346" y="1256"/>
                  <a:pt x="4592" y="1498"/>
                  <a:pt x="4592" y="1498"/>
                </a:cubicBezTo>
                <a:cubicBezTo>
                  <a:pt x="4592" y="1498"/>
                  <a:pt x="4636" y="1572"/>
                  <a:pt x="4650" y="1582"/>
                </a:cubicBezTo>
                <a:cubicBezTo>
                  <a:pt x="4663" y="1593"/>
                  <a:pt x="4866" y="1765"/>
                  <a:pt x="4866" y="1765"/>
                </a:cubicBezTo>
                <a:lnTo>
                  <a:pt x="4882" y="1749"/>
                </a:lnTo>
                <a:lnTo>
                  <a:pt x="5184" y="1673"/>
                </a:lnTo>
                <a:cubicBezTo>
                  <a:pt x="5193" y="1661"/>
                  <a:pt x="5200" y="1648"/>
                  <a:pt x="5207" y="1634"/>
                </a:cubicBezTo>
                <a:cubicBezTo>
                  <a:pt x="5211" y="1624"/>
                  <a:pt x="5298" y="1550"/>
                  <a:pt x="5371" y="1486"/>
                </a:cubicBezTo>
                <a:cubicBezTo>
                  <a:pt x="5350" y="1450"/>
                  <a:pt x="5338" y="1407"/>
                  <a:pt x="5338" y="1364"/>
                </a:cubicBezTo>
                <a:lnTo>
                  <a:pt x="5338" y="1359"/>
                </a:lnTo>
                <a:cubicBezTo>
                  <a:pt x="5311" y="1350"/>
                  <a:pt x="5287" y="1318"/>
                  <a:pt x="5275" y="1277"/>
                </a:cubicBezTo>
                <a:cubicBezTo>
                  <a:pt x="5261" y="1221"/>
                  <a:pt x="5276" y="1169"/>
                  <a:pt x="5311" y="1159"/>
                </a:cubicBezTo>
                <a:lnTo>
                  <a:pt x="5312" y="1159"/>
                </a:lnTo>
                <a:cubicBezTo>
                  <a:pt x="5308" y="1116"/>
                  <a:pt x="5298" y="1036"/>
                  <a:pt x="5297" y="1020"/>
                </a:cubicBezTo>
                <a:cubicBezTo>
                  <a:pt x="5294" y="999"/>
                  <a:pt x="5358" y="949"/>
                  <a:pt x="5358" y="949"/>
                </a:cubicBezTo>
                <a:cubicBezTo>
                  <a:pt x="5358" y="949"/>
                  <a:pt x="5322" y="848"/>
                  <a:pt x="5338" y="810"/>
                </a:cubicBezTo>
                <a:cubicBezTo>
                  <a:pt x="5355" y="772"/>
                  <a:pt x="5464" y="715"/>
                  <a:pt x="5496" y="717"/>
                </a:cubicBezTo>
                <a:cubicBezTo>
                  <a:pt x="5529" y="718"/>
                  <a:pt x="5631" y="808"/>
                  <a:pt x="5715" y="826"/>
                </a:cubicBezTo>
                <a:cubicBezTo>
                  <a:pt x="5797" y="845"/>
                  <a:pt x="5864" y="788"/>
                  <a:pt x="5864" y="766"/>
                </a:cubicBezTo>
                <a:cubicBezTo>
                  <a:pt x="5864" y="745"/>
                  <a:pt x="5915" y="772"/>
                  <a:pt x="5951" y="875"/>
                </a:cubicBezTo>
                <a:cubicBezTo>
                  <a:pt x="5987" y="977"/>
                  <a:pt x="5880" y="1069"/>
                  <a:pt x="5880" y="1069"/>
                </a:cubicBezTo>
                <a:lnTo>
                  <a:pt x="5855" y="1159"/>
                </a:lnTo>
                <a:cubicBezTo>
                  <a:pt x="5890" y="1169"/>
                  <a:pt x="5906" y="1221"/>
                  <a:pt x="5891" y="1277"/>
                </a:cubicBezTo>
                <a:cubicBezTo>
                  <a:pt x="5880" y="1319"/>
                  <a:pt x="5855" y="1351"/>
                  <a:pt x="5827" y="1359"/>
                </a:cubicBezTo>
                <a:lnTo>
                  <a:pt x="5827" y="1364"/>
                </a:lnTo>
                <a:cubicBezTo>
                  <a:pt x="5827" y="1384"/>
                  <a:pt x="5825" y="1403"/>
                  <a:pt x="5822" y="1421"/>
                </a:cubicBezTo>
                <a:cubicBezTo>
                  <a:pt x="5836" y="1424"/>
                  <a:pt x="5850" y="1430"/>
                  <a:pt x="5862" y="1439"/>
                </a:cubicBezTo>
                <a:cubicBezTo>
                  <a:pt x="5862" y="1439"/>
                  <a:pt x="5991" y="1537"/>
                  <a:pt x="6023" y="1572"/>
                </a:cubicBezTo>
                <a:cubicBezTo>
                  <a:pt x="6046" y="1599"/>
                  <a:pt x="6066" y="1630"/>
                  <a:pt x="6081" y="1662"/>
                </a:cubicBezTo>
                <a:cubicBezTo>
                  <a:pt x="6150" y="1717"/>
                  <a:pt x="6186" y="1862"/>
                  <a:pt x="6186" y="1862"/>
                </a:cubicBezTo>
                <a:cubicBezTo>
                  <a:pt x="6205" y="1899"/>
                  <a:pt x="6219" y="1939"/>
                  <a:pt x="6225" y="1980"/>
                </a:cubicBezTo>
                <a:cubicBezTo>
                  <a:pt x="6232" y="2042"/>
                  <a:pt x="6247" y="2233"/>
                  <a:pt x="6247" y="2233"/>
                </a:cubicBezTo>
                <a:cubicBezTo>
                  <a:pt x="6265" y="2250"/>
                  <a:pt x="6274" y="2309"/>
                  <a:pt x="6274" y="2309"/>
                </a:cubicBezTo>
                <a:cubicBezTo>
                  <a:pt x="6279" y="2315"/>
                  <a:pt x="6283" y="2322"/>
                  <a:pt x="6284" y="2330"/>
                </a:cubicBezTo>
                <a:cubicBezTo>
                  <a:pt x="6284" y="2341"/>
                  <a:pt x="6273" y="2429"/>
                  <a:pt x="6273" y="2429"/>
                </a:cubicBezTo>
                <a:cubicBezTo>
                  <a:pt x="6367" y="2429"/>
                  <a:pt x="6484" y="2464"/>
                  <a:pt x="6484" y="2464"/>
                </a:cubicBezTo>
                <a:cubicBezTo>
                  <a:pt x="6484" y="2464"/>
                  <a:pt x="9421" y="2580"/>
                  <a:pt x="9783" y="2527"/>
                </a:cubicBezTo>
                <a:cubicBezTo>
                  <a:pt x="10145" y="2473"/>
                  <a:pt x="10315" y="2457"/>
                  <a:pt x="10223" y="2534"/>
                </a:cubicBezTo>
                <a:cubicBezTo>
                  <a:pt x="9268" y="3329"/>
                  <a:pt x="9361" y="3583"/>
                  <a:pt x="8106" y="3583"/>
                </a:cubicBezTo>
                <a:lnTo>
                  <a:pt x="1682" y="3583"/>
                </a:lnTo>
                <a:cubicBezTo>
                  <a:pt x="1132" y="3583"/>
                  <a:pt x="1" y="2848"/>
                  <a:pt x="16" y="2603"/>
                </a:cubicBezTo>
                <a:cubicBezTo>
                  <a:pt x="19" y="2573"/>
                  <a:pt x="40" y="2576"/>
                  <a:pt x="40" y="2576"/>
                </a:cubicBezTo>
                <a:cubicBezTo>
                  <a:pt x="980" y="2723"/>
                  <a:pt x="2671" y="2538"/>
                  <a:pt x="2671" y="2538"/>
                </a:cubicBezTo>
                <a:cubicBezTo>
                  <a:pt x="2737" y="2520"/>
                  <a:pt x="2804" y="2506"/>
                  <a:pt x="2872" y="2495"/>
                </a:cubicBezTo>
                <a:cubicBezTo>
                  <a:pt x="2961" y="2484"/>
                  <a:pt x="4975" y="2516"/>
                  <a:pt x="4975" y="2516"/>
                </a:cubicBezTo>
                <a:lnTo>
                  <a:pt x="4987" y="2486"/>
                </a:lnTo>
                <a:lnTo>
                  <a:pt x="4366" y="1600"/>
                </a:lnTo>
                <a:cubicBezTo>
                  <a:pt x="4336" y="1588"/>
                  <a:pt x="4273" y="1591"/>
                  <a:pt x="4267" y="1586"/>
                </a:cubicBezTo>
                <a:cubicBezTo>
                  <a:pt x="4261" y="1581"/>
                  <a:pt x="4246" y="1572"/>
                  <a:pt x="4246" y="1560"/>
                </a:cubicBezTo>
                <a:cubicBezTo>
                  <a:pt x="4248" y="1548"/>
                  <a:pt x="4253" y="1538"/>
                  <a:pt x="4259" y="1528"/>
                </a:cubicBezTo>
                <a:cubicBezTo>
                  <a:pt x="4253" y="1521"/>
                  <a:pt x="4248" y="1513"/>
                  <a:pt x="4244" y="1505"/>
                </a:cubicBezTo>
                <a:cubicBezTo>
                  <a:pt x="4238" y="1490"/>
                  <a:pt x="4228" y="1475"/>
                  <a:pt x="4217" y="1463"/>
                </a:cubicBezTo>
                <a:cubicBezTo>
                  <a:pt x="4208" y="1457"/>
                  <a:pt x="4200" y="1452"/>
                  <a:pt x="4199" y="1448"/>
                </a:cubicBezTo>
                <a:cubicBezTo>
                  <a:pt x="4194" y="1438"/>
                  <a:pt x="4192" y="1426"/>
                  <a:pt x="4191" y="1414"/>
                </a:cubicBezTo>
                <a:cubicBezTo>
                  <a:pt x="4188" y="1398"/>
                  <a:pt x="4191" y="1380"/>
                  <a:pt x="4195" y="1365"/>
                </a:cubicBezTo>
                <a:cubicBezTo>
                  <a:pt x="4197" y="1364"/>
                  <a:pt x="4197" y="1361"/>
                  <a:pt x="4198" y="1360"/>
                </a:cubicBezTo>
                <a:lnTo>
                  <a:pt x="3879" y="905"/>
                </a:lnTo>
                <a:lnTo>
                  <a:pt x="3848" y="927"/>
                </a:lnTo>
                <a:cubicBezTo>
                  <a:pt x="3830" y="940"/>
                  <a:pt x="3805" y="936"/>
                  <a:pt x="3792" y="918"/>
                </a:cubicBezTo>
                <a:lnTo>
                  <a:pt x="3792" y="918"/>
                </a:lnTo>
                <a:cubicBezTo>
                  <a:pt x="3779" y="899"/>
                  <a:pt x="3784" y="875"/>
                  <a:pt x="3801" y="862"/>
                </a:cubicBezTo>
                <a:lnTo>
                  <a:pt x="3833" y="839"/>
                </a:lnTo>
                <a:lnTo>
                  <a:pt x="3773" y="755"/>
                </a:lnTo>
                <a:lnTo>
                  <a:pt x="3741" y="776"/>
                </a:lnTo>
                <a:cubicBezTo>
                  <a:pt x="3724" y="789"/>
                  <a:pt x="3698" y="784"/>
                  <a:pt x="3685" y="766"/>
                </a:cubicBezTo>
                <a:lnTo>
                  <a:pt x="3685" y="766"/>
                </a:lnTo>
                <a:cubicBezTo>
                  <a:pt x="3679" y="757"/>
                  <a:pt x="3677" y="746"/>
                  <a:pt x="3679" y="735"/>
                </a:cubicBezTo>
                <a:cubicBezTo>
                  <a:pt x="3660" y="736"/>
                  <a:pt x="3640" y="737"/>
                  <a:pt x="3621" y="736"/>
                </a:cubicBezTo>
                <a:cubicBezTo>
                  <a:pt x="3570" y="736"/>
                  <a:pt x="3487" y="728"/>
                  <a:pt x="3455" y="681"/>
                </a:cubicBezTo>
                <a:lnTo>
                  <a:pt x="3208" y="328"/>
                </a:lnTo>
                <a:cubicBezTo>
                  <a:pt x="3205" y="325"/>
                  <a:pt x="3204" y="322"/>
                  <a:pt x="3205" y="318"/>
                </a:cubicBezTo>
                <a:cubicBezTo>
                  <a:pt x="3228" y="187"/>
                  <a:pt x="3494" y="1"/>
                  <a:pt x="3625" y="24"/>
                </a:cubicBezTo>
                <a:cubicBezTo>
                  <a:pt x="3629" y="24"/>
                  <a:pt x="3631" y="27"/>
                  <a:pt x="3633" y="29"/>
                </a:cubicBezTo>
                <a:close/>
                <a:moveTo>
                  <a:pt x="4802" y="2076"/>
                </a:moveTo>
                <a:lnTo>
                  <a:pt x="5055" y="2437"/>
                </a:lnTo>
                <a:lnTo>
                  <a:pt x="5055" y="2437"/>
                </a:lnTo>
                <a:cubicBezTo>
                  <a:pt x="5055" y="2437"/>
                  <a:pt x="5124" y="2346"/>
                  <a:pt x="5124" y="2321"/>
                </a:cubicBezTo>
                <a:cubicBezTo>
                  <a:pt x="5124" y="2295"/>
                  <a:pt x="5120" y="2080"/>
                  <a:pt x="5109" y="2068"/>
                </a:cubicBezTo>
                <a:cubicBezTo>
                  <a:pt x="5100" y="2056"/>
                  <a:pt x="5017" y="2045"/>
                  <a:pt x="5017" y="2045"/>
                </a:cubicBezTo>
                <a:cubicBezTo>
                  <a:pt x="5017" y="2045"/>
                  <a:pt x="4953" y="2086"/>
                  <a:pt x="4936" y="2086"/>
                </a:cubicBezTo>
                <a:cubicBezTo>
                  <a:pt x="4919" y="2082"/>
                  <a:pt x="4901" y="2079"/>
                  <a:pt x="4884" y="2074"/>
                </a:cubicBezTo>
                <a:cubicBezTo>
                  <a:pt x="4874" y="2079"/>
                  <a:pt x="4862" y="2083"/>
                  <a:pt x="4850" y="2086"/>
                </a:cubicBezTo>
                <a:cubicBezTo>
                  <a:pt x="4834" y="2085"/>
                  <a:pt x="4819" y="2081"/>
                  <a:pt x="4803" y="2076"/>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9" name="Google Shape;3589;p58"/>
          <p:cNvGrpSpPr/>
          <p:nvPr/>
        </p:nvGrpSpPr>
        <p:grpSpPr>
          <a:xfrm>
            <a:off x="3336761" y="4217857"/>
            <a:ext cx="1112267" cy="970984"/>
            <a:chOff x="-7322676" y="4172357"/>
            <a:chExt cx="1112267" cy="970984"/>
          </a:xfrm>
        </p:grpSpPr>
        <p:sp>
          <p:nvSpPr>
            <p:cNvPr id="3590" name="Google Shape;3590;p58"/>
            <p:cNvSpPr/>
            <p:nvPr/>
          </p:nvSpPr>
          <p:spPr>
            <a:xfrm>
              <a:off x="-6723919" y="4172357"/>
              <a:ext cx="513510" cy="970981"/>
            </a:xfrm>
            <a:custGeom>
              <a:avLst/>
              <a:gdLst/>
              <a:ahLst/>
              <a:cxnLst/>
              <a:rect l="l" t="t" r="r" b="b"/>
              <a:pathLst>
                <a:path w="3253" h="6151" extrusionOk="0">
                  <a:moveTo>
                    <a:pt x="1710" y="87"/>
                  </a:moveTo>
                  <a:lnTo>
                    <a:pt x="3252" y="6150"/>
                  </a:lnTo>
                  <a:lnTo>
                    <a:pt x="1" y="6150"/>
                  </a:lnTo>
                  <a:lnTo>
                    <a:pt x="1542" y="87"/>
                  </a:lnTo>
                  <a:cubicBezTo>
                    <a:pt x="1563" y="0"/>
                    <a:pt x="1688" y="0"/>
                    <a:pt x="1710" y="8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8"/>
            <p:cNvSpPr/>
            <p:nvPr/>
          </p:nvSpPr>
          <p:spPr>
            <a:xfrm>
              <a:off x="-6610735" y="4401251"/>
              <a:ext cx="313505" cy="742088"/>
            </a:xfrm>
            <a:custGeom>
              <a:avLst/>
              <a:gdLst/>
              <a:ahLst/>
              <a:cxnLst/>
              <a:rect l="l" t="t" r="r" b="b"/>
              <a:pathLst>
                <a:path w="1986" h="4701" extrusionOk="0">
                  <a:moveTo>
                    <a:pt x="843" y="73"/>
                  </a:moveTo>
                  <a:cubicBezTo>
                    <a:pt x="839" y="34"/>
                    <a:pt x="870" y="0"/>
                    <a:pt x="909" y="0"/>
                  </a:cubicBezTo>
                  <a:cubicBezTo>
                    <a:pt x="948" y="0"/>
                    <a:pt x="979" y="34"/>
                    <a:pt x="975" y="73"/>
                  </a:cubicBezTo>
                  <a:lnTo>
                    <a:pt x="975" y="1589"/>
                  </a:lnTo>
                  <a:lnTo>
                    <a:pt x="1289" y="1408"/>
                  </a:lnTo>
                  <a:cubicBezTo>
                    <a:pt x="1334" y="1380"/>
                    <a:pt x="1376" y="1451"/>
                    <a:pt x="1327" y="1477"/>
                  </a:cubicBezTo>
                  <a:lnTo>
                    <a:pt x="976" y="1680"/>
                  </a:lnTo>
                  <a:lnTo>
                    <a:pt x="976" y="3848"/>
                  </a:lnTo>
                  <a:lnTo>
                    <a:pt x="1900" y="3314"/>
                  </a:lnTo>
                  <a:cubicBezTo>
                    <a:pt x="1946" y="3288"/>
                    <a:pt x="1986" y="3356"/>
                    <a:pt x="1940" y="3383"/>
                  </a:cubicBezTo>
                  <a:lnTo>
                    <a:pt x="976" y="3940"/>
                  </a:lnTo>
                  <a:lnTo>
                    <a:pt x="976" y="4700"/>
                  </a:lnTo>
                  <a:lnTo>
                    <a:pt x="844" y="4700"/>
                  </a:lnTo>
                  <a:lnTo>
                    <a:pt x="844" y="3005"/>
                  </a:lnTo>
                  <a:lnTo>
                    <a:pt x="347" y="2718"/>
                  </a:lnTo>
                  <a:cubicBezTo>
                    <a:pt x="301" y="2691"/>
                    <a:pt x="340" y="2623"/>
                    <a:pt x="385" y="2648"/>
                  </a:cubicBezTo>
                  <a:lnTo>
                    <a:pt x="844" y="2913"/>
                  </a:lnTo>
                  <a:lnTo>
                    <a:pt x="844" y="1176"/>
                  </a:lnTo>
                  <a:lnTo>
                    <a:pt x="547" y="1003"/>
                  </a:lnTo>
                  <a:cubicBezTo>
                    <a:pt x="501" y="978"/>
                    <a:pt x="540" y="909"/>
                    <a:pt x="585" y="935"/>
                  </a:cubicBezTo>
                  <a:lnTo>
                    <a:pt x="843" y="1085"/>
                  </a:lnTo>
                  <a:close/>
                  <a:moveTo>
                    <a:pt x="612" y="4700"/>
                  </a:moveTo>
                  <a:lnTo>
                    <a:pt x="770" y="4700"/>
                  </a:lnTo>
                  <a:lnTo>
                    <a:pt x="90" y="4308"/>
                  </a:lnTo>
                  <a:cubicBezTo>
                    <a:pt x="43" y="4278"/>
                    <a:pt x="1" y="4351"/>
                    <a:pt x="51" y="4377"/>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8"/>
            <p:cNvSpPr/>
            <p:nvPr/>
          </p:nvSpPr>
          <p:spPr>
            <a:xfrm>
              <a:off x="-7005854" y="4308746"/>
              <a:ext cx="443737" cy="834593"/>
            </a:xfrm>
            <a:custGeom>
              <a:avLst/>
              <a:gdLst/>
              <a:ahLst/>
              <a:cxnLst/>
              <a:rect l="l" t="t" r="r" b="b"/>
              <a:pathLst>
                <a:path w="2811" h="5287" extrusionOk="0">
                  <a:moveTo>
                    <a:pt x="1490" y="89"/>
                  </a:moveTo>
                  <a:lnTo>
                    <a:pt x="2811" y="5286"/>
                  </a:lnTo>
                  <a:lnTo>
                    <a:pt x="0" y="5286"/>
                  </a:lnTo>
                  <a:lnTo>
                    <a:pt x="1322" y="89"/>
                  </a:lnTo>
                  <a:cubicBezTo>
                    <a:pt x="1343" y="1"/>
                    <a:pt x="1468" y="1"/>
                    <a:pt x="1490" y="89"/>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8"/>
            <p:cNvSpPr/>
            <p:nvPr/>
          </p:nvSpPr>
          <p:spPr>
            <a:xfrm>
              <a:off x="-6880830" y="4536536"/>
              <a:ext cx="266779" cy="606804"/>
            </a:xfrm>
            <a:custGeom>
              <a:avLst/>
              <a:gdLst/>
              <a:ahLst/>
              <a:cxnLst/>
              <a:rect l="l" t="t" r="r" b="b"/>
              <a:pathLst>
                <a:path w="1690" h="3844" extrusionOk="0">
                  <a:moveTo>
                    <a:pt x="548" y="81"/>
                  </a:moveTo>
                  <a:cubicBezTo>
                    <a:pt x="555" y="1"/>
                    <a:pt x="672" y="1"/>
                    <a:pt x="679" y="81"/>
                  </a:cubicBezTo>
                  <a:lnTo>
                    <a:pt x="679" y="1596"/>
                  </a:lnTo>
                  <a:lnTo>
                    <a:pt x="991" y="1416"/>
                  </a:lnTo>
                  <a:cubicBezTo>
                    <a:pt x="1037" y="1389"/>
                    <a:pt x="1077" y="1459"/>
                    <a:pt x="1031" y="1485"/>
                  </a:cubicBezTo>
                  <a:lnTo>
                    <a:pt x="679" y="1688"/>
                  </a:lnTo>
                  <a:lnTo>
                    <a:pt x="679" y="3843"/>
                  </a:lnTo>
                  <a:lnTo>
                    <a:pt x="548" y="3843"/>
                  </a:lnTo>
                  <a:lnTo>
                    <a:pt x="548" y="3012"/>
                  </a:lnTo>
                  <a:lnTo>
                    <a:pt x="49" y="2725"/>
                  </a:lnTo>
                  <a:cubicBezTo>
                    <a:pt x="1" y="2699"/>
                    <a:pt x="42" y="2628"/>
                    <a:pt x="89" y="2656"/>
                  </a:cubicBezTo>
                  <a:lnTo>
                    <a:pt x="548" y="2920"/>
                  </a:lnTo>
                  <a:lnTo>
                    <a:pt x="548" y="1184"/>
                  </a:lnTo>
                  <a:lnTo>
                    <a:pt x="249" y="1011"/>
                  </a:lnTo>
                  <a:cubicBezTo>
                    <a:pt x="203" y="985"/>
                    <a:pt x="243" y="917"/>
                    <a:pt x="289" y="942"/>
                  </a:cubicBezTo>
                  <a:lnTo>
                    <a:pt x="548" y="1092"/>
                  </a:lnTo>
                  <a:lnTo>
                    <a:pt x="548" y="81"/>
                  </a:lnTo>
                  <a:close/>
                  <a:moveTo>
                    <a:pt x="701" y="3843"/>
                  </a:moveTo>
                  <a:lnTo>
                    <a:pt x="859" y="3843"/>
                  </a:lnTo>
                  <a:lnTo>
                    <a:pt x="1644" y="3391"/>
                  </a:lnTo>
                  <a:cubicBezTo>
                    <a:pt x="1690" y="3364"/>
                    <a:pt x="1650" y="3295"/>
                    <a:pt x="1604" y="332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8"/>
            <p:cNvSpPr/>
            <p:nvPr/>
          </p:nvSpPr>
          <p:spPr>
            <a:xfrm>
              <a:off x="-7322676" y="4358314"/>
              <a:ext cx="419743" cy="785025"/>
            </a:xfrm>
            <a:custGeom>
              <a:avLst/>
              <a:gdLst/>
              <a:ahLst/>
              <a:cxnLst/>
              <a:rect l="l" t="t" r="r" b="b"/>
              <a:pathLst>
                <a:path w="2659" h="4973" extrusionOk="0">
                  <a:moveTo>
                    <a:pt x="1418" y="92"/>
                  </a:moveTo>
                  <a:lnTo>
                    <a:pt x="2659" y="4972"/>
                  </a:lnTo>
                  <a:lnTo>
                    <a:pt x="0" y="4972"/>
                  </a:lnTo>
                  <a:lnTo>
                    <a:pt x="1240" y="92"/>
                  </a:lnTo>
                  <a:cubicBezTo>
                    <a:pt x="1263" y="1"/>
                    <a:pt x="1394" y="1"/>
                    <a:pt x="1418" y="92"/>
                  </a:cubicBezTo>
                  <a:close/>
                </a:path>
              </a:pathLst>
            </a:custGeom>
            <a:solidFill>
              <a:srgbClr val="5E34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98"/>
        <p:cNvGrpSpPr/>
        <p:nvPr/>
      </p:nvGrpSpPr>
      <p:grpSpPr>
        <a:xfrm>
          <a:off x="0" y="0"/>
          <a:ext cx="0" cy="0"/>
          <a:chOff x="0" y="0"/>
          <a:chExt cx="0" cy="0"/>
        </a:xfrm>
      </p:grpSpPr>
      <p:sp>
        <p:nvSpPr>
          <p:cNvPr id="3599" name="Google Shape;3599;p59"/>
          <p:cNvSpPr txBox="1"/>
          <p:nvPr/>
        </p:nvSpPr>
        <p:spPr>
          <a:xfrm>
            <a:off x="839700" y="100275"/>
            <a:ext cx="74646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dk1"/>
                </a:solidFill>
                <a:latin typeface="Overpass ExtraBold"/>
                <a:ea typeface="Overpass ExtraBold"/>
                <a:cs typeface="Overpass ExtraBold"/>
                <a:sym typeface="Overpass ExtraBold"/>
              </a:rPr>
              <a:t>Linear Regression to Predict Ratings</a:t>
            </a:r>
            <a:endParaRPr/>
          </a:p>
        </p:txBody>
      </p:sp>
      <p:pic>
        <p:nvPicPr>
          <p:cNvPr id="3600" name="Google Shape;3600;p59"/>
          <p:cNvPicPr preferRelativeResize="0"/>
          <p:nvPr/>
        </p:nvPicPr>
        <p:blipFill>
          <a:blip r:embed="rId3">
            <a:alphaModFix/>
          </a:blip>
          <a:stretch>
            <a:fillRect/>
          </a:stretch>
        </p:blipFill>
        <p:spPr>
          <a:xfrm>
            <a:off x="667163" y="856175"/>
            <a:ext cx="7809675" cy="3918772"/>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0"/>
          <p:cNvSpPr txBox="1"/>
          <p:nvPr/>
        </p:nvSpPr>
        <p:spPr>
          <a:xfrm>
            <a:off x="839700" y="100275"/>
            <a:ext cx="74646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dk1"/>
                </a:solidFill>
                <a:latin typeface="Overpass ExtraBold"/>
                <a:ea typeface="Overpass ExtraBold"/>
                <a:cs typeface="Overpass ExtraBold"/>
                <a:sym typeface="Overpass ExtraBold"/>
              </a:rPr>
              <a:t>Random Forest Regression to Predict Ratings</a:t>
            </a:r>
            <a:endParaRPr/>
          </a:p>
        </p:txBody>
      </p:sp>
      <p:pic>
        <p:nvPicPr>
          <p:cNvPr id="3606" name="Google Shape;3606;p60"/>
          <p:cNvPicPr preferRelativeResize="0"/>
          <p:nvPr/>
        </p:nvPicPr>
        <p:blipFill>
          <a:blip r:embed="rId3">
            <a:alphaModFix/>
          </a:blip>
          <a:stretch>
            <a:fillRect/>
          </a:stretch>
        </p:blipFill>
        <p:spPr>
          <a:xfrm>
            <a:off x="954675" y="1208475"/>
            <a:ext cx="7234631" cy="36302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lt1"/>
            </a:gs>
          </a:gsLst>
          <a:lin ang="5400012" scaled="0"/>
        </a:gradFill>
        <a:effectLst/>
      </p:bgPr>
    </p:bg>
    <p:spTree>
      <p:nvGrpSpPr>
        <p:cNvPr id="1" name="Shape 3610"/>
        <p:cNvGrpSpPr/>
        <p:nvPr/>
      </p:nvGrpSpPr>
      <p:grpSpPr>
        <a:xfrm>
          <a:off x="0" y="0"/>
          <a:ext cx="0" cy="0"/>
          <a:chOff x="0" y="0"/>
          <a:chExt cx="0" cy="0"/>
        </a:xfrm>
      </p:grpSpPr>
      <p:grpSp>
        <p:nvGrpSpPr>
          <p:cNvPr id="3611" name="Google Shape;3611;p61"/>
          <p:cNvGrpSpPr/>
          <p:nvPr/>
        </p:nvGrpSpPr>
        <p:grpSpPr>
          <a:xfrm>
            <a:off x="1462470" y="-836420"/>
            <a:ext cx="8174205" cy="6231585"/>
            <a:chOff x="-7879075" y="-2633887"/>
            <a:chExt cx="7745859" cy="5905037"/>
          </a:xfrm>
        </p:grpSpPr>
        <p:sp>
          <p:nvSpPr>
            <p:cNvPr id="3612" name="Google Shape;3612;p61"/>
            <p:cNvSpPr/>
            <p:nvPr/>
          </p:nvSpPr>
          <p:spPr>
            <a:xfrm>
              <a:off x="-6363024" y="-1060482"/>
              <a:ext cx="1222375" cy="284000"/>
            </a:xfrm>
            <a:custGeom>
              <a:avLst/>
              <a:gdLst/>
              <a:ahLst/>
              <a:cxnLst/>
              <a:rect l="l" t="t" r="r" b="b"/>
              <a:pathLst>
                <a:path w="5307" h="1233" extrusionOk="0">
                  <a:moveTo>
                    <a:pt x="5306" y="1233"/>
                  </a:moveTo>
                  <a:lnTo>
                    <a:pt x="1" y="1233"/>
                  </a:lnTo>
                  <a:cubicBezTo>
                    <a:pt x="148" y="1167"/>
                    <a:pt x="274" y="1047"/>
                    <a:pt x="381" y="923"/>
                  </a:cubicBezTo>
                  <a:cubicBezTo>
                    <a:pt x="522" y="761"/>
                    <a:pt x="650" y="583"/>
                    <a:pt x="832" y="470"/>
                  </a:cubicBezTo>
                  <a:cubicBezTo>
                    <a:pt x="1013" y="357"/>
                    <a:pt x="1270" y="327"/>
                    <a:pt x="1432" y="469"/>
                  </a:cubicBezTo>
                  <a:cubicBezTo>
                    <a:pt x="1579" y="597"/>
                    <a:pt x="1599" y="815"/>
                    <a:pt x="1608" y="1011"/>
                  </a:cubicBezTo>
                  <a:cubicBezTo>
                    <a:pt x="1760" y="890"/>
                    <a:pt x="1847" y="723"/>
                    <a:pt x="1957" y="564"/>
                  </a:cubicBezTo>
                  <a:cubicBezTo>
                    <a:pt x="2068" y="404"/>
                    <a:pt x="2187" y="243"/>
                    <a:pt x="2350" y="139"/>
                  </a:cubicBezTo>
                  <a:cubicBezTo>
                    <a:pt x="2515" y="36"/>
                    <a:pt x="2736" y="1"/>
                    <a:pt x="2902" y="101"/>
                  </a:cubicBezTo>
                  <a:cubicBezTo>
                    <a:pt x="3039" y="183"/>
                    <a:pt x="3116" y="342"/>
                    <a:pt x="3137" y="499"/>
                  </a:cubicBezTo>
                  <a:cubicBezTo>
                    <a:pt x="3159" y="658"/>
                    <a:pt x="3133" y="818"/>
                    <a:pt x="3107" y="975"/>
                  </a:cubicBezTo>
                  <a:cubicBezTo>
                    <a:pt x="3202" y="846"/>
                    <a:pt x="3323" y="739"/>
                    <a:pt x="3453" y="647"/>
                  </a:cubicBezTo>
                  <a:cubicBezTo>
                    <a:pt x="3584" y="556"/>
                    <a:pt x="3757" y="509"/>
                    <a:pt x="3905" y="566"/>
                  </a:cubicBezTo>
                  <a:cubicBezTo>
                    <a:pt x="4083" y="636"/>
                    <a:pt x="4182" y="861"/>
                    <a:pt x="4112" y="1039"/>
                  </a:cubicBezTo>
                  <a:cubicBezTo>
                    <a:pt x="4262" y="883"/>
                    <a:pt x="4446" y="712"/>
                    <a:pt x="4662" y="733"/>
                  </a:cubicBezTo>
                  <a:cubicBezTo>
                    <a:pt x="4937" y="760"/>
                    <a:pt x="5079" y="1072"/>
                    <a:pt x="5306" y="1233"/>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3849862" y="-1291045"/>
              <a:ext cx="1222144" cy="284230"/>
            </a:xfrm>
            <a:custGeom>
              <a:avLst/>
              <a:gdLst/>
              <a:ahLst/>
              <a:cxnLst/>
              <a:rect l="l" t="t" r="r" b="b"/>
              <a:pathLst>
                <a:path w="5306" h="1234" extrusionOk="0">
                  <a:moveTo>
                    <a:pt x="5305" y="1233"/>
                  </a:moveTo>
                  <a:lnTo>
                    <a:pt x="1" y="1233"/>
                  </a:lnTo>
                  <a:cubicBezTo>
                    <a:pt x="148" y="1167"/>
                    <a:pt x="273" y="1046"/>
                    <a:pt x="381" y="923"/>
                  </a:cubicBezTo>
                  <a:cubicBezTo>
                    <a:pt x="521" y="761"/>
                    <a:pt x="650" y="583"/>
                    <a:pt x="831" y="470"/>
                  </a:cubicBezTo>
                  <a:cubicBezTo>
                    <a:pt x="1013" y="357"/>
                    <a:pt x="1270" y="328"/>
                    <a:pt x="1431" y="468"/>
                  </a:cubicBezTo>
                  <a:cubicBezTo>
                    <a:pt x="1578" y="597"/>
                    <a:pt x="1598" y="816"/>
                    <a:pt x="1607" y="1011"/>
                  </a:cubicBezTo>
                  <a:cubicBezTo>
                    <a:pt x="1759" y="890"/>
                    <a:pt x="1847" y="723"/>
                    <a:pt x="1958" y="563"/>
                  </a:cubicBezTo>
                  <a:cubicBezTo>
                    <a:pt x="2067" y="404"/>
                    <a:pt x="2186" y="243"/>
                    <a:pt x="2350" y="140"/>
                  </a:cubicBezTo>
                  <a:cubicBezTo>
                    <a:pt x="2514" y="36"/>
                    <a:pt x="2735" y="1"/>
                    <a:pt x="2902" y="101"/>
                  </a:cubicBezTo>
                  <a:cubicBezTo>
                    <a:pt x="3038" y="183"/>
                    <a:pt x="3116" y="342"/>
                    <a:pt x="3137" y="499"/>
                  </a:cubicBezTo>
                  <a:cubicBezTo>
                    <a:pt x="3158" y="658"/>
                    <a:pt x="3132" y="818"/>
                    <a:pt x="3108" y="976"/>
                  </a:cubicBezTo>
                  <a:cubicBezTo>
                    <a:pt x="3202" y="846"/>
                    <a:pt x="3322" y="739"/>
                    <a:pt x="3453" y="648"/>
                  </a:cubicBezTo>
                  <a:cubicBezTo>
                    <a:pt x="3584" y="556"/>
                    <a:pt x="3756" y="508"/>
                    <a:pt x="3905" y="566"/>
                  </a:cubicBezTo>
                  <a:cubicBezTo>
                    <a:pt x="4084" y="636"/>
                    <a:pt x="4181" y="862"/>
                    <a:pt x="4112" y="1039"/>
                  </a:cubicBezTo>
                  <a:cubicBezTo>
                    <a:pt x="4262" y="882"/>
                    <a:pt x="4445" y="712"/>
                    <a:pt x="4661" y="733"/>
                  </a:cubicBezTo>
                  <a:cubicBezTo>
                    <a:pt x="4936" y="761"/>
                    <a:pt x="5080" y="1072"/>
                    <a:pt x="5305" y="1233"/>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5236001" y="-829918"/>
              <a:ext cx="812152" cy="277551"/>
            </a:xfrm>
            <a:custGeom>
              <a:avLst/>
              <a:gdLst/>
              <a:ahLst/>
              <a:cxnLst/>
              <a:rect l="l" t="t" r="r" b="b"/>
              <a:pathLst>
                <a:path w="3526" h="1205" extrusionOk="0">
                  <a:moveTo>
                    <a:pt x="3495" y="1131"/>
                  </a:moveTo>
                  <a:cubicBezTo>
                    <a:pt x="3468" y="1037"/>
                    <a:pt x="3471" y="937"/>
                    <a:pt x="3446" y="843"/>
                  </a:cubicBezTo>
                  <a:cubicBezTo>
                    <a:pt x="3419" y="749"/>
                    <a:pt x="3346" y="655"/>
                    <a:pt x="3248" y="653"/>
                  </a:cubicBezTo>
                  <a:cubicBezTo>
                    <a:pt x="3181" y="652"/>
                    <a:pt x="3121" y="695"/>
                    <a:pt x="3070" y="738"/>
                  </a:cubicBezTo>
                  <a:cubicBezTo>
                    <a:pt x="2948" y="844"/>
                    <a:pt x="2846" y="970"/>
                    <a:pt x="2766" y="1110"/>
                  </a:cubicBezTo>
                  <a:cubicBezTo>
                    <a:pt x="2807" y="871"/>
                    <a:pt x="2807" y="626"/>
                    <a:pt x="2766" y="388"/>
                  </a:cubicBezTo>
                  <a:cubicBezTo>
                    <a:pt x="2746" y="270"/>
                    <a:pt x="2707" y="143"/>
                    <a:pt x="2606" y="81"/>
                  </a:cubicBezTo>
                  <a:cubicBezTo>
                    <a:pt x="2474" y="1"/>
                    <a:pt x="2304" y="67"/>
                    <a:pt x="2176" y="152"/>
                  </a:cubicBezTo>
                  <a:cubicBezTo>
                    <a:pt x="1870" y="358"/>
                    <a:pt x="1632" y="642"/>
                    <a:pt x="1538" y="999"/>
                  </a:cubicBezTo>
                  <a:cubicBezTo>
                    <a:pt x="1539" y="824"/>
                    <a:pt x="1528" y="622"/>
                    <a:pt x="1388" y="517"/>
                  </a:cubicBezTo>
                  <a:cubicBezTo>
                    <a:pt x="1248" y="411"/>
                    <a:pt x="1042" y="459"/>
                    <a:pt x="902" y="565"/>
                  </a:cubicBezTo>
                  <a:cubicBezTo>
                    <a:pt x="762" y="670"/>
                    <a:pt x="663" y="820"/>
                    <a:pt x="539" y="944"/>
                  </a:cubicBezTo>
                  <a:cubicBezTo>
                    <a:pt x="414" y="1066"/>
                    <a:pt x="190" y="1151"/>
                    <a:pt x="7" y="1188"/>
                  </a:cubicBezTo>
                  <a:lnTo>
                    <a:pt x="6" y="1188"/>
                  </a:lnTo>
                  <a:cubicBezTo>
                    <a:pt x="0" y="1194"/>
                    <a:pt x="4" y="1204"/>
                    <a:pt x="12" y="1205"/>
                  </a:cubicBezTo>
                  <a:lnTo>
                    <a:pt x="3526" y="1205"/>
                  </a:lnTo>
                  <a:cubicBezTo>
                    <a:pt x="3513" y="1181"/>
                    <a:pt x="3502" y="1157"/>
                    <a:pt x="3495" y="1131"/>
                  </a:cubicBezTo>
                  <a:close/>
                  <a:moveTo>
                    <a:pt x="2739" y="1157"/>
                  </a:moveTo>
                  <a:cubicBezTo>
                    <a:pt x="2740" y="1152"/>
                    <a:pt x="2742" y="1148"/>
                    <a:pt x="2746" y="1145"/>
                  </a:cubicBezTo>
                  <a:cubicBezTo>
                    <a:pt x="2744" y="1148"/>
                    <a:pt x="2741" y="1153"/>
                    <a:pt x="2739" y="1157"/>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7517913" y="-680432"/>
              <a:ext cx="6890627" cy="2004814"/>
            </a:xfrm>
            <a:custGeom>
              <a:avLst/>
              <a:gdLst/>
              <a:ahLst/>
              <a:cxnLst/>
              <a:rect l="l" t="t" r="r" b="b"/>
              <a:pathLst>
                <a:path w="29916" h="8704" extrusionOk="0">
                  <a:moveTo>
                    <a:pt x="20410" y="1"/>
                  </a:moveTo>
                  <a:cubicBezTo>
                    <a:pt x="20354" y="1"/>
                    <a:pt x="20299" y="23"/>
                    <a:pt x="20259" y="69"/>
                  </a:cubicBezTo>
                  <a:cubicBezTo>
                    <a:pt x="19310" y="1127"/>
                    <a:pt x="18326" y="2170"/>
                    <a:pt x="17378" y="3228"/>
                  </a:cubicBezTo>
                  <a:cubicBezTo>
                    <a:pt x="17359" y="3248"/>
                    <a:pt x="17338" y="3265"/>
                    <a:pt x="17314" y="3276"/>
                  </a:cubicBezTo>
                  <a:cubicBezTo>
                    <a:pt x="17286" y="3290"/>
                    <a:pt x="17256" y="3296"/>
                    <a:pt x="17226" y="3296"/>
                  </a:cubicBezTo>
                  <a:cubicBezTo>
                    <a:pt x="17195" y="3296"/>
                    <a:pt x="17164" y="3289"/>
                    <a:pt x="17136" y="3275"/>
                  </a:cubicBezTo>
                  <a:lnTo>
                    <a:pt x="15438" y="2433"/>
                  </a:lnTo>
                  <a:cubicBezTo>
                    <a:pt x="15394" y="2412"/>
                    <a:pt x="15352" y="2391"/>
                    <a:pt x="15309" y="2371"/>
                  </a:cubicBezTo>
                  <a:cubicBezTo>
                    <a:pt x="15182" y="2312"/>
                    <a:pt x="15050" y="2264"/>
                    <a:pt x="14911" y="2256"/>
                  </a:cubicBezTo>
                  <a:cubicBezTo>
                    <a:pt x="14899" y="2255"/>
                    <a:pt x="14886" y="2255"/>
                    <a:pt x="14874" y="2255"/>
                  </a:cubicBezTo>
                  <a:cubicBezTo>
                    <a:pt x="14623" y="2255"/>
                    <a:pt x="14386" y="2387"/>
                    <a:pt x="14182" y="2538"/>
                  </a:cubicBezTo>
                  <a:cubicBezTo>
                    <a:pt x="14002" y="2671"/>
                    <a:pt x="13798" y="2816"/>
                    <a:pt x="13592" y="2921"/>
                  </a:cubicBezTo>
                  <a:cubicBezTo>
                    <a:pt x="13572" y="2932"/>
                    <a:pt x="13551" y="2939"/>
                    <a:pt x="13527" y="2941"/>
                  </a:cubicBezTo>
                  <a:cubicBezTo>
                    <a:pt x="13518" y="2942"/>
                    <a:pt x="13510" y="2943"/>
                    <a:pt x="13501" y="2943"/>
                  </a:cubicBezTo>
                  <a:cubicBezTo>
                    <a:pt x="13455" y="2943"/>
                    <a:pt x="13410" y="2927"/>
                    <a:pt x="13373" y="2898"/>
                  </a:cubicBezTo>
                  <a:cubicBezTo>
                    <a:pt x="12726" y="2372"/>
                    <a:pt x="12049" y="1888"/>
                    <a:pt x="11343" y="1446"/>
                  </a:cubicBezTo>
                  <a:cubicBezTo>
                    <a:pt x="11191" y="1349"/>
                    <a:pt x="11027" y="1253"/>
                    <a:pt x="10853" y="1219"/>
                  </a:cubicBezTo>
                  <a:cubicBezTo>
                    <a:pt x="10811" y="1209"/>
                    <a:pt x="10768" y="1204"/>
                    <a:pt x="10726" y="1204"/>
                  </a:cubicBezTo>
                  <a:cubicBezTo>
                    <a:pt x="10721" y="1204"/>
                    <a:pt x="10717" y="1204"/>
                    <a:pt x="10712" y="1205"/>
                  </a:cubicBezTo>
                  <a:cubicBezTo>
                    <a:pt x="10526" y="1207"/>
                    <a:pt x="10352" y="1293"/>
                    <a:pt x="10188" y="1379"/>
                  </a:cubicBezTo>
                  <a:cubicBezTo>
                    <a:pt x="9456" y="1758"/>
                    <a:pt x="8740" y="2203"/>
                    <a:pt x="8051" y="2679"/>
                  </a:cubicBezTo>
                  <a:cubicBezTo>
                    <a:pt x="7744" y="2891"/>
                    <a:pt x="7442" y="3110"/>
                    <a:pt x="7147" y="3329"/>
                  </a:cubicBezTo>
                  <a:cubicBezTo>
                    <a:pt x="7111" y="3357"/>
                    <a:pt x="7067" y="3371"/>
                    <a:pt x="7024" y="3371"/>
                  </a:cubicBezTo>
                  <a:cubicBezTo>
                    <a:pt x="6986" y="3371"/>
                    <a:pt x="6948" y="3360"/>
                    <a:pt x="6914" y="3338"/>
                  </a:cubicBezTo>
                  <a:cubicBezTo>
                    <a:pt x="6841" y="3291"/>
                    <a:pt x="6767" y="3242"/>
                    <a:pt x="6694" y="3195"/>
                  </a:cubicBezTo>
                  <a:cubicBezTo>
                    <a:pt x="6184" y="2865"/>
                    <a:pt x="5674" y="2534"/>
                    <a:pt x="5165" y="2204"/>
                  </a:cubicBezTo>
                  <a:cubicBezTo>
                    <a:pt x="4584" y="1827"/>
                    <a:pt x="4002" y="1449"/>
                    <a:pt x="3420" y="1073"/>
                  </a:cubicBezTo>
                  <a:cubicBezTo>
                    <a:pt x="3236" y="953"/>
                    <a:pt x="3040" y="829"/>
                    <a:pt x="2832" y="765"/>
                  </a:cubicBezTo>
                  <a:cubicBezTo>
                    <a:pt x="2737" y="734"/>
                    <a:pt x="2638" y="718"/>
                    <a:pt x="2538" y="718"/>
                  </a:cubicBezTo>
                  <a:cubicBezTo>
                    <a:pt x="2527" y="718"/>
                    <a:pt x="2517" y="719"/>
                    <a:pt x="2507" y="719"/>
                  </a:cubicBezTo>
                  <a:cubicBezTo>
                    <a:pt x="2157" y="733"/>
                    <a:pt x="1862" y="968"/>
                    <a:pt x="1594" y="1193"/>
                  </a:cubicBezTo>
                  <a:lnTo>
                    <a:pt x="1" y="2525"/>
                  </a:lnTo>
                  <a:lnTo>
                    <a:pt x="1" y="8703"/>
                  </a:lnTo>
                  <a:lnTo>
                    <a:pt x="29916" y="8703"/>
                  </a:lnTo>
                  <a:lnTo>
                    <a:pt x="29916" y="261"/>
                  </a:lnTo>
                  <a:cubicBezTo>
                    <a:pt x="29879" y="261"/>
                    <a:pt x="29844" y="270"/>
                    <a:pt x="29812" y="288"/>
                  </a:cubicBezTo>
                  <a:cubicBezTo>
                    <a:pt x="28075" y="1256"/>
                    <a:pt x="26332" y="2183"/>
                    <a:pt x="24595" y="3154"/>
                  </a:cubicBezTo>
                  <a:cubicBezTo>
                    <a:pt x="24563" y="3172"/>
                    <a:pt x="24529" y="3180"/>
                    <a:pt x="24495" y="3180"/>
                  </a:cubicBezTo>
                  <a:cubicBezTo>
                    <a:pt x="24449" y="3180"/>
                    <a:pt x="24403" y="3164"/>
                    <a:pt x="24365" y="3133"/>
                  </a:cubicBezTo>
                  <a:cubicBezTo>
                    <a:pt x="23163" y="2135"/>
                    <a:pt x="21935" y="1195"/>
                    <a:pt x="20730" y="204"/>
                  </a:cubicBezTo>
                  <a:cubicBezTo>
                    <a:pt x="20666" y="152"/>
                    <a:pt x="20603" y="100"/>
                    <a:pt x="20540" y="47"/>
                  </a:cubicBezTo>
                  <a:cubicBezTo>
                    <a:pt x="20502" y="16"/>
                    <a:pt x="20456" y="1"/>
                    <a:pt x="20410"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7517913" y="-685499"/>
              <a:ext cx="6890627" cy="2009881"/>
            </a:xfrm>
            <a:custGeom>
              <a:avLst/>
              <a:gdLst/>
              <a:ahLst/>
              <a:cxnLst/>
              <a:rect l="l" t="t" r="r" b="b"/>
              <a:pathLst>
                <a:path w="29916" h="8726" extrusionOk="0">
                  <a:moveTo>
                    <a:pt x="29916" y="283"/>
                  </a:moveTo>
                  <a:cubicBezTo>
                    <a:pt x="29879" y="283"/>
                    <a:pt x="29844" y="292"/>
                    <a:pt x="29812" y="310"/>
                  </a:cubicBezTo>
                  <a:cubicBezTo>
                    <a:pt x="28075" y="1278"/>
                    <a:pt x="26332" y="2205"/>
                    <a:pt x="24595" y="3176"/>
                  </a:cubicBezTo>
                  <a:cubicBezTo>
                    <a:pt x="24521" y="3217"/>
                    <a:pt x="24430" y="3209"/>
                    <a:pt x="24365" y="3155"/>
                  </a:cubicBezTo>
                  <a:cubicBezTo>
                    <a:pt x="23163" y="2157"/>
                    <a:pt x="21935" y="1217"/>
                    <a:pt x="20730" y="226"/>
                  </a:cubicBezTo>
                  <a:cubicBezTo>
                    <a:pt x="20666" y="174"/>
                    <a:pt x="20603" y="122"/>
                    <a:pt x="20540" y="69"/>
                  </a:cubicBezTo>
                  <a:cubicBezTo>
                    <a:pt x="20456" y="0"/>
                    <a:pt x="20332" y="8"/>
                    <a:pt x="20259" y="91"/>
                  </a:cubicBezTo>
                  <a:cubicBezTo>
                    <a:pt x="19310" y="1149"/>
                    <a:pt x="18326" y="2192"/>
                    <a:pt x="17378" y="3250"/>
                  </a:cubicBezTo>
                  <a:cubicBezTo>
                    <a:pt x="17359" y="3270"/>
                    <a:pt x="17338" y="3287"/>
                    <a:pt x="17314" y="3298"/>
                  </a:cubicBezTo>
                  <a:cubicBezTo>
                    <a:pt x="17257" y="3326"/>
                    <a:pt x="17191" y="3324"/>
                    <a:pt x="17136" y="3297"/>
                  </a:cubicBezTo>
                  <a:lnTo>
                    <a:pt x="15438" y="2455"/>
                  </a:lnTo>
                  <a:cubicBezTo>
                    <a:pt x="15394" y="2434"/>
                    <a:pt x="15352" y="2413"/>
                    <a:pt x="15309" y="2393"/>
                  </a:cubicBezTo>
                  <a:cubicBezTo>
                    <a:pt x="15182" y="2334"/>
                    <a:pt x="15050" y="2286"/>
                    <a:pt x="14911" y="2278"/>
                  </a:cubicBezTo>
                  <a:cubicBezTo>
                    <a:pt x="14647" y="2264"/>
                    <a:pt x="14396" y="2401"/>
                    <a:pt x="14182" y="2560"/>
                  </a:cubicBezTo>
                  <a:cubicBezTo>
                    <a:pt x="14002" y="2693"/>
                    <a:pt x="13798" y="2838"/>
                    <a:pt x="13592" y="2943"/>
                  </a:cubicBezTo>
                  <a:cubicBezTo>
                    <a:pt x="13572" y="2954"/>
                    <a:pt x="13551" y="2961"/>
                    <a:pt x="13527" y="2963"/>
                  </a:cubicBezTo>
                  <a:lnTo>
                    <a:pt x="13527" y="2963"/>
                  </a:lnTo>
                  <a:cubicBezTo>
                    <a:pt x="13472" y="2970"/>
                    <a:pt x="13417" y="2955"/>
                    <a:pt x="13373" y="2920"/>
                  </a:cubicBezTo>
                  <a:cubicBezTo>
                    <a:pt x="12726" y="2394"/>
                    <a:pt x="12049" y="1910"/>
                    <a:pt x="11343" y="1468"/>
                  </a:cubicBezTo>
                  <a:cubicBezTo>
                    <a:pt x="11191" y="1371"/>
                    <a:pt x="11027" y="1275"/>
                    <a:pt x="10853" y="1241"/>
                  </a:cubicBezTo>
                  <a:cubicBezTo>
                    <a:pt x="10806" y="1230"/>
                    <a:pt x="10759" y="1225"/>
                    <a:pt x="10712" y="1227"/>
                  </a:cubicBezTo>
                  <a:cubicBezTo>
                    <a:pt x="10526" y="1229"/>
                    <a:pt x="10352" y="1315"/>
                    <a:pt x="10188" y="1401"/>
                  </a:cubicBezTo>
                  <a:cubicBezTo>
                    <a:pt x="9456" y="1780"/>
                    <a:pt x="8740" y="2225"/>
                    <a:pt x="8051" y="2701"/>
                  </a:cubicBezTo>
                  <a:lnTo>
                    <a:pt x="8051" y="2701"/>
                  </a:lnTo>
                  <a:cubicBezTo>
                    <a:pt x="7744" y="2913"/>
                    <a:pt x="7442" y="3132"/>
                    <a:pt x="7147" y="3351"/>
                  </a:cubicBezTo>
                  <a:cubicBezTo>
                    <a:pt x="7078" y="3403"/>
                    <a:pt x="6986" y="3407"/>
                    <a:pt x="6914" y="3360"/>
                  </a:cubicBezTo>
                  <a:cubicBezTo>
                    <a:pt x="6841" y="3313"/>
                    <a:pt x="6767" y="3264"/>
                    <a:pt x="6694" y="3217"/>
                  </a:cubicBezTo>
                  <a:cubicBezTo>
                    <a:pt x="6184" y="2887"/>
                    <a:pt x="5674" y="2556"/>
                    <a:pt x="5165" y="2226"/>
                  </a:cubicBezTo>
                  <a:cubicBezTo>
                    <a:pt x="4584" y="1849"/>
                    <a:pt x="4002" y="1471"/>
                    <a:pt x="3420" y="1095"/>
                  </a:cubicBezTo>
                  <a:cubicBezTo>
                    <a:pt x="3236" y="975"/>
                    <a:pt x="3040" y="851"/>
                    <a:pt x="2832" y="787"/>
                  </a:cubicBezTo>
                  <a:cubicBezTo>
                    <a:pt x="2728" y="753"/>
                    <a:pt x="2617" y="737"/>
                    <a:pt x="2507" y="741"/>
                  </a:cubicBezTo>
                  <a:cubicBezTo>
                    <a:pt x="2157" y="755"/>
                    <a:pt x="1862" y="990"/>
                    <a:pt x="1594" y="1215"/>
                  </a:cubicBezTo>
                  <a:lnTo>
                    <a:pt x="1" y="2547"/>
                  </a:lnTo>
                  <a:lnTo>
                    <a:pt x="1" y="8725"/>
                  </a:lnTo>
                  <a:lnTo>
                    <a:pt x="29916" y="8725"/>
                  </a:lnTo>
                  <a:close/>
                </a:path>
              </a:pathLst>
            </a:custGeom>
            <a:gradFill>
              <a:gsLst>
                <a:gs pos="0">
                  <a:srgbClr val="552973">
                    <a:alpha val="41568"/>
                  </a:srgbClr>
                </a:gs>
                <a:gs pos="100000">
                  <a:srgbClr val="552973">
                    <a:alpha val="7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7517683" y="-516435"/>
              <a:ext cx="652532" cy="735682"/>
            </a:xfrm>
            <a:custGeom>
              <a:avLst/>
              <a:gdLst/>
              <a:ahLst/>
              <a:cxnLst/>
              <a:rect l="l" t="t" r="r" b="b"/>
              <a:pathLst>
                <a:path w="2833" h="3194" extrusionOk="0">
                  <a:moveTo>
                    <a:pt x="2832" y="52"/>
                  </a:moveTo>
                  <a:cubicBezTo>
                    <a:pt x="2777" y="322"/>
                    <a:pt x="2722" y="592"/>
                    <a:pt x="2667" y="863"/>
                  </a:cubicBezTo>
                  <a:cubicBezTo>
                    <a:pt x="2649" y="949"/>
                    <a:pt x="2625" y="1044"/>
                    <a:pt x="2555" y="1090"/>
                  </a:cubicBezTo>
                  <a:cubicBezTo>
                    <a:pt x="2469" y="1146"/>
                    <a:pt x="2355" y="1102"/>
                    <a:pt x="2256" y="1129"/>
                  </a:cubicBezTo>
                  <a:cubicBezTo>
                    <a:pt x="2109" y="1171"/>
                    <a:pt x="2045" y="1353"/>
                    <a:pt x="2015" y="1513"/>
                  </a:cubicBezTo>
                  <a:cubicBezTo>
                    <a:pt x="2008" y="1548"/>
                    <a:pt x="2001" y="1584"/>
                    <a:pt x="1993" y="1620"/>
                  </a:cubicBezTo>
                  <a:cubicBezTo>
                    <a:pt x="1993" y="1621"/>
                    <a:pt x="1993" y="1623"/>
                    <a:pt x="1993" y="1624"/>
                  </a:cubicBezTo>
                  <a:cubicBezTo>
                    <a:pt x="1965" y="1751"/>
                    <a:pt x="1922" y="1874"/>
                    <a:pt x="1819" y="1938"/>
                  </a:cubicBezTo>
                  <a:cubicBezTo>
                    <a:pt x="1652" y="2041"/>
                    <a:pt x="1438" y="1915"/>
                    <a:pt x="1248" y="1955"/>
                  </a:cubicBezTo>
                  <a:cubicBezTo>
                    <a:pt x="1064" y="1994"/>
                    <a:pt x="939" y="2181"/>
                    <a:pt x="864" y="2366"/>
                  </a:cubicBezTo>
                  <a:cubicBezTo>
                    <a:pt x="788" y="2550"/>
                    <a:pt x="737" y="2755"/>
                    <a:pt x="610" y="2904"/>
                  </a:cubicBezTo>
                  <a:cubicBezTo>
                    <a:pt x="459" y="3083"/>
                    <a:pt x="228" y="3154"/>
                    <a:pt x="8" y="3191"/>
                  </a:cubicBezTo>
                  <a:lnTo>
                    <a:pt x="1" y="3194"/>
                  </a:lnTo>
                  <a:lnTo>
                    <a:pt x="1" y="1812"/>
                  </a:lnTo>
                  <a:lnTo>
                    <a:pt x="1594" y="480"/>
                  </a:lnTo>
                  <a:cubicBezTo>
                    <a:pt x="1862" y="255"/>
                    <a:pt x="2157" y="20"/>
                    <a:pt x="2507" y="5"/>
                  </a:cubicBezTo>
                  <a:cubicBezTo>
                    <a:pt x="2617" y="1"/>
                    <a:pt x="2727" y="16"/>
                    <a:pt x="2832" y="52"/>
                  </a:cubicBezTo>
                  <a:close/>
                </a:path>
              </a:pathLst>
            </a:custGeom>
            <a:solidFill>
              <a:srgbClr val="B1AC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5663734" y="-403572"/>
              <a:ext cx="645852" cy="339971"/>
            </a:xfrm>
            <a:custGeom>
              <a:avLst/>
              <a:gdLst/>
              <a:ahLst/>
              <a:cxnLst/>
              <a:rect l="l" t="t" r="r" b="b"/>
              <a:pathLst>
                <a:path w="2804" h="1476" extrusionOk="0">
                  <a:moveTo>
                    <a:pt x="2803" y="15"/>
                  </a:moveTo>
                  <a:cubicBezTo>
                    <a:pt x="2791" y="305"/>
                    <a:pt x="2643" y="646"/>
                    <a:pt x="2434" y="722"/>
                  </a:cubicBezTo>
                  <a:cubicBezTo>
                    <a:pt x="2332" y="760"/>
                    <a:pt x="2214" y="742"/>
                    <a:pt x="2116" y="789"/>
                  </a:cubicBezTo>
                  <a:cubicBezTo>
                    <a:pt x="1936" y="875"/>
                    <a:pt x="1902" y="1126"/>
                    <a:pt x="1747" y="1248"/>
                  </a:cubicBezTo>
                  <a:cubicBezTo>
                    <a:pt x="1646" y="1329"/>
                    <a:pt x="1510" y="1343"/>
                    <a:pt x="1380" y="1354"/>
                  </a:cubicBezTo>
                  <a:cubicBezTo>
                    <a:pt x="920" y="1395"/>
                    <a:pt x="461" y="1436"/>
                    <a:pt x="1" y="1476"/>
                  </a:cubicBezTo>
                  <a:cubicBezTo>
                    <a:pt x="691" y="1000"/>
                    <a:pt x="1407" y="555"/>
                    <a:pt x="2138" y="175"/>
                  </a:cubicBezTo>
                  <a:cubicBezTo>
                    <a:pt x="2303" y="90"/>
                    <a:pt x="2476" y="4"/>
                    <a:pt x="2662" y="1"/>
                  </a:cubicBezTo>
                  <a:cubicBezTo>
                    <a:pt x="2709" y="0"/>
                    <a:pt x="2757" y="5"/>
                    <a:pt x="2803" y="15"/>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4403582" y="-164486"/>
              <a:ext cx="412065" cy="214209"/>
            </a:xfrm>
            <a:custGeom>
              <a:avLst/>
              <a:gdLst/>
              <a:ahLst/>
              <a:cxnLst/>
              <a:rect l="l" t="t" r="r" b="b"/>
              <a:pathLst>
                <a:path w="1789" h="930" extrusionOk="0">
                  <a:moveTo>
                    <a:pt x="1512" y="351"/>
                  </a:moveTo>
                  <a:cubicBezTo>
                    <a:pt x="1468" y="485"/>
                    <a:pt x="1572" y="637"/>
                    <a:pt x="1521" y="767"/>
                  </a:cubicBezTo>
                  <a:cubicBezTo>
                    <a:pt x="1469" y="894"/>
                    <a:pt x="1304" y="922"/>
                    <a:pt x="1168" y="925"/>
                  </a:cubicBezTo>
                  <a:cubicBezTo>
                    <a:pt x="793" y="929"/>
                    <a:pt x="420" y="879"/>
                    <a:pt x="60" y="774"/>
                  </a:cubicBezTo>
                  <a:cubicBezTo>
                    <a:pt x="37" y="767"/>
                    <a:pt x="10" y="757"/>
                    <a:pt x="4" y="733"/>
                  </a:cubicBezTo>
                  <a:cubicBezTo>
                    <a:pt x="0" y="723"/>
                    <a:pt x="3" y="711"/>
                    <a:pt x="7" y="701"/>
                  </a:cubicBezTo>
                  <a:lnTo>
                    <a:pt x="7" y="701"/>
                  </a:lnTo>
                  <a:cubicBezTo>
                    <a:pt x="30" y="698"/>
                    <a:pt x="52" y="692"/>
                    <a:pt x="72" y="681"/>
                  </a:cubicBezTo>
                  <a:cubicBezTo>
                    <a:pt x="278" y="576"/>
                    <a:pt x="482" y="431"/>
                    <a:pt x="662" y="298"/>
                  </a:cubicBezTo>
                  <a:cubicBezTo>
                    <a:pt x="875" y="139"/>
                    <a:pt x="1126" y="1"/>
                    <a:pt x="1391" y="16"/>
                  </a:cubicBezTo>
                  <a:cubicBezTo>
                    <a:pt x="1530" y="23"/>
                    <a:pt x="1662" y="72"/>
                    <a:pt x="1789" y="131"/>
                  </a:cubicBezTo>
                  <a:cubicBezTo>
                    <a:pt x="1682" y="198"/>
                    <a:pt x="1542" y="260"/>
                    <a:pt x="1512" y="351"/>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3540065" y="-685960"/>
              <a:ext cx="796950" cy="815377"/>
            </a:xfrm>
            <a:custGeom>
              <a:avLst/>
              <a:gdLst/>
              <a:ahLst/>
              <a:cxnLst/>
              <a:rect l="l" t="t" r="r" b="b"/>
              <a:pathLst>
                <a:path w="3460" h="3540" extrusionOk="0">
                  <a:moveTo>
                    <a:pt x="3460" y="228"/>
                  </a:moveTo>
                  <a:cubicBezTo>
                    <a:pt x="3404" y="474"/>
                    <a:pt x="3304" y="699"/>
                    <a:pt x="3103" y="840"/>
                  </a:cubicBezTo>
                  <a:cubicBezTo>
                    <a:pt x="2967" y="936"/>
                    <a:pt x="2794" y="980"/>
                    <a:pt x="2679" y="1100"/>
                  </a:cubicBezTo>
                  <a:cubicBezTo>
                    <a:pt x="2398" y="1388"/>
                    <a:pt x="2581" y="1949"/>
                    <a:pt x="2274" y="2210"/>
                  </a:cubicBezTo>
                  <a:cubicBezTo>
                    <a:pt x="2066" y="2387"/>
                    <a:pt x="1732" y="2326"/>
                    <a:pt x="1515" y="2489"/>
                  </a:cubicBezTo>
                  <a:cubicBezTo>
                    <a:pt x="1384" y="2587"/>
                    <a:pt x="1319" y="2745"/>
                    <a:pt x="1245" y="2890"/>
                  </a:cubicBezTo>
                  <a:cubicBezTo>
                    <a:pt x="1175" y="3031"/>
                    <a:pt x="1043" y="3142"/>
                    <a:pt x="921" y="3236"/>
                  </a:cubicBezTo>
                  <a:cubicBezTo>
                    <a:pt x="767" y="3351"/>
                    <a:pt x="599" y="3484"/>
                    <a:pt x="405" y="3522"/>
                  </a:cubicBezTo>
                  <a:cubicBezTo>
                    <a:pt x="315" y="3539"/>
                    <a:pt x="211" y="3529"/>
                    <a:pt x="136" y="3471"/>
                  </a:cubicBezTo>
                  <a:cubicBezTo>
                    <a:pt x="115" y="3456"/>
                    <a:pt x="0" y="3319"/>
                    <a:pt x="45" y="3298"/>
                  </a:cubicBezTo>
                  <a:cubicBezTo>
                    <a:pt x="68" y="3288"/>
                    <a:pt x="91" y="3271"/>
                    <a:pt x="108" y="3251"/>
                  </a:cubicBezTo>
                  <a:cubicBezTo>
                    <a:pt x="1056" y="2193"/>
                    <a:pt x="2041" y="1149"/>
                    <a:pt x="2989" y="90"/>
                  </a:cubicBezTo>
                  <a:cubicBezTo>
                    <a:pt x="3062" y="9"/>
                    <a:pt x="3187" y="1"/>
                    <a:pt x="3270" y="70"/>
                  </a:cubicBezTo>
                  <a:cubicBezTo>
                    <a:pt x="3334" y="124"/>
                    <a:pt x="3397" y="176"/>
                    <a:pt x="3460" y="228"/>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7517913" y="-173239"/>
              <a:ext cx="3746819" cy="1429904"/>
            </a:xfrm>
            <a:custGeom>
              <a:avLst/>
              <a:gdLst/>
              <a:ahLst/>
              <a:cxnLst/>
              <a:rect l="l" t="t" r="r" b="b"/>
              <a:pathLst>
                <a:path w="16267" h="6208" extrusionOk="0">
                  <a:moveTo>
                    <a:pt x="5217" y="0"/>
                  </a:moveTo>
                  <a:cubicBezTo>
                    <a:pt x="5201" y="0"/>
                    <a:pt x="5183" y="0"/>
                    <a:pt x="5166" y="1"/>
                  </a:cubicBezTo>
                  <a:cubicBezTo>
                    <a:pt x="4844" y="9"/>
                    <a:pt x="4528" y="116"/>
                    <a:pt x="4205" y="140"/>
                  </a:cubicBezTo>
                  <a:cubicBezTo>
                    <a:pt x="4158" y="143"/>
                    <a:pt x="4112" y="144"/>
                    <a:pt x="4066" y="144"/>
                  </a:cubicBezTo>
                  <a:cubicBezTo>
                    <a:pt x="3715" y="144"/>
                    <a:pt x="3366" y="63"/>
                    <a:pt x="3015" y="40"/>
                  </a:cubicBezTo>
                  <a:cubicBezTo>
                    <a:pt x="2944" y="35"/>
                    <a:pt x="2874" y="33"/>
                    <a:pt x="2804" y="33"/>
                  </a:cubicBezTo>
                  <a:cubicBezTo>
                    <a:pt x="2532" y="33"/>
                    <a:pt x="2260" y="66"/>
                    <a:pt x="1995" y="130"/>
                  </a:cubicBezTo>
                  <a:cubicBezTo>
                    <a:pt x="1989" y="130"/>
                    <a:pt x="1984" y="131"/>
                    <a:pt x="1980" y="133"/>
                  </a:cubicBezTo>
                  <a:cubicBezTo>
                    <a:pt x="1286" y="298"/>
                    <a:pt x="626" y="649"/>
                    <a:pt x="1" y="1051"/>
                  </a:cubicBezTo>
                  <a:lnTo>
                    <a:pt x="1" y="6207"/>
                  </a:lnTo>
                  <a:lnTo>
                    <a:pt x="16188" y="6207"/>
                  </a:lnTo>
                  <a:cubicBezTo>
                    <a:pt x="16189" y="6207"/>
                    <a:pt x="16190" y="6207"/>
                    <a:pt x="16190" y="6207"/>
                  </a:cubicBezTo>
                  <a:cubicBezTo>
                    <a:pt x="16226" y="6207"/>
                    <a:pt x="16258" y="6181"/>
                    <a:pt x="16265" y="6145"/>
                  </a:cubicBezTo>
                  <a:cubicBezTo>
                    <a:pt x="16266" y="6141"/>
                    <a:pt x="16267" y="6138"/>
                    <a:pt x="16266" y="6134"/>
                  </a:cubicBezTo>
                  <a:cubicBezTo>
                    <a:pt x="15923" y="5498"/>
                    <a:pt x="15202" y="5097"/>
                    <a:pt x="14483" y="5097"/>
                  </a:cubicBezTo>
                  <a:cubicBezTo>
                    <a:pt x="14319" y="5097"/>
                    <a:pt x="14155" y="5118"/>
                    <a:pt x="13996" y="5162"/>
                  </a:cubicBezTo>
                  <a:cubicBezTo>
                    <a:pt x="13597" y="5272"/>
                    <a:pt x="13206" y="5507"/>
                    <a:pt x="12805" y="5507"/>
                  </a:cubicBezTo>
                  <a:cubicBezTo>
                    <a:pt x="12737" y="5507"/>
                    <a:pt x="12669" y="5501"/>
                    <a:pt x="12601" y="5485"/>
                  </a:cubicBezTo>
                  <a:cubicBezTo>
                    <a:pt x="12304" y="5418"/>
                    <a:pt x="12065" y="5198"/>
                    <a:pt x="11870" y="4963"/>
                  </a:cubicBezTo>
                  <a:cubicBezTo>
                    <a:pt x="11835" y="4920"/>
                    <a:pt x="11800" y="4875"/>
                    <a:pt x="11766" y="4830"/>
                  </a:cubicBezTo>
                  <a:cubicBezTo>
                    <a:pt x="11340" y="4268"/>
                    <a:pt x="11055" y="3605"/>
                    <a:pt x="10650" y="3024"/>
                  </a:cubicBezTo>
                  <a:cubicBezTo>
                    <a:pt x="10330" y="2567"/>
                    <a:pt x="9899" y="2142"/>
                    <a:pt x="9366" y="1951"/>
                  </a:cubicBezTo>
                  <a:cubicBezTo>
                    <a:pt x="9213" y="1895"/>
                    <a:pt x="9059" y="1875"/>
                    <a:pt x="8906" y="1875"/>
                  </a:cubicBezTo>
                  <a:cubicBezTo>
                    <a:pt x="8554" y="1875"/>
                    <a:pt x="8201" y="1983"/>
                    <a:pt x="7850" y="2029"/>
                  </a:cubicBezTo>
                  <a:cubicBezTo>
                    <a:pt x="7794" y="2036"/>
                    <a:pt x="7737" y="2040"/>
                    <a:pt x="7679" y="2040"/>
                  </a:cubicBezTo>
                  <a:cubicBezTo>
                    <a:pt x="7481" y="2040"/>
                    <a:pt x="7282" y="1992"/>
                    <a:pt x="7144" y="1855"/>
                  </a:cubicBezTo>
                  <a:cubicBezTo>
                    <a:pt x="6988" y="1699"/>
                    <a:pt x="6944" y="1472"/>
                    <a:pt x="6851" y="1279"/>
                  </a:cubicBezTo>
                  <a:cubicBezTo>
                    <a:pt x="6804" y="1180"/>
                    <a:pt x="6752" y="1085"/>
                    <a:pt x="6694" y="992"/>
                  </a:cubicBezTo>
                  <a:cubicBezTo>
                    <a:pt x="6628" y="885"/>
                    <a:pt x="6555" y="783"/>
                    <a:pt x="6476" y="685"/>
                  </a:cubicBezTo>
                  <a:cubicBezTo>
                    <a:pt x="6180" y="320"/>
                    <a:pt x="5758" y="31"/>
                    <a:pt x="5289" y="2"/>
                  </a:cubicBezTo>
                  <a:cubicBezTo>
                    <a:pt x="5265" y="1"/>
                    <a:pt x="5241" y="0"/>
                    <a:pt x="5217"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7517913" y="-173469"/>
              <a:ext cx="3746819" cy="1430365"/>
            </a:xfrm>
            <a:custGeom>
              <a:avLst/>
              <a:gdLst/>
              <a:ahLst/>
              <a:cxnLst/>
              <a:rect l="l" t="t" r="r" b="b"/>
              <a:pathLst>
                <a:path w="16267" h="6210" extrusionOk="0">
                  <a:moveTo>
                    <a:pt x="16265" y="6146"/>
                  </a:moveTo>
                  <a:cubicBezTo>
                    <a:pt x="16258" y="6182"/>
                    <a:pt x="16225" y="6210"/>
                    <a:pt x="16188" y="6208"/>
                  </a:cubicBezTo>
                  <a:lnTo>
                    <a:pt x="1" y="6208"/>
                  </a:lnTo>
                  <a:lnTo>
                    <a:pt x="1" y="1052"/>
                  </a:lnTo>
                  <a:cubicBezTo>
                    <a:pt x="626" y="650"/>
                    <a:pt x="1286" y="299"/>
                    <a:pt x="1980" y="134"/>
                  </a:cubicBezTo>
                  <a:cubicBezTo>
                    <a:pt x="1984" y="132"/>
                    <a:pt x="1989" y="131"/>
                    <a:pt x="1995" y="131"/>
                  </a:cubicBezTo>
                  <a:cubicBezTo>
                    <a:pt x="2328" y="50"/>
                    <a:pt x="2672" y="20"/>
                    <a:pt x="3015" y="41"/>
                  </a:cubicBezTo>
                  <a:cubicBezTo>
                    <a:pt x="3412" y="67"/>
                    <a:pt x="3807" y="168"/>
                    <a:pt x="4205" y="141"/>
                  </a:cubicBezTo>
                  <a:cubicBezTo>
                    <a:pt x="4528" y="117"/>
                    <a:pt x="4844" y="10"/>
                    <a:pt x="5166" y="2"/>
                  </a:cubicBezTo>
                  <a:cubicBezTo>
                    <a:pt x="5208" y="1"/>
                    <a:pt x="5249" y="1"/>
                    <a:pt x="5289" y="3"/>
                  </a:cubicBezTo>
                  <a:cubicBezTo>
                    <a:pt x="5758" y="32"/>
                    <a:pt x="6180" y="321"/>
                    <a:pt x="6476" y="686"/>
                  </a:cubicBezTo>
                  <a:cubicBezTo>
                    <a:pt x="6555" y="784"/>
                    <a:pt x="6628" y="886"/>
                    <a:pt x="6694" y="993"/>
                  </a:cubicBezTo>
                  <a:cubicBezTo>
                    <a:pt x="6752" y="1086"/>
                    <a:pt x="6804" y="1181"/>
                    <a:pt x="6851" y="1280"/>
                  </a:cubicBezTo>
                  <a:cubicBezTo>
                    <a:pt x="6944" y="1473"/>
                    <a:pt x="6988" y="1700"/>
                    <a:pt x="7144" y="1856"/>
                  </a:cubicBezTo>
                  <a:cubicBezTo>
                    <a:pt x="7322" y="2033"/>
                    <a:pt x="7601" y="2062"/>
                    <a:pt x="7850" y="2030"/>
                  </a:cubicBezTo>
                  <a:cubicBezTo>
                    <a:pt x="8353" y="1964"/>
                    <a:pt x="8861" y="1769"/>
                    <a:pt x="9366" y="1952"/>
                  </a:cubicBezTo>
                  <a:cubicBezTo>
                    <a:pt x="9899" y="2143"/>
                    <a:pt x="10330" y="2568"/>
                    <a:pt x="10650" y="3025"/>
                  </a:cubicBezTo>
                  <a:cubicBezTo>
                    <a:pt x="11055" y="3606"/>
                    <a:pt x="11340" y="4269"/>
                    <a:pt x="11766" y="4831"/>
                  </a:cubicBezTo>
                  <a:cubicBezTo>
                    <a:pt x="11800" y="4876"/>
                    <a:pt x="11835" y="4921"/>
                    <a:pt x="11870" y="4964"/>
                  </a:cubicBezTo>
                  <a:cubicBezTo>
                    <a:pt x="12065" y="5199"/>
                    <a:pt x="12304" y="5419"/>
                    <a:pt x="12601" y="5486"/>
                  </a:cubicBezTo>
                  <a:cubicBezTo>
                    <a:pt x="13073" y="5592"/>
                    <a:pt x="13529" y="5291"/>
                    <a:pt x="13996" y="5163"/>
                  </a:cubicBezTo>
                  <a:cubicBezTo>
                    <a:pt x="14852" y="4928"/>
                    <a:pt x="15845" y="5353"/>
                    <a:pt x="16266" y="6135"/>
                  </a:cubicBezTo>
                  <a:cubicBezTo>
                    <a:pt x="16267" y="6139"/>
                    <a:pt x="16266" y="6142"/>
                    <a:pt x="16265" y="614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7062084" y="-173239"/>
              <a:ext cx="2254034" cy="1143371"/>
            </a:xfrm>
            <a:custGeom>
              <a:avLst/>
              <a:gdLst/>
              <a:ahLst/>
              <a:cxnLst/>
              <a:rect l="l" t="t" r="r" b="b"/>
              <a:pathLst>
                <a:path w="9786" h="4964" extrusionOk="0">
                  <a:moveTo>
                    <a:pt x="3226" y="1"/>
                  </a:moveTo>
                  <a:cubicBezTo>
                    <a:pt x="2890" y="1"/>
                    <a:pt x="2561" y="116"/>
                    <a:pt x="2224" y="140"/>
                  </a:cubicBezTo>
                  <a:cubicBezTo>
                    <a:pt x="2178" y="143"/>
                    <a:pt x="2132" y="144"/>
                    <a:pt x="2086" y="144"/>
                  </a:cubicBezTo>
                  <a:cubicBezTo>
                    <a:pt x="1735" y="144"/>
                    <a:pt x="1387" y="63"/>
                    <a:pt x="1036" y="40"/>
                  </a:cubicBezTo>
                  <a:cubicBezTo>
                    <a:pt x="966" y="35"/>
                    <a:pt x="896" y="33"/>
                    <a:pt x="826" y="33"/>
                  </a:cubicBezTo>
                  <a:cubicBezTo>
                    <a:pt x="548" y="33"/>
                    <a:pt x="271" y="67"/>
                    <a:pt x="1" y="134"/>
                  </a:cubicBezTo>
                  <a:cubicBezTo>
                    <a:pt x="503" y="148"/>
                    <a:pt x="994" y="277"/>
                    <a:pt x="1438" y="510"/>
                  </a:cubicBezTo>
                  <a:cubicBezTo>
                    <a:pt x="1673" y="636"/>
                    <a:pt x="1910" y="795"/>
                    <a:pt x="2177" y="795"/>
                  </a:cubicBezTo>
                  <a:cubicBezTo>
                    <a:pt x="2417" y="795"/>
                    <a:pt x="2638" y="664"/>
                    <a:pt x="2877" y="639"/>
                  </a:cubicBezTo>
                  <a:cubicBezTo>
                    <a:pt x="2906" y="636"/>
                    <a:pt x="2934" y="635"/>
                    <a:pt x="2963" y="635"/>
                  </a:cubicBezTo>
                  <a:cubicBezTo>
                    <a:pt x="3396" y="635"/>
                    <a:pt x="3771" y="970"/>
                    <a:pt x="4068" y="1298"/>
                  </a:cubicBezTo>
                  <a:cubicBezTo>
                    <a:pt x="4386" y="1647"/>
                    <a:pt x="4726" y="2041"/>
                    <a:pt x="5194" y="2103"/>
                  </a:cubicBezTo>
                  <a:cubicBezTo>
                    <a:pt x="5239" y="2109"/>
                    <a:pt x="5284" y="2112"/>
                    <a:pt x="5329" y="2112"/>
                  </a:cubicBezTo>
                  <a:cubicBezTo>
                    <a:pt x="5640" y="2112"/>
                    <a:pt x="5952" y="1991"/>
                    <a:pt x="6259" y="1991"/>
                  </a:cubicBezTo>
                  <a:cubicBezTo>
                    <a:pt x="6327" y="1991"/>
                    <a:pt x="6396" y="1997"/>
                    <a:pt x="6464" y="2012"/>
                  </a:cubicBezTo>
                  <a:cubicBezTo>
                    <a:pt x="6913" y="2110"/>
                    <a:pt x="7189" y="2544"/>
                    <a:pt x="7444" y="2927"/>
                  </a:cubicBezTo>
                  <a:cubicBezTo>
                    <a:pt x="7863" y="3552"/>
                    <a:pt x="8347" y="4131"/>
                    <a:pt x="8892" y="4652"/>
                  </a:cubicBezTo>
                  <a:cubicBezTo>
                    <a:pt x="9053" y="4806"/>
                    <a:pt x="9244" y="4964"/>
                    <a:pt x="9464" y="4964"/>
                  </a:cubicBezTo>
                  <a:cubicBezTo>
                    <a:pt x="9472" y="4964"/>
                    <a:pt x="9481" y="4964"/>
                    <a:pt x="9489" y="4963"/>
                  </a:cubicBezTo>
                  <a:cubicBezTo>
                    <a:pt x="9601" y="4954"/>
                    <a:pt x="9705" y="4908"/>
                    <a:pt x="9785" y="4830"/>
                  </a:cubicBezTo>
                  <a:cubicBezTo>
                    <a:pt x="9360" y="4268"/>
                    <a:pt x="9076" y="3605"/>
                    <a:pt x="8671" y="3024"/>
                  </a:cubicBezTo>
                  <a:cubicBezTo>
                    <a:pt x="8351" y="2567"/>
                    <a:pt x="7920" y="2142"/>
                    <a:pt x="7387" y="1951"/>
                  </a:cubicBezTo>
                  <a:cubicBezTo>
                    <a:pt x="7234" y="1896"/>
                    <a:pt x="7081" y="1875"/>
                    <a:pt x="6927" y="1875"/>
                  </a:cubicBezTo>
                  <a:cubicBezTo>
                    <a:pt x="6575" y="1875"/>
                    <a:pt x="6222" y="1983"/>
                    <a:pt x="5871" y="2029"/>
                  </a:cubicBezTo>
                  <a:cubicBezTo>
                    <a:pt x="5814" y="2037"/>
                    <a:pt x="5757" y="2041"/>
                    <a:pt x="5699" y="2041"/>
                  </a:cubicBezTo>
                  <a:cubicBezTo>
                    <a:pt x="5501" y="2041"/>
                    <a:pt x="5303" y="1992"/>
                    <a:pt x="5165" y="1855"/>
                  </a:cubicBezTo>
                  <a:cubicBezTo>
                    <a:pt x="5009" y="1700"/>
                    <a:pt x="4964" y="1473"/>
                    <a:pt x="4872" y="1279"/>
                  </a:cubicBezTo>
                  <a:cubicBezTo>
                    <a:pt x="4771" y="1067"/>
                    <a:pt x="4646" y="868"/>
                    <a:pt x="4497" y="685"/>
                  </a:cubicBezTo>
                  <a:cubicBezTo>
                    <a:pt x="4201" y="321"/>
                    <a:pt x="3779" y="33"/>
                    <a:pt x="3310" y="3"/>
                  </a:cubicBezTo>
                  <a:cubicBezTo>
                    <a:pt x="3282" y="2"/>
                    <a:pt x="3254" y="1"/>
                    <a:pt x="3226"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4940719" y="-329404"/>
              <a:ext cx="4316661" cy="1592980"/>
            </a:xfrm>
            <a:custGeom>
              <a:avLst/>
              <a:gdLst/>
              <a:ahLst/>
              <a:cxnLst/>
              <a:rect l="l" t="t" r="r" b="b"/>
              <a:pathLst>
                <a:path w="18741" h="6916" extrusionOk="0">
                  <a:moveTo>
                    <a:pt x="16467" y="1"/>
                  </a:moveTo>
                  <a:cubicBezTo>
                    <a:pt x="14640" y="1"/>
                    <a:pt x="12808" y="652"/>
                    <a:pt x="11435" y="1861"/>
                  </a:cubicBezTo>
                  <a:cubicBezTo>
                    <a:pt x="11065" y="2185"/>
                    <a:pt x="10692" y="2564"/>
                    <a:pt x="10205" y="2636"/>
                  </a:cubicBezTo>
                  <a:cubicBezTo>
                    <a:pt x="10146" y="2644"/>
                    <a:pt x="10088" y="2648"/>
                    <a:pt x="10029" y="2648"/>
                  </a:cubicBezTo>
                  <a:cubicBezTo>
                    <a:pt x="9558" y="2648"/>
                    <a:pt x="9100" y="2394"/>
                    <a:pt x="8622" y="2349"/>
                  </a:cubicBezTo>
                  <a:cubicBezTo>
                    <a:pt x="8572" y="2344"/>
                    <a:pt x="8522" y="2342"/>
                    <a:pt x="8473" y="2342"/>
                  </a:cubicBezTo>
                  <a:cubicBezTo>
                    <a:pt x="7837" y="2342"/>
                    <a:pt x="7234" y="2708"/>
                    <a:pt x="6785" y="3169"/>
                  </a:cubicBezTo>
                  <a:cubicBezTo>
                    <a:pt x="6356" y="3609"/>
                    <a:pt x="6033" y="4136"/>
                    <a:pt x="5668" y="4630"/>
                  </a:cubicBezTo>
                  <a:cubicBezTo>
                    <a:pt x="5620" y="4693"/>
                    <a:pt x="5572" y="4757"/>
                    <a:pt x="5522" y="4820"/>
                  </a:cubicBezTo>
                  <a:cubicBezTo>
                    <a:pt x="5311" y="5091"/>
                    <a:pt x="5056" y="5361"/>
                    <a:pt x="4718" y="5427"/>
                  </a:cubicBezTo>
                  <a:cubicBezTo>
                    <a:pt x="4663" y="5438"/>
                    <a:pt x="4607" y="5443"/>
                    <a:pt x="4552" y="5443"/>
                  </a:cubicBezTo>
                  <a:cubicBezTo>
                    <a:pt x="4277" y="5443"/>
                    <a:pt x="4005" y="5327"/>
                    <a:pt x="3739" y="5241"/>
                  </a:cubicBezTo>
                  <a:cubicBezTo>
                    <a:pt x="3371" y="5124"/>
                    <a:pt x="2987" y="5067"/>
                    <a:pt x="2602" y="5067"/>
                  </a:cubicBezTo>
                  <a:cubicBezTo>
                    <a:pt x="1707" y="5067"/>
                    <a:pt x="810" y="5376"/>
                    <a:pt x="123" y="5952"/>
                  </a:cubicBezTo>
                  <a:cubicBezTo>
                    <a:pt x="102" y="6357"/>
                    <a:pt x="23" y="6510"/>
                    <a:pt x="0" y="6916"/>
                  </a:cubicBezTo>
                  <a:lnTo>
                    <a:pt x="18532" y="6916"/>
                  </a:lnTo>
                  <a:cubicBezTo>
                    <a:pt x="18607" y="6916"/>
                    <a:pt x="18643" y="6845"/>
                    <a:pt x="18715" y="6824"/>
                  </a:cubicBezTo>
                  <a:lnTo>
                    <a:pt x="18740" y="758"/>
                  </a:lnTo>
                  <a:lnTo>
                    <a:pt x="18741" y="355"/>
                  </a:lnTo>
                  <a:cubicBezTo>
                    <a:pt x="18007" y="117"/>
                    <a:pt x="17237" y="1"/>
                    <a:pt x="16467"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4940719" y="-433285"/>
              <a:ext cx="4316661" cy="1696860"/>
            </a:xfrm>
            <a:custGeom>
              <a:avLst/>
              <a:gdLst/>
              <a:ahLst/>
              <a:cxnLst/>
              <a:rect l="l" t="t" r="r" b="b"/>
              <a:pathLst>
                <a:path w="18741" h="7367" extrusionOk="0">
                  <a:moveTo>
                    <a:pt x="18741" y="806"/>
                  </a:moveTo>
                  <a:lnTo>
                    <a:pt x="18740" y="1209"/>
                  </a:lnTo>
                  <a:lnTo>
                    <a:pt x="18715" y="7275"/>
                  </a:lnTo>
                  <a:cubicBezTo>
                    <a:pt x="18643" y="7296"/>
                    <a:pt x="18607" y="7367"/>
                    <a:pt x="18532" y="7367"/>
                  </a:cubicBezTo>
                  <a:lnTo>
                    <a:pt x="0" y="7367"/>
                  </a:lnTo>
                  <a:cubicBezTo>
                    <a:pt x="23" y="6961"/>
                    <a:pt x="102" y="6808"/>
                    <a:pt x="123" y="6403"/>
                  </a:cubicBezTo>
                  <a:cubicBezTo>
                    <a:pt x="1105" y="5580"/>
                    <a:pt x="2517" y="5302"/>
                    <a:pt x="3739" y="5692"/>
                  </a:cubicBezTo>
                  <a:cubicBezTo>
                    <a:pt x="4058" y="5795"/>
                    <a:pt x="4388" y="5942"/>
                    <a:pt x="4718" y="5878"/>
                  </a:cubicBezTo>
                  <a:cubicBezTo>
                    <a:pt x="5056" y="5812"/>
                    <a:pt x="5311" y="5542"/>
                    <a:pt x="5522" y="5271"/>
                  </a:cubicBezTo>
                  <a:cubicBezTo>
                    <a:pt x="5572" y="5208"/>
                    <a:pt x="5620" y="5144"/>
                    <a:pt x="5668" y="5081"/>
                  </a:cubicBezTo>
                  <a:cubicBezTo>
                    <a:pt x="6033" y="4587"/>
                    <a:pt x="6356" y="4060"/>
                    <a:pt x="6785" y="3620"/>
                  </a:cubicBezTo>
                  <a:cubicBezTo>
                    <a:pt x="7269" y="3123"/>
                    <a:pt x="7932" y="2736"/>
                    <a:pt x="8622" y="2800"/>
                  </a:cubicBezTo>
                  <a:cubicBezTo>
                    <a:pt x="9160" y="2850"/>
                    <a:pt x="9671" y="3165"/>
                    <a:pt x="10205" y="3087"/>
                  </a:cubicBezTo>
                  <a:cubicBezTo>
                    <a:pt x="10692" y="3015"/>
                    <a:pt x="11065" y="2636"/>
                    <a:pt x="11435" y="2312"/>
                  </a:cubicBezTo>
                  <a:cubicBezTo>
                    <a:pt x="13387" y="594"/>
                    <a:pt x="16267" y="1"/>
                    <a:pt x="18741" y="806"/>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5234163" y="314146"/>
              <a:ext cx="587809" cy="926397"/>
            </a:xfrm>
            <a:custGeom>
              <a:avLst/>
              <a:gdLst/>
              <a:ahLst/>
              <a:cxnLst/>
              <a:rect l="l" t="t" r="r" b="b"/>
              <a:pathLst>
                <a:path w="2552" h="4022" extrusionOk="0">
                  <a:moveTo>
                    <a:pt x="1361" y="0"/>
                  </a:moveTo>
                  <a:lnTo>
                    <a:pt x="1" y="4014"/>
                  </a:lnTo>
                  <a:lnTo>
                    <a:pt x="2551" y="4022"/>
                  </a:lnTo>
                  <a:lnTo>
                    <a:pt x="1361"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4656949" y="591467"/>
              <a:ext cx="412065" cy="649077"/>
            </a:xfrm>
            <a:custGeom>
              <a:avLst/>
              <a:gdLst/>
              <a:ahLst/>
              <a:cxnLst/>
              <a:rect l="l" t="t" r="r" b="b"/>
              <a:pathLst>
                <a:path w="1789" h="2818" extrusionOk="0">
                  <a:moveTo>
                    <a:pt x="954" y="0"/>
                  </a:moveTo>
                  <a:lnTo>
                    <a:pt x="1"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3669742" y="314146"/>
              <a:ext cx="587809" cy="926397"/>
            </a:xfrm>
            <a:custGeom>
              <a:avLst/>
              <a:gdLst/>
              <a:ahLst/>
              <a:cxnLst/>
              <a:rect l="l" t="t" r="r" b="b"/>
              <a:pathLst>
                <a:path w="2552" h="4022" extrusionOk="0">
                  <a:moveTo>
                    <a:pt x="1361" y="0"/>
                  </a:moveTo>
                  <a:lnTo>
                    <a:pt x="1" y="4014"/>
                  </a:lnTo>
                  <a:lnTo>
                    <a:pt x="2551" y="4022"/>
                  </a:lnTo>
                  <a:lnTo>
                    <a:pt x="1361"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3092528" y="591467"/>
              <a:ext cx="412065" cy="649077"/>
            </a:xfrm>
            <a:custGeom>
              <a:avLst/>
              <a:gdLst/>
              <a:ahLst/>
              <a:cxnLst/>
              <a:rect l="l" t="t" r="r" b="b"/>
              <a:pathLst>
                <a:path w="1789" h="2818" extrusionOk="0">
                  <a:moveTo>
                    <a:pt x="953" y="0"/>
                  </a:moveTo>
                  <a:lnTo>
                    <a:pt x="1"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5439159" y="591467"/>
              <a:ext cx="412065" cy="649077"/>
            </a:xfrm>
            <a:custGeom>
              <a:avLst/>
              <a:gdLst/>
              <a:ahLst/>
              <a:cxnLst/>
              <a:rect l="l" t="t" r="r" b="b"/>
              <a:pathLst>
                <a:path w="1789" h="2818" extrusionOk="0">
                  <a:moveTo>
                    <a:pt x="954" y="0"/>
                  </a:moveTo>
                  <a:lnTo>
                    <a:pt x="1"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3277715" y="478835"/>
              <a:ext cx="411835" cy="761710"/>
            </a:xfrm>
            <a:custGeom>
              <a:avLst/>
              <a:gdLst/>
              <a:ahLst/>
              <a:cxnLst/>
              <a:rect l="l" t="t" r="r" b="b"/>
              <a:pathLst>
                <a:path w="1788" h="3307" extrusionOk="0">
                  <a:moveTo>
                    <a:pt x="953" y="0"/>
                  </a:moveTo>
                  <a:lnTo>
                    <a:pt x="0" y="3301"/>
                  </a:lnTo>
                  <a:lnTo>
                    <a:pt x="1788" y="3307"/>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4378937" y="478835"/>
              <a:ext cx="411835" cy="761710"/>
            </a:xfrm>
            <a:custGeom>
              <a:avLst/>
              <a:gdLst/>
              <a:ahLst/>
              <a:cxnLst/>
              <a:rect l="l" t="t" r="r" b="b"/>
              <a:pathLst>
                <a:path w="1788" h="3307" extrusionOk="0">
                  <a:moveTo>
                    <a:pt x="954" y="0"/>
                  </a:moveTo>
                  <a:lnTo>
                    <a:pt x="0" y="3301"/>
                  </a:lnTo>
                  <a:lnTo>
                    <a:pt x="1788" y="3307"/>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3864373" y="591467"/>
              <a:ext cx="411835" cy="649077"/>
            </a:xfrm>
            <a:custGeom>
              <a:avLst/>
              <a:gdLst/>
              <a:ahLst/>
              <a:cxnLst/>
              <a:rect l="l" t="t" r="r" b="b"/>
              <a:pathLst>
                <a:path w="1788" h="2818" extrusionOk="0">
                  <a:moveTo>
                    <a:pt x="954" y="0"/>
                  </a:moveTo>
                  <a:lnTo>
                    <a:pt x="0"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4237512"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4957994"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7517913" y="438987"/>
              <a:ext cx="697677" cy="810079"/>
            </a:xfrm>
            <a:custGeom>
              <a:avLst/>
              <a:gdLst/>
              <a:ahLst/>
              <a:cxnLst/>
              <a:rect l="l" t="t" r="r" b="b"/>
              <a:pathLst>
                <a:path w="3029" h="3517" extrusionOk="0">
                  <a:moveTo>
                    <a:pt x="1615" y="0"/>
                  </a:moveTo>
                  <a:lnTo>
                    <a:pt x="1" y="3509"/>
                  </a:lnTo>
                  <a:lnTo>
                    <a:pt x="3029" y="3516"/>
                  </a:lnTo>
                  <a:lnTo>
                    <a:pt x="161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6849948" y="468009"/>
              <a:ext cx="585736" cy="773457"/>
            </a:xfrm>
            <a:custGeom>
              <a:avLst/>
              <a:gdLst/>
              <a:ahLst/>
              <a:cxnLst/>
              <a:rect l="l" t="t" r="r" b="b"/>
              <a:pathLst>
                <a:path w="2543" h="3358" extrusionOk="0">
                  <a:moveTo>
                    <a:pt x="1356" y="0"/>
                  </a:moveTo>
                  <a:lnTo>
                    <a:pt x="0" y="3350"/>
                  </a:lnTo>
                  <a:lnTo>
                    <a:pt x="2543" y="3357"/>
                  </a:lnTo>
                  <a:lnTo>
                    <a:pt x="2543" y="3357"/>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5801933"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5964088" y="591467"/>
              <a:ext cx="412065" cy="649077"/>
            </a:xfrm>
            <a:custGeom>
              <a:avLst/>
              <a:gdLst/>
              <a:ahLst/>
              <a:cxnLst/>
              <a:rect l="l" t="t" r="r" b="b"/>
              <a:pathLst>
                <a:path w="1789" h="2818" extrusionOk="0">
                  <a:moveTo>
                    <a:pt x="955" y="0"/>
                  </a:moveTo>
                  <a:lnTo>
                    <a:pt x="1" y="2812"/>
                  </a:lnTo>
                  <a:lnTo>
                    <a:pt x="1788" y="2818"/>
                  </a:lnTo>
                  <a:lnTo>
                    <a:pt x="9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6488556" y="591467"/>
              <a:ext cx="411604" cy="649077"/>
            </a:xfrm>
            <a:custGeom>
              <a:avLst/>
              <a:gdLst/>
              <a:ahLst/>
              <a:cxnLst/>
              <a:rect l="l" t="t" r="r" b="b"/>
              <a:pathLst>
                <a:path w="1787" h="2818" extrusionOk="0">
                  <a:moveTo>
                    <a:pt x="953" y="0"/>
                  </a:moveTo>
                  <a:lnTo>
                    <a:pt x="0" y="2812"/>
                  </a:lnTo>
                  <a:lnTo>
                    <a:pt x="1786"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6324328" y="355376"/>
              <a:ext cx="585736" cy="886089"/>
            </a:xfrm>
            <a:custGeom>
              <a:avLst/>
              <a:gdLst/>
              <a:ahLst/>
              <a:cxnLst/>
              <a:rect l="l" t="t" r="r" b="b"/>
              <a:pathLst>
                <a:path w="2543" h="3847" extrusionOk="0">
                  <a:moveTo>
                    <a:pt x="1356" y="0"/>
                  </a:moveTo>
                  <a:lnTo>
                    <a:pt x="1" y="3838"/>
                  </a:lnTo>
                  <a:lnTo>
                    <a:pt x="2542" y="3846"/>
                  </a:lnTo>
                  <a:lnTo>
                    <a:pt x="2542" y="384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7174487" y="349157"/>
              <a:ext cx="593337" cy="897145"/>
            </a:xfrm>
            <a:custGeom>
              <a:avLst/>
              <a:gdLst/>
              <a:ahLst/>
              <a:cxnLst/>
              <a:rect l="l" t="t" r="r" b="b"/>
              <a:pathLst>
                <a:path w="2576" h="3895" extrusionOk="0">
                  <a:moveTo>
                    <a:pt x="1374" y="0"/>
                  </a:moveTo>
                  <a:lnTo>
                    <a:pt x="1" y="3886"/>
                  </a:lnTo>
                  <a:lnTo>
                    <a:pt x="2576" y="3895"/>
                  </a:lnTo>
                  <a:lnTo>
                    <a:pt x="137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2937974" y="438987"/>
              <a:ext cx="697677" cy="810079"/>
            </a:xfrm>
            <a:custGeom>
              <a:avLst/>
              <a:gdLst/>
              <a:ahLst/>
              <a:cxnLst/>
              <a:rect l="l" t="t" r="r" b="b"/>
              <a:pathLst>
                <a:path w="3029" h="3517" extrusionOk="0">
                  <a:moveTo>
                    <a:pt x="1615" y="0"/>
                  </a:moveTo>
                  <a:lnTo>
                    <a:pt x="0" y="3509"/>
                  </a:lnTo>
                  <a:lnTo>
                    <a:pt x="3028" y="3516"/>
                  </a:lnTo>
                  <a:lnTo>
                    <a:pt x="161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269779" y="468009"/>
              <a:ext cx="585505" cy="773457"/>
            </a:xfrm>
            <a:custGeom>
              <a:avLst/>
              <a:gdLst/>
              <a:ahLst/>
              <a:cxnLst/>
              <a:rect l="l" t="t" r="r" b="b"/>
              <a:pathLst>
                <a:path w="2542" h="3358" extrusionOk="0">
                  <a:moveTo>
                    <a:pt x="1355" y="0"/>
                  </a:moveTo>
                  <a:lnTo>
                    <a:pt x="0" y="3350"/>
                  </a:lnTo>
                  <a:lnTo>
                    <a:pt x="2541" y="3357"/>
                  </a:lnTo>
                  <a:lnTo>
                    <a:pt x="13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1221995" y="457183"/>
              <a:ext cx="585505" cy="773226"/>
            </a:xfrm>
            <a:custGeom>
              <a:avLst/>
              <a:gdLst/>
              <a:ahLst/>
              <a:cxnLst/>
              <a:rect l="l" t="t" r="r" b="b"/>
              <a:pathLst>
                <a:path w="2542" h="3357" extrusionOk="0">
                  <a:moveTo>
                    <a:pt x="1355" y="0"/>
                  </a:moveTo>
                  <a:lnTo>
                    <a:pt x="1" y="3350"/>
                  </a:lnTo>
                  <a:lnTo>
                    <a:pt x="2542" y="3356"/>
                  </a:lnTo>
                  <a:lnTo>
                    <a:pt x="2542" y="3356"/>
                  </a:lnTo>
                  <a:lnTo>
                    <a:pt x="13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1383919" y="591467"/>
              <a:ext cx="411835" cy="649077"/>
            </a:xfrm>
            <a:custGeom>
              <a:avLst/>
              <a:gdLst/>
              <a:ahLst/>
              <a:cxnLst/>
              <a:rect l="l" t="t" r="r" b="b"/>
              <a:pathLst>
                <a:path w="1788" h="2818" extrusionOk="0">
                  <a:moveTo>
                    <a:pt x="953" y="0"/>
                  </a:moveTo>
                  <a:lnTo>
                    <a:pt x="0"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1908847" y="591467"/>
              <a:ext cx="411835" cy="649077"/>
            </a:xfrm>
            <a:custGeom>
              <a:avLst/>
              <a:gdLst/>
              <a:ahLst/>
              <a:cxnLst/>
              <a:rect l="l" t="t" r="r" b="b"/>
              <a:pathLst>
                <a:path w="1788" h="2818" extrusionOk="0">
                  <a:moveTo>
                    <a:pt x="953" y="0"/>
                  </a:moveTo>
                  <a:lnTo>
                    <a:pt x="1"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1744390" y="355376"/>
              <a:ext cx="585736" cy="886089"/>
            </a:xfrm>
            <a:custGeom>
              <a:avLst/>
              <a:gdLst/>
              <a:ahLst/>
              <a:cxnLst/>
              <a:rect l="l" t="t" r="r" b="b"/>
              <a:pathLst>
                <a:path w="2543" h="3847" extrusionOk="0">
                  <a:moveTo>
                    <a:pt x="1356" y="0"/>
                  </a:moveTo>
                  <a:lnTo>
                    <a:pt x="0" y="3838"/>
                  </a:lnTo>
                  <a:lnTo>
                    <a:pt x="2543" y="384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594318" y="349157"/>
              <a:ext cx="593106" cy="897145"/>
            </a:xfrm>
            <a:custGeom>
              <a:avLst/>
              <a:gdLst/>
              <a:ahLst/>
              <a:cxnLst/>
              <a:rect l="l" t="t" r="r" b="b"/>
              <a:pathLst>
                <a:path w="2575" h="3895" extrusionOk="0">
                  <a:moveTo>
                    <a:pt x="1373" y="0"/>
                  </a:moveTo>
                  <a:lnTo>
                    <a:pt x="0" y="3886"/>
                  </a:lnTo>
                  <a:lnTo>
                    <a:pt x="2574" y="3895"/>
                  </a:lnTo>
                  <a:lnTo>
                    <a:pt x="137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4521743" y="143930"/>
              <a:ext cx="626504" cy="1104214"/>
            </a:xfrm>
            <a:custGeom>
              <a:avLst/>
              <a:gdLst/>
              <a:ahLst/>
              <a:cxnLst/>
              <a:rect l="l" t="t" r="r" b="b"/>
              <a:pathLst>
                <a:path w="2720" h="4794" extrusionOk="0">
                  <a:moveTo>
                    <a:pt x="1361" y="1"/>
                  </a:moveTo>
                  <a:lnTo>
                    <a:pt x="1355" y="13"/>
                  </a:lnTo>
                  <a:lnTo>
                    <a:pt x="237" y="2641"/>
                  </a:lnTo>
                  <a:cubicBezTo>
                    <a:pt x="189" y="2751"/>
                    <a:pt x="271" y="2875"/>
                    <a:pt x="391" y="2875"/>
                  </a:cubicBezTo>
                  <a:lnTo>
                    <a:pt x="472" y="2875"/>
                  </a:lnTo>
                  <a:lnTo>
                    <a:pt x="98" y="3696"/>
                  </a:lnTo>
                  <a:cubicBezTo>
                    <a:pt x="49" y="3807"/>
                    <a:pt x="130" y="3933"/>
                    <a:pt x="251" y="3933"/>
                  </a:cubicBezTo>
                  <a:lnTo>
                    <a:pt x="451" y="3933"/>
                  </a:lnTo>
                  <a:lnTo>
                    <a:pt x="71" y="4536"/>
                  </a:lnTo>
                  <a:cubicBezTo>
                    <a:pt x="1" y="4648"/>
                    <a:pt x="81" y="4794"/>
                    <a:pt x="213" y="4794"/>
                  </a:cubicBezTo>
                  <a:lnTo>
                    <a:pt x="2506" y="4794"/>
                  </a:lnTo>
                  <a:cubicBezTo>
                    <a:pt x="2638" y="4794"/>
                    <a:pt x="2719" y="4649"/>
                    <a:pt x="2650" y="4538"/>
                  </a:cubicBezTo>
                  <a:lnTo>
                    <a:pt x="2270" y="3934"/>
                  </a:lnTo>
                  <a:lnTo>
                    <a:pt x="2470" y="3934"/>
                  </a:lnTo>
                  <a:cubicBezTo>
                    <a:pt x="2592" y="3934"/>
                    <a:pt x="2673" y="3807"/>
                    <a:pt x="2623" y="3697"/>
                  </a:cubicBezTo>
                  <a:lnTo>
                    <a:pt x="2249" y="2875"/>
                  </a:lnTo>
                  <a:lnTo>
                    <a:pt x="2330" y="2875"/>
                  </a:lnTo>
                  <a:cubicBezTo>
                    <a:pt x="2450" y="2875"/>
                    <a:pt x="2532" y="2751"/>
                    <a:pt x="2484"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5119687" y="143930"/>
              <a:ext cx="626044" cy="1104214"/>
            </a:xfrm>
            <a:custGeom>
              <a:avLst/>
              <a:gdLst/>
              <a:ahLst/>
              <a:cxnLst/>
              <a:rect l="l" t="t" r="r" b="b"/>
              <a:pathLst>
                <a:path w="2718" h="4794" extrusionOk="0">
                  <a:moveTo>
                    <a:pt x="1359" y="1"/>
                  </a:moveTo>
                  <a:lnTo>
                    <a:pt x="1355" y="13"/>
                  </a:lnTo>
                  <a:lnTo>
                    <a:pt x="235" y="2641"/>
                  </a:lnTo>
                  <a:cubicBezTo>
                    <a:pt x="188" y="2751"/>
                    <a:pt x="269" y="2875"/>
                    <a:pt x="391" y="2875"/>
                  </a:cubicBezTo>
                  <a:lnTo>
                    <a:pt x="472" y="2875"/>
                  </a:lnTo>
                  <a:lnTo>
                    <a:pt x="98" y="3696"/>
                  </a:lnTo>
                  <a:cubicBezTo>
                    <a:pt x="47" y="3807"/>
                    <a:pt x="128" y="3933"/>
                    <a:pt x="251" y="3933"/>
                  </a:cubicBezTo>
                  <a:lnTo>
                    <a:pt x="451" y="3933"/>
                  </a:lnTo>
                  <a:lnTo>
                    <a:pt x="71" y="4536"/>
                  </a:lnTo>
                  <a:cubicBezTo>
                    <a:pt x="0" y="4648"/>
                    <a:pt x="80" y="4794"/>
                    <a:pt x="213" y="4794"/>
                  </a:cubicBezTo>
                  <a:lnTo>
                    <a:pt x="2506" y="4794"/>
                  </a:lnTo>
                  <a:cubicBezTo>
                    <a:pt x="2638" y="4793"/>
                    <a:pt x="2718" y="4649"/>
                    <a:pt x="2648" y="4538"/>
                  </a:cubicBezTo>
                  <a:lnTo>
                    <a:pt x="2268" y="3934"/>
                  </a:lnTo>
                  <a:lnTo>
                    <a:pt x="2468" y="3934"/>
                  </a:lnTo>
                  <a:cubicBezTo>
                    <a:pt x="2591" y="3934"/>
                    <a:pt x="2672" y="3807"/>
                    <a:pt x="2621" y="3697"/>
                  </a:cubicBezTo>
                  <a:lnTo>
                    <a:pt x="2247" y="2875"/>
                  </a:lnTo>
                  <a:lnTo>
                    <a:pt x="2328" y="2875"/>
                  </a:lnTo>
                  <a:cubicBezTo>
                    <a:pt x="2450" y="2875"/>
                    <a:pt x="2531" y="2751"/>
                    <a:pt x="2484" y="2641"/>
                  </a:cubicBezTo>
                  <a:lnTo>
                    <a:pt x="1364" y="13"/>
                  </a:lnTo>
                  <a:lnTo>
                    <a:pt x="1359"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5119687" y="143930"/>
              <a:ext cx="626044" cy="1104214"/>
            </a:xfrm>
            <a:custGeom>
              <a:avLst/>
              <a:gdLst/>
              <a:ahLst/>
              <a:cxnLst/>
              <a:rect l="l" t="t" r="r" b="b"/>
              <a:pathLst>
                <a:path w="2718" h="4794" extrusionOk="0">
                  <a:moveTo>
                    <a:pt x="2648" y="4538"/>
                  </a:moveTo>
                  <a:lnTo>
                    <a:pt x="2268" y="3934"/>
                  </a:lnTo>
                  <a:lnTo>
                    <a:pt x="2468" y="3934"/>
                  </a:lnTo>
                  <a:cubicBezTo>
                    <a:pt x="2591" y="3934"/>
                    <a:pt x="2672" y="3807"/>
                    <a:pt x="2621" y="3697"/>
                  </a:cubicBezTo>
                  <a:lnTo>
                    <a:pt x="2247" y="2875"/>
                  </a:lnTo>
                  <a:lnTo>
                    <a:pt x="2328" y="2875"/>
                  </a:lnTo>
                  <a:cubicBezTo>
                    <a:pt x="2450" y="2875"/>
                    <a:pt x="2531" y="2751"/>
                    <a:pt x="2484" y="2641"/>
                  </a:cubicBezTo>
                  <a:lnTo>
                    <a:pt x="1364" y="13"/>
                  </a:lnTo>
                  <a:lnTo>
                    <a:pt x="1359" y="1"/>
                  </a:lnTo>
                  <a:lnTo>
                    <a:pt x="1355" y="13"/>
                  </a:lnTo>
                  <a:lnTo>
                    <a:pt x="235" y="2641"/>
                  </a:lnTo>
                  <a:cubicBezTo>
                    <a:pt x="188" y="2751"/>
                    <a:pt x="269" y="2875"/>
                    <a:pt x="391" y="2875"/>
                  </a:cubicBezTo>
                  <a:lnTo>
                    <a:pt x="472" y="2875"/>
                  </a:lnTo>
                  <a:lnTo>
                    <a:pt x="98" y="3696"/>
                  </a:lnTo>
                  <a:cubicBezTo>
                    <a:pt x="47" y="3807"/>
                    <a:pt x="128" y="3933"/>
                    <a:pt x="251" y="3933"/>
                  </a:cubicBezTo>
                  <a:lnTo>
                    <a:pt x="451" y="3933"/>
                  </a:lnTo>
                  <a:lnTo>
                    <a:pt x="71" y="4536"/>
                  </a:lnTo>
                  <a:cubicBezTo>
                    <a:pt x="0" y="4648"/>
                    <a:pt x="80" y="4794"/>
                    <a:pt x="213" y="4794"/>
                  </a:cubicBezTo>
                  <a:lnTo>
                    <a:pt x="2506" y="4794"/>
                  </a:lnTo>
                  <a:cubicBezTo>
                    <a:pt x="2638" y="4793"/>
                    <a:pt x="2718" y="4649"/>
                    <a:pt x="2648" y="4538"/>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2989224" y="143930"/>
              <a:ext cx="626735" cy="1104675"/>
            </a:xfrm>
            <a:custGeom>
              <a:avLst/>
              <a:gdLst/>
              <a:ahLst/>
              <a:cxnLst/>
              <a:rect l="l" t="t" r="r" b="b"/>
              <a:pathLst>
                <a:path w="2721" h="4796" extrusionOk="0">
                  <a:moveTo>
                    <a:pt x="1361" y="1"/>
                  </a:moveTo>
                  <a:lnTo>
                    <a:pt x="1356" y="13"/>
                  </a:lnTo>
                  <a:lnTo>
                    <a:pt x="237" y="2641"/>
                  </a:lnTo>
                  <a:cubicBezTo>
                    <a:pt x="189" y="2751"/>
                    <a:pt x="271" y="2875"/>
                    <a:pt x="391" y="2875"/>
                  </a:cubicBezTo>
                  <a:lnTo>
                    <a:pt x="472" y="2875"/>
                  </a:lnTo>
                  <a:lnTo>
                    <a:pt x="98" y="3696"/>
                  </a:lnTo>
                  <a:cubicBezTo>
                    <a:pt x="48" y="3807"/>
                    <a:pt x="129" y="3934"/>
                    <a:pt x="251" y="3934"/>
                  </a:cubicBezTo>
                  <a:lnTo>
                    <a:pt x="451" y="3934"/>
                  </a:lnTo>
                  <a:lnTo>
                    <a:pt x="71" y="4536"/>
                  </a:lnTo>
                  <a:cubicBezTo>
                    <a:pt x="1" y="4648"/>
                    <a:pt x="82" y="4795"/>
                    <a:pt x="213" y="4795"/>
                  </a:cubicBezTo>
                  <a:lnTo>
                    <a:pt x="2506" y="4795"/>
                  </a:lnTo>
                  <a:cubicBezTo>
                    <a:pt x="2639" y="4795"/>
                    <a:pt x="2721" y="4649"/>
                    <a:pt x="2650" y="4538"/>
                  </a:cubicBezTo>
                  <a:lnTo>
                    <a:pt x="2270" y="3934"/>
                  </a:lnTo>
                  <a:lnTo>
                    <a:pt x="2470" y="3934"/>
                  </a:lnTo>
                  <a:cubicBezTo>
                    <a:pt x="2592" y="3934"/>
                    <a:pt x="2673" y="3807"/>
                    <a:pt x="2623" y="3697"/>
                  </a:cubicBezTo>
                  <a:lnTo>
                    <a:pt x="2249" y="2875"/>
                  </a:lnTo>
                  <a:lnTo>
                    <a:pt x="2330" y="2875"/>
                  </a:lnTo>
                  <a:cubicBezTo>
                    <a:pt x="2450" y="2875"/>
                    <a:pt x="2532" y="2751"/>
                    <a:pt x="2484"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4056482" y="143930"/>
              <a:ext cx="626504" cy="1104214"/>
            </a:xfrm>
            <a:custGeom>
              <a:avLst/>
              <a:gdLst/>
              <a:ahLst/>
              <a:cxnLst/>
              <a:rect l="l" t="t" r="r" b="b"/>
              <a:pathLst>
                <a:path w="2720" h="4794" extrusionOk="0">
                  <a:moveTo>
                    <a:pt x="1361" y="1"/>
                  </a:moveTo>
                  <a:lnTo>
                    <a:pt x="1357" y="13"/>
                  </a:lnTo>
                  <a:lnTo>
                    <a:pt x="237" y="2641"/>
                  </a:lnTo>
                  <a:cubicBezTo>
                    <a:pt x="190" y="2751"/>
                    <a:pt x="271" y="2875"/>
                    <a:pt x="393" y="2875"/>
                  </a:cubicBezTo>
                  <a:lnTo>
                    <a:pt x="472" y="2875"/>
                  </a:lnTo>
                  <a:lnTo>
                    <a:pt x="99" y="3696"/>
                  </a:lnTo>
                  <a:cubicBezTo>
                    <a:pt x="48" y="3807"/>
                    <a:pt x="130" y="3933"/>
                    <a:pt x="253" y="3933"/>
                  </a:cubicBezTo>
                  <a:lnTo>
                    <a:pt x="452" y="3933"/>
                  </a:lnTo>
                  <a:lnTo>
                    <a:pt x="71" y="4536"/>
                  </a:lnTo>
                  <a:cubicBezTo>
                    <a:pt x="1" y="4648"/>
                    <a:pt x="82" y="4794"/>
                    <a:pt x="214" y="4794"/>
                  </a:cubicBezTo>
                  <a:lnTo>
                    <a:pt x="2508" y="4794"/>
                  </a:lnTo>
                  <a:cubicBezTo>
                    <a:pt x="2640" y="4793"/>
                    <a:pt x="2720" y="4649"/>
                    <a:pt x="2650" y="4538"/>
                  </a:cubicBezTo>
                  <a:lnTo>
                    <a:pt x="2270" y="3934"/>
                  </a:lnTo>
                  <a:lnTo>
                    <a:pt x="2470" y="3934"/>
                  </a:lnTo>
                  <a:cubicBezTo>
                    <a:pt x="2593" y="3934"/>
                    <a:pt x="2674" y="3807"/>
                    <a:pt x="2623" y="3697"/>
                  </a:cubicBezTo>
                  <a:lnTo>
                    <a:pt x="2249" y="2875"/>
                  </a:lnTo>
                  <a:lnTo>
                    <a:pt x="2330" y="2875"/>
                  </a:lnTo>
                  <a:cubicBezTo>
                    <a:pt x="2452" y="2875"/>
                    <a:pt x="2533" y="2751"/>
                    <a:pt x="2486"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5974913" y="266928"/>
              <a:ext cx="843478" cy="768620"/>
            </a:xfrm>
            <a:custGeom>
              <a:avLst/>
              <a:gdLst/>
              <a:ahLst/>
              <a:cxnLst/>
              <a:rect l="l" t="t" r="r" b="b"/>
              <a:pathLst>
                <a:path w="3662" h="3337" extrusionOk="0">
                  <a:moveTo>
                    <a:pt x="1831" y="0"/>
                  </a:moveTo>
                  <a:cubicBezTo>
                    <a:pt x="1404" y="0"/>
                    <a:pt x="977" y="163"/>
                    <a:pt x="652" y="489"/>
                  </a:cubicBezTo>
                  <a:cubicBezTo>
                    <a:pt x="1" y="1140"/>
                    <a:pt x="1" y="2196"/>
                    <a:pt x="652" y="2848"/>
                  </a:cubicBezTo>
                  <a:cubicBezTo>
                    <a:pt x="977" y="3173"/>
                    <a:pt x="1404" y="3336"/>
                    <a:pt x="1831" y="3336"/>
                  </a:cubicBezTo>
                  <a:cubicBezTo>
                    <a:pt x="2257" y="3336"/>
                    <a:pt x="2684" y="3173"/>
                    <a:pt x="3010" y="2848"/>
                  </a:cubicBezTo>
                  <a:cubicBezTo>
                    <a:pt x="3661" y="2196"/>
                    <a:pt x="3661" y="1140"/>
                    <a:pt x="3010" y="489"/>
                  </a:cubicBezTo>
                  <a:cubicBezTo>
                    <a:pt x="2684" y="163"/>
                    <a:pt x="2257" y="0"/>
                    <a:pt x="1831" y="0"/>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5974913" y="229384"/>
              <a:ext cx="843478" cy="843708"/>
            </a:xfrm>
            <a:custGeom>
              <a:avLst/>
              <a:gdLst/>
              <a:ahLst/>
              <a:cxnLst/>
              <a:rect l="l" t="t" r="r" b="b"/>
              <a:pathLst>
                <a:path w="3662" h="3663" extrusionOk="0">
                  <a:moveTo>
                    <a:pt x="3010" y="652"/>
                  </a:moveTo>
                  <a:cubicBezTo>
                    <a:pt x="3661" y="1303"/>
                    <a:pt x="3661" y="2359"/>
                    <a:pt x="3010" y="3011"/>
                  </a:cubicBezTo>
                  <a:cubicBezTo>
                    <a:pt x="2359" y="3662"/>
                    <a:pt x="1303" y="3662"/>
                    <a:pt x="652" y="3011"/>
                  </a:cubicBezTo>
                  <a:cubicBezTo>
                    <a:pt x="1" y="2359"/>
                    <a:pt x="1" y="1303"/>
                    <a:pt x="652" y="652"/>
                  </a:cubicBezTo>
                  <a:cubicBezTo>
                    <a:pt x="1303" y="0"/>
                    <a:pt x="2359" y="0"/>
                    <a:pt x="3010" y="652"/>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5555477" y="413190"/>
              <a:ext cx="12899" cy="821135"/>
            </a:xfrm>
            <a:custGeom>
              <a:avLst/>
              <a:gdLst/>
              <a:ahLst/>
              <a:cxnLst/>
              <a:rect l="l" t="t" r="r" b="b"/>
              <a:pathLst>
                <a:path w="56" h="3565" extrusionOk="0">
                  <a:moveTo>
                    <a:pt x="27" y="0"/>
                  </a:moveTo>
                  <a:cubicBezTo>
                    <a:pt x="25" y="0"/>
                    <a:pt x="24" y="3"/>
                    <a:pt x="24" y="5"/>
                  </a:cubicBezTo>
                  <a:lnTo>
                    <a:pt x="0" y="3539"/>
                  </a:lnTo>
                  <a:cubicBezTo>
                    <a:pt x="1" y="3556"/>
                    <a:pt x="15" y="3565"/>
                    <a:pt x="28" y="3565"/>
                  </a:cubicBezTo>
                  <a:cubicBezTo>
                    <a:pt x="41" y="3565"/>
                    <a:pt x="54" y="3556"/>
                    <a:pt x="55" y="3539"/>
                  </a:cubicBezTo>
                  <a:lnTo>
                    <a:pt x="33" y="5"/>
                  </a:lnTo>
                  <a:cubicBezTo>
                    <a:pt x="33" y="3"/>
                    <a:pt x="31" y="1"/>
                    <a:pt x="28" y="1"/>
                  </a:cubicBezTo>
                  <a:cubicBezTo>
                    <a:pt x="28" y="1"/>
                    <a:pt x="28" y="0"/>
                    <a:pt x="2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5616515" y="529047"/>
              <a:ext cx="69560" cy="82229"/>
            </a:xfrm>
            <a:custGeom>
              <a:avLst/>
              <a:gdLst/>
              <a:ahLst/>
              <a:cxnLst/>
              <a:rect l="l" t="t" r="r" b="b"/>
              <a:pathLst>
                <a:path w="302" h="357" extrusionOk="0">
                  <a:moveTo>
                    <a:pt x="8" y="0"/>
                  </a:moveTo>
                  <a:cubicBezTo>
                    <a:pt x="7" y="0"/>
                    <a:pt x="5" y="1"/>
                    <a:pt x="4" y="2"/>
                  </a:cubicBezTo>
                  <a:cubicBezTo>
                    <a:pt x="1" y="5"/>
                    <a:pt x="1" y="9"/>
                    <a:pt x="3" y="12"/>
                  </a:cubicBezTo>
                  <a:lnTo>
                    <a:pt x="275" y="353"/>
                  </a:lnTo>
                  <a:cubicBezTo>
                    <a:pt x="277" y="356"/>
                    <a:pt x="280" y="357"/>
                    <a:pt x="284" y="357"/>
                  </a:cubicBezTo>
                  <a:cubicBezTo>
                    <a:pt x="293" y="357"/>
                    <a:pt x="302" y="346"/>
                    <a:pt x="295" y="336"/>
                  </a:cubicBezTo>
                  <a:lnTo>
                    <a:pt x="13" y="2"/>
                  </a:lnTo>
                  <a:cubicBezTo>
                    <a:pt x="12"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5550410" y="643983"/>
              <a:ext cx="92824" cy="105723"/>
            </a:xfrm>
            <a:custGeom>
              <a:avLst/>
              <a:gdLst/>
              <a:ahLst/>
              <a:cxnLst/>
              <a:rect l="l" t="t" r="r" b="b"/>
              <a:pathLst>
                <a:path w="403" h="459" extrusionOk="0">
                  <a:moveTo>
                    <a:pt x="394" y="0"/>
                  </a:moveTo>
                  <a:cubicBezTo>
                    <a:pt x="392" y="0"/>
                    <a:pt x="390" y="1"/>
                    <a:pt x="389" y="3"/>
                  </a:cubicBezTo>
                  <a:lnTo>
                    <a:pt x="5" y="437"/>
                  </a:lnTo>
                  <a:cubicBezTo>
                    <a:pt x="0" y="443"/>
                    <a:pt x="2" y="451"/>
                    <a:pt x="6" y="456"/>
                  </a:cubicBezTo>
                  <a:cubicBezTo>
                    <a:pt x="9" y="458"/>
                    <a:pt x="12" y="459"/>
                    <a:pt x="15" y="459"/>
                  </a:cubicBezTo>
                  <a:cubicBezTo>
                    <a:pt x="19" y="459"/>
                    <a:pt x="23" y="457"/>
                    <a:pt x="25" y="455"/>
                  </a:cubicBezTo>
                  <a:lnTo>
                    <a:pt x="399" y="11"/>
                  </a:lnTo>
                  <a:cubicBezTo>
                    <a:pt x="403" y="6"/>
                    <a:pt x="398" y="0"/>
                    <a:pt x="394"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5648532" y="821340"/>
              <a:ext cx="101807" cy="111251"/>
            </a:xfrm>
            <a:custGeom>
              <a:avLst/>
              <a:gdLst/>
              <a:ahLst/>
              <a:cxnLst/>
              <a:rect l="l" t="t" r="r" b="b"/>
              <a:pathLst>
                <a:path w="442" h="483" extrusionOk="0">
                  <a:moveTo>
                    <a:pt x="8" y="0"/>
                  </a:moveTo>
                  <a:cubicBezTo>
                    <a:pt x="4" y="0"/>
                    <a:pt x="0" y="6"/>
                    <a:pt x="3" y="10"/>
                  </a:cubicBezTo>
                  <a:lnTo>
                    <a:pt x="414" y="478"/>
                  </a:lnTo>
                  <a:cubicBezTo>
                    <a:pt x="416" y="481"/>
                    <a:pt x="419" y="483"/>
                    <a:pt x="422" y="483"/>
                  </a:cubicBezTo>
                  <a:cubicBezTo>
                    <a:pt x="432" y="483"/>
                    <a:pt x="441" y="470"/>
                    <a:pt x="432" y="461"/>
                  </a:cubicBezTo>
                  <a:lnTo>
                    <a:pt x="13" y="2"/>
                  </a:lnTo>
                  <a:cubicBezTo>
                    <a:pt x="11"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7275373" y="266928"/>
              <a:ext cx="843247" cy="768620"/>
            </a:xfrm>
            <a:custGeom>
              <a:avLst/>
              <a:gdLst/>
              <a:ahLst/>
              <a:cxnLst/>
              <a:rect l="l" t="t" r="r" b="b"/>
              <a:pathLst>
                <a:path w="3661" h="3337" extrusionOk="0">
                  <a:moveTo>
                    <a:pt x="1831" y="0"/>
                  </a:moveTo>
                  <a:cubicBezTo>
                    <a:pt x="1404" y="0"/>
                    <a:pt x="977" y="163"/>
                    <a:pt x="652" y="489"/>
                  </a:cubicBezTo>
                  <a:cubicBezTo>
                    <a:pt x="0" y="1140"/>
                    <a:pt x="0" y="2196"/>
                    <a:pt x="652" y="2848"/>
                  </a:cubicBezTo>
                  <a:cubicBezTo>
                    <a:pt x="977" y="3173"/>
                    <a:pt x="1404" y="3336"/>
                    <a:pt x="1831" y="3336"/>
                  </a:cubicBezTo>
                  <a:cubicBezTo>
                    <a:pt x="2258" y="3336"/>
                    <a:pt x="2685" y="3173"/>
                    <a:pt x="3010" y="2848"/>
                  </a:cubicBezTo>
                  <a:cubicBezTo>
                    <a:pt x="3661" y="2196"/>
                    <a:pt x="3661" y="1140"/>
                    <a:pt x="3010" y="489"/>
                  </a:cubicBezTo>
                  <a:cubicBezTo>
                    <a:pt x="2685" y="163"/>
                    <a:pt x="2258" y="0"/>
                    <a:pt x="1831" y="0"/>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7275373" y="229384"/>
              <a:ext cx="843247" cy="843708"/>
            </a:xfrm>
            <a:custGeom>
              <a:avLst/>
              <a:gdLst/>
              <a:ahLst/>
              <a:cxnLst/>
              <a:rect l="l" t="t" r="r" b="b"/>
              <a:pathLst>
                <a:path w="3661" h="3663" extrusionOk="0">
                  <a:moveTo>
                    <a:pt x="3010" y="652"/>
                  </a:moveTo>
                  <a:cubicBezTo>
                    <a:pt x="3661" y="1303"/>
                    <a:pt x="3661" y="2359"/>
                    <a:pt x="3010" y="3011"/>
                  </a:cubicBezTo>
                  <a:cubicBezTo>
                    <a:pt x="2359" y="3662"/>
                    <a:pt x="1303" y="3662"/>
                    <a:pt x="652" y="3011"/>
                  </a:cubicBezTo>
                  <a:cubicBezTo>
                    <a:pt x="0" y="2359"/>
                    <a:pt x="0" y="1303"/>
                    <a:pt x="652" y="652"/>
                  </a:cubicBezTo>
                  <a:cubicBezTo>
                    <a:pt x="1303" y="0"/>
                    <a:pt x="2359" y="0"/>
                    <a:pt x="3010" y="652"/>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6856167" y="413420"/>
              <a:ext cx="12899" cy="820905"/>
            </a:xfrm>
            <a:custGeom>
              <a:avLst/>
              <a:gdLst/>
              <a:ahLst/>
              <a:cxnLst/>
              <a:rect l="l" t="t" r="r" b="b"/>
              <a:pathLst>
                <a:path w="56" h="3564" extrusionOk="0">
                  <a:moveTo>
                    <a:pt x="28" y="0"/>
                  </a:moveTo>
                  <a:cubicBezTo>
                    <a:pt x="26" y="0"/>
                    <a:pt x="23" y="1"/>
                    <a:pt x="23" y="4"/>
                  </a:cubicBezTo>
                  <a:lnTo>
                    <a:pt x="0" y="3538"/>
                  </a:lnTo>
                  <a:cubicBezTo>
                    <a:pt x="2" y="3555"/>
                    <a:pt x="15" y="3564"/>
                    <a:pt x="28" y="3564"/>
                  </a:cubicBezTo>
                  <a:cubicBezTo>
                    <a:pt x="41" y="3564"/>
                    <a:pt x="54" y="3555"/>
                    <a:pt x="56" y="3538"/>
                  </a:cubicBezTo>
                  <a:lnTo>
                    <a:pt x="33" y="4"/>
                  </a:lnTo>
                  <a:cubicBezTo>
                    <a:pt x="33" y="1"/>
                    <a:pt x="30" y="0"/>
                    <a:pt x="2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6917205" y="529047"/>
              <a:ext cx="69100" cy="82229"/>
            </a:xfrm>
            <a:custGeom>
              <a:avLst/>
              <a:gdLst/>
              <a:ahLst/>
              <a:cxnLst/>
              <a:rect l="l" t="t" r="r" b="b"/>
              <a:pathLst>
                <a:path w="300" h="357" extrusionOk="0">
                  <a:moveTo>
                    <a:pt x="9" y="0"/>
                  </a:moveTo>
                  <a:cubicBezTo>
                    <a:pt x="7" y="0"/>
                    <a:pt x="6" y="1"/>
                    <a:pt x="4" y="2"/>
                  </a:cubicBezTo>
                  <a:cubicBezTo>
                    <a:pt x="1" y="5"/>
                    <a:pt x="1" y="9"/>
                    <a:pt x="3" y="12"/>
                  </a:cubicBezTo>
                  <a:lnTo>
                    <a:pt x="275" y="353"/>
                  </a:lnTo>
                  <a:cubicBezTo>
                    <a:pt x="277" y="355"/>
                    <a:pt x="281" y="357"/>
                    <a:pt x="285" y="357"/>
                  </a:cubicBezTo>
                  <a:cubicBezTo>
                    <a:pt x="288" y="357"/>
                    <a:pt x="291" y="356"/>
                    <a:pt x="294" y="354"/>
                  </a:cubicBezTo>
                  <a:cubicBezTo>
                    <a:pt x="298" y="349"/>
                    <a:pt x="300" y="341"/>
                    <a:pt x="295" y="336"/>
                  </a:cubicBezTo>
                  <a:lnTo>
                    <a:pt x="14" y="2"/>
                  </a:lnTo>
                  <a:cubicBezTo>
                    <a:pt x="12" y="1"/>
                    <a:pt x="10" y="0"/>
                    <a:pt x="9"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6852251" y="643983"/>
              <a:ext cx="93976" cy="106183"/>
            </a:xfrm>
            <a:custGeom>
              <a:avLst/>
              <a:gdLst/>
              <a:ahLst/>
              <a:cxnLst/>
              <a:rect l="l" t="t" r="r" b="b"/>
              <a:pathLst>
                <a:path w="408" h="461" extrusionOk="0">
                  <a:moveTo>
                    <a:pt x="399" y="0"/>
                  </a:moveTo>
                  <a:cubicBezTo>
                    <a:pt x="398" y="0"/>
                    <a:pt x="396" y="1"/>
                    <a:pt x="395" y="3"/>
                  </a:cubicBezTo>
                  <a:lnTo>
                    <a:pt x="10" y="437"/>
                  </a:lnTo>
                  <a:cubicBezTo>
                    <a:pt x="1" y="447"/>
                    <a:pt x="11" y="460"/>
                    <a:pt x="20" y="460"/>
                  </a:cubicBezTo>
                  <a:cubicBezTo>
                    <a:pt x="24" y="460"/>
                    <a:pt x="28" y="459"/>
                    <a:pt x="30" y="455"/>
                  </a:cubicBezTo>
                  <a:lnTo>
                    <a:pt x="404" y="11"/>
                  </a:lnTo>
                  <a:cubicBezTo>
                    <a:pt x="408" y="6"/>
                    <a:pt x="404" y="0"/>
                    <a:pt x="399"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6948761" y="821110"/>
              <a:ext cx="101346" cy="111481"/>
            </a:xfrm>
            <a:custGeom>
              <a:avLst/>
              <a:gdLst/>
              <a:ahLst/>
              <a:cxnLst/>
              <a:rect l="l" t="t" r="r" b="b"/>
              <a:pathLst>
                <a:path w="440" h="484" extrusionOk="0">
                  <a:moveTo>
                    <a:pt x="6" y="1"/>
                  </a:moveTo>
                  <a:cubicBezTo>
                    <a:pt x="5" y="1"/>
                    <a:pt x="4" y="1"/>
                    <a:pt x="3" y="3"/>
                  </a:cubicBezTo>
                  <a:cubicBezTo>
                    <a:pt x="0" y="5"/>
                    <a:pt x="0" y="9"/>
                    <a:pt x="3" y="11"/>
                  </a:cubicBezTo>
                  <a:lnTo>
                    <a:pt x="412" y="479"/>
                  </a:lnTo>
                  <a:cubicBezTo>
                    <a:pt x="415" y="482"/>
                    <a:pt x="418" y="483"/>
                    <a:pt x="421" y="483"/>
                  </a:cubicBezTo>
                  <a:cubicBezTo>
                    <a:pt x="431" y="483"/>
                    <a:pt x="440" y="471"/>
                    <a:pt x="432" y="462"/>
                  </a:cubicBezTo>
                  <a:lnTo>
                    <a:pt x="11" y="3"/>
                  </a:lnTo>
                  <a:cubicBezTo>
                    <a:pt x="10" y="2"/>
                    <a:pt x="8" y="1"/>
                    <a:pt x="6"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6614778" y="175946"/>
              <a:ext cx="923403" cy="841174"/>
            </a:xfrm>
            <a:custGeom>
              <a:avLst/>
              <a:gdLst/>
              <a:ahLst/>
              <a:cxnLst/>
              <a:rect l="l" t="t" r="r" b="b"/>
              <a:pathLst>
                <a:path w="4009" h="3652" extrusionOk="0">
                  <a:moveTo>
                    <a:pt x="2004" y="0"/>
                  </a:moveTo>
                  <a:cubicBezTo>
                    <a:pt x="1537" y="0"/>
                    <a:pt x="1070" y="178"/>
                    <a:pt x="714" y="534"/>
                  </a:cubicBezTo>
                  <a:cubicBezTo>
                    <a:pt x="0" y="1247"/>
                    <a:pt x="0" y="2403"/>
                    <a:pt x="714" y="3117"/>
                  </a:cubicBezTo>
                  <a:cubicBezTo>
                    <a:pt x="1070" y="3473"/>
                    <a:pt x="1537" y="3651"/>
                    <a:pt x="2004" y="3651"/>
                  </a:cubicBezTo>
                  <a:cubicBezTo>
                    <a:pt x="2472" y="3651"/>
                    <a:pt x="2939" y="3473"/>
                    <a:pt x="3295" y="3117"/>
                  </a:cubicBezTo>
                  <a:cubicBezTo>
                    <a:pt x="4009" y="2403"/>
                    <a:pt x="4009" y="1247"/>
                    <a:pt x="3295" y="534"/>
                  </a:cubicBezTo>
                  <a:cubicBezTo>
                    <a:pt x="2939" y="178"/>
                    <a:pt x="2472" y="0"/>
                    <a:pt x="2004"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6614778" y="134717"/>
              <a:ext cx="923403" cy="923403"/>
            </a:xfrm>
            <a:custGeom>
              <a:avLst/>
              <a:gdLst/>
              <a:ahLst/>
              <a:cxnLst/>
              <a:rect l="l" t="t" r="r" b="b"/>
              <a:pathLst>
                <a:path w="4009" h="4009" extrusionOk="0">
                  <a:moveTo>
                    <a:pt x="3295" y="713"/>
                  </a:moveTo>
                  <a:cubicBezTo>
                    <a:pt x="4009" y="1426"/>
                    <a:pt x="4009" y="2582"/>
                    <a:pt x="3295" y="3296"/>
                  </a:cubicBezTo>
                  <a:cubicBezTo>
                    <a:pt x="2582" y="4008"/>
                    <a:pt x="1427" y="4008"/>
                    <a:pt x="714" y="3296"/>
                  </a:cubicBezTo>
                  <a:cubicBezTo>
                    <a:pt x="0" y="2582"/>
                    <a:pt x="0" y="1426"/>
                    <a:pt x="714" y="713"/>
                  </a:cubicBezTo>
                  <a:cubicBezTo>
                    <a:pt x="1427" y="1"/>
                    <a:pt x="2582" y="1"/>
                    <a:pt x="3295" y="713"/>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6155494" y="336028"/>
              <a:ext cx="14050" cy="898988"/>
            </a:xfrm>
            <a:custGeom>
              <a:avLst/>
              <a:gdLst/>
              <a:ahLst/>
              <a:cxnLst/>
              <a:rect l="l" t="t" r="r" b="b"/>
              <a:pathLst>
                <a:path w="61" h="3903" extrusionOk="0">
                  <a:moveTo>
                    <a:pt x="30" y="1"/>
                  </a:moveTo>
                  <a:cubicBezTo>
                    <a:pt x="28" y="1"/>
                    <a:pt x="25" y="3"/>
                    <a:pt x="25" y="5"/>
                  </a:cubicBezTo>
                  <a:lnTo>
                    <a:pt x="0" y="3874"/>
                  </a:lnTo>
                  <a:cubicBezTo>
                    <a:pt x="2" y="3893"/>
                    <a:pt x="16" y="3902"/>
                    <a:pt x="30" y="3902"/>
                  </a:cubicBezTo>
                  <a:cubicBezTo>
                    <a:pt x="45" y="3902"/>
                    <a:pt x="59" y="3893"/>
                    <a:pt x="60" y="3874"/>
                  </a:cubicBezTo>
                  <a:lnTo>
                    <a:pt x="36" y="5"/>
                  </a:lnTo>
                  <a:cubicBezTo>
                    <a:pt x="36" y="3"/>
                    <a:pt x="33" y="1"/>
                    <a:pt x="30"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6222291" y="462942"/>
              <a:ext cx="75319" cy="89830"/>
            </a:xfrm>
            <a:custGeom>
              <a:avLst/>
              <a:gdLst/>
              <a:ahLst/>
              <a:cxnLst/>
              <a:rect l="l" t="t" r="r" b="b"/>
              <a:pathLst>
                <a:path w="327" h="390" extrusionOk="0">
                  <a:moveTo>
                    <a:pt x="9" y="1"/>
                  </a:moveTo>
                  <a:cubicBezTo>
                    <a:pt x="7" y="1"/>
                    <a:pt x="5" y="1"/>
                    <a:pt x="4" y="2"/>
                  </a:cubicBezTo>
                  <a:cubicBezTo>
                    <a:pt x="1" y="5"/>
                    <a:pt x="0" y="9"/>
                    <a:pt x="2" y="13"/>
                  </a:cubicBezTo>
                  <a:lnTo>
                    <a:pt x="300" y="386"/>
                  </a:lnTo>
                  <a:cubicBezTo>
                    <a:pt x="303" y="388"/>
                    <a:pt x="307" y="390"/>
                    <a:pt x="311" y="390"/>
                  </a:cubicBezTo>
                  <a:cubicBezTo>
                    <a:pt x="315" y="390"/>
                    <a:pt x="318" y="389"/>
                    <a:pt x="321" y="387"/>
                  </a:cubicBezTo>
                  <a:cubicBezTo>
                    <a:pt x="326" y="381"/>
                    <a:pt x="327" y="373"/>
                    <a:pt x="322" y="367"/>
                  </a:cubicBezTo>
                  <a:lnTo>
                    <a:pt x="13" y="2"/>
                  </a:lnTo>
                  <a:cubicBezTo>
                    <a:pt x="12" y="1"/>
                    <a:pt x="10" y="1"/>
                    <a:pt x="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6150197" y="588934"/>
              <a:ext cx="101116" cy="115627"/>
            </a:xfrm>
            <a:custGeom>
              <a:avLst/>
              <a:gdLst/>
              <a:ahLst/>
              <a:cxnLst/>
              <a:rect l="l" t="t" r="r" b="b"/>
              <a:pathLst>
                <a:path w="439" h="502" extrusionOk="0">
                  <a:moveTo>
                    <a:pt x="431" y="0"/>
                  </a:moveTo>
                  <a:cubicBezTo>
                    <a:pt x="430" y="0"/>
                    <a:pt x="428" y="1"/>
                    <a:pt x="427" y="2"/>
                  </a:cubicBezTo>
                  <a:lnTo>
                    <a:pt x="7" y="477"/>
                  </a:lnTo>
                  <a:lnTo>
                    <a:pt x="6" y="478"/>
                  </a:lnTo>
                  <a:cubicBezTo>
                    <a:pt x="1" y="484"/>
                    <a:pt x="1" y="494"/>
                    <a:pt x="7" y="498"/>
                  </a:cubicBezTo>
                  <a:cubicBezTo>
                    <a:pt x="10" y="501"/>
                    <a:pt x="13" y="502"/>
                    <a:pt x="17" y="502"/>
                  </a:cubicBezTo>
                  <a:cubicBezTo>
                    <a:pt x="21" y="502"/>
                    <a:pt x="24" y="500"/>
                    <a:pt x="27" y="497"/>
                  </a:cubicBezTo>
                  <a:lnTo>
                    <a:pt x="436" y="11"/>
                  </a:lnTo>
                  <a:cubicBezTo>
                    <a:pt x="438" y="9"/>
                    <a:pt x="438" y="4"/>
                    <a:pt x="436" y="2"/>
                  </a:cubicBezTo>
                  <a:cubicBezTo>
                    <a:pt x="435" y="1"/>
                    <a:pt x="433" y="0"/>
                    <a:pt x="431"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6257071" y="782874"/>
              <a:ext cx="111481" cy="121616"/>
            </a:xfrm>
            <a:custGeom>
              <a:avLst/>
              <a:gdLst/>
              <a:ahLst/>
              <a:cxnLst/>
              <a:rect l="l" t="t" r="r" b="b"/>
              <a:pathLst>
                <a:path w="484" h="528" extrusionOk="0">
                  <a:moveTo>
                    <a:pt x="8" y="0"/>
                  </a:moveTo>
                  <a:cubicBezTo>
                    <a:pt x="7" y="0"/>
                    <a:pt x="5" y="1"/>
                    <a:pt x="4" y="2"/>
                  </a:cubicBezTo>
                  <a:cubicBezTo>
                    <a:pt x="1" y="4"/>
                    <a:pt x="1" y="8"/>
                    <a:pt x="3" y="11"/>
                  </a:cubicBezTo>
                  <a:lnTo>
                    <a:pt x="451" y="523"/>
                  </a:lnTo>
                  <a:cubicBezTo>
                    <a:pt x="453" y="526"/>
                    <a:pt x="456" y="528"/>
                    <a:pt x="459" y="528"/>
                  </a:cubicBezTo>
                  <a:cubicBezTo>
                    <a:pt x="470" y="528"/>
                    <a:pt x="484" y="511"/>
                    <a:pt x="472" y="504"/>
                  </a:cubicBezTo>
                  <a:lnTo>
                    <a:pt x="12" y="2"/>
                  </a:lnTo>
                  <a:cubicBezTo>
                    <a:pt x="11"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1473288" y="269922"/>
              <a:ext cx="765856" cy="766316"/>
            </a:xfrm>
            <a:custGeom>
              <a:avLst/>
              <a:gdLst/>
              <a:ahLst/>
              <a:cxnLst/>
              <a:rect l="l" t="t" r="r" b="b"/>
              <a:pathLst>
                <a:path w="3325" h="3327" extrusionOk="0">
                  <a:moveTo>
                    <a:pt x="1663" y="1"/>
                  </a:moveTo>
                  <a:cubicBezTo>
                    <a:pt x="745" y="1"/>
                    <a:pt x="0" y="745"/>
                    <a:pt x="0" y="1663"/>
                  </a:cubicBezTo>
                  <a:cubicBezTo>
                    <a:pt x="0" y="2582"/>
                    <a:pt x="745" y="3326"/>
                    <a:pt x="1663" y="3326"/>
                  </a:cubicBezTo>
                  <a:cubicBezTo>
                    <a:pt x="2582" y="3326"/>
                    <a:pt x="3325" y="2582"/>
                    <a:pt x="3325" y="1663"/>
                  </a:cubicBezTo>
                  <a:cubicBezTo>
                    <a:pt x="3325" y="745"/>
                    <a:pt x="2582" y="1"/>
                    <a:pt x="1663" y="1"/>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1473288" y="269922"/>
              <a:ext cx="765856" cy="766316"/>
            </a:xfrm>
            <a:custGeom>
              <a:avLst/>
              <a:gdLst/>
              <a:ahLst/>
              <a:cxnLst/>
              <a:rect l="l" t="t" r="r" b="b"/>
              <a:pathLst>
                <a:path w="3325" h="3327" extrusionOk="0">
                  <a:moveTo>
                    <a:pt x="3325" y="1663"/>
                  </a:moveTo>
                  <a:cubicBezTo>
                    <a:pt x="3325" y="2582"/>
                    <a:pt x="2582" y="3326"/>
                    <a:pt x="1663" y="3326"/>
                  </a:cubicBezTo>
                  <a:cubicBezTo>
                    <a:pt x="745" y="3326"/>
                    <a:pt x="0" y="2582"/>
                    <a:pt x="0" y="1663"/>
                  </a:cubicBezTo>
                  <a:cubicBezTo>
                    <a:pt x="0" y="745"/>
                    <a:pt x="745" y="1"/>
                    <a:pt x="1663" y="1"/>
                  </a:cubicBezTo>
                  <a:cubicBezTo>
                    <a:pt x="2582" y="1"/>
                    <a:pt x="3325" y="745"/>
                    <a:pt x="3325" y="1663"/>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1093008" y="415954"/>
              <a:ext cx="13820" cy="819523"/>
            </a:xfrm>
            <a:custGeom>
              <a:avLst/>
              <a:gdLst/>
              <a:ahLst/>
              <a:cxnLst/>
              <a:rect l="l" t="t" r="r" b="b"/>
              <a:pathLst>
                <a:path w="60" h="3558" extrusionOk="0">
                  <a:moveTo>
                    <a:pt x="30" y="0"/>
                  </a:moveTo>
                  <a:cubicBezTo>
                    <a:pt x="27" y="0"/>
                    <a:pt x="25" y="3"/>
                    <a:pt x="25" y="5"/>
                  </a:cubicBezTo>
                  <a:lnTo>
                    <a:pt x="3" y="3527"/>
                  </a:lnTo>
                  <a:cubicBezTo>
                    <a:pt x="1" y="3547"/>
                    <a:pt x="15" y="3557"/>
                    <a:pt x="30" y="3557"/>
                  </a:cubicBezTo>
                  <a:cubicBezTo>
                    <a:pt x="44" y="3557"/>
                    <a:pt x="59" y="3547"/>
                    <a:pt x="58" y="3527"/>
                  </a:cubicBezTo>
                  <a:lnTo>
                    <a:pt x="34" y="5"/>
                  </a:lnTo>
                  <a:cubicBezTo>
                    <a:pt x="34" y="3"/>
                    <a:pt x="33" y="0"/>
                    <a:pt x="30"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1153355" y="531581"/>
              <a:ext cx="68639" cy="81998"/>
            </a:xfrm>
            <a:custGeom>
              <a:avLst/>
              <a:gdLst/>
              <a:ahLst/>
              <a:cxnLst/>
              <a:rect l="l" t="t" r="r" b="b"/>
              <a:pathLst>
                <a:path w="298" h="356" extrusionOk="0">
                  <a:moveTo>
                    <a:pt x="8" y="0"/>
                  </a:moveTo>
                  <a:cubicBezTo>
                    <a:pt x="7" y="0"/>
                    <a:pt x="5" y="1"/>
                    <a:pt x="4" y="2"/>
                  </a:cubicBezTo>
                  <a:cubicBezTo>
                    <a:pt x="0" y="4"/>
                    <a:pt x="0" y="8"/>
                    <a:pt x="2" y="11"/>
                  </a:cubicBezTo>
                  <a:lnTo>
                    <a:pt x="273" y="350"/>
                  </a:lnTo>
                  <a:cubicBezTo>
                    <a:pt x="276" y="353"/>
                    <a:pt x="280" y="355"/>
                    <a:pt x="284" y="355"/>
                  </a:cubicBezTo>
                  <a:cubicBezTo>
                    <a:pt x="286" y="355"/>
                    <a:pt x="289" y="354"/>
                    <a:pt x="292" y="352"/>
                  </a:cubicBezTo>
                  <a:cubicBezTo>
                    <a:pt x="296" y="347"/>
                    <a:pt x="298" y="339"/>
                    <a:pt x="293" y="333"/>
                  </a:cubicBezTo>
                  <a:lnTo>
                    <a:pt x="13" y="2"/>
                  </a:lnTo>
                  <a:cubicBezTo>
                    <a:pt x="12"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1088632" y="646056"/>
              <a:ext cx="93054" cy="105492"/>
            </a:xfrm>
            <a:custGeom>
              <a:avLst/>
              <a:gdLst/>
              <a:ahLst/>
              <a:cxnLst/>
              <a:rect l="l" t="t" r="r" b="b"/>
              <a:pathLst>
                <a:path w="404" h="458" extrusionOk="0">
                  <a:moveTo>
                    <a:pt x="397" y="0"/>
                  </a:moveTo>
                  <a:cubicBezTo>
                    <a:pt x="396" y="0"/>
                    <a:pt x="394" y="1"/>
                    <a:pt x="393" y="2"/>
                  </a:cubicBezTo>
                  <a:lnTo>
                    <a:pt x="11" y="435"/>
                  </a:lnTo>
                  <a:lnTo>
                    <a:pt x="10" y="435"/>
                  </a:lnTo>
                  <a:cubicBezTo>
                    <a:pt x="1" y="445"/>
                    <a:pt x="10" y="457"/>
                    <a:pt x="19" y="457"/>
                  </a:cubicBezTo>
                  <a:cubicBezTo>
                    <a:pt x="23" y="457"/>
                    <a:pt x="26" y="456"/>
                    <a:pt x="28" y="453"/>
                  </a:cubicBezTo>
                  <a:lnTo>
                    <a:pt x="401" y="12"/>
                  </a:lnTo>
                  <a:cubicBezTo>
                    <a:pt x="404" y="8"/>
                    <a:pt x="404" y="5"/>
                    <a:pt x="401" y="2"/>
                  </a:cubicBezTo>
                  <a:cubicBezTo>
                    <a:pt x="400" y="1"/>
                    <a:pt x="399" y="0"/>
                    <a:pt x="39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1185141" y="822722"/>
              <a:ext cx="101346" cy="110790"/>
            </a:xfrm>
            <a:custGeom>
              <a:avLst/>
              <a:gdLst/>
              <a:ahLst/>
              <a:cxnLst/>
              <a:rect l="l" t="t" r="r" b="b"/>
              <a:pathLst>
                <a:path w="440" h="481" extrusionOk="0">
                  <a:moveTo>
                    <a:pt x="8" y="0"/>
                  </a:moveTo>
                  <a:cubicBezTo>
                    <a:pt x="6" y="0"/>
                    <a:pt x="4" y="1"/>
                    <a:pt x="3" y="2"/>
                  </a:cubicBezTo>
                  <a:cubicBezTo>
                    <a:pt x="1" y="4"/>
                    <a:pt x="1" y="8"/>
                    <a:pt x="3" y="10"/>
                  </a:cubicBezTo>
                  <a:lnTo>
                    <a:pt x="412" y="476"/>
                  </a:lnTo>
                  <a:cubicBezTo>
                    <a:pt x="415" y="479"/>
                    <a:pt x="418" y="480"/>
                    <a:pt x="421" y="480"/>
                  </a:cubicBezTo>
                  <a:cubicBezTo>
                    <a:pt x="431" y="480"/>
                    <a:pt x="440" y="468"/>
                    <a:pt x="431" y="458"/>
                  </a:cubicBezTo>
                  <a:lnTo>
                    <a:pt x="12" y="2"/>
                  </a:lnTo>
                  <a:cubicBezTo>
                    <a:pt x="11" y="1"/>
                    <a:pt x="9"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1685194" y="590776"/>
              <a:ext cx="100886" cy="115627"/>
            </a:xfrm>
            <a:custGeom>
              <a:avLst/>
              <a:gdLst/>
              <a:ahLst/>
              <a:cxnLst/>
              <a:rect l="l" t="t" r="r" b="b"/>
              <a:pathLst>
                <a:path w="438" h="502" extrusionOk="0">
                  <a:moveTo>
                    <a:pt x="429" y="1"/>
                  </a:moveTo>
                  <a:cubicBezTo>
                    <a:pt x="428" y="1"/>
                    <a:pt x="426" y="2"/>
                    <a:pt x="424" y="3"/>
                  </a:cubicBezTo>
                  <a:lnTo>
                    <a:pt x="6" y="477"/>
                  </a:lnTo>
                  <a:lnTo>
                    <a:pt x="6" y="479"/>
                  </a:lnTo>
                  <a:cubicBezTo>
                    <a:pt x="1" y="484"/>
                    <a:pt x="2" y="493"/>
                    <a:pt x="8" y="499"/>
                  </a:cubicBezTo>
                  <a:cubicBezTo>
                    <a:pt x="10" y="500"/>
                    <a:pt x="13" y="501"/>
                    <a:pt x="16" y="501"/>
                  </a:cubicBezTo>
                  <a:cubicBezTo>
                    <a:pt x="20" y="501"/>
                    <a:pt x="24" y="500"/>
                    <a:pt x="28" y="496"/>
                  </a:cubicBezTo>
                  <a:lnTo>
                    <a:pt x="435" y="13"/>
                  </a:lnTo>
                  <a:cubicBezTo>
                    <a:pt x="437" y="11"/>
                    <a:pt x="437" y="6"/>
                    <a:pt x="435" y="3"/>
                  </a:cubicBezTo>
                  <a:cubicBezTo>
                    <a:pt x="433" y="2"/>
                    <a:pt x="431" y="1"/>
                    <a:pt x="42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1791838" y="784256"/>
              <a:ext cx="111251" cy="121616"/>
            </a:xfrm>
            <a:custGeom>
              <a:avLst/>
              <a:gdLst/>
              <a:ahLst/>
              <a:cxnLst/>
              <a:rect l="l" t="t" r="r" b="b"/>
              <a:pathLst>
                <a:path w="483" h="528" extrusionOk="0">
                  <a:moveTo>
                    <a:pt x="7" y="0"/>
                  </a:moveTo>
                  <a:cubicBezTo>
                    <a:pt x="5" y="0"/>
                    <a:pt x="4" y="1"/>
                    <a:pt x="3" y="2"/>
                  </a:cubicBezTo>
                  <a:cubicBezTo>
                    <a:pt x="1" y="5"/>
                    <a:pt x="1" y="9"/>
                    <a:pt x="3" y="11"/>
                  </a:cubicBezTo>
                  <a:lnTo>
                    <a:pt x="450" y="522"/>
                  </a:lnTo>
                  <a:cubicBezTo>
                    <a:pt x="452" y="525"/>
                    <a:pt x="455" y="527"/>
                    <a:pt x="458" y="527"/>
                  </a:cubicBezTo>
                  <a:cubicBezTo>
                    <a:pt x="469" y="527"/>
                    <a:pt x="483" y="510"/>
                    <a:pt x="471" y="503"/>
                  </a:cubicBezTo>
                  <a:lnTo>
                    <a:pt x="12" y="3"/>
                  </a:lnTo>
                  <a:cubicBezTo>
                    <a:pt x="11" y="1"/>
                    <a:pt x="9" y="0"/>
                    <a:pt x="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7510082" y="1215670"/>
              <a:ext cx="6887172" cy="66105"/>
            </a:xfrm>
            <a:custGeom>
              <a:avLst/>
              <a:gdLst/>
              <a:ahLst/>
              <a:cxnLst/>
              <a:rect l="l" t="t" r="r" b="b"/>
              <a:pathLst>
                <a:path w="29901" h="287" extrusionOk="0">
                  <a:moveTo>
                    <a:pt x="1" y="1"/>
                  </a:moveTo>
                  <a:lnTo>
                    <a:pt x="1" y="287"/>
                  </a:lnTo>
                  <a:lnTo>
                    <a:pt x="29901" y="287"/>
                  </a:lnTo>
                  <a:lnTo>
                    <a:pt x="29901"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7517913" y="1232254"/>
              <a:ext cx="6890627" cy="860292"/>
            </a:xfrm>
            <a:custGeom>
              <a:avLst/>
              <a:gdLst/>
              <a:ahLst/>
              <a:cxnLst/>
              <a:rect l="l" t="t" r="r" b="b"/>
              <a:pathLst>
                <a:path w="29916" h="3735" extrusionOk="0">
                  <a:moveTo>
                    <a:pt x="1" y="1"/>
                  </a:moveTo>
                  <a:lnTo>
                    <a:pt x="1" y="3734"/>
                  </a:lnTo>
                  <a:lnTo>
                    <a:pt x="29916" y="3734"/>
                  </a:lnTo>
                  <a:lnTo>
                    <a:pt x="29916" y="1"/>
                  </a:lnTo>
                  <a:close/>
                </a:path>
              </a:pathLst>
            </a:custGeom>
            <a:solidFill>
              <a:srgbClr val="6A61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7517913" y="1232254"/>
              <a:ext cx="6890627" cy="1074962"/>
            </a:xfrm>
            <a:custGeom>
              <a:avLst/>
              <a:gdLst/>
              <a:ahLst/>
              <a:cxnLst/>
              <a:rect l="l" t="t" r="r" b="b"/>
              <a:pathLst>
                <a:path w="29916" h="4667" extrusionOk="0">
                  <a:moveTo>
                    <a:pt x="1" y="1"/>
                  </a:moveTo>
                  <a:lnTo>
                    <a:pt x="29916" y="1"/>
                  </a:lnTo>
                  <a:lnTo>
                    <a:pt x="29916" y="4667"/>
                  </a:lnTo>
                  <a:lnTo>
                    <a:pt x="1" y="4667"/>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5384109" y="1402010"/>
              <a:ext cx="209603" cy="17045"/>
            </a:xfrm>
            <a:custGeom>
              <a:avLst/>
              <a:gdLst/>
              <a:ahLst/>
              <a:cxnLst/>
              <a:rect l="l" t="t" r="r" b="b"/>
              <a:pathLst>
                <a:path w="910" h="74" extrusionOk="0">
                  <a:moveTo>
                    <a:pt x="456" y="1"/>
                  </a:moveTo>
                  <a:cubicBezTo>
                    <a:pt x="204" y="1"/>
                    <a:pt x="0" y="17"/>
                    <a:pt x="0" y="37"/>
                  </a:cubicBezTo>
                  <a:cubicBezTo>
                    <a:pt x="0" y="57"/>
                    <a:pt x="204" y="74"/>
                    <a:pt x="456" y="74"/>
                  </a:cubicBezTo>
                  <a:cubicBezTo>
                    <a:pt x="706" y="74"/>
                    <a:pt x="909" y="57"/>
                    <a:pt x="909" y="37"/>
                  </a:cubicBezTo>
                  <a:cubicBezTo>
                    <a:pt x="909" y="17"/>
                    <a:pt x="706" y="1"/>
                    <a:pt x="456"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5190400" y="1439324"/>
              <a:ext cx="209372" cy="16584"/>
            </a:xfrm>
            <a:custGeom>
              <a:avLst/>
              <a:gdLst/>
              <a:ahLst/>
              <a:cxnLst/>
              <a:rect l="l" t="t" r="r" b="b"/>
              <a:pathLst>
                <a:path w="909" h="72" extrusionOk="0">
                  <a:moveTo>
                    <a:pt x="454" y="0"/>
                  </a:moveTo>
                  <a:cubicBezTo>
                    <a:pt x="202" y="0"/>
                    <a:pt x="0" y="15"/>
                    <a:pt x="0" y="35"/>
                  </a:cubicBezTo>
                  <a:cubicBezTo>
                    <a:pt x="0" y="55"/>
                    <a:pt x="204" y="72"/>
                    <a:pt x="454" y="72"/>
                  </a:cubicBezTo>
                  <a:cubicBezTo>
                    <a:pt x="705" y="72"/>
                    <a:pt x="908" y="55"/>
                    <a:pt x="908" y="35"/>
                  </a:cubicBezTo>
                  <a:cubicBezTo>
                    <a:pt x="908" y="15"/>
                    <a:pt x="705" y="0"/>
                    <a:pt x="454" y="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5057958" y="1390954"/>
              <a:ext cx="148104" cy="13820"/>
            </a:xfrm>
            <a:custGeom>
              <a:avLst/>
              <a:gdLst/>
              <a:ahLst/>
              <a:cxnLst/>
              <a:rect l="l" t="t" r="r" b="b"/>
              <a:pathLst>
                <a:path w="643" h="60" extrusionOk="0">
                  <a:moveTo>
                    <a:pt x="321" y="1"/>
                  </a:moveTo>
                  <a:cubicBezTo>
                    <a:pt x="144" y="1"/>
                    <a:pt x="0" y="14"/>
                    <a:pt x="0" y="30"/>
                  </a:cubicBezTo>
                  <a:cubicBezTo>
                    <a:pt x="0" y="47"/>
                    <a:pt x="144" y="60"/>
                    <a:pt x="321" y="60"/>
                  </a:cubicBezTo>
                  <a:cubicBezTo>
                    <a:pt x="499" y="60"/>
                    <a:pt x="642" y="47"/>
                    <a:pt x="642" y="30"/>
                  </a:cubicBezTo>
                  <a:cubicBezTo>
                    <a:pt x="642" y="14"/>
                    <a:pt x="499" y="1"/>
                    <a:pt x="321"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4951775" y="1412144"/>
              <a:ext cx="56431" cy="6910"/>
            </a:xfrm>
            <a:custGeom>
              <a:avLst/>
              <a:gdLst/>
              <a:ahLst/>
              <a:cxnLst/>
              <a:rect l="l" t="t" r="r" b="b"/>
              <a:pathLst>
                <a:path w="245" h="30" extrusionOk="0">
                  <a:moveTo>
                    <a:pt x="123" y="0"/>
                  </a:moveTo>
                  <a:cubicBezTo>
                    <a:pt x="54" y="0"/>
                    <a:pt x="0" y="8"/>
                    <a:pt x="0" y="16"/>
                  </a:cubicBezTo>
                  <a:cubicBezTo>
                    <a:pt x="0" y="24"/>
                    <a:pt x="54" y="30"/>
                    <a:pt x="123" y="30"/>
                  </a:cubicBezTo>
                  <a:cubicBezTo>
                    <a:pt x="191" y="30"/>
                    <a:pt x="245" y="24"/>
                    <a:pt x="245" y="16"/>
                  </a:cubicBezTo>
                  <a:cubicBezTo>
                    <a:pt x="245" y="8"/>
                    <a:pt x="190" y="0"/>
                    <a:pt x="123" y="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5073621" y="1413987"/>
              <a:ext cx="56662" cy="7140"/>
            </a:xfrm>
            <a:custGeom>
              <a:avLst/>
              <a:gdLst/>
              <a:ahLst/>
              <a:cxnLst/>
              <a:rect l="l" t="t" r="r" b="b"/>
              <a:pathLst>
                <a:path w="246" h="31" extrusionOk="0">
                  <a:moveTo>
                    <a:pt x="124" y="1"/>
                  </a:moveTo>
                  <a:cubicBezTo>
                    <a:pt x="55" y="1"/>
                    <a:pt x="0" y="8"/>
                    <a:pt x="0" y="15"/>
                  </a:cubicBezTo>
                  <a:cubicBezTo>
                    <a:pt x="0" y="23"/>
                    <a:pt x="55" y="30"/>
                    <a:pt x="124" y="30"/>
                  </a:cubicBezTo>
                  <a:cubicBezTo>
                    <a:pt x="191" y="30"/>
                    <a:pt x="246" y="23"/>
                    <a:pt x="246" y="15"/>
                  </a:cubicBezTo>
                  <a:cubicBezTo>
                    <a:pt x="246" y="8"/>
                    <a:pt x="191" y="1"/>
                    <a:pt x="124"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3985068" y="1333831"/>
              <a:ext cx="116779" cy="11056"/>
            </a:xfrm>
            <a:custGeom>
              <a:avLst/>
              <a:gdLst/>
              <a:ahLst/>
              <a:cxnLst/>
              <a:rect l="l" t="t" r="r" b="b"/>
              <a:pathLst>
                <a:path w="507" h="48" extrusionOk="0">
                  <a:moveTo>
                    <a:pt x="254" y="1"/>
                  </a:moveTo>
                  <a:cubicBezTo>
                    <a:pt x="114" y="1"/>
                    <a:pt x="0" y="11"/>
                    <a:pt x="0" y="24"/>
                  </a:cubicBezTo>
                  <a:cubicBezTo>
                    <a:pt x="0" y="37"/>
                    <a:pt x="114" y="48"/>
                    <a:pt x="254" y="48"/>
                  </a:cubicBezTo>
                  <a:cubicBezTo>
                    <a:pt x="394" y="48"/>
                    <a:pt x="507" y="37"/>
                    <a:pt x="507" y="24"/>
                  </a:cubicBezTo>
                  <a:cubicBezTo>
                    <a:pt x="507" y="11"/>
                    <a:pt x="393" y="1"/>
                    <a:pt x="254"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3901457" y="1350645"/>
              <a:ext cx="44915" cy="5758"/>
            </a:xfrm>
            <a:custGeom>
              <a:avLst/>
              <a:gdLst/>
              <a:ahLst/>
              <a:cxnLst/>
              <a:rect l="l" t="t" r="r" b="b"/>
              <a:pathLst>
                <a:path w="195" h="25" extrusionOk="0">
                  <a:moveTo>
                    <a:pt x="98" y="1"/>
                  </a:moveTo>
                  <a:cubicBezTo>
                    <a:pt x="45" y="1"/>
                    <a:pt x="0" y="6"/>
                    <a:pt x="0" y="12"/>
                  </a:cubicBezTo>
                  <a:cubicBezTo>
                    <a:pt x="0" y="18"/>
                    <a:pt x="44" y="24"/>
                    <a:pt x="98" y="24"/>
                  </a:cubicBezTo>
                  <a:cubicBezTo>
                    <a:pt x="151" y="24"/>
                    <a:pt x="194" y="18"/>
                    <a:pt x="194" y="12"/>
                  </a:cubicBezTo>
                  <a:cubicBezTo>
                    <a:pt x="194" y="6"/>
                    <a:pt x="150" y="1"/>
                    <a:pt x="98"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3997275" y="1352258"/>
              <a:ext cx="44454" cy="5298"/>
            </a:xfrm>
            <a:custGeom>
              <a:avLst/>
              <a:gdLst/>
              <a:ahLst/>
              <a:cxnLst/>
              <a:rect l="l" t="t" r="r" b="b"/>
              <a:pathLst>
                <a:path w="193" h="23" extrusionOk="0">
                  <a:moveTo>
                    <a:pt x="97" y="1"/>
                  </a:moveTo>
                  <a:cubicBezTo>
                    <a:pt x="44" y="1"/>
                    <a:pt x="0" y="5"/>
                    <a:pt x="0" y="11"/>
                  </a:cubicBezTo>
                  <a:cubicBezTo>
                    <a:pt x="0" y="18"/>
                    <a:pt x="44" y="23"/>
                    <a:pt x="97" y="23"/>
                  </a:cubicBezTo>
                  <a:cubicBezTo>
                    <a:pt x="151" y="23"/>
                    <a:pt x="193" y="18"/>
                    <a:pt x="193" y="11"/>
                  </a:cubicBezTo>
                  <a:cubicBezTo>
                    <a:pt x="193" y="5"/>
                    <a:pt x="151" y="1"/>
                    <a:pt x="97"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7517913" y="1232254"/>
              <a:ext cx="3432185" cy="172058"/>
            </a:xfrm>
            <a:custGeom>
              <a:avLst/>
              <a:gdLst/>
              <a:ahLst/>
              <a:cxnLst/>
              <a:rect l="l" t="t" r="r" b="b"/>
              <a:pathLst>
                <a:path w="14901" h="747" extrusionOk="0">
                  <a:moveTo>
                    <a:pt x="14669" y="1"/>
                  </a:moveTo>
                  <a:cubicBezTo>
                    <a:pt x="11811" y="127"/>
                    <a:pt x="8967" y="299"/>
                    <a:pt x="6134" y="522"/>
                  </a:cubicBezTo>
                  <a:lnTo>
                    <a:pt x="5847" y="545"/>
                  </a:lnTo>
                  <a:cubicBezTo>
                    <a:pt x="4644" y="640"/>
                    <a:pt x="3418" y="736"/>
                    <a:pt x="2197" y="736"/>
                  </a:cubicBezTo>
                  <a:cubicBezTo>
                    <a:pt x="1461" y="736"/>
                    <a:pt x="727" y="701"/>
                    <a:pt x="1" y="610"/>
                  </a:cubicBezTo>
                  <a:lnTo>
                    <a:pt x="1" y="620"/>
                  </a:lnTo>
                  <a:cubicBezTo>
                    <a:pt x="727" y="712"/>
                    <a:pt x="1460" y="747"/>
                    <a:pt x="2195" y="747"/>
                  </a:cubicBezTo>
                  <a:cubicBezTo>
                    <a:pt x="3417" y="747"/>
                    <a:pt x="4643" y="650"/>
                    <a:pt x="5848" y="555"/>
                  </a:cubicBezTo>
                  <a:lnTo>
                    <a:pt x="6135" y="532"/>
                  </a:lnTo>
                  <a:cubicBezTo>
                    <a:pt x="9048" y="304"/>
                    <a:pt x="11969" y="127"/>
                    <a:pt x="14901"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7517913" y="1382662"/>
              <a:ext cx="6890627" cy="350566"/>
            </a:xfrm>
            <a:custGeom>
              <a:avLst/>
              <a:gdLst/>
              <a:ahLst/>
              <a:cxnLst/>
              <a:rect l="l" t="t" r="r" b="b"/>
              <a:pathLst>
                <a:path w="29916" h="1522" extrusionOk="0">
                  <a:moveTo>
                    <a:pt x="29916" y="0"/>
                  </a:moveTo>
                  <a:cubicBezTo>
                    <a:pt x="29823" y="21"/>
                    <a:pt x="29729" y="34"/>
                    <a:pt x="29634" y="39"/>
                  </a:cubicBezTo>
                  <a:lnTo>
                    <a:pt x="2244" y="1311"/>
                  </a:lnTo>
                  <a:cubicBezTo>
                    <a:pt x="1475" y="1347"/>
                    <a:pt x="724" y="1390"/>
                    <a:pt x="1" y="1514"/>
                  </a:cubicBezTo>
                  <a:lnTo>
                    <a:pt x="1" y="1522"/>
                  </a:lnTo>
                  <a:cubicBezTo>
                    <a:pt x="770" y="1390"/>
                    <a:pt x="1547" y="1354"/>
                    <a:pt x="2244" y="1322"/>
                  </a:cubicBezTo>
                  <a:lnTo>
                    <a:pt x="29634" y="49"/>
                  </a:lnTo>
                  <a:cubicBezTo>
                    <a:pt x="29729" y="45"/>
                    <a:pt x="29823" y="32"/>
                    <a:pt x="29916" y="11"/>
                  </a:cubicBezTo>
                  <a:lnTo>
                    <a:pt x="29916" y="0"/>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7517913" y="1569231"/>
              <a:ext cx="6890627" cy="460895"/>
            </a:xfrm>
            <a:custGeom>
              <a:avLst/>
              <a:gdLst/>
              <a:ahLst/>
              <a:cxnLst/>
              <a:rect l="l" t="t" r="r" b="b"/>
              <a:pathLst>
                <a:path w="29916" h="2001" extrusionOk="0">
                  <a:moveTo>
                    <a:pt x="25012" y="1"/>
                  </a:moveTo>
                  <a:cubicBezTo>
                    <a:pt x="17391" y="2"/>
                    <a:pt x="9781" y="577"/>
                    <a:pt x="2247" y="1722"/>
                  </a:cubicBezTo>
                  <a:lnTo>
                    <a:pt x="2202" y="1729"/>
                  </a:lnTo>
                  <a:cubicBezTo>
                    <a:pt x="1473" y="1841"/>
                    <a:pt x="733" y="1954"/>
                    <a:pt x="1" y="1990"/>
                  </a:cubicBezTo>
                  <a:lnTo>
                    <a:pt x="1" y="2001"/>
                  </a:lnTo>
                  <a:cubicBezTo>
                    <a:pt x="733" y="1963"/>
                    <a:pt x="1474" y="1850"/>
                    <a:pt x="2203" y="1739"/>
                  </a:cubicBezTo>
                  <a:lnTo>
                    <a:pt x="2249" y="1733"/>
                  </a:lnTo>
                  <a:cubicBezTo>
                    <a:pt x="9784" y="586"/>
                    <a:pt x="17393" y="12"/>
                    <a:pt x="25010" y="12"/>
                  </a:cubicBezTo>
                  <a:cubicBezTo>
                    <a:pt x="26645" y="12"/>
                    <a:pt x="28281" y="38"/>
                    <a:pt x="29916" y="91"/>
                  </a:cubicBezTo>
                  <a:lnTo>
                    <a:pt x="29916" y="80"/>
                  </a:lnTo>
                  <a:cubicBezTo>
                    <a:pt x="28282" y="28"/>
                    <a:pt x="26648" y="1"/>
                    <a:pt x="25012"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7517913" y="1691999"/>
              <a:ext cx="6890627" cy="453064"/>
            </a:xfrm>
            <a:custGeom>
              <a:avLst/>
              <a:gdLst/>
              <a:ahLst/>
              <a:cxnLst/>
              <a:rect l="l" t="t" r="r" b="b"/>
              <a:pathLst>
                <a:path w="29916" h="1967" extrusionOk="0">
                  <a:moveTo>
                    <a:pt x="17338" y="0"/>
                  </a:moveTo>
                  <a:cubicBezTo>
                    <a:pt x="16469" y="0"/>
                    <a:pt x="15618" y="13"/>
                    <a:pt x="14784" y="37"/>
                  </a:cubicBezTo>
                  <a:cubicBezTo>
                    <a:pt x="9333" y="188"/>
                    <a:pt x="4489" y="817"/>
                    <a:pt x="1" y="1956"/>
                  </a:cubicBezTo>
                  <a:lnTo>
                    <a:pt x="1" y="1966"/>
                  </a:lnTo>
                  <a:cubicBezTo>
                    <a:pt x="5796" y="498"/>
                    <a:pt x="11758" y="8"/>
                    <a:pt x="17514" y="8"/>
                  </a:cubicBezTo>
                  <a:cubicBezTo>
                    <a:pt x="21815" y="8"/>
                    <a:pt x="26001" y="282"/>
                    <a:pt x="29916" y="623"/>
                  </a:cubicBezTo>
                  <a:lnTo>
                    <a:pt x="29916" y="613"/>
                  </a:lnTo>
                  <a:cubicBezTo>
                    <a:pt x="25163" y="200"/>
                    <a:pt x="21125" y="0"/>
                    <a:pt x="17452" y="0"/>
                  </a:cubicBezTo>
                  <a:cubicBezTo>
                    <a:pt x="17414" y="0"/>
                    <a:pt x="17376" y="0"/>
                    <a:pt x="1733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7517683" y="2003870"/>
              <a:ext cx="6890397" cy="295286"/>
            </a:xfrm>
            <a:custGeom>
              <a:avLst/>
              <a:gdLst/>
              <a:ahLst/>
              <a:cxnLst/>
              <a:rect l="l" t="t" r="r" b="b"/>
              <a:pathLst>
                <a:path w="29915" h="1282" extrusionOk="0">
                  <a:moveTo>
                    <a:pt x="28910" y="1"/>
                  </a:moveTo>
                  <a:cubicBezTo>
                    <a:pt x="24945" y="1"/>
                    <a:pt x="20871" y="12"/>
                    <a:pt x="16849" y="137"/>
                  </a:cubicBezTo>
                  <a:cubicBezTo>
                    <a:pt x="11887" y="292"/>
                    <a:pt x="7558" y="610"/>
                    <a:pt x="3619" y="1107"/>
                  </a:cubicBezTo>
                  <a:cubicBezTo>
                    <a:pt x="2990" y="1187"/>
                    <a:pt x="2324" y="1271"/>
                    <a:pt x="1666" y="1271"/>
                  </a:cubicBezTo>
                  <a:cubicBezTo>
                    <a:pt x="1094" y="1271"/>
                    <a:pt x="528" y="1208"/>
                    <a:pt x="1" y="1022"/>
                  </a:cubicBezTo>
                  <a:lnTo>
                    <a:pt x="1" y="1032"/>
                  </a:lnTo>
                  <a:cubicBezTo>
                    <a:pt x="528" y="1218"/>
                    <a:pt x="1093" y="1281"/>
                    <a:pt x="1665" y="1281"/>
                  </a:cubicBezTo>
                  <a:cubicBezTo>
                    <a:pt x="2323" y="1281"/>
                    <a:pt x="2990" y="1197"/>
                    <a:pt x="3620" y="1117"/>
                  </a:cubicBezTo>
                  <a:cubicBezTo>
                    <a:pt x="12021" y="56"/>
                    <a:pt x="20614" y="10"/>
                    <a:pt x="28960" y="10"/>
                  </a:cubicBezTo>
                  <a:lnTo>
                    <a:pt x="29915" y="10"/>
                  </a:lnTo>
                  <a:lnTo>
                    <a:pt x="29915" y="1"/>
                  </a:lnTo>
                  <a:cubicBezTo>
                    <a:pt x="29581" y="1"/>
                    <a:pt x="29246" y="1"/>
                    <a:pt x="28910"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7517913" y="1241467"/>
              <a:ext cx="5897203" cy="424963"/>
            </a:xfrm>
            <a:custGeom>
              <a:avLst/>
              <a:gdLst/>
              <a:ahLst/>
              <a:cxnLst/>
              <a:rect l="l" t="t" r="r" b="b"/>
              <a:pathLst>
                <a:path w="25603" h="1845" extrusionOk="0">
                  <a:moveTo>
                    <a:pt x="25337" y="1"/>
                  </a:moveTo>
                  <a:lnTo>
                    <a:pt x="1" y="904"/>
                  </a:lnTo>
                  <a:lnTo>
                    <a:pt x="1" y="914"/>
                  </a:lnTo>
                  <a:lnTo>
                    <a:pt x="25337" y="10"/>
                  </a:lnTo>
                  <a:cubicBezTo>
                    <a:pt x="25340" y="10"/>
                    <a:pt x="25343" y="10"/>
                    <a:pt x="25346" y="10"/>
                  </a:cubicBezTo>
                  <a:cubicBezTo>
                    <a:pt x="25479" y="10"/>
                    <a:pt x="25556" y="104"/>
                    <a:pt x="25573" y="201"/>
                  </a:cubicBezTo>
                  <a:cubicBezTo>
                    <a:pt x="25592" y="299"/>
                    <a:pt x="25551" y="419"/>
                    <a:pt x="25419" y="463"/>
                  </a:cubicBezTo>
                  <a:cubicBezTo>
                    <a:pt x="24998" y="604"/>
                    <a:pt x="24517" y="634"/>
                    <a:pt x="24100" y="653"/>
                  </a:cubicBezTo>
                  <a:lnTo>
                    <a:pt x="5025" y="1472"/>
                  </a:lnTo>
                  <a:cubicBezTo>
                    <a:pt x="3368" y="1543"/>
                    <a:pt x="1675" y="1616"/>
                    <a:pt x="1" y="1834"/>
                  </a:cubicBezTo>
                  <a:lnTo>
                    <a:pt x="1" y="1845"/>
                  </a:lnTo>
                  <a:cubicBezTo>
                    <a:pt x="1674" y="1626"/>
                    <a:pt x="3368" y="1553"/>
                    <a:pt x="5025" y="1482"/>
                  </a:cubicBezTo>
                  <a:lnTo>
                    <a:pt x="24100" y="663"/>
                  </a:lnTo>
                  <a:cubicBezTo>
                    <a:pt x="24518" y="645"/>
                    <a:pt x="24999" y="613"/>
                    <a:pt x="25421" y="472"/>
                  </a:cubicBezTo>
                  <a:cubicBezTo>
                    <a:pt x="25559" y="426"/>
                    <a:pt x="25603" y="302"/>
                    <a:pt x="25584" y="199"/>
                  </a:cubicBezTo>
                  <a:cubicBezTo>
                    <a:pt x="25565" y="99"/>
                    <a:pt x="25486" y="1"/>
                    <a:pt x="25347"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5205141" y="1771925"/>
              <a:ext cx="3212217" cy="210754"/>
            </a:xfrm>
            <a:custGeom>
              <a:avLst/>
              <a:gdLst/>
              <a:ahLst/>
              <a:cxnLst/>
              <a:rect l="l" t="t" r="r" b="b"/>
              <a:pathLst>
                <a:path w="13946" h="915" extrusionOk="0">
                  <a:moveTo>
                    <a:pt x="11981" y="11"/>
                  </a:moveTo>
                  <a:cubicBezTo>
                    <a:pt x="12320" y="11"/>
                    <a:pt x="12658" y="22"/>
                    <a:pt x="12990" y="48"/>
                  </a:cubicBezTo>
                  <a:cubicBezTo>
                    <a:pt x="13239" y="68"/>
                    <a:pt x="13815" y="205"/>
                    <a:pt x="13914" y="476"/>
                  </a:cubicBezTo>
                  <a:cubicBezTo>
                    <a:pt x="13935" y="534"/>
                    <a:pt x="13932" y="582"/>
                    <a:pt x="13905" y="619"/>
                  </a:cubicBezTo>
                  <a:cubicBezTo>
                    <a:pt x="13850" y="690"/>
                    <a:pt x="13709" y="710"/>
                    <a:pt x="13550" y="710"/>
                  </a:cubicBezTo>
                  <a:cubicBezTo>
                    <a:pt x="13441" y="710"/>
                    <a:pt x="13323" y="700"/>
                    <a:pt x="13221" y="693"/>
                  </a:cubicBezTo>
                  <a:cubicBezTo>
                    <a:pt x="13144" y="686"/>
                    <a:pt x="13076" y="681"/>
                    <a:pt x="13026" y="681"/>
                  </a:cubicBezTo>
                  <a:cubicBezTo>
                    <a:pt x="13021" y="681"/>
                    <a:pt x="13017" y="681"/>
                    <a:pt x="13012" y="681"/>
                  </a:cubicBezTo>
                  <a:lnTo>
                    <a:pt x="1247" y="896"/>
                  </a:lnTo>
                  <a:cubicBezTo>
                    <a:pt x="1007" y="900"/>
                    <a:pt x="762" y="905"/>
                    <a:pt x="516" y="905"/>
                  </a:cubicBezTo>
                  <a:cubicBezTo>
                    <a:pt x="397" y="905"/>
                    <a:pt x="278" y="904"/>
                    <a:pt x="159" y="901"/>
                  </a:cubicBezTo>
                  <a:cubicBezTo>
                    <a:pt x="87" y="899"/>
                    <a:pt x="25" y="842"/>
                    <a:pt x="18" y="769"/>
                  </a:cubicBezTo>
                  <a:cubicBezTo>
                    <a:pt x="11" y="696"/>
                    <a:pt x="60" y="629"/>
                    <a:pt x="131" y="613"/>
                  </a:cubicBezTo>
                  <a:cubicBezTo>
                    <a:pt x="1652" y="276"/>
                    <a:pt x="3264" y="238"/>
                    <a:pt x="4687" y="204"/>
                  </a:cubicBezTo>
                  <a:cubicBezTo>
                    <a:pt x="6154" y="168"/>
                    <a:pt x="7642" y="137"/>
                    <a:pt x="9108" y="109"/>
                  </a:cubicBezTo>
                  <a:cubicBezTo>
                    <a:pt x="9520" y="102"/>
                    <a:pt x="9944" y="82"/>
                    <a:pt x="10357" y="62"/>
                  </a:cubicBezTo>
                  <a:cubicBezTo>
                    <a:pt x="10892" y="37"/>
                    <a:pt x="11439" y="11"/>
                    <a:pt x="11981" y="11"/>
                  </a:cubicBezTo>
                  <a:close/>
                  <a:moveTo>
                    <a:pt x="11984" y="1"/>
                  </a:moveTo>
                  <a:cubicBezTo>
                    <a:pt x="11441" y="1"/>
                    <a:pt x="10893" y="27"/>
                    <a:pt x="10356" y="53"/>
                  </a:cubicBezTo>
                  <a:cubicBezTo>
                    <a:pt x="9944" y="72"/>
                    <a:pt x="9519" y="92"/>
                    <a:pt x="9108" y="100"/>
                  </a:cubicBezTo>
                  <a:cubicBezTo>
                    <a:pt x="7642" y="126"/>
                    <a:pt x="6154" y="159"/>
                    <a:pt x="4687" y="193"/>
                  </a:cubicBezTo>
                  <a:cubicBezTo>
                    <a:pt x="3264" y="227"/>
                    <a:pt x="1651" y="266"/>
                    <a:pt x="130" y="603"/>
                  </a:cubicBezTo>
                  <a:cubicBezTo>
                    <a:pt x="52" y="620"/>
                    <a:pt x="1" y="692"/>
                    <a:pt x="9" y="769"/>
                  </a:cubicBezTo>
                  <a:cubicBezTo>
                    <a:pt x="16" y="848"/>
                    <a:pt x="81" y="908"/>
                    <a:pt x="159" y="910"/>
                  </a:cubicBezTo>
                  <a:cubicBezTo>
                    <a:pt x="283" y="914"/>
                    <a:pt x="408" y="915"/>
                    <a:pt x="531" y="915"/>
                  </a:cubicBezTo>
                  <a:cubicBezTo>
                    <a:pt x="772" y="915"/>
                    <a:pt x="1012" y="910"/>
                    <a:pt x="1247" y="906"/>
                  </a:cubicBezTo>
                  <a:lnTo>
                    <a:pt x="13012" y="690"/>
                  </a:lnTo>
                  <a:cubicBezTo>
                    <a:pt x="13017" y="690"/>
                    <a:pt x="13021" y="690"/>
                    <a:pt x="13026" y="690"/>
                  </a:cubicBezTo>
                  <a:cubicBezTo>
                    <a:pt x="13075" y="690"/>
                    <a:pt x="13143" y="696"/>
                    <a:pt x="13220" y="702"/>
                  </a:cubicBezTo>
                  <a:cubicBezTo>
                    <a:pt x="13322" y="710"/>
                    <a:pt x="13439" y="719"/>
                    <a:pt x="13548" y="719"/>
                  </a:cubicBezTo>
                  <a:cubicBezTo>
                    <a:pt x="13710" y="719"/>
                    <a:pt x="13856" y="699"/>
                    <a:pt x="13912" y="626"/>
                  </a:cubicBezTo>
                  <a:cubicBezTo>
                    <a:pt x="13942" y="586"/>
                    <a:pt x="13946" y="534"/>
                    <a:pt x="13923" y="472"/>
                  </a:cubicBezTo>
                  <a:cubicBezTo>
                    <a:pt x="13824" y="195"/>
                    <a:pt x="13241" y="58"/>
                    <a:pt x="12991" y="38"/>
                  </a:cubicBezTo>
                  <a:cubicBezTo>
                    <a:pt x="12660" y="11"/>
                    <a:pt x="12323" y="1"/>
                    <a:pt x="1198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7518143" y="1188491"/>
              <a:ext cx="6890857" cy="229642"/>
            </a:xfrm>
            <a:custGeom>
              <a:avLst/>
              <a:gdLst/>
              <a:ahLst/>
              <a:cxnLst/>
              <a:rect l="l" t="t" r="r" b="b"/>
              <a:pathLst>
                <a:path w="29917" h="997" extrusionOk="0">
                  <a:moveTo>
                    <a:pt x="29917" y="191"/>
                  </a:moveTo>
                  <a:lnTo>
                    <a:pt x="29917" y="600"/>
                  </a:lnTo>
                  <a:cubicBezTo>
                    <a:pt x="27859" y="685"/>
                    <a:pt x="25801" y="768"/>
                    <a:pt x="23743" y="853"/>
                  </a:cubicBezTo>
                  <a:cubicBezTo>
                    <a:pt x="22052" y="922"/>
                    <a:pt x="20357" y="991"/>
                    <a:pt x="18668" y="868"/>
                  </a:cubicBezTo>
                  <a:cubicBezTo>
                    <a:pt x="17212" y="761"/>
                    <a:pt x="15769" y="512"/>
                    <a:pt x="14314" y="393"/>
                  </a:cubicBezTo>
                  <a:cubicBezTo>
                    <a:pt x="9554" y="0"/>
                    <a:pt x="4763" y="996"/>
                    <a:pt x="0" y="792"/>
                  </a:cubicBezTo>
                  <a:lnTo>
                    <a:pt x="0" y="190"/>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7511694" y="1660674"/>
              <a:ext cx="6863448" cy="1424146"/>
            </a:xfrm>
            <a:custGeom>
              <a:avLst/>
              <a:gdLst/>
              <a:ahLst/>
              <a:cxnLst/>
              <a:rect l="l" t="t" r="r" b="b"/>
              <a:pathLst>
                <a:path w="29798" h="6183" extrusionOk="0">
                  <a:moveTo>
                    <a:pt x="1" y="1"/>
                  </a:moveTo>
                  <a:lnTo>
                    <a:pt x="1" y="6183"/>
                  </a:lnTo>
                  <a:lnTo>
                    <a:pt x="29797" y="6183"/>
                  </a:lnTo>
                  <a:lnTo>
                    <a:pt x="29797" y="1"/>
                  </a:lnTo>
                  <a:close/>
                </a:path>
              </a:pathLst>
            </a:custGeom>
            <a:solidFill>
              <a:srgbClr val="6A61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5068784" y="1299742"/>
              <a:ext cx="1427831" cy="375442"/>
            </a:xfrm>
            <a:custGeom>
              <a:avLst/>
              <a:gdLst/>
              <a:ahLst/>
              <a:cxnLst/>
              <a:rect l="l" t="t" r="r" b="b"/>
              <a:pathLst>
                <a:path w="6199" h="1630" extrusionOk="0">
                  <a:moveTo>
                    <a:pt x="2185" y="1"/>
                  </a:moveTo>
                  <a:cubicBezTo>
                    <a:pt x="1945" y="1"/>
                    <a:pt x="1706" y="86"/>
                    <a:pt x="1541" y="263"/>
                  </a:cubicBezTo>
                  <a:cubicBezTo>
                    <a:pt x="1361" y="456"/>
                    <a:pt x="1268" y="724"/>
                    <a:pt x="1062" y="887"/>
                  </a:cubicBezTo>
                  <a:cubicBezTo>
                    <a:pt x="861" y="1046"/>
                    <a:pt x="589" y="1078"/>
                    <a:pt x="358" y="1186"/>
                  </a:cubicBezTo>
                  <a:cubicBezTo>
                    <a:pt x="180" y="1269"/>
                    <a:pt x="16" y="1447"/>
                    <a:pt x="0" y="1629"/>
                  </a:cubicBezTo>
                  <a:lnTo>
                    <a:pt x="6198" y="1629"/>
                  </a:lnTo>
                  <a:cubicBezTo>
                    <a:pt x="6180" y="1526"/>
                    <a:pt x="6133" y="1430"/>
                    <a:pt x="6062" y="1352"/>
                  </a:cubicBezTo>
                  <a:cubicBezTo>
                    <a:pt x="5961" y="1237"/>
                    <a:pt x="5818" y="1159"/>
                    <a:pt x="5668" y="1159"/>
                  </a:cubicBezTo>
                  <a:cubicBezTo>
                    <a:pt x="5634" y="1159"/>
                    <a:pt x="5600" y="1163"/>
                    <a:pt x="5566" y="1172"/>
                  </a:cubicBezTo>
                  <a:cubicBezTo>
                    <a:pt x="5452" y="1199"/>
                    <a:pt x="5339" y="1267"/>
                    <a:pt x="5227" y="1267"/>
                  </a:cubicBezTo>
                  <a:cubicBezTo>
                    <a:pt x="5204" y="1267"/>
                    <a:pt x="5182" y="1264"/>
                    <a:pt x="5159" y="1258"/>
                  </a:cubicBezTo>
                  <a:cubicBezTo>
                    <a:pt x="5028" y="1221"/>
                    <a:pt x="4958" y="1085"/>
                    <a:pt x="4876" y="978"/>
                  </a:cubicBezTo>
                  <a:cubicBezTo>
                    <a:pt x="4715" y="772"/>
                    <a:pt x="4454" y="657"/>
                    <a:pt x="4194" y="657"/>
                  </a:cubicBezTo>
                  <a:cubicBezTo>
                    <a:pt x="4072" y="657"/>
                    <a:pt x="3951" y="682"/>
                    <a:pt x="3841" y="735"/>
                  </a:cubicBezTo>
                  <a:cubicBezTo>
                    <a:pt x="3714" y="796"/>
                    <a:pt x="3594" y="891"/>
                    <a:pt x="3456" y="891"/>
                  </a:cubicBezTo>
                  <a:cubicBezTo>
                    <a:pt x="3450" y="891"/>
                    <a:pt x="3444" y="891"/>
                    <a:pt x="3439" y="891"/>
                  </a:cubicBezTo>
                  <a:cubicBezTo>
                    <a:pt x="3185" y="877"/>
                    <a:pt x="3079" y="572"/>
                    <a:pt x="2933" y="364"/>
                  </a:cubicBezTo>
                  <a:cubicBezTo>
                    <a:pt x="2767" y="125"/>
                    <a:pt x="2475" y="1"/>
                    <a:pt x="2185"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5068784" y="1270489"/>
              <a:ext cx="1427831" cy="404694"/>
            </a:xfrm>
            <a:custGeom>
              <a:avLst/>
              <a:gdLst/>
              <a:ahLst/>
              <a:cxnLst/>
              <a:rect l="l" t="t" r="r" b="b"/>
              <a:pathLst>
                <a:path w="6199" h="1757" extrusionOk="0">
                  <a:moveTo>
                    <a:pt x="6198" y="1756"/>
                  </a:moveTo>
                  <a:lnTo>
                    <a:pt x="0" y="1756"/>
                  </a:lnTo>
                  <a:cubicBezTo>
                    <a:pt x="16" y="1574"/>
                    <a:pt x="180" y="1396"/>
                    <a:pt x="358" y="1313"/>
                  </a:cubicBezTo>
                  <a:cubicBezTo>
                    <a:pt x="589" y="1205"/>
                    <a:pt x="861" y="1173"/>
                    <a:pt x="1062" y="1014"/>
                  </a:cubicBezTo>
                  <a:cubicBezTo>
                    <a:pt x="1268" y="851"/>
                    <a:pt x="1361" y="583"/>
                    <a:pt x="1541" y="390"/>
                  </a:cubicBezTo>
                  <a:cubicBezTo>
                    <a:pt x="1905" y="0"/>
                    <a:pt x="2628" y="53"/>
                    <a:pt x="2933" y="491"/>
                  </a:cubicBezTo>
                  <a:cubicBezTo>
                    <a:pt x="3079" y="699"/>
                    <a:pt x="3185" y="1004"/>
                    <a:pt x="3439" y="1018"/>
                  </a:cubicBezTo>
                  <a:cubicBezTo>
                    <a:pt x="3584" y="1026"/>
                    <a:pt x="3709" y="926"/>
                    <a:pt x="3841" y="862"/>
                  </a:cubicBezTo>
                  <a:cubicBezTo>
                    <a:pt x="4185" y="695"/>
                    <a:pt x="4640" y="802"/>
                    <a:pt x="4876" y="1105"/>
                  </a:cubicBezTo>
                  <a:cubicBezTo>
                    <a:pt x="4958" y="1212"/>
                    <a:pt x="5028" y="1348"/>
                    <a:pt x="5159" y="1385"/>
                  </a:cubicBezTo>
                  <a:cubicBezTo>
                    <a:pt x="5294" y="1422"/>
                    <a:pt x="5429" y="1332"/>
                    <a:pt x="5566" y="1299"/>
                  </a:cubicBezTo>
                  <a:cubicBezTo>
                    <a:pt x="5750" y="1253"/>
                    <a:pt x="5939" y="1338"/>
                    <a:pt x="6062" y="1479"/>
                  </a:cubicBezTo>
                  <a:cubicBezTo>
                    <a:pt x="6133" y="1557"/>
                    <a:pt x="6180" y="1653"/>
                    <a:pt x="6198" y="1756"/>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3730550" y="1140351"/>
              <a:ext cx="1666225" cy="535984"/>
            </a:xfrm>
            <a:custGeom>
              <a:avLst/>
              <a:gdLst/>
              <a:ahLst/>
              <a:cxnLst/>
              <a:rect l="l" t="t" r="r" b="b"/>
              <a:pathLst>
                <a:path w="7234" h="2327" extrusionOk="0">
                  <a:moveTo>
                    <a:pt x="3755" y="0"/>
                  </a:moveTo>
                  <a:cubicBezTo>
                    <a:pt x="3193" y="0"/>
                    <a:pt x="2638" y="343"/>
                    <a:pt x="2397" y="852"/>
                  </a:cubicBezTo>
                  <a:cubicBezTo>
                    <a:pt x="2241" y="742"/>
                    <a:pt x="2052" y="690"/>
                    <a:pt x="1862" y="690"/>
                  </a:cubicBezTo>
                  <a:cubicBezTo>
                    <a:pt x="1526" y="690"/>
                    <a:pt x="1186" y="853"/>
                    <a:pt x="1010" y="1143"/>
                  </a:cubicBezTo>
                  <a:cubicBezTo>
                    <a:pt x="879" y="1359"/>
                    <a:pt x="832" y="1629"/>
                    <a:pt x="655" y="1812"/>
                  </a:cubicBezTo>
                  <a:cubicBezTo>
                    <a:pt x="557" y="1914"/>
                    <a:pt x="426" y="1978"/>
                    <a:pt x="303" y="2049"/>
                  </a:cubicBezTo>
                  <a:cubicBezTo>
                    <a:pt x="257" y="2075"/>
                    <a:pt x="212" y="2105"/>
                    <a:pt x="169" y="2137"/>
                  </a:cubicBezTo>
                  <a:cubicBezTo>
                    <a:pt x="100" y="2187"/>
                    <a:pt x="43" y="2252"/>
                    <a:pt x="0" y="2327"/>
                  </a:cubicBezTo>
                  <a:lnTo>
                    <a:pt x="7045" y="2327"/>
                  </a:lnTo>
                  <a:cubicBezTo>
                    <a:pt x="7061" y="2293"/>
                    <a:pt x="7085" y="2258"/>
                    <a:pt x="7096" y="2224"/>
                  </a:cubicBezTo>
                  <a:cubicBezTo>
                    <a:pt x="7233" y="1740"/>
                    <a:pt x="7009" y="1177"/>
                    <a:pt x="6575" y="922"/>
                  </a:cubicBezTo>
                  <a:cubicBezTo>
                    <a:pt x="6403" y="821"/>
                    <a:pt x="6206" y="773"/>
                    <a:pt x="6007" y="773"/>
                  </a:cubicBezTo>
                  <a:cubicBezTo>
                    <a:pt x="5704" y="773"/>
                    <a:pt x="5399" y="887"/>
                    <a:pt x="5185" y="1103"/>
                  </a:cubicBezTo>
                  <a:cubicBezTo>
                    <a:pt x="5026" y="518"/>
                    <a:pt x="4481" y="61"/>
                    <a:pt x="3877" y="6"/>
                  </a:cubicBezTo>
                  <a:cubicBezTo>
                    <a:pt x="3837" y="2"/>
                    <a:pt x="3796" y="0"/>
                    <a:pt x="375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3730550" y="1129065"/>
              <a:ext cx="1666225" cy="547270"/>
            </a:xfrm>
            <a:custGeom>
              <a:avLst/>
              <a:gdLst/>
              <a:ahLst/>
              <a:cxnLst/>
              <a:rect l="l" t="t" r="r" b="b"/>
              <a:pathLst>
                <a:path w="7234" h="2376" extrusionOk="0">
                  <a:moveTo>
                    <a:pt x="7096" y="2273"/>
                  </a:moveTo>
                  <a:cubicBezTo>
                    <a:pt x="7085" y="2307"/>
                    <a:pt x="7061" y="2342"/>
                    <a:pt x="7045" y="2376"/>
                  </a:cubicBezTo>
                  <a:lnTo>
                    <a:pt x="0" y="2376"/>
                  </a:lnTo>
                  <a:cubicBezTo>
                    <a:pt x="43" y="2301"/>
                    <a:pt x="100" y="2236"/>
                    <a:pt x="169" y="2186"/>
                  </a:cubicBezTo>
                  <a:cubicBezTo>
                    <a:pt x="212" y="2154"/>
                    <a:pt x="257" y="2124"/>
                    <a:pt x="303" y="2098"/>
                  </a:cubicBezTo>
                  <a:cubicBezTo>
                    <a:pt x="426" y="2027"/>
                    <a:pt x="557" y="1963"/>
                    <a:pt x="655" y="1861"/>
                  </a:cubicBezTo>
                  <a:cubicBezTo>
                    <a:pt x="832" y="1678"/>
                    <a:pt x="879" y="1408"/>
                    <a:pt x="1010" y="1192"/>
                  </a:cubicBezTo>
                  <a:cubicBezTo>
                    <a:pt x="1284" y="738"/>
                    <a:pt x="1964" y="596"/>
                    <a:pt x="2397" y="901"/>
                  </a:cubicBezTo>
                  <a:cubicBezTo>
                    <a:pt x="2656" y="355"/>
                    <a:pt x="3275" y="1"/>
                    <a:pt x="3877" y="55"/>
                  </a:cubicBezTo>
                  <a:cubicBezTo>
                    <a:pt x="4481" y="110"/>
                    <a:pt x="5026" y="567"/>
                    <a:pt x="5185" y="1152"/>
                  </a:cubicBezTo>
                  <a:cubicBezTo>
                    <a:pt x="5539" y="794"/>
                    <a:pt x="6141" y="717"/>
                    <a:pt x="6575" y="971"/>
                  </a:cubicBezTo>
                  <a:cubicBezTo>
                    <a:pt x="7009" y="1226"/>
                    <a:pt x="7233" y="1789"/>
                    <a:pt x="7096" y="2273"/>
                  </a:cubicBezTo>
                  <a:close/>
                </a:path>
              </a:pathLst>
            </a:custGeom>
            <a:gradFill>
              <a:gsLst>
                <a:gs pos="0">
                  <a:srgbClr val="552973">
                    <a:alpha val="41568"/>
                    <a:alpha val="25450"/>
                  </a:srgbClr>
                </a:gs>
                <a:gs pos="100000">
                  <a:srgbClr val="552973">
                    <a:alpha val="70980"/>
                    <a:alpha val="254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5242224" y="1551726"/>
              <a:ext cx="268337" cy="105492"/>
            </a:xfrm>
            <a:custGeom>
              <a:avLst/>
              <a:gdLst/>
              <a:ahLst/>
              <a:cxnLst/>
              <a:rect l="l" t="t" r="r" b="b"/>
              <a:pathLst>
                <a:path w="1165" h="458" extrusionOk="0">
                  <a:moveTo>
                    <a:pt x="303" y="454"/>
                  </a:moveTo>
                  <a:cubicBezTo>
                    <a:pt x="302" y="455"/>
                    <a:pt x="302" y="456"/>
                    <a:pt x="302" y="456"/>
                  </a:cubicBezTo>
                  <a:cubicBezTo>
                    <a:pt x="302" y="456"/>
                    <a:pt x="303" y="455"/>
                    <a:pt x="303" y="454"/>
                  </a:cubicBezTo>
                  <a:close/>
                  <a:moveTo>
                    <a:pt x="582" y="1"/>
                  </a:moveTo>
                  <a:cubicBezTo>
                    <a:pt x="563" y="1"/>
                    <a:pt x="543" y="2"/>
                    <a:pt x="523" y="4"/>
                  </a:cubicBezTo>
                  <a:cubicBezTo>
                    <a:pt x="518" y="4"/>
                    <a:pt x="513" y="5"/>
                    <a:pt x="509" y="6"/>
                  </a:cubicBezTo>
                  <a:cubicBezTo>
                    <a:pt x="499" y="6"/>
                    <a:pt x="491" y="7"/>
                    <a:pt x="482" y="9"/>
                  </a:cubicBezTo>
                  <a:cubicBezTo>
                    <a:pt x="479" y="9"/>
                    <a:pt x="477" y="9"/>
                    <a:pt x="475" y="11"/>
                  </a:cubicBezTo>
                  <a:cubicBezTo>
                    <a:pt x="466" y="12"/>
                    <a:pt x="458" y="13"/>
                    <a:pt x="450" y="15"/>
                  </a:cubicBezTo>
                  <a:cubicBezTo>
                    <a:pt x="443" y="17"/>
                    <a:pt x="437" y="18"/>
                    <a:pt x="431" y="19"/>
                  </a:cubicBezTo>
                  <a:cubicBezTo>
                    <a:pt x="422" y="21"/>
                    <a:pt x="413" y="25"/>
                    <a:pt x="404" y="27"/>
                  </a:cubicBezTo>
                  <a:lnTo>
                    <a:pt x="386" y="32"/>
                  </a:lnTo>
                  <a:cubicBezTo>
                    <a:pt x="383" y="34"/>
                    <a:pt x="378" y="35"/>
                    <a:pt x="373" y="37"/>
                  </a:cubicBezTo>
                  <a:cubicBezTo>
                    <a:pt x="366" y="40"/>
                    <a:pt x="359" y="42"/>
                    <a:pt x="352" y="46"/>
                  </a:cubicBezTo>
                  <a:cubicBezTo>
                    <a:pt x="333" y="53"/>
                    <a:pt x="316" y="61"/>
                    <a:pt x="298" y="71"/>
                  </a:cubicBezTo>
                  <a:cubicBezTo>
                    <a:pt x="295" y="73"/>
                    <a:pt x="291" y="74"/>
                    <a:pt x="288" y="77"/>
                  </a:cubicBezTo>
                  <a:cubicBezTo>
                    <a:pt x="281" y="80"/>
                    <a:pt x="273" y="85"/>
                    <a:pt x="268" y="88"/>
                  </a:cubicBezTo>
                  <a:cubicBezTo>
                    <a:pt x="262" y="93"/>
                    <a:pt x="255" y="97"/>
                    <a:pt x="249" y="101"/>
                  </a:cubicBezTo>
                  <a:cubicBezTo>
                    <a:pt x="243" y="104"/>
                    <a:pt x="238" y="108"/>
                    <a:pt x="233" y="112"/>
                  </a:cubicBezTo>
                  <a:lnTo>
                    <a:pt x="228" y="115"/>
                  </a:lnTo>
                  <a:cubicBezTo>
                    <a:pt x="198" y="138"/>
                    <a:pt x="172" y="161"/>
                    <a:pt x="148" y="188"/>
                  </a:cubicBezTo>
                  <a:cubicBezTo>
                    <a:pt x="139" y="196"/>
                    <a:pt x="132" y="206"/>
                    <a:pt x="124" y="214"/>
                  </a:cubicBezTo>
                  <a:cubicBezTo>
                    <a:pt x="121" y="219"/>
                    <a:pt x="117" y="224"/>
                    <a:pt x="112" y="229"/>
                  </a:cubicBezTo>
                  <a:cubicBezTo>
                    <a:pt x="106" y="236"/>
                    <a:pt x="102" y="244"/>
                    <a:pt x="97" y="251"/>
                  </a:cubicBezTo>
                  <a:cubicBezTo>
                    <a:pt x="94" y="254"/>
                    <a:pt x="91" y="259"/>
                    <a:pt x="89" y="262"/>
                  </a:cubicBezTo>
                  <a:cubicBezTo>
                    <a:pt x="82" y="272"/>
                    <a:pt x="76" y="280"/>
                    <a:pt x="71" y="289"/>
                  </a:cubicBezTo>
                  <a:cubicBezTo>
                    <a:pt x="69" y="293"/>
                    <a:pt x="66" y="298"/>
                    <a:pt x="64" y="301"/>
                  </a:cubicBezTo>
                  <a:cubicBezTo>
                    <a:pt x="57" y="313"/>
                    <a:pt x="50" y="326"/>
                    <a:pt x="44" y="339"/>
                  </a:cubicBezTo>
                  <a:cubicBezTo>
                    <a:pt x="27" y="375"/>
                    <a:pt x="12" y="414"/>
                    <a:pt x="2" y="453"/>
                  </a:cubicBezTo>
                  <a:cubicBezTo>
                    <a:pt x="2" y="455"/>
                    <a:pt x="1" y="456"/>
                    <a:pt x="1" y="458"/>
                  </a:cubicBezTo>
                  <a:lnTo>
                    <a:pt x="5" y="453"/>
                  </a:lnTo>
                  <a:lnTo>
                    <a:pt x="302" y="453"/>
                  </a:lnTo>
                  <a:cubicBezTo>
                    <a:pt x="302" y="453"/>
                    <a:pt x="302" y="454"/>
                    <a:pt x="303" y="454"/>
                  </a:cubicBezTo>
                  <a:lnTo>
                    <a:pt x="303" y="454"/>
                  </a:lnTo>
                  <a:cubicBezTo>
                    <a:pt x="303" y="454"/>
                    <a:pt x="303" y="453"/>
                    <a:pt x="304" y="453"/>
                  </a:cubicBezTo>
                  <a:lnTo>
                    <a:pt x="1165" y="453"/>
                  </a:lnTo>
                  <a:cubicBezTo>
                    <a:pt x="1159" y="430"/>
                    <a:pt x="1152" y="409"/>
                    <a:pt x="1144" y="387"/>
                  </a:cubicBezTo>
                  <a:cubicBezTo>
                    <a:pt x="1142" y="385"/>
                    <a:pt x="1141" y="381"/>
                    <a:pt x="1140" y="379"/>
                  </a:cubicBezTo>
                  <a:cubicBezTo>
                    <a:pt x="1135" y="367"/>
                    <a:pt x="1132" y="358"/>
                    <a:pt x="1126" y="347"/>
                  </a:cubicBezTo>
                  <a:cubicBezTo>
                    <a:pt x="1125" y="343"/>
                    <a:pt x="1124" y="341"/>
                    <a:pt x="1122" y="338"/>
                  </a:cubicBezTo>
                  <a:cubicBezTo>
                    <a:pt x="1119" y="329"/>
                    <a:pt x="1114" y="321"/>
                    <a:pt x="1110" y="313"/>
                  </a:cubicBezTo>
                  <a:cubicBezTo>
                    <a:pt x="1108" y="311"/>
                    <a:pt x="1106" y="307"/>
                    <a:pt x="1105" y="305"/>
                  </a:cubicBezTo>
                  <a:cubicBezTo>
                    <a:pt x="1097" y="291"/>
                    <a:pt x="1088" y="276"/>
                    <a:pt x="1079" y="262"/>
                  </a:cubicBezTo>
                  <a:cubicBezTo>
                    <a:pt x="1077" y="260"/>
                    <a:pt x="1075" y="256"/>
                    <a:pt x="1073" y="254"/>
                  </a:cubicBezTo>
                  <a:cubicBezTo>
                    <a:pt x="1068" y="247"/>
                    <a:pt x="1062" y="239"/>
                    <a:pt x="1057" y="232"/>
                  </a:cubicBezTo>
                  <a:cubicBezTo>
                    <a:pt x="1055" y="229"/>
                    <a:pt x="1053" y="227"/>
                    <a:pt x="1051" y="225"/>
                  </a:cubicBezTo>
                  <a:cubicBezTo>
                    <a:pt x="1042" y="213"/>
                    <a:pt x="1033" y="202"/>
                    <a:pt x="1024" y="193"/>
                  </a:cubicBezTo>
                  <a:cubicBezTo>
                    <a:pt x="1023" y="189"/>
                    <a:pt x="1020" y="187"/>
                    <a:pt x="1017" y="185"/>
                  </a:cubicBezTo>
                  <a:cubicBezTo>
                    <a:pt x="1012" y="180"/>
                    <a:pt x="1007" y="174"/>
                    <a:pt x="1001" y="168"/>
                  </a:cubicBezTo>
                  <a:cubicBezTo>
                    <a:pt x="999" y="166"/>
                    <a:pt x="997" y="164"/>
                    <a:pt x="994" y="162"/>
                  </a:cubicBezTo>
                  <a:cubicBezTo>
                    <a:pt x="985" y="153"/>
                    <a:pt x="975" y="144"/>
                    <a:pt x="965" y="135"/>
                  </a:cubicBezTo>
                  <a:cubicBezTo>
                    <a:pt x="963" y="133"/>
                    <a:pt x="960" y="131"/>
                    <a:pt x="957" y="129"/>
                  </a:cubicBezTo>
                  <a:cubicBezTo>
                    <a:pt x="951" y="124"/>
                    <a:pt x="944" y="119"/>
                    <a:pt x="935" y="114"/>
                  </a:cubicBezTo>
                  <a:cubicBezTo>
                    <a:pt x="933" y="112"/>
                    <a:pt x="931" y="109"/>
                    <a:pt x="927" y="108"/>
                  </a:cubicBezTo>
                  <a:cubicBezTo>
                    <a:pt x="918" y="101"/>
                    <a:pt x="907" y="94"/>
                    <a:pt x="897" y="88"/>
                  </a:cubicBezTo>
                  <a:cubicBezTo>
                    <a:pt x="894" y="86"/>
                    <a:pt x="891" y="84"/>
                    <a:pt x="888" y="82"/>
                  </a:cubicBezTo>
                  <a:lnTo>
                    <a:pt x="885" y="80"/>
                  </a:lnTo>
                  <a:cubicBezTo>
                    <a:pt x="859" y="66"/>
                    <a:pt x="833" y="53"/>
                    <a:pt x="807" y="42"/>
                  </a:cubicBezTo>
                  <a:cubicBezTo>
                    <a:pt x="803" y="41"/>
                    <a:pt x="799" y="40"/>
                    <a:pt x="796" y="39"/>
                  </a:cubicBezTo>
                  <a:cubicBezTo>
                    <a:pt x="780" y="33"/>
                    <a:pt x="765" y="27"/>
                    <a:pt x="750" y="24"/>
                  </a:cubicBezTo>
                  <a:cubicBezTo>
                    <a:pt x="746" y="22"/>
                    <a:pt x="743" y="21"/>
                    <a:pt x="739" y="21"/>
                  </a:cubicBezTo>
                  <a:cubicBezTo>
                    <a:pt x="688" y="8"/>
                    <a:pt x="635" y="1"/>
                    <a:pt x="582"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5225871" y="1569231"/>
              <a:ext cx="49982" cy="49291"/>
            </a:xfrm>
            <a:custGeom>
              <a:avLst/>
              <a:gdLst/>
              <a:ahLst/>
              <a:cxnLst/>
              <a:rect l="l" t="t" r="r" b="b"/>
              <a:pathLst>
                <a:path w="217" h="214" extrusionOk="0">
                  <a:moveTo>
                    <a:pt x="217" y="1"/>
                  </a:moveTo>
                  <a:lnTo>
                    <a:pt x="217" y="1"/>
                  </a:lnTo>
                  <a:cubicBezTo>
                    <a:pt x="204" y="8"/>
                    <a:pt x="191" y="16"/>
                    <a:pt x="178" y="24"/>
                  </a:cubicBezTo>
                  <a:lnTo>
                    <a:pt x="26" y="175"/>
                  </a:lnTo>
                  <a:cubicBezTo>
                    <a:pt x="17" y="187"/>
                    <a:pt x="7" y="200"/>
                    <a:pt x="0" y="213"/>
                  </a:cubicBezTo>
                  <a:lnTo>
                    <a:pt x="217"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5225871" y="1554951"/>
              <a:ext cx="87296" cy="101116"/>
            </a:xfrm>
            <a:custGeom>
              <a:avLst/>
              <a:gdLst/>
              <a:ahLst/>
              <a:cxnLst/>
              <a:rect l="l" t="t" r="r" b="b"/>
              <a:pathLst>
                <a:path w="379" h="439" extrusionOk="0">
                  <a:moveTo>
                    <a:pt x="379" y="0"/>
                  </a:moveTo>
                  <a:lnTo>
                    <a:pt x="379" y="0"/>
                  </a:lnTo>
                  <a:cubicBezTo>
                    <a:pt x="373" y="1"/>
                    <a:pt x="367" y="4"/>
                    <a:pt x="360" y="5"/>
                  </a:cubicBezTo>
                  <a:cubicBezTo>
                    <a:pt x="300" y="64"/>
                    <a:pt x="240" y="122"/>
                    <a:pt x="184" y="185"/>
                  </a:cubicBezTo>
                  <a:cubicBezTo>
                    <a:pt x="175" y="195"/>
                    <a:pt x="166" y="205"/>
                    <a:pt x="158" y="214"/>
                  </a:cubicBezTo>
                  <a:lnTo>
                    <a:pt x="157" y="217"/>
                  </a:lnTo>
                  <a:cubicBezTo>
                    <a:pt x="135" y="241"/>
                    <a:pt x="117" y="266"/>
                    <a:pt x="98" y="291"/>
                  </a:cubicBezTo>
                  <a:cubicBezTo>
                    <a:pt x="61" y="337"/>
                    <a:pt x="28" y="387"/>
                    <a:pt x="0" y="439"/>
                  </a:cubicBezTo>
                  <a:lnTo>
                    <a:pt x="12" y="439"/>
                  </a:lnTo>
                  <a:cubicBezTo>
                    <a:pt x="54" y="361"/>
                    <a:pt x="106" y="288"/>
                    <a:pt x="166" y="221"/>
                  </a:cubicBezTo>
                  <a:cubicBezTo>
                    <a:pt x="173" y="213"/>
                    <a:pt x="180" y="205"/>
                    <a:pt x="187" y="197"/>
                  </a:cubicBezTo>
                  <a:cubicBezTo>
                    <a:pt x="248" y="128"/>
                    <a:pt x="314" y="65"/>
                    <a:pt x="379"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5188787" y="1552187"/>
              <a:ext cx="67257" cy="103880"/>
            </a:xfrm>
            <a:custGeom>
              <a:avLst/>
              <a:gdLst/>
              <a:ahLst/>
              <a:cxnLst/>
              <a:rect l="l" t="t" r="r" b="b"/>
              <a:pathLst>
                <a:path w="292" h="451" extrusionOk="0">
                  <a:moveTo>
                    <a:pt x="292" y="0"/>
                  </a:moveTo>
                  <a:lnTo>
                    <a:pt x="292" y="0"/>
                  </a:lnTo>
                  <a:cubicBezTo>
                    <a:pt x="287" y="2"/>
                    <a:pt x="283" y="2"/>
                    <a:pt x="278" y="3"/>
                  </a:cubicBezTo>
                  <a:cubicBezTo>
                    <a:pt x="199" y="93"/>
                    <a:pt x="141" y="199"/>
                    <a:pt x="85" y="303"/>
                  </a:cubicBezTo>
                  <a:cubicBezTo>
                    <a:pt x="76" y="319"/>
                    <a:pt x="67" y="334"/>
                    <a:pt x="58" y="351"/>
                  </a:cubicBezTo>
                  <a:cubicBezTo>
                    <a:pt x="39" y="385"/>
                    <a:pt x="20" y="418"/>
                    <a:pt x="0" y="451"/>
                  </a:cubicBezTo>
                  <a:lnTo>
                    <a:pt x="12" y="451"/>
                  </a:lnTo>
                  <a:cubicBezTo>
                    <a:pt x="29" y="424"/>
                    <a:pt x="46" y="396"/>
                    <a:pt x="60" y="367"/>
                  </a:cubicBezTo>
                  <a:cubicBezTo>
                    <a:pt x="72" y="347"/>
                    <a:pt x="83" y="327"/>
                    <a:pt x="93" y="307"/>
                  </a:cubicBezTo>
                  <a:cubicBezTo>
                    <a:pt x="151" y="203"/>
                    <a:pt x="210" y="95"/>
                    <a:pt x="290" y="4"/>
                  </a:cubicBezTo>
                  <a:cubicBezTo>
                    <a:pt x="291" y="3"/>
                    <a:pt x="291" y="2"/>
                    <a:pt x="292"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5174737" y="1556333"/>
              <a:ext cx="105492" cy="100655"/>
            </a:xfrm>
            <a:custGeom>
              <a:avLst/>
              <a:gdLst/>
              <a:ahLst/>
              <a:cxnLst/>
              <a:rect l="l" t="t" r="r" b="b"/>
              <a:pathLst>
                <a:path w="458" h="437" extrusionOk="0">
                  <a:moveTo>
                    <a:pt x="448" y="0"/>
                  </a:moveTo>
                  <a:cubicBezTo>
                    <a:pt x="437" y="12"/>
                    <a:pt x="424" y="24"/>
                    <a:pt x="410" y="33"/>
                  </a:cubicBezTo>
                  <a:lnTo>
                    <a:pt x="406" y="35"/>
                  </a:lnTo>
                  <a:cubicBezTo>
                    <a:pt x="366" y="66"/>
                    <a:pt x="326" y="97"/>
                    <a:pt x="289" y="129"/>
                  </a:cubicBezTo>
                  <a:cubicBezTo>
                    <a:pt x="186" y="218"/>
                    <a:pt x="92" y="315"/>
                    <a:pt x="10" y="421"/>
                  </a:cubicBezTo>
                  <a:cubicBezTo>
                    <a:pt x="6" y="425"/>
                    <a:pt x="3" y="429"/>
                    <a:pt x="0" y="433"/>
                  </a:cubicBezTo>
                  <a:lnTo>
                    <a:pt x="10" y="433"/>
                  </a:lnTo>
                  <a:cubicBezTo>
                    <a:pt x="10" y="434"/>
                    <a:pt x="10" y="435"/>
                    <a:pt x="10" y="436"/>
                  </a:cubicBezTo>
                  <a:cubicBezTo>
                    <a:pt x="10" y="435"/>
                    <a:pt x="11" y="434"/>
                    <a:pt x="12" y="433"/>
                  </a:cubicBezTo>
                  <a:cubicBezTo>
                    <a:pt x="96" y="326"/>
                    <a:pt x="190" y="227"/>
                    <a:pt x="293" y="138"/>
                  </a:cubicBezTo>
                  <a:cubicBezTo>
                    <a:pt x="331" y="105"/>
                    <a:pt x="370" y="73"/>
                    <a:pt x="411" y="42"/>
                  </a:cubicBezTo>
                  <a:lnTo>
                    <a:pt x="414" y="41"/>
                  </a:lnTo>
                  <a:cubicBezTo>
                    <a:pt x="430" y="29"/>
                    <a:pt x="445" y="17"/>
                    <a:pt x="458" y="4"/>
                  </a:cubicBezTo>
                  <a:cubicBezTo>
                    <a:pt x="456" y="2"/>
                    <a:pt x="452" y="1"/>
                    <a:pt x="44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5155850" y="1560479"/>
              <a:ext cx="99964" cy="95818"/>
            </a:xfrm>
            <a:custGeom>
              <a:avLst/>
              <a:gdLst/>
              <a:ahLst/>
              <a:cxnLst/>
              <a:rect l="l" t="t" r="r" b="b"/>
              <a:pathLst>
                <a:path w="434" h="416" extrusionOk="0">
                  <a:moveTo>
                    <a:pt x="422" y="1"/>
                  </a:moveTo>
                  <a:cubicBezTo>
                    <a:pt x="356" y="48"/>
                    <a:pt x="292" y="101"/>
                    <a:pt x="232" y="157"/>
                  </a:cubicBezTo>
                  <a:cubicBezTo>
                    <a:pt x="148" y="236"/>
                    <a:pt x="70" y="323"/>
                    <a:pt x="1" y="416"/>
                  </a:cubicBezTo>
                  <a:lnTo>
                    <a:pt x="14" y="416"/>
                  </a:lnTo>
                  <a:cubicBezTo>
                    <a:pt x="81" y="327"/>
                    <a:pt x="156" y="242"/>
                    <a:pt x="237" y="166"/>
                  </a:cubicBezTo>
                  <a:cubicBezTo>
                    <a:pt x="299" y="108"/>
                    <a:pt x="364" y="54"/>
                    <a:pt x="433" y="4"/>
                  </a:cubicBezTo>
                  <a:cubicBezTo>
                    <a:pt x="429" y="2"/>
                    <a:pt x="425" y="1"/>
                    <a:pt x="422"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5130974" y="1570613"/>
              <a:ext cx="95588" cy="85453"/>
            </a:xfrm>
            <a:custGeom>
              <a:avLst/>
              <a:gdLst/>
              <a:ahLst/>
              <a:cxnLst/>
              <a:rect l="l" t="t" r="r" b="b"/>
              <a:pathLst>
                <a:path w="415" h="371" extrusionOk="0">
                  <a:moveTo>
                    <a:pt x="407" y="0"/>
                  </a:moveTo>
                  <a:cubicBezTo>
                    <a:pt x="336" y="73"/>
                    <a:pt x="262" y="142"/>
                    <a:pt x="184" y="206"/>
                  </a:cubicBezTo>
                  <a:lnTo>
                    <a:pt x="183" y="207"/>
                  </a:lnTo>
                  <a:cubicBezTo>
                    <a:pt x="121" y="260"/>
                    <a:pt x="60" y="313"/>
                    <a:pt x="1" y="371"/>
                  </a:cubicBezTo>
                  <a:lnTo>
                    <a:pt x="15" y="371"/>
                  </a:lnTo>
                  <a:cubicBezTo>
                    <a:pt x="70" y="317"/>
                    <a:pt x="129" y="266"/>
                    <a:pt x="187" y="217"/>
                  </a:cubicBezTo>
                  <a:cubicBezTo>
                    <a:pt x="188" y="216"/>
                    <a:pt x="189" y="213"/>
                    <a:pt x="190" y="213"/>
                  </a:cubicBezTo>
                  <a:cubicBezTo>
                    <a:pt x="269" y="149"/>
                    <a:pt x="343" y="78"/>
                    <a:pt x="415" y="5"/>
                  </a:cubicBezTo>
                  <a:cubicBezTo>
                    <a:pt x="413" y="3"/>
                    <a:pt x="409" y="2"/>
                    <a:pt x="40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5117614" y="1576602"/>
              <a:ext cx="91212" cy="79695"/>
            </a:xfrm>
            <a:custGeom>
              <a:avLst/>
              <a:gdLst/>
              <a:ahLst/>
              <a:cxnLst/>
              <a:rect l="l" t="t" r="r" b="b"/>
              <a:pathLst>
                <a:path w="396" h="346" extrusionOk="0">
                  <a:moveTo>
                    <a:pt x="387" y="0"/>
                  </a:moveTo>
                  <a:cubicBezTo>
                    <a:pt x="299" y="63"/>
                    <a:pt x="216" y="132"/>
                    <a:pt x="137" y="206"/>
                  </a:cubicBezTo>
                  <a:cubicBezTo>
                    <a:pt x="89" y="251"/>
                    <a:pt x="43" y="297"/>
                    <a:pt x="1" y="346"/>
                  </a:cubicBezTo>
                  <a:lnTo>
                    <a:pt x="13" y="346"/>
                  </a:lnTo>
                  <a:cubicBezTo>
                    <a:pt x="53" y="300"/>
                    <a:pt x="96" y="257"/>
                    <a:pt x="140" y="215"/>
                  </a:cubicBezTo>
                  <a:cubicBezTo>
                    <a:pt x="220" y="139"/>
                    <a:pt x="306" y="70"/>
                    <a:pt x="396" y="6"/>
                  </a:cubicBezTo>
                  <a:cubicBezTo>
                    <a:pt x="393" y="4"/>
                    <a:pt x="391" y="1"/>
                    <a:pt x="38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5108862" y="1581439"/>
              <a:ext cx="88908" cy="74858"/>
            </a:xfrm>
            <a:custGeom>
              <a:avLst/>
              <a:gdLst/>
              <a:ahLst/>
              <a:cxnLst/>
              <a:rect l="l" t="t" r="r" b="b"/>
              <a:pathLst>
                <a:path w="386" h="325" extrusionOk="0">
                  <a:moveTo>
                    <a:pt x="378" y="0"/>
                  </a:moveTo>
                  <a:cubicBezTo>
                    <a:pt x="372" y="6"/>
                    <a:pt x="365" y="11"/>
                    <a:pt x="358" y="16"/>
                  </a:cubicBezTo>
                  <a:cubicBezTo>
                    <a:pt x="273" y="80"/>
                    <a:pt x="191" y="147"/>
                    <a:pt x="112" y="219"/>
                  </a:cubicBezTo>
                  <a:cubicBezTo>
                    <a:pt x="74" y="253"/>
                    <a:pt x="37" y="289"/>
                    <a:pt x="0" y="325"/>
                  </a:cubicBezTo>
                  <a:lnTo>
                    <a:pt x="15" y="325"/>
                  </a:lnTo>
                  <a:cubicBezTo>
                    <a:pt x="48" y="292"/>
                    <a:pt x="81" y="260"/>
                    <a:pt x="115" y="230"/>
                  </a:cubicBezTo>
                  <a:cubicBezTo>
                    <a:pt x="195" y="157"/>
                    <a:pt x="279" y="89"/>
                    <a:pt x="365" y="24"/>
                  </a:cubicBezTo>
                  <a:cubicBezTo>
                    <a:pt x="372" y="18"/>
                    <a:pt x="379" y="12"/>
                    <a:pt x="386" y="6"/>
                  </a:cubicBezTo>
                  <a:cubicBezTo>
                    <a:pt x="384" y="4"/>
                    <a:pt x="381" y="3"/>
                    <a:pt x="37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5064868" y="1603090"/>
              <a:ext cx="66336" cy="52976"/>
            </a:xfrm>
            <a:custGeom>
              <a:avLst/>
              <a:gdLst/>
              <a:ahLst/>
              <a:cxnLst/>
              <a:rect l="l" t="t" r="r" b="b"/>
              <a:pathLst>
                <a:path w="288" h="230" extrusionOk="0">
                  <a:moveTo>
                    <a:pt x="283" y="1"/>
                  </a:moveTo>
                  <a:cubicBezTo>
                    <a:pt x="181" y="65"/>
                    <a:pt x="91" y="148"/>
                    <a:pt x="3" y="227"/>
                  </a:cubicBezTo>
                  <a:cubicBezTo>
                    <a:pt x="3" y="227"/>
                    <a:pt x="2" y="229"/>
                    <a:pt x="1" y="230"/>
                  </a:cubicBezTo>
                  <a:lnTo>
                    <a:pt x="16" y="230"/>
                  </a:lnTo>
                  <a:cubicBezTo>
                    <a:pt x="101" y="151"/>
                    <a:pt x="189" y="71"/>
                    <a:pt x="288" y="9"/>
                  </a:cubicBezTo>
                  <a:cubicBezTo>
                    <a:pt x="285" y="6"/>
                    <a:pt x="283" y="4"/>
                    <a:pt x="28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5022717" y="1629579"/>
              <a:ext cx="40308" cy="26488"/>
            </a:xfrm>
            <a:custGeom>
              <a:avLst/>
              <a:gdLst/>
              <a:ahLst/>
              <a:cxnLst/>
              <a:rect l="l" t="t" r="r" b="b"/>
              <a:pathLst>
                <a:path w="175" h="115" extrusionOk="0">
                  <a:moveTo>
                    <a:pt x="169" y="1"/>
                  </a:moveTo>
                  <a:cubicBezTo>
                    <a:pt x="128" y="34"/>
                    <a:pt x="84" y="64"/>
                    <a:pt x="39" y="91"/>
                  </a:cubicBezTo>
                  <a:cubicBezTo>
                    <a:pt x="26" y="100"/>
                    <a:pt x="13" y="107"/>
                    <a:pt x="0" y="115"/>
                  </a:cubicBezTo>
                  <a:lnTo>
                    <a:pt x="19" y="115"/>
                  </a:lnTo>
                  <a:lnTo>
                    <a:pt x="44" y="100"/>
                  </a:lnTo>
                  <a:cubicBezTo>
                    <a:pt x="89" y="72"/>
                    <a:pt x="133" y="43"/>
                    <a:pt x="174" y="10"/>
                  </a:cubicBezTo>
                  <a:cubicBezTo>
                    <a:pt x="173" y="7"/>
                    <a:pt x="172" y="3"/>
                    <a:pt x="16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5003139" y="1639022"/>
              <a:ext cx="24646" cy="17045"/>
            </a:xfrm>
            <a:custGeom>
              <a:avLst/>
              <a:gdLst/>
              <a:ahLst/>
              <a:cxnLst/>
              <a:rect l="l" t="t" r="r" b="b"/>
              <a:pathLst>
                <a:path w="107" h="74" extrusionOk="0">
                  <a:moveTo>
                    <a:pt x="103" y="1"/>
                  </a:moveTo>
                  <a:cubicBezTo>
                    <a:pt x="68" y="23"/>
                    <a:pt x="34" y="48"/>
                    <a:pt x="1" y="74"/>
                  </a:cubicBezTo>
                  <a:lnTo>
                    <a:pt x="16" y="74"/>
                  </a:lnTo>
                  <a:cubicBezTo>
                    <a:pt x="46" y="51"/>
                    <a:pt x="75" y="29"/>
                    <a:pt x="107" y="9"/>
                  </a:cubicBezTo>
                  <a:cubicBezTo>
                    <a:pt x="106" y="7"/>
                    <a:pt x="104" y="3"/>
                    <a:pt x="10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5050587" y="1610231"/>
              <a:ext cx="57353" cy="45836"/>
            </a:xfrm>
            <a:custGeom>
              <a:avLst/>
              <a:gdLst/>
              <a:ahLst/>
              <a:cxnLst/>
              <a:rect l="l" t="t" r="r" b="b"/>
              <a:pathLst>
                <a:path w="249" h="199" extrusionOk="0">
                  <a:moveTo>
                    <a:pt x="241" y="0"/>
                  </a:moveTo>
                  <a:cubicBezTo>
                    <a:pt x="235" y="4"/>
                    <a:pt x="228" y="9"/>
                    <a:pt x="222" y="14"/>
                  </a:cubicBezTo>
                  <a:cubicBezTo>
                    <a:pt x="147" y="74"/>
                    <a:pt x="73" y="135"/>
                    <a:pt x="0" y="199"/>
                  </a:cubicBezTo>
                  <a:lnTo>
                    <a:pt x="15" y="199"/>
                  </a:lnTo>
                  <a:cubicBezTo>
                    <a:pt x="85" y="139"/>
                    <a:pt x="156" y="80"/>
                    <a:pt x="228" y="22"/>
                  </a:cubicBezTo>
                  <a:cubicBezTo>
                    <a:pt x="234" y="18"/>
                    <a:pt x="241" y="13"/>
                    <a:pt x="248" y="9"/>
                  </a:cubicBezTo>
                  <a:cubicBezTo>
                    <a:pt x="246" y="6"/>
                    <a:pt x="243" y="4"/>
                    <a:pt x="241"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5035846" y="1621747"/>
              <a:ext cx="49521" cy="34320"/>
            </a:xfrm>
            <a:custGeom>
              <a:avLst/>
              <a:gdLst/>
              <a:ahLst/>
              <a:cxnLst/>
              <a:rect l="l" t="t" r="r" b="b"/>
              <a:pathLst>
                <a:path w="215" h="149" extrusionOk="0">
                  <a:moveTo>
                    <a:pt x="209" y="1"/>
                  </a:moveTo>
                  <a:cubicBezTo>
                    <a:pt x="159" y="41"/>
                    <a:pt x="108" y="78"/>
                    <a:pt x="54" y="114"/>
                  </a:cubicBezTo>
                  <a:lnTo>
                    <a:pt x="1" y="149"/>
                  </a:lnTo>
                  <a:lnTo>
                    <a:pt x="18" y="149"/>
                  </a:lnTo>
                  <a:lnTo>
                    <a:pt x="59" y="122"/>
                  </a:lnTo>
                  <a:cubicBezTo>
                    <a:pt x="112" y="86"/>
                    <a:pt x="164" y="49"/>
                    <a:pt x="215" y="10"/>
                  </a:cubicBezTo>
                  <a:cubicBezTo>
                    <a:pt x="212" y="7"/>
                    <a:pt x="211" y="3"/>
                    <a:pt x="20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5092508" y="1589040"/>
              <a:ext cx="81307" cy="67027"/>
            </a:xfrm>
            <a:custGeom>
              <a:avLst/>
              <a:gdLst/>
              <a:ahLst/>
              <a:cxnLst/>
              <a:rect l="l" t="t" r="r" b="b"/>
              <a:pathLst>
                <a:path w="353" h="291" extrusionOk="0">
                  <a:moveTo>
                    <a:pt x="345" y="0"/>
                  </a:moveTo>
                  <a:lnTo>
                    <a:pt x="55" y="246"/>
                  </a:lnTo>
                  <a:lnTo>
                    <a:pt x="1" y="291"/>
                  </a:lnTo>
                  <a:lnTo>
                    <a:pt x="15" y="291"/>
                  </a:lnTo>
                  <a:cubicBezTo>
                    <a:pt x="29" y="280"/>
                    <a:pt x="42" y="270"/>
                    <a:pt x="55" y="258"/>
                  </a:cubicBezTo>
                  <a:cubicBezTo>
                    <a:pt x="154" y="174"/>
                    <a:pt x="253" y="91"/>
                    <a:pt x="353" y="7"/>
                  </a:cubicBezTo>
                  <a:cubicBezTo>
                    <a:pt x="350" y="5"/>
                    <a:pt x="348" y="3"/>
                    <a:pt x="345"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5076154" y="1594338"/>
              <a:ext cx="70021" cy="61729"/>
            </a:xfrm>
            <a:custGeom>
              <a:avLst/>
              <a:gdLst/>
              <a:ahLst/>
              <a:cxnLst/>
              <a:rect l="l" t="t" r="r" b="b"/>
              <a:pathLst>
                <a:path w="304" h="268" extrusionOk="0">
                  <a:moveTo>
                    <a:pt x="297" y="1"/>
                  </a:moveTo>
                  <a:lnTo>
                    <a:pt x="0" y="268"/>
                  </a:lnTo>
                  <a:lnTo>
                    <a:pt x="16" y="268"/>
                  </a:lnTo>
                  <a:lnTo>
                    <a:pt x="304" y="8"/>
                  </a:lnTo>
                  <a:cubicBezTo>
                    <a:pt x="302" y="6"/>
                    <a:pt x="299" y="3"/>
                    <a:pt x="297"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5234623" y="1552417"/>
              <a:ext cx="155014" cy="104571"/>
            </a:xfrm>
            <a:custGeom>
              <a:avLst/>
              <a:gdLst/>
              <a:ahLst/>
              <a:cxnLst/>
              <a:rect l="l" t="t" r="r" b="b"/>
              <a:pathLst>
                <a:path w="673" h="454" extrusionOk="0">
                  <a:moveTo>
                    <a:pt x="672" y="426"/>
                  </a:moveTo>
                  <a:cubicBezTo>
                    <a:pt x="672" y="435"/>
                    <a:pt x="672" y="443"/>
                    <a:pt x="671" y="450"/>
                  </a:cubicBezTo>
                  <a:lnTo>
                    <a:pt x="271" y="450"/>
                  </a:lnTo>
                  <a:cubicBezTo>
                    <a:pt x="270" y="451"/>
                    <a:pt x="269" y="452"/>
                    <a:pt x="269" y="453"/>
                  </a:cubicBezTo>
                  <a:cubicBezTo>
                    <a:pt x="270" y="452"/>
                    <a:pt x="270" y="451"/>
                    <a:pt x="269" y="450"/>
                  </a:cubicBezTo>
                  <a:lnTo>
                    <a:pt x="29" y="450"/>
                  </a:lnTo>
                  <a:cubicBezTo>
                    <a:pt x="25" y="439"/>
                    <a:pt x="23" y="427"/>
                    <a:pt x="21" y="417"/>
                  </a:cubicBezTo>
                  <a:cubicBezTo>
                    <a:pt x="19" y="412"/>
                    <a:pt x="18" y="409"/>
                    <a:pt x="18" y="405"/>
                  </a:cubicBezTo>
                  <a:cubicBezTo>
                    <a:pt x="1" y="370"/>
                    <a:pt x="5" y="328"/>
                    <a:pt x="31" y="298"/>
                  </a:cubicBezTo>
                  <a:cubicBezTo>
                    <a:pt x="33" y="295"/>
                    <a:pt x="36" y="290"/>
                    <a:pt x="38" y="286"/>
                  </a:cubicBezTo>
                  <a:cubicBezTo>
                    <a:pt x="43" y="277"/>
                    <a:pt x="49" y="269"/>
                    <a:pt x="56" y="259"/>
                  </a:cubicBezTo>
                  <a:cubicBezTo>
                    <a:pt x="58" y="256"/>
                    <a:pt x="61" y="251"/>
                    <a:pt x="64" y="248"/>
                  </a:cubicBezTo>
                  <a:cubicBezTo>
                    <a:pt x="69" y="241"/>
                    <a:pt x="73" y="233"/>
                    <a:pt x="79" y="226"/>
                  </a:cubicBezTo>
                  <a:cubicBezTo>
                    <a:pt x="84" y="221"/>
                    <a:pt x="88" y="216"/>
                    <a:pt x="91" y="211"/>
                  </a:cubicBezTo>
                  <a:cubicBezTo>
                    <a:pt x="99" y="203"/>
                    <a:pt x="106" y="193"/>
                    <a:pt x="115" y="185"/>
                  </a:cubicBezTo>
                  <a:cubicBezTo>
                    <a:pt x="139" y="158"/>
                    <a:pt x="165" y="135"/>
                    <a:pt x="195" y="112"/>
                  </a:cubicBezTo>
                  <a:cubicBezTo>
                    <a:pt x="197" y="111"/>
                    <a:pt x="199" y="110"/>
                    <a:pt x="200" y="109"/>
                  </a:cubicBezTo>
                  <a:cubicBezTo>
                    <a:pt x="205" y="104"/>
                    <a:pt x="210" y="101"/>
                    <a:pt x="216" y="98"/>
                  </a:cubicBezTo>
                  <a:cubicBezTo>
                    <a:pt x="222" y="94"/>
                    <a:pt x="229" y="89"/>
                    <a:pt x="235" y="85"/>
                  </a:cubicBezTo>
                  <a:cubicBezTo>
                    <a:pt x="240" y="82"/>
                    <a:pt x="248" y="77"/>
                    <a:pt x="255" y="74"/>
                  </a:cubicBezTo>
                  <a:cubicBezTo>
                    <a:pt x="258" y="71"/>
                    <a:pt x="262" y="70"/>
                    <a:pt x="265" y="68"/>
                  </a:cubicBezTo>
                  <a:cubicBezTo>
                    <a:pt x="283" y="58"/>
                    <a:pt x="300" y="50"/>
                    <a:pt x="319" y="42"/>
                  </a:cubicBezTo>
                  <a:cubicBezTo>
                    <a:pt x="326" y="39"/>
                    <a:pt x="333" y="36"/>
                    <a:pt x="340" y="34"/>
                  </a:cubicBezTo>
                  <a:cubicBezTo>
                    <a:pt x="345" y="32"/>
                    <a:pt x="350" y="31"/>
                    <a:pt x="353" y="29"/>
                  </a:cubicBezTo>
                  <a:lnTo>
                    <a:pt x="371" y="23"/>
                  </a:lnTo>
                  <a:cubicBezTo>
                    <a:pt x="380" y="21"/>
                    <a:pt x="389" y="18"/>
                    <a:pt x="398" y="16"/>
                  </a:cubicBezTo>
                  <a:cubicBezTo>
                    <a:pt x="404" y="15"/>
                    <a:pt x="410" y="14"/>
                    <a:pt x="417" y="12"/>
                  </a:cubicBezTo>
                  <a:lnTo>
                    <a:pt x="417" y="12"/>
                  </a:lnTo>
                  <a:cubicBezTo>
                    <a:pt x="425" y="10"/>
                    <a:pt x="433" y="9"/>
                    <a:pt x="442" y="8"/>
                  </a:cubicBezTo>
                  <a:cubicBezTo>
                    <a:pt x="444" y="6"/>
                    <a:pt x="446" y="6"/>
                    <a:pt x="449" y="6"/>
                  </a:cubicBezTo>
                  <a:cubicBezTo>
                    <a:pt x="458" y="4"/>
                    <a:pt x="466" y="3"/>
                    <a:pt x="476" y="3"/>
                  </a:cubicBezTo>
                  <a:cubicBezTo>
                    <a:pt x="480" y="2"/>
                    <a:pt x="485" y="1"/>
                    <a:pt x="490" y="1"/>
                  </a:cubicBezTo>
                  <a:lnTo>
                    <a:pt x="490" y="1"/>
                  </a:lnTo>
                  <a:cubicBezTo>
                    <a:pt x="506" y="44"/>
                    <a:pt x="519" y="90"/>
                    <a:pt x="534" y="124"/>
                  </a:cubicBezTo>
                  <a:cubicBezTo>
                    <a:pt x="538" y="131"/>
                    <a:pt x="541" y="139"/>
                    <a:pt x="546" y="146"/>
                  </a:cubicBezTo>
                  <a:lnTo>
                    <a:pt x="546" y="146"/>
                  </a:lnTo>
                  <a:cubicBezTo>
                    <a:pt x="547" y="150"/>
                    <a:pt x="549" y="152"/>
                    <a:pt x="551" y="155"/>
                  </a:cubicBezTo>
                  <a:cubicBezTo>
                    <a:pt x="558" y="168"/>
                    <a:pt x="566" y="179"/>
                    <a:pt x="573" y="192"/>
                  </a:cubicBezTo>
                  <a:cubicBezTo>
                    <a:pt x="574" y="195"/>
                    <a:pt x="577" y="197"/>
                    <a:pt x="578" y="201"/>
                  </a:cubicBezTo>
                  <a:cubicBezTo>
                    <a:pt x="597" y="229"/>
                    <a:pt x="616" y="257"/>
                    <a:pt x="631" y="286"/>
                  </a:cubicBezTo>
                  <a:cubicBezTo>
                    <a:pt x="633" y="289"/>
                    <a:pt x="634" y="292"/>
                    <a:pt x="636" y="296"/>
                  </a:cubicBezTo>
                  <a:cubicBezTo>
                    <a:pt x="638" y="300"/>
                    <a:pt x="640" y="305"/>
                    <a:pt x="643" y="310"/>
                  </a:cubicBezTo>
                  <a:cubicBezTo>
                    <a:pt x="645" y="313"/>
                    <a:pt x="646" y="316"/>
                    <a:pt x="647" y="319"/>
                  </a:cubicBezTo>
                  <a:cubicBezTo>
                    <a:pt x="651" y="328"/>
                    <a:pt x="654" y="336"/>
                    <a:pt x="657" y="344"/>
                  </a:cubicBezTo>
                  <a:cubicBezTo>
                    <a:pt x="658" y="349"/>
                    <a:pt x="659" y="351"/>
                    <a:pt x="660" y="355"/>
                  </a:cubicBezTo>
                  <a:cubicBezTo>
                    <a:pt x="665" y="371"/>
                    <a:pt x="668" y="387"/>
                    <a:pt x="670" y="404"/>
                  </a:cubicBezTo>
                  <a:cubicBezTo>
                    <a:pt x="671" y="409"/>
                    <a:pt x="671" y="412"/>
                    <a:pt x="671" y="417"/>
                  </a:cubicBezTo>
                  <a:cubicBezTo>
                    <a:pt x="671" y="420"/>
                    <a:pt x="672" y="424"/>
                    <a:pt x="672" y="426"/>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5842011" y="1435869"/>
              <a:ext cx="669346" cy="221350"/>
            </a:xfrm>
            <a:custGeom>
              <a:avLst/>
              <a:gdLst/>
              <a:ahLst/>
              <a:cxnLst/>
              <a:rect l="l" t="t" r="r" b="b"/>
              <a:pathLst>
                <a:path w="2906" h="961" extrusionOk="0">
                  <a:moveTo>
                    <a:pt x="2040" y="0"/>
                  </a:moveTo>
                  <a:cubicBezTo>
                    <a:pt x="2038" y="0"/>
                    <a:pt x="2035" y="0"/>
                    <a:pt x="2033" y="1"/>
                  </a:cubicBezTo>
                  <a:cubicBezTo>
                    <a:pt x="2022" y="0"/>
                    <a:pt x="2010" y="0"/>
                    <a:pt x="1999" y="0"/>
                  </a:cubicBezTo>
                  <a:cubicBezTo>
                    <a:pt x="1963" y="0"/>
                    <a:pt x="1926" y="3"/>
                    <a:pt x="1891" y="9"/>
                  </a:cubicBezTo>
                  <a:lnTo>
                    <a:pt x="1877" y="12"/>
                  </a:lnTo>
                  <a:cubicBezTo>
                    <a:pt x="1847" y="16"/>
                    <a:pt x="1819" y="23"/>
                    <a:pt x="1790" y="33"/>
                  </a:cubicBezTo>
                  <a:cubicBezTo>
                    <a:pt x="1706" y="61"/>
                    <a:pt x="1625" y="100"/>
                    <a:pt x="1550" y="147"/>
                  </a:cubicBezTo>
                  <a:lnTo>
                    <a:pt x="1517" y="167"/>
                  </a:lnTo>
                  <a:cubicBezTo>
                    <a:pt x="1478" y="190"/>
                    <a:pt x="1439" y="214"/>
                    <a:pt x="1399" y="236"/>
                  </a:cubicBezTo>
                  <a:cubicBezTo>
                    <a:pt x="1393" y="239"/>
                    <a:pt x="1388" y="242"/>
                    <a:pt x="1382" y="246"/>
                  </a:cubicBezTo>
                  <a:lnTo>
                    <a:pt x="1355" y="260"/>
                  </a:lnTo>
                  <a:cubicBezTo>
                    <a:pt x="1343" y="267"/>
                    <a:pt x="1332" y="271"/>
                    <a:pt x="1322" y="277"/>
                  </a:cubicBezTo>
                  <a:cubicBezTo>
                    <a:pt x="1231" y="321"/>
                    <a:pt x="1138" y="355"/>
                    <a:pt x="1042" y="382"/>
                  </a:cubicBezTo>
                  <a:cubicBezTo>
                    <a:pt x="1034" y="384"/>
                    <a:pt x="1025" y="387"/>
                    <a:pt x="1017" y="389"/>
                  </a:cubicBezTo>
                  <a:cubicBezTo>
                    <a:pt x="981" y="400"/>
                    <a:pt x="943" y="409"/>
                    <a:pt x="907" y="418"/>
                  </a:cubicBezTo>
                  <a:lnTo>
                    <a:pt x="889" y="423"/>
                  </a:lnTo>
                  <a:cubicBezTo>
                    <a:pt x="840" y="435"/>
                    <a:pt x="790" y="448"/>
                    <a:pt x="742" y="461"/>
                  </a:cubicBezTo>
                  <a:cubicBezTo>
                    <a:pt x="733" y="463"/>
                    <a:pt x="723" y="465"/>
                    <a:pt x="715" y="468"/>
                  </a:cubicBezTo>
                  <a:cubicBezTo>
                    <a:pt x="663" y="482"/>
                    <a:pt x="613" y="497"/>
                    <a:pt x="562" y="515"/>
                  </a:cubicBezTo>
                  <a:cubicBezTo>
                    <a:pt x="542" y="521"/>
                    <a:pt x="523" y="528"/>
                    <a:pt x="503" y="536"/>
                  </a:cubicBezTo>
                  <a:cubicBezTo>
                    <a:pt x="496" y="538"/>
                    <a:pt x="489" y="541"/>
                    <a:pt x="483" y="544"/>
                  </a:cubicBezTo>
                  <a:cubicBezTo>
                    <a:pt x="279" y="627"/>
                    <a:pt x="85" y="759"/>
                    <a:pt x="0" y="956"/>
                  </a:cubicBezTo>
                  <a:lnTo>
                    <a:pt x="2606" y="956"/>
                  </a:lnTo>
                  <a:cubicBezTo>
                    <a:pt x="2606" y="958"/>
                    <a:pt x="2605" y="959"/>
                    <a:pt x="2605" y="961"/>
                  </a:cubicBezTo>
                  <a:lnTo>
                    <a:pt x="2609" y="956"/>
                  </a:lnTo>
                  <a:lnTo>
                    <a:pt x="2906" y="956"/>
                  </a:lnTo>
                  <a:cubicBezTo>
                    <a:pt x="2904" y="952"/>
                    <a:pt x="2904" y="948"/>
                    <a:pt x="2903" y="944"/>
                  </a:cubicBezTo>
                  <a:cubicBezTo>
                    <a:pt x="2903" y="943"/>
                    <a:pt x="2903" y="943"/>
                    <a:pt x="2903" y="938"/>
                  </a:cubicBezTo>
                  <a:cubicBezTo>
                    <a:pt x="2902" y="935"/>
                    <a:pt x="2902" y="932"/>
                    <a:pt x="2902" y="926"/>
                  </a:cubicBezTo>
                  <a:cubicBezTo>
                    <a:pt x="2901" y="921"/>
                    <a:pt x="2900" y="915"/>
                    <a:pt x="2900" y="909"/>
                  </a:cubicBezTo>
                  <a:cubicBezTo>
                    <a:pt x="2899" y="896"/>
                    <a:pt x="2896" y="884"/>
                    <a:pt x="2895" y="872"/>
                  </a:cubicBezTo>
                  <a:cubicBezTo>
                    <a:pt x="2894" y="866"/>
                    <a:pt x="2894" y="861"/>
                    <a:pt x="2893" y="856"/>
                  </a:cubicBezTo>
                  <a:cubicBezTo>
                    <a:pt x="2886" y="809"/>
                    <a:pt x="2875" y="762"/>
                    <a:pt x="2863" y="716"/>
                  </a:cubicBezTo>
                  <a:cubicBezTo>
                    <a:pt x="2862" y="715"/>
                    <a:pt x="2863" y="716"/>
                    <a:pt x="2862" y="714"/>
                  </a:cubicBezTo>
                  <a:cubicBezTo>
                    <a:pt x="2861" y="710"/>
                    <a:pt x="2861" y="708"/>
                    <a:pt x="2860" y="705"/>
                  </a:cubicBezTo>
                  <a:cubicBezTo>
                    <a:pt x="2860" y="704"/>
                    <a:pt x="2860" y="703"/>
                    <a:pt x="2860" y="702"/>
                  </a:cubicBezTo>
                  <a:cubicBezTo>
                    <a:pt x="2853" y="678"/>
                    <a:pt x="2846" y="655"/>
                    <a:pt x="2837" y="632"/>
                  </a:cubicBezTo>
                  <a:cubicBezTo>
                    <a:pt x="2836" y="629"/>
                    <a:pt x="2835" y="625"/>
                    <a:pt x="2833" y="622"/>
                  </a:cubicBezTo>
                  <a:cubicBezTo>
                    <a:pt x="2833" y="621"/>
                    <a:pt x="2833" y="620"/>
                    <a:pt x="2832" y="618"/>
                  </a:cubicBezTo>
                  <a:cubicBezTo>
                    <a:pt x="2827" y="603"/>
                    <a:pt x="2821" y="590"/>
                    <a:pt x="2815" y="576"/>
                  </a:cubicBezTo>
                  <a:cubicBezTo>
                    <a:pt x="2814" y="572"/>
                    <a:pt x="2813" y="569"/>
                    <a:pt x="2810" y="567"/>
                  </a:cubicBezTo>
                  <a:cubicBezTo>
                    <a:pt x="2807" y="557"/>
                    <a:pt x="2803" y="548"/>
                    <a:pt x="2799" y="538"/>
                  </a:cubicBezTo>
                  <a:cubicBezTo>
                    <a:pt x="2797" y="536"/>
                    <a:pt x="2796" y="532"/>
                    <a:pt x="2794" y="530"/>
                  </a:cubicBezTo>
                  <a:cubicBezTo>
                    <a:pt x="2786" y="510"/>
                    <a:pt x="2775" y="490"/>
                    <a:pt x="2765" y="471"/>
                  </a:cubicBezTo>
                  <a:cubicBezTo>
                    <a:pt x="2763" y="468"/>
                    <a:pt x="2761" y="465"/>
                    <a:pt x="2760" y="462"/>
                  </a:cubicBezTo>
                  <a:cubicBezTo>
                    <a:pt x="2750" y="447"/>
                    <a:pt x="2741" y="430"/>
                    <a:pt x="2730" y="415"/>
                  </a:cubicBezTo>
                  <a:cubicBezTo>
                    <a:pt x="2729" y="413"/>
                    <a:pt x="2727" y="409"/>
                    <a:pt x="2725" y="407"/>
                  </a:cubicBezTo>
                  <a:cubicBezTo>
                    <a:pt x="2720" y="398"/>
                    <a:pt x="2714" y="389"/>
                    <a:pt x="2708" y="381"/>
                  </a:cubicBezTo>
                  <a:cubicBezTo>
                    <a:pt x="2706" y="377"/>
                    <a:pt x="2703" y="375"/>
                    <a:pt x="2702" y="373"/>
                  </a:cubicBezTo>
                  <a:cubicBezTo>
                    <a:pt x="2694" y="361"/>
                    <a:pt x="2686" y="350"/>
                    <a:pt x="2676" y="338"/>
                  </a:cubicBezTo>
                  <a:cubicBezTo>
                    <a:pt x="2674" y="336"/>
                    <a:pt x="2672" y="334"/>
                    <a:pt x="2670" y="331"/>
                  </a:cubicBezTo>
                  <a:cubicBezTo>
                    <a:pt x="2662" y="320"/>
                    <a:pt x="2653" y="309"/>
                    <a:pt x="2643" y="298"/>
                  </a:cubicBezTo>
                  <a:cubicBezTo>
                    <a:pt x="2641" y="296"/>
                    <a:pt x="2639" y="294"/>
                    <a:pt x="2636" y="291"/>
                  </a:cubicBezTo>
                  <a:cubicBezTo>
                    <a:pt x="2625" y="277"/>
                    <a:pt x="2612" y="263"/>
                    <a:pt x="2598" y="250"/>
                  </a:cubicBezTo>
                  <a:cubicBezTo>
                    <a:pt x="2572" y="224"/>
                    <a:pt x="2545" y="201"/>
                    <a:pt x="2516" y="180"/>
                  </a:cubicBezTo>
                  <a:cubicBezTo>
                    <a:pt x="2514" y="177"/>
                    <a:pt x="2511" y="175"/>
                    <a:pt x="2507" y="173"/>
                  </a:cubicBezTo>
                  <a:cubicBezTo>
                    <a:pt x="2466" y="141"/>
                    <a:pt x="2421" y="114"/>
                    <a:pt x="2375" y="90"/>
                  </a:cubicBezTo>
                  <a:cubicBezTo>
                    <a:pt x="2369" y="88"/>
                    <a:pt x="2365" y="86"/>
                    <a:pt x="2359" y="82"/>
                  </a:cubicBezTo>
                  <a:cubicBezTo>
                    <a:pt x="2345" y="75"/>
                    <a:pt x="2328" y="69"/>
                    <a:pt x="2314" y="63"/>
                  </a:cubicBezTo>
                  <a:cubicBezTo>
                    <a:pt x="2308" y="60"/>
                    <a:pt x="2301" y="57"/>
                    <a:pt x="2295" y="55"/>
                  </a:cubicBezTo>
                  <a:cubicBezTo>
                    <a:pt x="2267" y="44"/>
                    <a:pt x="2238" y="34"/>
                    <a:pt x="2207" y="27"/>
                  </a:cubicBezTo>
                  <a:cubicBezTo>
                    <a:pt x="2204" y="26"/>
                    <a:pt x="2199" y="24"/>
                    <a:pt x="2194" y="23"/>
                  </a:cubicBezTo>
                  <a:cubicBezTo>
                    <a:pt x="2146" y="12"/>
                    <a:pt x="2097" y="3"/>
                    <a:pt x="2046" y="1"/>
                  </a:cubicBezTo>
                  <a:cubicBezTo>
                    <a:pt x="2044" y="0"/>
                    <a:pt x="2042" y="0"/>
                    <a:pt x="2040"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5807922" y="1435638"/>
              <a:ext cx="635027" cy="220659"/>
            </a:xfrm>
            <a:custGeom>
              <a:avLst/>
              <a:gdLst/>
              <a:ahLst/>
              <a:cxnLst/>
              <a:rect l="l" t="t" r="r" b="b"/>
              <a:pathLst>
                <a:path w="2757" h="958" extrusionOk="0">
                  <a:moveTo>
                    <a:pt x="355" y="537"/>
                  </a:moveTo>
                  <a:lnTo>
                    <a:pt x="355" y="537"/>
                  </a:lnTo>
                  <a:cubicBezTo>
                    <a:pt x="348" y="539"/>
                    <a:pt x="341" y="542"/>
                    <a:pt x="335" y="545"/>
                  </a:cubicBezTo>
                  <a:cubicBezTo>
                    <a:pt x="285" y="604"/>
                    <a:pt x="238" y="664"/>
                    <a:pt x="191" y="724"/>
                  </a:cubicBezTo>
                  <a:cubicBezTo>
                    <a:pt x="130" y="803"/>
                    <a:pt x="67" y="883"/>
                    <a:pt x="0" y="957"/>
                  </a:cubicBezTo>
                  <a:lnTo>
                    <a:pt x="13" y="957"/>
                  </a:lnTo>
                  <a:cubicBezTo>
                    <a:pt x="79" y="884"/>
                    <a:pt x="140" y="806"/>
                    <a:pt x="199" y="730"/>
                  </a:cubicBezTo>
                  <a:cubicBezTo>
                    <a:pt x="249" y="665"/>
                    <a:pt x="300" y="599"/>
                    <a:pt x="355" y="537"/>
                  </a:cubicBezTo>
                  <a:close/>
                  <a:moveTo>
                    <a:pt x="593" y="462"/>
                  </a:moveTo>
                  <a:cubicBezTo>
                    <a:pt x="585" y="464"/>
                    <a:pt x="575" y="466"/>
                    <a:pt x="566" y="469"/>
                  </a:cubicBezTo>
                  <a:lnTo>
                    <a:pt x="567" y="470"/>
                  </a:lnTo>
                  <a:cubicBezTo>
                    <a:pt x="381" y="606"/>
                    <a:pt x="218" y="771"/>
                    <a:pt x="81" y="957"/>
                  </a:cubicBezTo>
                  <a:lnTo>
                    <a:pt x="93" y="957"/>
                  </a:lnTo>
                  <a:cubicBezTo>
                    <a:pt x="234" y="767"/>
                    <a:pt x="402" y="601"/>
                    <a:pt x="593" y="462"/>
                  </a:cubicBezTo>
                  <a:close/>
                  <a:moveTo>
                    <a:pt x="894" y="383"/>
                  </a:moveTo>
                  <a:lnTo>
                    <a:pt x="894" y="383"/>
                  </a:lnTo>
                  <a:cubicBezTo>
                    <a:pt x="886" y="385"/>
                    <a:pt x="877" y="388"/>
                    <a:pt x="869" y="390"/>
                  </a:cubicBezTo>
                  <a:cubicBezTo>
                    <a:pt x="668" y="555"/>
                    <a:pt x="488" y="744"/>
                    <a:pt x="334" y="953"/>
                  </a:cubicBezTo>
                  <a:lnTo>
                    <a:pt x="332" y="957"/>
                  </a:lnTo>
                  <a:lnTo>
                    <a:pt x="344" y="957"/>
                  </a:lnTo>
                  <a:cubicBezTo>
                    <a:pt x="502" y="743"/>
                    <a:pt x="687" y="550"/>
                    <a:pt x="894" y="383"/>
                  </a:cubicBezTo>
                  <a:close/>
                  <a:moveTo>
                    <a:pt x="1744" y="9"/>
                  </a:moveTo>
                  <a:lnTo>
                    <a:pt x="1729" y="11"/>
                  </a:lnTo>
                  <a:cubicBezTo>
                    <a:pt x="1597" y="164"/>
                    <a:pt x="1501" y="349"/>
                    <a:pt x="1408" y="529"/>
                  </a:cubicBezTo>
                  <a:cubicBezTo>
                    <a:pt x="1332" y="675"/>
                    <a:pt x="1255" y="824"/>
                    <a:pt x="1158" y="957"/>
                  </a:cubicBezTo>
                  <a:lnTo>
                    <a:pt x="1170" y="957"/>
                  </a:lnTo>
                  <a:cubicBezTo>
                    <a:pt x="1267" y="825"/>
                    <a:pt x="1343" y="678"/>
                    <a:pt x="1417" y="533"/>
                  </a:cubicBezTo>
                  <a:cubicBezTo>
                    <a:pt x="1511" y="350"/>
                    <a:pt x="1609" y="163"/>
                    <a:pt x="1744" y="9"/>
                  </a:cubicBezTo>
                  <a:close/>
                  <a:moveTo>
                    <a:pt x="1885" y="1"/>
                  </a:moveTo>
                  <a:cubicBezTo>
                    <a:pt x="1638" y="284"/>
                    <a:pt x="1428" y="597"/>
                    <a:pt x="1260" y="933"/>
                  </a:cubicBezTo>
                  <a:cubicBezTo>
                    <a:pt x="1256" y="940"/>
                    <a:pt x="1253" y="949"/>
                    <a:pt x="1249" y="957"/>
                  </a:cubicBezTo>
                  <a:lnTo>
                    <a:pt x="1260" y="957"/>
                  </a:lnTo>
                  <a:cubicBezTo>
                    <a:pt x="1262" y="950"/>
                    <a:pt x="1265" y="944"/>
                    <a:pt x="1268" y="938"/>
                  </a:cubicBezTo>
                  <a:cubicBezTo>
                    <a:pt x="1438" y="601"/>
                    <a:pt x="1650" y="285"/>
                    <a:pt x="1899" y="1"/>
                  </a:cubicBezTo>
                  <a:close/>
                  <a:moveTo>
                    <a:pt x="2047" y="24"/>
                  </a:moveTo>
                  <a:cubicBezTo>
                    <a:pt x="2018" y="43"/>
                    <a:pt x="1991" y="64"/>
                    <a:pt x="1966" y="88"/>
                  </a:cubicBezTo>
                  <a:cubicBezTo>
                    <a:pt x="1790" y="247"/>
                    <a:pt x="1658" y="446"/>
                    <a:pt x="1582" y="671"/>
                  </a:cubicBezTo>
                  <a:cubicBezTo>
                    <a:pt x="1572" y="700"/>
                    <a:pt x="1563" y="730"/>
                    <a:pt x="1555" y="758"/>
                  </a:cubicBezTo>
                  <a:cubicBezTo>
                    <a:pt x="1536" y="826"/>
                    <a:pt x="1511" y="893"/>
                    <a:pt x="1481" y="957"/>
                  </a:cubicBezTo>
                  <a:lnTo>
                    <a:pt x="1492" y="957"/>
                  </a:lnTo>
                  <a:cubicBezTo>
                    <a:pt x="1522" y="894"/>
                    <a:pt x="1545" y="829"/>
                    <a:pt x="1564" y="762"/>
                  </a:cubicBezTo>
                  <a:cubicBezTo>
                    <a:pt x="1572" y="732"/>
                    <a:pt x="1582" y="703"/>
                    <a:pt x="1591" y="675"/>
                  </a:cubicBezTo>
                  <a:cubicBezTo>
                    <a:pt x="1666" y="452"/>
                    <a:pt x="1798" y="252"/>
                    <a:pt x="1972" y="95"/>
                  </a:cubicBezTo>
                  <a:cubicBezTo>
                    <a:pt x="1999" y="70"/>
                    <a:pt x="2029" y="47"/>
                    <a:pt x="2060" y="27"/>
                  </a:cubicBezTo>
                  <a:cubicBezTo>
                    <a:pt x="2056" y="25"/>
                    <a:pt x="2052" y="25"/>
                    <a:pt x="2047" y="24"/>
                  </a:cubicBezTo>
                  <a:close/>
                  <a:moveTo>
                    <a:pt x="2360" y="172"/>
                  </a:moveTo>
                  <a:cubicBezTo>
                    <a:pt x="2357" y="210"/>
                    <a:pt x="2346" y="247"/>
                    <a:pt x="2327" y="278"/>
                  </a:cubicBezTo>
                  <a:cubicBezTo>
                    <a:pt x="2283" y="356"/>
                    <a:pt x="2206" y="411"/>
                    <a:pt x="2131" y="463"/>
                  </a:cubicBezTo>
                  <a:lnTo>
                    <a:pt x="2111" y="478"/>
                  </a:lnTo>
                  <a:cubicBezTo>
                    <a:pt x="1917" y="616"/>
                    <a:pt x="1741" y="777"/>
                    <a:pt x="1584" y="957"/>
                  </a:cubicBezTo>
                  <a:lnTo>
                    <a:pt x="1598" y="957"/>
                  </a:lnTo>
                  <a:cubicBezTo>
                    <a:pt x="1751" y="780"/>
                    <a:pt x="1926" y="622"/>
                    <a:pt x="2117" y="486"/>
                  </a:cubicBezTo>
                  <a:lnTo>
                    <a:pt x="2137" y="472"/>
                  </a:lnTo>
                  <a:cubicBezTo>
                    <a:pt x="2212" y="419"/>
                    <a:pt x="2290" y="364"/>
                    <a:pt x="2336" y="284"/>
                  </a:cubicBezTo>
                  <a:cubicBezTo>
                    <a:pt x="2354" y="252"/>
                    <a:pt x="2366" y="217"/>
                    <a:pt x="2370" y="181"/>
                  </a:cubicBezTo>
                  <a:cubicBezTo>
                    <a:pt x="2366" y="178"/>
                    <a:pt x="2364" y="175"/>
                    <a:pt x="2360" y="172"/>
                  </a:cubicBezTo>
                  <a:close/>
                  <a:moveTo>
                    <a:pt x="2488" y="291"/>
                  </a:moveTo>
                  <a:cubicBezTo>
                    <a:pt x="2213" y="474"/>
                    <a:pt x="1970" y="698"/>
                    <a:pt x="1765" y="957"/>
                  </a:cubicBezTo>
                  <a:lnTo>
                    <a:pt x="1778" y="957"/>
                  </a:lnTo>
                  <a:cubicBezTo>
                    <a:pt x="1980" y="702"/>
                    <a:pt x="2223" y="479"/>
                    <a:pt x="2495" y="299"/>
                  </a:cubicBezTo>
                  <a:cubicBezTo>
                    <a:pt x="2493" y="297"/>
                    <a:pt x="2492" y="294"/>
                    <a:pt x="2488" y="291"/>
                  </a:cubicBezTo>
                  <a:close/>
                  <a:moveTo>
                    <a:pt x="2664" y="568"/>
                  </a:moveTo>
                  <a:cubicBezTo>
                    <a:pt x="2661" y="569"/>
                    <a:pt x="2660" y="570"/>
                    <a:pt x="2658" y="571"/>
                  </a:cubicBezTo>
                  <a:lnTo>
                    <a:pt x="2257" y="957"/>
                  </a:lnTo>
                  <a:lnTo>
                    <a:pt x="2271" y="957"/>
                  </a:lnTo>
                  <a:lnTo>
                    <a:pt x="2666" y="579"/>
                  </a:lnTo>
                  <a:lnTo>
                    <a:pt x="2667" y="577"/>
                  </a:lnTo>
                  <a:cubicBezTo>
                    <a:pt x="2666" y="573"/>
                    <a:pt x="2665" y="570"/>
                    <a:pt x="2664" y="568"/>
                  </a:cubicBezTo>
                  <a:close/>
                  <a:moveTo>
                    <a:pt x="2713" y="706"/>
                  </a:moveTo>
                  <a:lnTo>
                    <a:pt x="2686" y="732"/>
                  </a:lnTo>
                  <a:lnTo>
                    <a:pt x="2685" y="735"/>
                  </a:lnTo>
                  <a:lnTo>
                    <a:pt x="2507" y="911"/>
                  </a:lnTo>
                  <a:lnTo>
                    <a:pt x="2461" y="957"/>
                  </a:lnTo>
                  <a:lnTo>
                    <a:pt x="2477" y="957"/>
                  </a:lnTo>
                  <a:lnTo>
                    <a:pt x="2511" y="923"/>
                  </a:lnTo>
                  <a:lnTo>
                    <a:pt x="2626" y="807"/>
                  </a:lnTo>
                  <a:lnTo>
                    <a:pt x="2694" y="739"/>
                  </a:lnTo>
                  <a:lnTo>
                    <a:pt x="2717" y="717"/>
                  </a:lnTo>
                  <a:cubicBezTo>
                    <a:pt x="2715" y="717"/>
                    <a:pt x="2715" y="716"/>
                    <a:pt x="2715" y="715"/>
                  </a:cubicBezTo>
                  <a:cubicBezTo>
                    <a:pt x="2715" y="712"/>
                    <a:pt x="2714" y="709"/>
                    <a:pt x="2713" y="706"/>
                  </a:cubicBezTo>
                  <a:close/>
                  <a:moveTo>
                    <a:pt x="2755" y="927"/>
                  </a:moveTo>
                  <a:lnTo>
                    <a:pt x="2724" y="957"/>
                  </a:lnTo>
                  <a:lnTo>
                    <a:pt x="2738" y="957"/>
                  </a:lnTo>
                  <a:lnTo>
                    <a:pt x="2756" y="940"/>
                  </a:lnTo>
                  <a:cubicBezTo>
                    <a:pt x="2756" y="936"/>
                    <a:pt x="2755" y="932"/>
                    <a:pt x="2755" y="927"/>
                  </a:cubicBezTo>
                  <a:close/>
                  <a:moveTo>
                    <a:pt x="760" y="419"/>
                  </a:moveTo>
                  <a:lnTo>
                    <a:pt x="740" y="424"/>
                  </a:lnTo>
                  <a:cubicBezTo>
                    <a:pt x="679" y="489"/>
                    <a:pt x="620" y="555"/>
                    <a:pt x="561" y="619"/>
                  </a:cubicBezTo>
                  <a:cubicBezTo>
                    <a:pt x="458" y="733"/>
                    <a:pt x="353" y="850"/>
                    <a:pt x="241" y="958"/>
                  </a:cubicBezTo>
                  <a:lnTo>
                    <a:pt x="255" y="958"/>
                  </a:lnTo>
                  <a:cubicBezTo>
                    <a:pt x="366" y="852"/>
                    <a:pt x="468" y="738"/>
                    <a:pt x="568" y="626"/>
                  </a:cubicBezTo>
                  <a:cubicBezTo>
                    <a:pt x="630" y="557"/>
                    <a:pt x="694" y="488"/>
                    <a:pt x="760" y="419"/>
                  </a:cubicBezTo>
                  <a:close/>
                  <a:moveTo>
                    <a:pt x="1402" y="148"/>
                  </a:moveTo>
                  <a:lnTo>
                    <a:pt x="1370" y="167"/>
                  </a:lnTo>
                  <a:cubicBezTo>
                    <a:pt x="1280" y="261"/>
                    <a:pt x="1198" y="364"/>
                    <a:pt x="1129" y="475"/>
                  </a:cubicBezTo>
                  <a:cubicBezTo>
                    <a:pt x="1167" y="395"/>
                    <a:pt x="1207" y="314"/>
                    <a:pt x="1251" y="237"/>
                  </a:cubicBezTo>
                  <a:lnTo>
                    <a:pt x="1251" y="237"/>
                  </a:lnTo>
                  <a:cubicBezTo>
                    <a:pt x="1245" y="240"/>
                    <a:pt x="1240" y="243"/>
                    <a:pt x="1235" y="247"/>
                  </a:cubicBezTo>
                  <a:cubicBezTo>
                    <a:pt x="1183" y="336"/>
                    <a:pt x="1138" y="430"/>
                    <a:pt x="1096" y="523"/>
                  </a:cubicBezTo>
                  <a:cubicBezTo>
                    <a:pt x="1089" y="537"/>
                    <a:pt x="1083" y="550"/>
                    <a:pt x="1076" y="564"/>
                  </a:cubicBezTo>
                  <a:cubicBezTo>
                    <a:pt x="1046" y="618"/>
                    <a:pt x="1019" y="675"/>
                    <a:pt x="994" y="732"/>
                  </a:cubicBezTo>
                  <a:cubicBezTo>
                    <a:pt x="953" y="812"/>
                    <a:pt x="904" y="887"/>
                    <a:pt x="849" y="958"/>
                  </a:cubicBezTo>
                  <a:lnTo>
                    <a:pt x="862" y="958"/>
                  </a:lnTo>
                  <a:cubicBezTo>
                    <a:pt x="899" y="910"/>
                    <a:pt x="933" y="859"/>
                    <a:pt x="963" y="807"/>
                  </a:cubicBezTo>
                  <a:lnTo>
                    <a:pt x="963" y="807"/>
                  </a:lnTo>
                  <a:cubicBezTo>
                    <a:pt x="944" y="857"/>
                    <a:pt x="928" y="906"/>
                    <a:pt x="913" y="958"/>
                  </a:cubicBezTo>
                  <a:lnTo>
                    <a:pt x="923" y="958"/>
                  </a:lnTo>
                  <a:cubicBezTo>
                    <a:pt x="944" y="883"/>
                    <a:pt x="971" y="809"/>
                    <a:pt x="1003" y="737"/>
                  </a:cubicBezTo>
                  <a:cubicBezTo>
                    <a:pt x="1020" y="706"/>
                    <a:pt x="1035" y="676"/>
                    <a:pt x="1049" y="646"/>
                  </a:cubicBezTo>
                  <a:cubicBezTo>
                    <a:pt x="1062" y="621"/>
                    <a:pt x="1074" y="595"/>
                    <a:pt x="1086" y="569"/>
                  </a:cubicBezTo>
                  <a:cubicBezTo>
                    <a:pt x="1171" y="415"/>
                    <a:pt x="1277" y="272"/>
                    <a:pt x="1402" y="148"/>
                  </a:cubicBezTo>
                  <a:close/>
                  <a:moveTo>
                    <a:pt x="2578" y="408"/>
                  </a:moveTo>
                  <a:cubicBezTo>
                    <a:pt x="2483" y="506"/>
                    <a:pt x="2372" y="590"/>
                    <a:pt x="2263" y="672"/>
                  </a:cubicBezTo>
                  <a:cubicBezTo>
                    <a:pt x="2146" y="759"/>
                    <a:pt x="2026" y="849"/>
                    <a:pt x="1927" y="958"/>
                  </a:cubicBezTo>
                  <a:lnTo>
                    <a:pt x="1940" y="958"/>
                  </a:lnTo>
                  <a:cubicBezTo>
                    <a:pt x="2038" y="852"/>
                    <a:pt x="2156" y="765"/>
                    <a:pt x="2268" y="679"/>
                  </a:cubicBezTo>
                  <a:cubicBezTo>
                    <a:pt x="2377" y="599"/>
                    <a:pt x="2488" y="516"/>
                    <a:pt x="2582" y="417"/>
                  </a:cubicBezTo>
                  <a:cubicBezTo>
                    <a:pt x="2581" y="414"/>
                    <a:pt x="2580" y="410"/>
                    <a:pt x="2578" y="408"/>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5458046" y="1448537"/>
              <a:ext cx="165609" cy="207530"/>
            </a:xfrm>
            <a:custGeom>
              <a:avLst/>
              <a:gdLst/>
              <a:ahLst/>
              <a:cxnLst/>
              <a:rect l="l" t="t" r="r" b="b"/>
              <a:pathLst>
                <a:path w="719" h="901" extrusionOk="0">
                  <a:moveTo>
                    <a:pt x="630" y="0"/>
                  </a:moveTo>
                  <a:cubicBezTo>
                    <a:pt x="608" y="6"/>
                    <a:pt x="587" y="17"/>
                    <a:pt x="570" y="29"/>
                  </a:cubicBezTo>
                  <a:cubicBezTo>
                    <a:pt x="483" y="93"/>
                    <a:pt x="408" y="172"/>
                    <a:pt x="349" y="260"/>
                  </a:cubicBezTo>
                  <a:cubicBezTo>
                    <a:pt x="289" y="348"/>
                    <a:pt x="236" y="440"/>
                    <a:pt x="191" y="536"/>
                  </a:cubicBezTo>
                  <a:cubicBezTo>
                    <a:pt x="174" y="568"/>
                    <a:pt x="159" y="601"/>
                    <a:pt x="144" y="633"/>
                  </a:cubicBezTo>
                  <a:cubicBezTo>
                    <a:pt x="117" y="689"/>
                    <a:pt x="89" y="747"/>
                    <a:pt x="59" y="804"/>
                  </a:cubicBezTo>
                  <a:cubicBezTo>
                    <a:pt x="49" y="824"/>
                    <a:pt x="35" y="846"/>
                    <a:pt x="22" y="867"/>
                  </a:cubicBezTo>
                  <a:cubicBezTo>
                    <a:pt x="13" y="878"/>
                    <a:pt x="6" y="889"/>
                    <a:pt x="0" y="901"/>
                  </a:cubicBezTo>
                  <a:lnTo>
                    <a:pt x="12" y="901"/>
                  </a:lnTo>
                  <a:cubicBezTo>
                    <a:pt x="18" y="891"/>
                    <a:pt x="24" y="882"/>
                    <a:pt x="30" y="871"/>
                  </a:cubicBezTo>
                  <a:cubicBezTo>
                    <a:pt x="45" y="850"/>
                    <a:pt x="58" y="829"/>
                    <a:pt x="69" y="808"/>
                  </a:cubicBezTo>
                  <a:cubicBezTo>
                    <a:pt x="98" y="751"/>
                    <a:pt x="126" y="693"/>
                    <a:pt x="153" y="636"/>
                  </a:cubicBezTo>
                  <a:cubicBezTo>
                    <a:pt x="169" y="604"/>
                    <a:pt x="184" y="572"/>
                    <a:pt x="200" y="540"/>
                  </a:cubicBezTo>
                  <a:cubicBezTo>
                    <a:pt x="292" y="353"/>
                    <a:pt x="401" y="162"/>
                    <a:pt x="575" y="38"/>
                  </a:cubicBezTo>
                  <a:cubicBezTo>
                    <a:pt x="597" y="20"/>
                    <a:pt x="621" y="9"/>
                    <a:pt x="648" y="7"/>
                  </a:cubicBezTo>
                  <a:cubicBezTo>
                    <a:pt x="641" y="5"/>
                    <a:pt x="635" y="2"/>
                    <a:pt x="630" y="0"/>
                  </a:cubicBezTo>
                  <a:close/>
                  <a:moveTo>
                    <a:pt x="693" y="27"/>
                  </a:moveTo>
                  <a:lnTo>
                    <a:pt x="693" y="27"/>
                  </a:lnTo>
                  <a:cubicBezTo>
                    <a:pt x="708" y="48"/>
                    <a:pt x="711" y="77"/>
                    <a:pt x="701" y="100"/>
                  </a:cubicBezTo>
                  <a:cubicBezTo>
                    <a:pt x="690" y="131"/>
                    <a:pt x="664" y="155"/>
                    <a:pt x="638" y="179"/>
                  </a:cubicBezTo>
                  <a:cubicBezTo>
                    <a:pt x="411" y="392"/>
                    <a:pt x="225" y="624"/>
                    <a:pt x="27" y="901"/>
                  </a:cubicBezTo>
                  <a:lnTo>
                    <a:pt x="39" y="901"/>
                  </a:lnTo>
                  <a:cubicBezTo>
                    <a:pt x="236" y="627"/>
                    <a:pt x="420" y="396"/>
                    <a:pt x="646" y="186"/>
                  </a:cubicBezTo>
                  <a:cubicBezTo>
                    <a:pt x="671" y="162"/>
                    <a:pt x="698" y="138"/>
                    <a:pt x="711" y="104"/>
                  </a:cubicBezTo>
                  <a:cubicBezTo>
                    <a:pt x="719" y="81"/>
                    <a:pt x="718" y="57"/>
                    <a:pt x="708" y="35"/>
                  </a:cubicBezTo>
                  <a:lnTo>
                    <a:pt x="710" y="35"/>
                  </a:lnTo>
                  <a:cubicBezTo>
                    <a:pt x="704" y="32"/>
                    <a:pt x="698" y="29"/>
                    <a:pt x="693" y="27"/>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5394244" y="1511878"/>
              <a:ext cx="176204" cy="144418"/>
            </a:xfrm>
            <a:custGeom>
              <a:avLst/>
              <a:gdLst/>
              <a:ahLst/>
              <a:cxnLst/>
              <a:rect l="l" t="t" r="r" b="b"/>
              <a:pathLst>
                <a:path w="765" h="627" extrusionOk="0">
                  <a:moveTo>
                    <a:pt x="758" y="43"/>
                  </a:moveTo>
                  <a:cubicBezTo>
                    <a:pt x="741" y="65"/>
                    <a:pt x="718" y="84"/>
                    <a:pt x="694" y="99"/>
                  </a:cubicBezTo>
                  <a:cubicBezTo>
                    <a:pt x="456" y="222"/>
                    <a:pt x="269" y="426"/>
                    <a:pt x="104" y="626"/>
                  </a:cubicBezTo>
                  <a:lnTo>
                    <a:pt x="117" y="626"/>
                  </a:lnTo>
                  <a:cubicBezTo>
                    <a:pt x="280" y="429"/>
                    <a:pt x="464" y="230"/>
                    <a:pt x="698" y="107"/>
                  </a:cubicBezTo>
                  <a:cubicBezTo>
                    <a:pt x="723" y="92"/>
                    <a:pt x="745" y="73"/>
                    <a:pt x="764" y="51"/>
                  </a:cubicBezTo>
                  <a:cubicBezTo>
                    <a:pt x="762" y="47"/>
                    <a:pt x="761" y="45"/>
                    <a:pt x="758" y="43"/>
                  </a:cubicBezTo>
                  <a:close/>
                  <a:moveTo>
                    <a:pt x="726" y="0"/>
                  </a:moveTo>
                  <a:cubicBezTo>
                    <a:pt x="725" y="1"/>
                    <a:pt x="723" y="1"/>
                    <a:pt x="722" y="3"/>
                  </a:cubicBezTo>
                  <a:cubicBezTo>
                    <a:pt x="647" y="34"/>
                    <a:pt x="572" y="92"/>
                    <a:pt x="508" y="143"/>
                  </a:cubicBezTo>
                  <a:lnTo>
                    <a:pt x="468" y="173"/>
                  </a:lnTo>
                  <a:cubicBezTo>
                    <a:pt x="303" y="298"/>
                    <a:pt x="154" y="441"/>
                    <a:pt x="22" y="600"/>
                  </a:cubicBezTo>
                  <a:cubicBezTo>
                    <a:pt x="15" y="608"/>
                    <a:pt x="8" y="618"/>
                    <a:pt x="1" y="627"/>
                  </a:cubicBezTo>
                  <a:lnTo>
                    <a:pt x="14" y="627"/>
                  </a:lnTo>
                  <a:cubicBezTo>
                    <a:pt x="19" y="620"/>
                    <a:pt x="24" y="613"/>
                    <a:pt x="30" y="606"/>
                  </a:cubicBezTo>
                  <a:cubicBezTo>
                    <a:pt x="161" y="448"/>
                    <a:pt x="310" y="305"/>
                    <a:pt x="474" y="181"/>
                  </a:cubicBezTo>
                  <a:cubicBezTo>
                    <a:pt x="487" y="172"/>
                    <a:pt x="500" y="161"/>
                    <a:pt x="514" y="151"/>
                  </a:cubicBezTo>
                  <a:cubicBezTo>
                    <a:pt x="578" y="100"/>
                    <a:pt x="651" y="44"/>
                    <a:pt x="725" y="12"/>
                  </a:cubicBezTo>
                  <a:lnTo>
                    <a:pt x="734" y="8"/>
                  </a:lnTo>
                  <a:cubicBezTo>
                    <a:pt x="731" y="6"/>
                    <a:pt x="729" y="3"/>
                    <a:pt x="726"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5342419" y="1542052"/>
              <a:ext cx="145109" cy="114015"/>
            </a:xfrm>
            <a:custGeom>
              <a:avLst/>
              <a:gdLst/>
              <a:ahLst/>
              <a:cxnLst/>
              <a:rect l="l" t="t" r="r" b="b"/>
              <a:pathLst>
                <a:path w="630" h="495" extrusionOk="0">
                  <a:moveTo>
                    <a:pt x="591" y="1"/>
                  </a:moveTo>
                  <a:cubicBezTo>
                    <a:pt x="571" y="17"/>
                    <a:pt x="551" y="36"/>
                    <a:pt x="532" y="54"/>
                  </a:cubicBezTo>
                  <a:cubicBezTo>
                    <a:pt x="509" y="76"/>
                    <a:pt x="485" y="97"/>
                    <a:pt x="463" y="115"/>
                  </a:cubicBezTo>
                  <a:lnTo>
                    <a:pt x="42" y="461"/>
                  </a:lnTo>
                  <a:cubicBezTo>
                    <a:pt x="28" y="471"/>
                    <a:pt x="13" y="483"/>
                    <a:pt x="1" y="495"/>
                  </a:cubicBezTo>
                  <a:lnTo>
                    <a:pt x="16" y="495"/>
                  </a:lnTo>
                  <a:cubicBezTo>
                    <a:pt x="26" y="487"/>
                    <a:pt x="37" y="477"/>
                    <a:pt x="48" y="469"/>
                  </a:cubicBezTo>
                  <a:lnTo>
                    <a:pt x="469" y="123"/>
                  </a:lnTo>
                  <a:cubicBezTo>
                    <a:pt x="492" y="104"/>
                    <a:pt x="516" y="82"/>
                    <a:pt x="539" y="61"/>
                  </a:cubicBezTo>
                  <a:cubicBezTo>
                    <a:pt x="558" y="43"/>
                    <a:pt x="577" y="26"/>
                    <a:pt x="596" y="9"/>
                  </a:cubicBezTo>
                  <a:cubicBezTo>
                    <a:pt x="594" y="7"/>
                    <a:pt x="592" y="3"/>
                    <a:pt x="591" y="1"/>
                  </a:cubicBezTo>
                  <a:close/>
                  <a:moveTo>
                    <a:pt x="626" y="69"/>
                  </a:moveTo>
                  <a:lnTo>
                    <a:pt x="143" y="495"/>
                  </a:lnTo>
                  <a:lnTo>
                    <a:pt x="158" y="495"/>
                  </a:lnTo>
                  <a:lnTo>
                    <a:pt x="630" y="77"/>
                  </a:lnTo>
                  <a:cubicBezTo>
                    <a:pt x="628" y="75"/>
                    <a:pt x="627" y="73"/>
                    <a:pt x="626" y="69"/>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7520216" y="1654224"/>
              <a:ext cx="5052343" cy="230563"/>
            </a:xfrm>
            <a:custGeom>
              <a:avLst/>
              <a:gdLst/>
              <a:ahLst/>
              <a:cxnLst/>
              <a:rect l="l" t="t" r="r" b="b"/>
              <a:pathLst>
                <a:path w="21935" h="1001" extrusionOk="0">
                  <a:moveTo>
                    <a:pt x="21934" y="2"/>
                  </a:moveTo>
                  <a:cubicBezTo>
                    <a:pt x="21319" y="486"/>
                    <a:pt x="20408" y="544"/>
                    <a:pt x="19594" y="555"/>
                  </a:cubicBezTo>
                  <a:cubicBezTo>
                    <a:pt x="17947" y="576"/>
                    <a:pt x="16301" y="598"/>
                    <a:pt x="14654" y="620"/>
                  </a:cubicBezTo>
                  <a:cubicBezTo>
                    <a:pt x="13261" y="639"/>
                    <a:pt x="11857" y="657"/>
                    <a:pt x="10489" y="390"/>
                  </a:cubicBezTo>
                  <a:cubicBezTo>
                    <a:pt x="10048" y="304"/>
                    <a:pt x="9608" y="188"/>
                    <a:pt x="9158" y="175"/>
                  </a:cubicBezTo>
                  <a:cubicBezTo>
                    <a:pt x="8667" y="161"/>
                    <a:pt x="8181" y="270"/>
                    <a:pt x="7700" y="378"/>
                  </a:cubicBezTo>
                  <a:cubicBezTo>
                    <a:pt x="7086" y="517"/>
                    <a:pt x="6471" y="656"/>
                    <a:pt x="5857" y="796"/>
                  </a:cubicBezTo>
                  <a:cubicBezTo>
                    <a:pt x="5572" y="860"/>
                    <a:pt x="5278" y="925"/>
                    <a:pt x="4988" y="882"/>
                  </a:cubicBezTo>
                  <a:cubicBezTo>
                    <a:pt x="4698" y="838"/>
                    <a:pt x="4410" y="660"/>
                    <a:pt x="4320" y="382"/>
                  </a:cubicBezTo>
                  <a:cubicBezTo>
                    <a:pt x="3259" y="863"/>
                    <a:pt x="2072" y="1000"/>
                    <a:pt x="927" y="777"/>
                  </a:cubicBezTo>
                  <a:cubicBezTo>
                    <a:pt x="602" y="713"/>
                    <a:pt x="271" y="611"/>
                    <a:pt x="0" y="428"/>
                  </a:cubicBezTo>
                  <a:lnTo>
                    <a:pt x="0" y="1"/>
                  </a:ln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4809429" y="1805323"/>
              <a:ext cx="1317041" cy="387650"/>
            </a:xfrm>
            <a:custGeom>
              <a:avLst/>
              <a:gdLst/>
              <a:ahLst/>
              <a:cxnLst/>
              <a:rect l="l" t="t" r="r" b="b"/>
              <a:pathLst>
                <a:path w="5718" h="1683" extrusionOk="0">
                  <a:moveTo>
                    <a:pt x="766" y="821"/>
                  </a:moveTo>
                  <a:cubicBezTo>
                    <a:pt x="585" y="848"/>
                    <a:pt x="397" y="879"/>
                    <a:pt x="248" y="984"/>
                  </a:cubicBezTo>
                  <a:cubicBezTo>
                    <a:pt x="98" y="1089"/>
                    <a:pt x="1" y="1292"/>
                    <a:pt x="76" y="1459"/>
                  </a:cubicBezTo>
                  <a:cubicBezTo>
                    <a:pt x="135" y="1588"/>
                    <a:pt x="279" y="1660"/>
                    <a:pt x="421" y="1671"/>
                  </a:cubicBezTo>
                  <a:cubicBezTo>
                    <a:pt x="562" y="1682"/>
                    <a:pt x="702" y="1642"/>
                    <a:pt x="838" y="1604"/>
                  </a:cubicBezTo>
                  <a:cubicBezTo>
                    <a:pt x="2475" y="1133"/>
                    <a:pt x="4080" y="619"/>
                    <a:pt x="5718" y="150"/>
                  </a:cubicBezTo>
                  <a:cubicBezTo>
                    <a:pt x="5697" y="156"/>
                    <a:pt x="5491" y="1"/>
                    <a:pt x="5371" y="21"/>
                  </a:cubicBezTo>
                  <a:cubicBezTo>
                    <a:pt x="5250" y="39"/>
                    <a:pt x="5130" y="66"/>
                    <a:pt x="5011" y="99"/>
                  </a:cubicBezTo>
                  <a:cubicBezTo>
                    <a:pt x="4570" y="236"/>
                    <a:pt x="4065" y="314"/>
                    <a:pt x="3608" y="384"/>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3616305" y="687056"/>
              <a:ext cx="119082" cy="1154657"/>
            </a:xfrm>
            <a:custGeom>
              <a:avLst/>
              <a:gdLst/>
              <a:ahLst/>
              <a:cxnLst/>
              <a:rect l="l" t="t" r="r" b="b"/>
              <a:pathLst>
                <a:path w="517" h="5013" extrusionOk="0">
                  <a:moveTo>
                    <a:pt x="1" y="1"/>
                  </a:moveTo>
                  <a:lnTo>
                    <a:pt x="1" y="5012"/>
                  </a:lnTo>
                  <a:lnTo>
                    <a:pt x="517" y="5012"/>
                  </a:lnTo>
                  <a:lnTo>
                    <a:pt x="517"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3616305" y="843452"/>
              <a:ext cx="119082" cy="131520"/>
            </a:xfrm>
            <a:custGeom>
              <a:avLst/>
              <a:gdLst/>
              <a:ahLst/>
              <a:cxnLst/>
              <a:rect l="l" t="t" r="r" b="b"/>
              <a:pathLst>
                <a:path w="517" h="571" extrusionOk="0">
                  <a:moveTo>
                    <a:pt x="517" y="0"/>
                  </a:moveTo>
                  <a:cubicBezTo>
                    <a:pt x="483" y="31"/>
                    <a:pt x="449" y="60"/>
                    <a:pt x="415" y="92"/>
                  </a:cubicBezTo>
                  <a:cubicBezTo>
                    <a:pt x="264" y="234"/>
                    <a:pt x="125" y="388"/>
                    <a:pt x="1" y="554"/>
                  </a:cubicBezTo>
                  <a:lnTo>
                    <a:pt x="1" y="570"/>
                  </a:lnTo>
                  <a:cubicBezTo>
                    <a:pt x="125" y="403"/>
                    <a:pt x="263" y="248"/>
                    <a:pt x="415" y="106"/>
                  </a:cubicBezTo>
                  <a:cubicBezTo>
                    <a:pt x="449" y="74"/>
                    <a:pt x="483" y="42"/>
                    <a:pt x="517" y="13"/>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3616074" y="828020"/>
              <a:ext cx="118852" cy="118391"/>
            </a:xfrm>
            <a:custGeom>
              <a:avLst/>
              <a:gdLst/>
              <a:ahLst/>
              <a:cxnLst/>
              <a:rect l="l" t="t" r="r" b="b"/>
              <a:pathLst>
                <a:path w="516" h="514" extrusionOk="0">
                  <a:moveTo>
                    <a:pt x="516" y="0"/>
                  </a:moveTo>
                  <a:cubicBezTo>
                    <a:pt x="483" y="34"/>
                    <a:pt x="449" y="68"/>
                    <a:pt x="415" y="102"/>
                  </a:cubicBezTo>
                  <a:cubicBezTo>
                    <a:pt x="358" y="156"/>
                    <a:pt x="301" y="211"/>
                    <a:pt x="244" y="263"/>
                  </a:cubicBezTo>
                  <a:cubicBezTo>
                    <a:pt x="162" y="340"/>
                    <a:pt x="81" y="419"/>
                    <a:pt x="1" y="499"/>
                  </a:cubicBezTo>
                  <a:lnTo>
                    <a:pt x="1" y="514"/>
                  </a:lnTo>
                  <a:cubicBezTo>
                    <a:pt x="82" y="430"/>
                    <a:pt x="167" y="350"/>
                    <a:pt x="250" y="272"/>
                  </a:cubicBezTo>
                  <a:cubicBezTo>
                    <a:pt x="305" y="220"/>
                    <a:pt x="359" y="168"/>
                    <a:pt x="414" y="116"/>
                  </a:cubicBezTo>
                  <a:cubicBezTo>
                    <a:pt x="449" y="82"/>
                    <a:pt x="483" y="48"/>
                    <a:pt x="516" y="14"/>
                  </a:cubicBezTo>
                  <a:lnTo>
                    <a:pt x="51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3616305" y="940883"/>
              <a:ext cx="119082" cy="171367"/>
            </a:xfrm>
            <a:custGeom>
              <a:avLst/>
              <a:gdLst/>
              <a:ahLst/>
              <a:cxnLst/>
              <a:rect l="l" t="t" r="r" b="b"/>
              <a:pathLst>
                <a:path w="517" h="744" extrusionOk="0">
                  <a:moveTo>
                    <a:pt x="517" y="0"/>
                  </a:moveTo>
                  <a:cubicBezTo>
                    <a:pt x="482" y="42"/>
                    <a:pt x="449" y="83"/>
                    <a:pt x="415" y="125"/>
                  </a:cubicBezTo>
                  <a:cubicBezTo>
                    <a:pt x="263" y="314"/>
                    <a:pt x="124" y="514"/>
                    <a:pt x="1" y="725"/>
                  </a:cubicBezTo>
                  <a:lnTo>
                    <a:pt x="1" y="744"/>
                  </a:lnTo>
                  <a:cubicBezTo>
                    <a:pt x="124" y="533"/>
                    <a:pt x="263" y="331"/>
                    <a:pt x="415" y="140"/>
                  </a:cubicBezTo>
                  <a:cubicBezTo>
                    <a:pt x="447" y="98"/>
                    <a:pt x="482" y="57"/>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3616305" y="891822"/>
              <a:ext cx="119082" cy="175744"/>
            </a:xfrm>
            <a:custGeom>
              <a:avLst/>
              <a:gdLst/>
              <a:ahLst/>
              <a:cxnLst/>
              <a:rect l="l" t="t" r="r" b="b"/>
              <a:pathLst>
                <a:path w="517" h="763" extrusionOk="0">
                  <a:moveTo>
                    <a:pt x="517" y="1"/>
                  </a:moveTo>
                  <a:lnTo>
                    <a:pt x="415" y="148"/>
                  </a:lnTo>
                  <a:lnTo>
                    <a:pt x="1" y="745"/>
                  </a:lnTo>
                  <a:lnTo>
                    <a:pt x="1" y="763"/>
                  </a:lnTo>
                  <a:lnTo>
                    <a:pt x="415" y="165"/>
                  </a:lnTo>
                  <a:lnTo>
                    <a:pt x="517" y="17"/>
                  </a:ln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3616305" y="1062959"/>
              <a:ext cx="119082" cy="146031"/>
            </a:xfrm>
            <a:custGeom>
              <a:avLst/>
              <a:gdLst/>
              <a:ahLst/>
              <a:cxnLst/>
              <a:rect l="l" t="t" r="r" b="b"/>
              <a:pathLst>
                <a:path w="517" h="634" extrusionOk="0">
                  <a:moveTo>
                    <a:pt x="517" y="1"/>
                  </a:moveTo>
                  <a:cubicBezTo>
                    <a:pt x="482" y="36"/>
                    <a:pt x="449" y="71"/>
                    <a:pt x="415" y="108"/>
                  </a:cubicBezTo>
                  <a:cubicBezTo>
                    <a:pt x="266" y="269"/>
                    <a:pt x="129" y="438"/>
                    <a:pt x="1" y="616"/>
                  </a:cubicBezTo>
                  <a:lnTo>
                    <a:pt x="1" y="633"/>
                  </a:lnTo>
                  <a:cubicBezTo>
                    <a:pt x="129" y="455"/>
                    <a:pt x="266" y="284"/>
                    <a:pt x="415" y="122"/>
                  </a:cubicBezTo>
                  <a:cubicBezTo>
                    <a:pt x="449" y="87"/>
                    <a:pt x="483" y="50"/>
                    <a:pt x="517" y="16"/>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3616305" y="1047527"/>
              <a:ext cx="119082" cy="143497"/>
            </a:xfrm>
            <a:custGeom>
              <a:avLst/>
              <a:gdLst/>
              <a:ahLst/>
              <a:cxnLst/>
              <a:rect l="l" t="t" r="r" b="b"/>
              <a:pathLst>
                <a:path w="517" h="623" extrusionOk="0">
                  <a:moveTo>
                    <a:pt x="517" y="1"/>
                  </a:moveTo>
                  <a:cubicBezTo>
                    <a:pt x="483" y="41"/>
                    <a:pt x="450" y="81"/>
                    <a:pt x="415" y="119"/>
                  </a:cubicBezTo>
                  <a:cubicBezTo>
                    <a:pt x="386" y="152"/>
                    <a:pt x="358" y="185"/>
                    <a:pt x="330" y="218"/>
                  </a:cubicBezTo>
                  <a:cubicBezTo>
                    <a:pt x="219" y="345"/>
                    <a:pt x="106" y="475"/>
                    <a:pt x="1" y="606"/>
                  </a:cubicBezTo>
                  <a:lnTo>
                    <a:pt x="1" y="623"/>
                  </a:lnTo>
                  <a:cubicBezTo>
                    <a:pt x="109" y="486"/>
                    <a:pt x="224" y="355"/>
                    <a:pt x="337" y="224"/>
                  </a:cubicBezTo>
                  <a:cubicBezTo>
                    <a:pt x="363" y="195"/>
                    <a:pt x="389" y="165"/>
                    <a:pt x="415" y="135"/>
                  </a:cubicBezTo>
                  <a:cubicBezTo>
                    <a:pt x="450" y="96"/>
                    <a:pt x="483" y="56"/>
                    <a:pt x="517" y="16"/>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3616305" y="1233175"/>
              <a:ext cx="119082" cy="158699"/>
            </a:xfrm>
            <a:custGeom>
              <a:avLst/>
              <a:gdLst/>
              <a:ahLst/>
              <a:cxnLst/>
              <a:rect l="l" t="t" r="r" b="b"/>
              <a:pathLst>
                <a:path w="517" h="689" extrusionOk="0">
                  <a:moveTo>
                    <a:pt x="517" y="0"/>
                  </a:moveTo>
                  <a:cubicBezTo>
                    <a:pt x="482" y="40"/>
                    <a:pt x="449" y="80"/>
                    <a:pt x="415" y="121"/>
                  </a:cubicBezTo>
                  <a:cubicBezTo>
                    <a:pt x="339" y="214"/>
                    <a:pt x="269" y="313"/>
                    <a:pt x="198" y="409"/>
                  </a:cubicBezTo>
                  <a:cubicBezTo>
                    <a:pt x="177" y="440"/>
                    <a:pt x="156" y="468"/>
                    <a:pt x="135" y="498"/>
                  </a:cubicBezTo>
                  <a:cubicBezTo>
                    <a:pt x="91" y="556"/>
                    <a:pt x="48" y="615"/>
                    <a:pt x="1" y="673"/>
                  </a:cubicBezTo>
                  <a:lnTo>
                    <a:pt x="1" y="688"/>
                  </a:lnTo>
                  <a:cubicBezTo>
                    <a:pt x="50" y="628"/>
                    <a:pt x="97" y="566"/>
                    <a:pt x="143" y="504"/>
                  </a:cubicBezTo>
                  <a:cubicBezTo>
                    <a:pt x="164" y="474"/>
                    <a:pt x="185" y="445"/>
                    <a:pt x="206" y="415"/>
                  </a:cubicBezTo>
                  <a:cubicBezTo>
                    <a:pt x="275" y="321"/>
                    <a:pt x="343" y="227"/>
                    <a:pt x="415" y="137"/>
                  </a:cubicBezTo>
                  <a:cubicBezTo>
                    <a:pt x="449" y="95"/>
                    <a:pt x="482" y="54"/>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3616305" y="1158548"/>
              <a:ext cx="119082" cy="121846"/>
            </a:xfrm>
            <a:custGeom>
              <a:avLst/>
              <a:gdLst/>
              <a:ahLst/>
              <a:cxnLst/>
              <a:rect l="l" t="t" r="r" b="b"/>
              <a:pathLst>
                <a:path w="517" h="529" extrusionOk="0">
                  <a:moveTo>
                    <a:pt x="517" y="1"/>
                  </a:moveTo>
                  <a:cubicBezTo>
                    <a:pt x="483" y="36"/>
                    <a:pt x="450" y="71"/>
                    <a:pt x="415" y="104"/>
                  </a:cubicBezTo>
                  <a:cubicBezTo>
                    <a:pt x="352" y="167"/>
                    <a:pt x="290" y="228"/>
                    <a:pt x="228" y="289"/>
                  </a:cubicBezTo>
                  <a:cubicBezTo>
                    <a:pt x="152" y="363"/>
                    <a:pt x="75" y="438"/>
                    <a:pt x="1" y="515"/>
                  </a:cubicBezTo>
                  <a:lnTo>
                    <a:pt x="1" y="529"/>
                  </a:lnTo>
                  <a:cubicBezTo>
                    <a:pt x="78" y="450"/>
                    <a:pt x="158" y="372"/>
                    <a:pt x="236" y="297"/>
                  </a:cubicBezTo>
                  <a:cubicBezTo>
                    <a:pt x="296" y="238"/>
                    <a:pt x="356" y="180"/>
                    <a:pt x="415" y="120"/>
                  </a:cubicBezTo>
                  <a:cubicBezTo>
                    <a:pt x="450" y="86"/>
                    <a:pt x="484" y="50"/>
                    <a:pt x="517" y="15"/>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3616305" y="1382892"/>
              <a:ext cx="119082" cy="137509"/>
            </a:xfrm>
            <a:custGeom>
              <a:avLst/>
              <a:gdLst/>
              <a:ahLst/>
              <a:cxnLst/>
              <a:rect l="l" t="t" r="r" b="b"/>
              <a:pathLst>
                <a:path w="517" h="597" extrusionOk="0">
                  <a:moveTo>
                    <a:pt x="517" y="0"/>
                  </a:moveTo>
                  <a:cubicBezTo>
                    <a:pt x="483" y="39"/>
                    <a:pt x="449" y="76"/>
                    <a:pt x="415" y="112"/>
                  </a:cubicBezTo>
                  <a:cubicBezTo>
                    <a:pt x="275" y="266"/>
                    <a:pt x="136" y="423"/>
                    <a:pt x="1" y="581"/>
                  </a:cubicBezTo>
                  <a:lnTo>
                    <a:pt x="1" y="597"/>
                  </a:lnTo>
                  <a:cubicBezTo>
                    <a:pt x="136" y="437"/>
                    <a:pt x="273" y="280"/>
                    <a:pt x="415" y="126"/>
                  </a:cubicBezTo>
                  <a:cubicBezTo>
                    <a:pt x="449" y="89"/>
                    <a:pt x="483" y="52"/>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3616305" y="1303427"/>
              <a:ext cx="119082" cy="125992"/>
            </a:xfrm>
            <a:custGeom>
              <a:avLst/>
              <a:gdLst/>
              <a:ahLst/>
              <a:cxnLst/>
              <a:rect l="l" t="t" r="r" b="b"/>
              <a:pathLst>
                <a:path w="517" h="547" extrusionOk="0">
                  <a:moveTo>
                    <a:pt x="517" y="1"/>
                  </a:moveTo>
                  <a:cubicBezTo>
                    <a:pt x="483" y="34"/>
                    <a:pt x="449" y="67"/>
                    <a:pt x="415" y="101"/>
                  </a:cubicBezTo>
                  <a:cubicBezTo>
                    <a:pt x="273" y="241"/>
                    <a:pt x="135" y="384"/>
                    <a:pt x="1" y="531"/>
                  </a:cubicBezTo>
                  <a:lnTo>
                    <a:pt x="1" y="547"/>
                  </a:lnTo>
                  <a:cubicBezTo>
                    <a:pt x="135" y="398"/>
                    <a:pt x="273" y="255"/>
                    <a:pt x="415" y="115"/>
                  </a:cubicBezTo>
                  <a:cubicBezTo>
                    <a:pt x="449" y="81"/>
                    <a:pt x="483" y="48"/>
                    <a:pt x="517" y="15"/>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3583828" y="1461205"/>
              <a:ext cx="86605" cy="380279"/>
            </a:xfrm>
            <a:custGeom>
              <a:avLst/>
              <a:gdLst/>
              <a:ahLst/>
              <a:cxnLst/>
              <a:rect l="l" t="t" r="r" b="b"/>
              <a:pathLst>
                <a:path w="376" h="1651" extrusionOk="0">
                  <a:moveTo>
                    <a:pt x="376" y="0"/>
                  </a:moveTo>
                  <a:cubicBezTo>
                    <a:pt x="337" y="41"/>
                    <a:pt x="303" y="87"/>
                    <a:pt x="274" y="137"/>
                  </a:cubicBezTo>
                  <a:cubicBezTo>
                    <a:pt x="163" y="323"/>
                    <a:pt x="125" y="538"/>
                    <a:pt x="114" y="652"/>
                  </a:cubicBezTo>
                  <a:cubicBezTo>
                    <a:pt x="102" y="764"/>
                    <a:pt x="97" y="876"/>
                    <a:pt x="92" y="987"/>
                  </a:cubicBezTo>
                  <a:cubicBezTo>
                    <a:pt x="85" y="1189"/>
                    <a:pt x="78" y="1398"/>
                    <a:pt x="20" y="1594"/>
                  </a:cubicBezTo>
                  <a:cubicBezTo>
                    <a:pt x="14" y="1614"/>
                    <a:pt x="8" y="1633"/>
                    <a:pt x="1" y="1650"/>
                  </a:cubicBezTo>
                  <a:lnTo>
                    <a:pt x="11" y="1650"/>
                  </a:lnTo>
                  <a:cubicBezTo>
                    <a:pt x="17" y="1634"/>
                    <a:pt x="23" y="1616"/>
                    <a:pt x="29" y="1597"/>
                  </a:cubicBezTo>
                  <a:cubicBezTo>
                    <a:pt x="88" y="1400"/>
                    <a:pt x="95" y="1190"/>
                    <a:pt x="103" y="987"/>
                  </a:cubicBezTo>
                  <a:cubicBezTo>
                    <a:pt x="107" y="878"/>
                    <a:pt x="110" y="764"/>
                    <a:pt x="123" y="653"/>
                  </a:cubicBezTo>
                  <a:cubicBezTo>
                    <a:pt x="135" y="542"/>
                    <a:pt x="171" y="337"/>
                    <a:pt x="274" y="156"/>
                  </a:cubicBezTo>
                  <a:cubicBezTo>
                    <a:pt x="303" y="105"/>
                    <a:pt x="337" y="58"/>
                    <a:pt x="376" y="14"/>
                  </a:cubicBezTo>
                  <a:lnTo>
                    <a:pt x="37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3616305" y="1422509"/>
              <a:ext cx="119082" cy="163766"/>
            </a:xfrm>
            <a:custGeom>
              <a:avLst/>
              <a:gdLst/>
              <a:ahLst/>
              <a:cxnLst/>
              <a:rect l="l" t="t" r="r" b="b"/>
              <a:pathLst>
                <a:path w="517" h="711" extrusionOk="0">
                  <a:moveTo>
                    <a:pt x="517" y="0"/>
                  </a:moveTo>
                  <a:cubicBezTo>
                    <a:pt x="482" y="32"/>
                    <a:pt x="447" y="63"/>
                    <a:pt x="415" y="93"/>
                  </a:cubicBezTo>
                  <a:cubicBezTo>
                    <a:pt x="215" y="286"/>
                    <a:pt x="76" y="482"/>
                    <a:pt x="1" y="681"/>
                  </a:cubicBezTo>
                  <a:lnTo>
                    <a:pt x="1" y="710"/>
                  </a:lnTo>
                  <a:cubicBezTo>
                    <a:pt x="72" y="507"/>
                    <a:pt x="211" y="306"/>
                    <a:pt x="415" y="108"/>
                  </a:cubicBezTo>
                  <a:cubicBezTo>
                    <a:pt x="447" y="77"/>
                    <a:pt x="482" y="45"/>
                    <a:pt x="517" y="14"/>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3572311" y="1605854"/>
              <a:ext cx="75088" cy="235860"/>
            </a:xfrm>
            <a:custGeom>
              <a:avLst/>
              <a:gdLst/>
              <a:ahLst/>
              <a:cxnLst/>
              <a:rect l="l" t="t" r="r" b="b"/>
              <a:pathLst>
                <a:path w="326" h="1024" extrusionOk="0">
                  <a:moveTo>
                    <a:pt x="326" y="0"/>
                  </a:moveTo>
                  <a:cubicBezTo>
                    <a:pt x="291" y="76"/>
                    <a:pt x="256" y="151"/>
                    <a:pt x="225" y="228"/>
                  </a:cubicBezTo>
                  <a:cubicBezTo>
                    <a:pt x="148" y="408"/>
                    <a:pt x="84" y="594"/>
                    <a:pt x="31" y="782"/>
                  </a:cubicBezTo>
                  <a:cubicBezTo>
                    <a:pt x="14" y="840"/>
                    <a:pt x="0" y="895"/>
                    <a:pt x="8" y="950"/>
                  </a:cubicBezTo>
                  <a:cubicBezTo>
                    <a:pt x="12" y="976"/>
                    <a:pt x="21" y="1001"/>
                    <a:pt x="35" y="1023"/>
                  </a:cubicBezTo>
                  <a:lnTo>
                    <a:pt x="47" y="1023"/>
                  </a:lnTo>
                  <a:cubicBezTo>
                    <a:pt x="32" y="1001"/>
                    <a:pt x="21" y="976"/>
                    <a:pt x="18" y="949"/>
                  </a:cubicBezTo>
                  <a:cubicBezTo>
                    <a:pt x="10" y="895"/>
                    <a:pt x="25" y="841"/>
                    <a:pt x="39" y="785"/>
                  </a:cubicBezTo>
                  <a:cubicBezTo>
                    <a:pt x="91" y="605"/>
                    <a:pt x="152" y="427"/>
                    <a:pt x="224" y="254"/>
                  </a:cubicBezTo>
                  <a:cubicBezTo>
                    <a:pt x="256" y="175"/>
                    <a:pt x="291" y="99"/>
                    <a:pt x="326" y="24"/>
                  </a:cubicBezTo>
                  <a:lnTo>
                    <a:pt x="32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3516801" y="1787818"/>
              <a:ext cx="19578" cy="53898"/>
            </a:xfrm>
            <a:custGeom>
              <a:avLst/>
              <a:gdLst/>
              <a:ahLst/>
              <a:cxnLst/>
              <a:rect l="l" t="t" r="r" b="b"/>
              <a:pathLst>
                <a:path w="85" h="234" extrusionOk="0">
                  <a:moveTo>
                    <a:pt x="85" y="0"/>
                  </a:moveTo>
                  <a:cubicBezTo>
                    <a:pt x="84" y="6"/>
                    <a:pt x="81" y="12"/>
                    <a:pt x="80" y="18"/>
                  </a:cubicBezTo>
                  <a:cubicBezTo>
                    <a:pt x="78" y="30"/>
                    <a:pt x="75" y="42"/>
                    <a:pt x="73" y="53"/>
                  </a:cubicBezTo>
                  <a:cubicBezTo>
                    <a:pt x="62" y="104"/>
                    <a:pt x="51" y="157"/>
                    <a:pt x="25" y="200"/>
                  </a:cubicBezTo>
                  <a:cubicBezTo>
                    <a:pt x="18" y="212"/>
                    <a:pt x="10" y="223"/>
                    <a:pt x="0" y="233"/>
                  </a:cubicBezTo>
                  <a:lnTo>
                    <a:pt x="13" y="233"/>
                  </a:lnTo>
                  <a:cubicBezTo>
                    <a:pt x="20" y="224"/>
                    <a:pt x="27" y="216"/>
                    <a:pt x="33" y="205"/>
                  </a:cubicBezTo>
                  <a:cubicBezTo>
                    <a:pt x="60" y="159"/>
                    <a:pt x="72" y="106"/>
                    <a:pt x="82" y="56"/>
                  </a:cubicBezTo>
                  <a:cubicBezTo>
                    <a:pt x="84" y="52"/>
                    <a:pt x="85" y="49"/>
                    <a:pt x="85" y="45"/>
                  </a:cubicBezTo>
                  <a:lnTo>
                    <a:pt x="85"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3616305" y="736347"/>
              <a:ext cx="119082" cy="133823"/>
            </a:xfrm>
            <a:custGeom>
              <a:avLst/>
              <a:gdLst/>
              <a:ahLst/>
              <a:cxnLst/>
              <a:rect l="l" t="t" r="r" b="b"/>
              <a:pathLst>
                <a:path w="517" h="581" extrusionOk="0">
                  <a:moveTo>
                    <a:pt x="517" y="1"/>
                  </a:moveTo>
                  <a:cubicBezTo>
                    <a:pt x="483" y="31"/>
                    <a:pt x="449" y="63"/>
                    <a:pt x="415" y="95"/>
                  </a:cubicBezTo>
                  <a:cubicBezTo>
                    <a:pt x="266" y="240"/>
                    <a:pt x="128" y="398"/>
                    <a:pt x="1" y="563"/>
                  </a:cubicBezTo>
                  <a:lnTo>
                    <a:pt x="1" y="580"/>
                  </a:lnTo>
                  <a:cubicBezTo>
                    <a:pt x="128" y="413"/>
                    <a:pt x="266" y="256"/>
                    <a:pt x="415" y="109"/>
                  </a:cubicBezTo>
                  <a:cubicBezTo>
                    <a:pt x="449" y="76"/>
                    <a:pt x="483" y="44"/>
                    <a:pt x="517" y="14"/>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3616305" y="687056"/>
              <a:ext cx="38696" cy="54358"/>
            </a:xfrm>
            <a:custGeom>
              <a:avLst/>
              <a:gdLst/>
              <a:ahLst/>
              <a:cxnLst/>
              <a:rect l="l" t="t" r="r" b="b"/>
              <a:pathLst>
                <a:path w="168" h="236" extrusionOk="0">
                  <a:moveTo>
                    <a:pt x="168" y="1"/>
                  </a:moveTo>
                  <a:lnTo>
                    <a:pt x="156" y="2"/>
                  </a:lnTo>
                  <a:cubicBezTo>
                    <a:pt x="111" y="79"/>
                    <a:pt x="59" y="152"/>
                    <a:pt x="1" y="220"/>
                  </a:cubicBezTo>
                  <a:lnTo>
                    <a:pt x="1" y="236"/>
                  </a:lnTo>
                  <a:cubicBezTo>
                    <a:pt x="64" y="164"/>
                    <a:pt x="119" y="85"/>
                    <a:pt x="168"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3616305" y="687286"/>
              <a:ext cx="61268" cy="79465"/>
            </a:xfrm>
            <a:custGeom>
              <a:avLst/>
              <a:gdLst/>
              <a:ahLst/>
              <a:cxnLst/>
              <a:rect l="l" t="t" r="r" b="b"/>
              <a:pathLst>
                <a:path w="266" h="345" extrusionOk="0">
                  <a:moveTo>
                    <a:pt x="251" y="1"/>
                  </a:moveTo>
                  <a:cubicBezTo>
                    <a:pt x="206" y="48"/>
                    <a:pt x="165" y="96"/>
                    <a:pt x="126" y="148"/>
                  </a:cubicBezTo>
                  <a:cubicBezTo>
                    <a:pt x="83" y="205"/>
                    <a:pt x="42" y="265"/>
                    <a:pt x="1" y="326"/>
                  </a:cubicBezTo>
                  <a:lnTo>
                    <a:pt x="1" y="344"/>
                  </a:lnTo>
                  <a:cubicBezTo>
                    <a:pt x="44" y="279"/>
                    <a:pt x="88" y="215"/>
                    <a:pt x="135" y="154"/>
                  </a:cubicBezTo>
                  <a:cubicBezTo>
                    <a:pt x="175" y="101"/>
                    <a:pt x="219" y="49"/>
                    <a:pt x="265"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3616305" y="714465"/>
              <a:ext cx="119082" cy="106644"/>
            </a:xfrm>
            <a:custGeom>
              <a:avLst/>
              <a:gdLst/>
              <a:ahLst/>
              <a:cxnLst/>
              <a:rect l="l" t="t" r="r" b="b"/>
              <a:pathLst>
                <a:path w="517" h="463" extrusionOk="0">
                  <a:moveTo>
                    <a:pt x="517" y="0"/>
                  </a:moveTo>
                  <a:cubicBezTo>
                    <a:pt x="484" y="31"/>
                    <a:pt x="450" y="60"/>
                    <a:pt x="415" y="89"/>
                  </a:cubicBezTo>
                  <a:lnTo>
                    <a:pt x="343" y="147"/>
                  </a:lnTo>
                  <a:lnTo>
                    <a:pt x="306" y="177"/>
                  </a:lnTo>
                  <a:cubicBezTo>
                    <a:pt x="201" y="263"/>
                    <a:pt x="98" y="354"/>
                    <a:pt x="1" y="448"/>
                  </a:cubicBezTo>
                  <a:lnTo>
                    <a:pt x="1" y="462"/>
                  </a:lnTo>
                  <a:cubicBezTo>
                    <a:pt x="101" y="365"/>
                    <a:pt x="204" y="273"/>
                    <a:pt x="312" y="185"/>
                  </a:cubicBezTo>
                  <a:lnTo>
                    <a:pt x="349" y="156"/>
                  </a:lnTo>
                  <a:lnTo>
                    <a:pt x="415" y="101"/>
                  </a:lnTo>
                  <a:cubicBezTo>
                    <a:pt x="450" y="72"/>
                    <a:pt x="484" y="44"/>
                    <a:pt x="517" y="13"/>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3520947" y="687056"/>
              <a:ext cx="23724" cy="1154657"/>
            </a:xfrm>
            <a:custGeom>
              <a:avLst/>
              <a:gdLst/>
              <a:ahLst/>
              <a:cxnLst/>
              <a:rect l="l" t="t" r="r" b="b"/>
              <a:pathLst>
                <a:path w="103" h="5013" extrusionOk="0">
                  <a:moveTo>
                    <a:pt x="1" y="1"/>
                  </a:moveTo>
                  <a:lnTo>
                    <a:pt x="1" y="5012"/>
                  </a:lnTo>
                  <a:lnTo>
                    <a:pt x="103" y="5012"/>
                  </a:lnTo>
                  <a:lnTo>
                    <a:pt x="103"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3957197" y="940422"/>
              <a:ext cx="841405" cy="110329"/>
            </a:xfrm>
            <a:custGeom>
              <a:avLst/>
              <a:gdLst/>
              <a:ahLst/>
              <a:cxnLst/>
              <a:rect l="l" t="t" r="r" b="b"/>
              <a:pathLst>
                <a:path w="3653" h="479" extrusionOk="0">
                  <a:moveTo>
                    <a:pt x="3367" y="0"/>
                  </a:moveTo>
                  <a:lnTo>
                    <a:pt x="3063" y="2"/>
                  </a:lnTo>
                  <a:lnTo>
                    <a:pt x="2947" y="2"/>
                  </a:lnTo>
                  <a:lnTo>
                    <a:pt x="2470" y="5"/>
                  </a:lnTo>
                  <a:lnTo>
                    <a:pt x="2438" y="5"/>
                  </a:lnTo>
                  <a:lnTo>
                    <a:pt x="2273" y="6"/>
                  </a:lnTo>
                  <a:lnTo>
                    <a:pt x="2212" y="6"/>
                  </a:lnTo>
                  <a:lnTo>
                    <a:pt x="1464" y="12"/>
                  </a:lnTo>
                  <a:lnTo>
                    <a:pt x="1430" y="12"/>
                  </a:lnTo>
                  <a:lnTo>
                    <a:pt x="1086" y="14"/>
                  </a:lnTo>
                  <a:lnTo>
                    <a:pt x="1068" y="14"/>
                  </a:lnTo>
                  <a:lnTo>
                    <a:pt x="803" y="17"/>
                  </a:lnTo>
                  <a:lnTo>
                    <a:pt x="781" y="17"/>
                  </a:lnTo>
                  <a:lnTo>
                    <a:pt x="569" y="18"/>
                  </a:lnTo>
                  <a:lnTo>
                    <a:pt x="554" y="18"/>
                  </a:lnTo>
                  <a:lnTo>
                    <a:pt x="348" y="19"/>
                  </a:lnTo>
                  <a:lnTo>
                    <a:pt x="332" y="19"/>
                  </a:lnTo>
                  <a:lnTo>
                    <a:pt x="148" y="20"/>
                  </a:lnTo>
                  <a:lnTo>
                    <a:pt x="0" y="20"/>
                  </a:lnTo>
                  <a:lnTo>
                    <a:pt x="0" y="479"/>
                  </a:lnTo>
                  <a:lnTo>
                    <a:pt x="1359" y="479"/>
                  </a:lnTo>
                  <a:lnTo>
                    <a:pt x="1772" y="477"/>
                  </a:lnTo>
                  <a:lnTo>
                    <a:pt x="2252" y="477"/>
                  </a:lnTo>
                  <a:lnTo>
                    <a:pt x="3294" y="476"/>
                  </a:lnTo>
                  <a:lnTo>
                    <a:pt x="3653" y="192"/>
                  </a:lnTo>
                  <a:lnTo>
                    <a:pt x="3644" y="185"/>
                  </a:lnTo>
                  <a:lnTo>
                    <a:pt x="3634" y="178"/>
                  </a:lnTo>
                  <a:lnTo>
                    <a:pt x="3538" y="114"/>
                  </a:lnTo>
                  <a:lnTo>
                    <a:pt x="3526" y="106"/>
                  </a:lnTo>
                  <a:lnTo>
                    <a:pt x="3468" y="67"/>
                  </a:lnTo>
                  <a:lnTo>
                    <a:pt x="3384" y="12"/>
                  </a:lnTo>
                  <a:lnTo>
                    <a:pt x="3374" y="5"/>
                  </a:lnTo>
                  <a:lnTo>
                    <a:pt x="3367" y="0"/>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3956967" y="928214"/>
              <a:ext cx="832191" cy="105492"/>
            </a:xfrm>
            <a:custGeom>
              <a:avLst/>
              <a:gdLst/>
              <a:ahLst/>
              <a:cxnLst/>
              <a:rect l="l" t="t" r="r" b="b"/>
              <a:pathLst>
                <a:path w="3613" h="458" extrusionOk="0">
                  <a:moveTo>
                    <a:pt x="0" y="0"/>
                  </a:moveTo>
                  <a:lnTo>
                    <a:pt x="0" y="458"/>
                  </a:lnTo>
                  <a:lnTo>
                    <a:pt x="3289" y="458"/>
                  </a:lnTo>
                  <a:lnTo>
                    <a:pt x="3532" y="280"/>
                  </a:lnTo>
                  <a:lnTo>
                    <a:pt x="3563" y="258"/>
                  </a:lnTo>
                  <a:lnTo>
                    <a:pt x="3613" y="221"/>
                  </a:lnTo>
                  <a:lnTo>
                    <a:pt x="3535" y="168"/>
                  </a:lnTo>
                  <a:lnTo>
                    <a:pt x="3523" y="160"/>
                  </a:lnTo>
                  <a:lnTo>
                    <a:pt x="3467" y="121"/>
                  </a:lnTo>
                  <a:lnTo>
                    <a:pt x="3385" y="65"/>
                  </a:lnTo>
                  <a:lnTo>
                    <a:pt x="3374" y="58"/>
                  </a:lnTo>
                  <a:lnTo>
                    <a:pt x="3289" y="0"/>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3956967" y="927523"/>
              <a:ext cx="820905" cy="106414"/>
            </a:xfrm>
            <a:custGeom>
              <a:avLst/>
              <a:gdLst/>
              <a:ahLst/>
              <a:cxnLst/>
              <a:rect l="l" t="t" r="r" b="b"/>
              <a:pathLst>
                <a:path w="3564" h="462" extrusionOk="0">
                  <a:moveTo>
                    <a:pt x="13" y="2"/>
                  </a:moveTo>
                  <a:lnTo>
                    <a:pt x="0" y="9"/>
                  </a:lnTo>
                  <a:lnTo>
                    <a:pt x="0" y="21"/>
                  </a:lnTo>
                  <a:cubicBezTo>
                    <a:pt x="12" y="14"/>
                    <a:pt x="23" y="8"/>
                    <a:pt x="36" y="2"/>
                  </a:cubicBezTo>
                  <a:close/>
                  <a:moveTo>
                    <a:pt x="213" y="1"/>
                  </a:moveTo>
                  <a:lnTo>
                    <a:pt x="200" y="2"/>
                  </a:lnTo>
                  <a:lnTo>
                    <a:pt x="133" y="78"/>
                  </a:lnTo>
                  <a:lnTo>
                    <a:pt x="0" y="230"/>
                  </a:lnTo>
                  <a:lnTo>
                    <a:pt x="0" y="244"/>
                  </a:lnTo>
                  <a:lnTo>
                    <a:pt x="147" y="77"/>
                  </a:lnTo>
                  <a:lnTo>
                    <a:pt x="213" y="1"/>
                  </a:lnTo>
                  <a:close/>
                  <a:moveTo>
                    <a:pt x="432" y="2"/>
                  </a:moveTo>
                  <a:cubicBezTo>
                    <a:pt x="397" y="24"/>
                    <a:pt x="364" y="49"/>
                    <a:pt x="332" y="76"/>
                  </a:cubicBezTo>
                  <a:cubicBezTo>
                    <a:pt x="317" y="89"/>
                    <a:pt x="301" y="102"/>
                    <a:pt x="287" y="114"/>
                  </a:cubicBezTo>
                  <a:cubicBezTo>
                    <a:pt x="277" y="123"/>
                    <a:pt x="266" y="132"/>
                    <a:pt x="255" y="142"/>
                  </a:cubicBezTo>
                  <a:cubicBezTo>
                    <a:pt x="176" y="214"/>
                    <a:pt x="94" y="287"/>
                    <a:pt x="0" y="334"/>
                  </a:cubicBezTo>
                  <a:lnTo>
                    <a:pt x="0" y="345"/>
                  </a:lnTo>
                  <a:cubicBezTo>
                    <a:pt x="97" y="298"/>
                    <a:pt x="180" y="223"/>
                    <a:pt x="263" y="150"/>
                  </a:cubicBezTo>
                  <a:cubicBezTo>
                    <a:pt x="273" y="141"/>
                    <a:pt x="284" y="131"/>
                    <a:pt x="293" y="122"/>
                  </a:cubicBezTo>
                  <a:cubicBezTo>
                    <a:pt x="311" y="107"/>
                    <a:pt x="328" y="91"/>
                    <a:pt x="348" y="76"/>
                  </a:cubicBezTo>
                  <a:cubicBezTo>
                    <a:pt x="380" y="49"/>
                    <a:pt x="415" y="24"/>
                    <a:pt x="451" y="2"/>
                  </a:cubicBezTo>
                  <a:close/>
                  <a:moveTo>
                    <a:pt x="654" y="1"/>
                  </a:moveTo>
                  <a:lnTo>
                    <a:pt x="639" y="2"/>
                  </a:lnTo>
                  <a:cubicBezTo>
                    <a:pt x="611" y="27"/>
                    <a:pt x="582" y="51"/>
                    <a:pt x="553" y="76"/>
                  </a:cubicBezTo>
                  <a:cubicBezTo>
                    <a:pt x="417" y="184"/>
                    <a:pt x="267" y="275"/>
                    <a:pt x="107" y="345"/>
                  </a:cubicBezTo>
                  <a:cubicBezTo>
                    <a:pt x="97" y="350"/>
                    <a:pt x="86" y="355"/>
                    <a:pt x="76" y="359"/>
                  </a:cubicBezTo>
                  <a:cubicBezTo>
                    <a:pt x="51" y="370"/>
                    <a:pt x="25" y="381"/>
                    <a:pt x="0" y="394"/>
                  </a:cubicBezTo>
                  <a:lnTo>
                    <a:pt x="0" y="404"/>
                  </a:lnTo>
                  <a:cubicBezTo>
                    <a:pt x="26" y="391"/>
                    <a:pt x="53" y="379"/>
                    <a:pt x="80" y="369"/>
                  </a:cubicBezTo>
                  <a:cubicBezTo>
                    <a:pt x="90" y="363"/>
                    <a:pt x="101" y="359"/>
                    <a:pt x="112" y="354"/>
                  </a:cubicBezTo>
                  <a:cubicBezTo>
                    <a:pt x="275" y="281"/>
                    <a:pt x="430" y="187"/>
                    <a:pt x="568" y="75"/>
                  </a:cubicBezTo>
                  <a:cubicBezTo>
                    <a:pt x="598" y="51"/>
                    <a:pt x="626" y="27"/>
                    <a:pt x="654" y="1"/>
                  </a:cubicBezTo>
                  <a:close/>
                  <a:moveTo>
                    <a:pt x="2493" y="1"/>
                  </a:moveTo>
                  <a:lnTo>
                    <a:pt x="2465" y="2"/>
                  </a:lnTo>
                  <a:cubicBezTo>
                    <a:pt x="2383" y="31"/>
                    <a:pt x="2298" y="51"/>
                    <a:pt x="2212" y="64"/>
                  </a:cubicBezTo>
                  <a:cubicBezTo>
                    <a:pt x="2140" y="75"/>
                    <a:pt x="2068" y="82"/>
                    <a:pt x="1996" y="89"/>
                  </a:cubicBezTo>
                  <a:cubicBezTo>
                    <a:pt x="1941" y="94"/>
                    <a:pt x="1884" y="100"/>
                    <a:pt x="1830" y="107"/>
                  </a:cubicBezTo>
                  <a:cubicBezTo>
                    <a:pt x="1477" y="152"/>
                    <a:pt x="1139" y="272"/>
                    <a:pt x="836" y="459"/>
                  </a:cubicBezTo>
                  <a:lnTo>
                    <a:pt x="855" y="459"/>
                  </a:lnTo>
                  <a:cubicBezTo>
                    <a:pt x="1153" y="278"/>
                    <a:pt x="1485" y="162"/>
                    <a:pt x="1831" y="116"/>
                  </a:cubicBezTo>
                  <a:cubicBezTo>
                    <a:pt x="1885" y="109"/>
                    <a:pt x="1942" y="103"/>
                    <a:pt x="1997" y="98"/>
                  </a:cubicBezTo>
                  <a:cubicBezTo>
                    <a:pt x="2089" y="89"/>
                    <a:pt x="2183" y="80"/>
                    <a:pt x="2273" y="63"/>
                  </a:cubicBezTo>
                  <a:cubicBezTo>
                    <a:pt x="2349" y="50"/>
                    <a:pt x="2423" y="30"/>
                    <a:pt x="2493" y="1"/>
                  </a:cubicBezTo>
                  <a:close/>
                  <a:moveTo>
                    <a:pt x="927" y="2"/>
                  </a:moveTo>
                  <a:cubicBezTo>
                    <a:pt x="876" y="23"/>
                    <a:pt x="827" y="47"/>
                    <a:pt x="780" y="74"/>
                  </a:cubicBezTo>
                  <a:cubicBezTo>
                    <a:pt x="671" y="134"/>
                    <a:pt x="566" y="203"/>
                    <a:pt x="462" y="272"/>
                  </a:cubicBezTo>
                  <a:cubicBezTo>
                    <a:pt x="366" y="338"/>
                    <a:pt x="268" y="403"/>
                    <a:pt x="166" y="461"/>
                  </a:cubicBezTo>
                  <a:lnTo>
                    <a:pt x="187" y="461"/>
                  </a:lnTo>
                  <a:cubicBezTo>
                    <a:pt x="284" y="405"/>
                    <a:pt x="377" y="343"/>
                    <a:pt x="468" y="282"/>
                  </a:cubicBezTo>
                  <a:cubicBezTo>
                    <a:pt x="575" y="207"/>
                    <a:pt x="687" y="137"/>
                    <a:pt x="802" y="74"/>
                  </a:cubicBezTo>
                  <a:cubicBezTo>
                    <a:pt x="850" y="47"/>
                    <a:pt x="901" y="23"/>
                    <a:pt x="954" y="2"/>
                  </a:cubicBezTo>
                  <a:close/>
                  <a:moveTo>
                    <a:pt x="1157" y="2"/>
                  </a:moveTo>
                  <a:cubicBezTo>
                    <a:pt x="1129" y="27"/>
                    <a:pt x="1099" y="50"/>
                    <a:pt x="1067" y="71"/>
                  </a:cubicBezTo>
                  <a:cubicBezTo>
                    <a:pt x="965" y="140"/>
                    <a:pt x="849" y="189"/>
                    <a:pt x="736" y="237"/>
                  </a:cubicBezTo>
                  <a:cubicBezTo>
                    <a:pt x="593" y="299"/>
                    <a:pt x="446" y="362"/>
                    <a:pt x="326" y="461"/>
                  </a:cubicBezTo>
                  <a:lnTo>
                    <a:pt x="343" y="461"/>
                  </a:lnTo>
                  <a:cubicBezTo>
                    <a:pt x="460" y="368"/>
                    <a:pt x="601" y="307"/>
                    <a:pt x="739" y="247"/>
                  </a:cubicBezTo>
                  <a:cubicBezTo>
                    <a:pt x="858" y="196"/>
                    <a:pt x="979" y="144"/>
                    <a:pt x="1085" y="71"/>
                  </a:cubicBezTo>
                  <a:cubicBezTo>
                    <a:pt x="1115" y="50"/>
                    <a:pt x="1144" y="27"/>
                    <a:pt x="1173" y="2"/>
                  </a:cubicBezTo>
                  <a:close/>
                  <a:moveTo>
                    <a:pt x="1662" y="2"/>
                  </a:moveTo>
                  <a:cubicBezTo>
                    <a:pt x="1584" y="22"/>
                    <a:pt x="1507" y="44"/>
                    <a:pt x="1429" y="69"/>
                  </a:cubicBezTo>
                  <a:cubicBezTo>
                    <a:pt x="1137" y="163"/>
                    <a:pt x="859" y="295"/>
                    <a:pt x="601" y="461"/>
                  </a:cubicBezTo>
                  <a:lnTo>
                    <a:pt x="619" y="461"/>
                  </a:lnTo>
                  <a:cubicBezTo>
                    <a:pt x="882" y="294"/>
                    <a:pt x="1166" y="162"/>
                    <a:pt x="1463" y="69"/>
                  </a:cubicBezTo>
                  <a:cubicBezTo>
                    <a:pt x="1543" y="44"/>
                    <a:pt x="1623" y="22"/>
                    <a:pt x="1704" y="2"/>
                  </a:cubicBezTo>
                  <a:close/>
                  <a:moveTo>
                    <a:pt x="3238" y="2"/>
                  </a:moveTo>
                  <a:cubicBezTo>
                    <a:pt x="3167" y="18"/>
                    <a:pt x="3095" y="37"/>
                    <a:pt x="3026" y="58"/>
                  </a:cubicBezTo>
                  <a:cubicBezTo>
                    <a:pt x="2801" y="127"/>
                    <a:pt x="2583" y="217"/>
                    <a:pt x="2367" y="307"/>
                  </a:cubicBezTo>
                  <a:cubicBezTo>
                    <a:pt x="2240" y="358"/>
                    <a:pt x="2111" y="411"/>
                    <a:pt x="1981" y="461"/>
                  </a:cubicBezTo>
                  <a:lnTo>
                    <a:pt x="2010" y="461"/>
                  </a:lnTo>
                  <a:cubicBezTo>
                    <a:pt x="2132" y="414"/>
                    <a:pt x="2252" y="364"/>
                    <a:pt x="2372" y="315"/>
                  </a:cubicBezTo>
                  <a:cubicBezTo>
                    <a:pt x="2597" y="222"/>
                    <a:pt x="2827" y="128"/>
                    <a:pt x="3062" y="58"/>
                  </a:cubicBezTo>
                  <a:cubicBezTo>
                    <a:pt x="3136" y="37"/>
                    <a:pt x="3209" y="17"/>
                    <a:pt x="3285" y="2"/>
                  </a:cubicBezTo>
                  <a:close/>
                  <a:moveTo>
                    <a:pt x="3374" y="61"/>
                  </a:moveTo>
                  <a:cubicBezTo>
                    <a:pt x="3374" y="62"/>
                    <a:pt x="3374" y="62"/>
                    <a:pt x="3373" y="62"/>
                  </a:cubicBezTo>
                  <a:cubicBezTo>
                    <a:pt x="3227" y="116"/>
                    <a:pt x="3074" y="152"/>
                    <a:pt x="2925" y="189"/>
                  </a:cubicBezTo>
                  <a:cubicBezTo>
                    <a:pt x="2884" y="200"/>
                    <a:pt x="2842" y="210"/>
                    <a:pt x="2801" y="220"/>
                  </a:cubicBezTo>
                  <a:cubicBezTo>
                    <a:pt x="2588" y="274"/>
                    <a:pt x="2371" y="341"/>
                    <a:pt x="2188" y="461"/>
                  </a:cubicBezTo>
                  <a:lnTo>
                    <a:pt x="2206" y="461"/>
                  </a:lnTo>
                  <a:cubicBezTo>
                    <a:pt x="2385" y="347"/>
                    <a:pt x="2597" y="282"/>
                    <a:pt x="2804" y="230"/>
                  </a:cubicBezTo>
                  <a:lnTo>
                    <a:pt x="2927" y="198"/>
                  </a:lnTo>
                  <a:cubicBezTo>
                    <a:pt x="3079" y="162"/>
                    <a:pt x="3235" y="124"/>
                    <a:pt x="3382" y="68"/>
                  </a:cubicBezTo>
                  <a:cubicBezTo>
                    <a:pt x="3383" y="68"/>
                    <a:pt x="3383" y="69"/>
                    <a:pt x="3383" y="69"/>
                  </a:cubicBezTo>
                  <a:cubicBezTo>
                    <a:pt x="3384" y="69"/>
                    <a:pt x="3384" y="68"/>
                    <a:pt x="3385" y="68"/>
                  </a:cubicBezTo>
                  <a:lnTo>
                    <a:pt x="3374" y="61"/>
                  </a:lnTo>
                  <a:close/>
                  <a:moveTo>
                    <a:pt x="3563" y="261"/>
                  </a:moveTo>
                  <a:lnTo>
                    <a:pt x="3326" y="350"/>
                  </a:lnTo>
                  <a:lnTo>
                    <a:pt x="3146" y="418"/>
                  </a:lnTo>
                  <a:lnTo>
                    <a:pt x="3151" y="423"/>
                  </a:lnTo>
                  <a:cubicBezTo>
                    <a:pt x="3167" y="439"/>
                    <a:pt x="3185" y="451"/>
                    <a:pt x="3205" y="461"/>
                  </a:cubicBezTo>
                  <a:lnTo>
                    <a:pt x="3231" y="461"/>
                  </a:lnTo>
                  <a:cubicBezTo>
                    <a:pt x="3206" y="452"/>
                    <a:pt x="3184" y="439"/>
                    <a:pt x="3164" y="422"/>
                  </a:cubicBezTo>
                  <a:lnTo>
                    <a:pt x="3532" y="283"/>
                  </a:lnTo>
                  <a:lnTo>
                    <a:pt x="3563" y="261"/>
                  </a:lnTo>
                  <a:close/>
                  <a:moveTo>
                    <a:pt x="2608" y="1"/>
                  </a:moveTo>
                  <a:lnTo>
                    <a:pt x="2437" y="61"/>
                  </a:lnTo>
                  <a:lnTo>
                    <a:pt x="1903" y="252"/>
                  </a:lnTo>
                  <a:cubicBezTo>
                    <a:pt x="1815" y="276"/>
                    <a:pt x="1728" y="307"/>
                    <a:pt x="1644" y="343"/>
                  </a:cubicBezTo>
                  <a:lnTo>
                    <a:pt x="1308" y="462"/>
                  </a:lnTo>
                  <a:lnTo>
                    <a:pt x="1339" y="462"/>
                  </a:lnTo>
                  <a:lnTo>
                    <a:pt x="1561" y="383"/>
                  </a:lnTo>
                  <a:lnTo>
                    <a:pt x="1561" y="383"/>
                  </a:lnTo>
                  <a:cubicBezTo>
                    <a:pt x="1516" y="406"/>
                    <a:pt x="1471" y="432"/>
                    <a:pt x="1429" y="462"/>
                  </a:cubicBezTo>
                  <a:lnTo>
                    <a:pt x="1448" y="462"/>
                  </a:lnTo>
                  <a:cubicBezTo>
                    <a:pt x="1511" y="419"/>
                    <a:pt x="1578" y="383"/>
                    <a:pt x="1648" y="352"/>
                  </a:cubicBezTo>
                  <a:lnTo>
                    <a:pt x="1906" y="262"/>
                  </a:lnTo>
                  <a:cubicBezTo>
                    <a:pt x="2051" y="223"/>
                    <a:pt x="2198" y="194"/>
                    <a:pt x="2346" y="174"/>
                  </a:cubicBezTo>
                  <a:cubicBezTo>
                    <a:pt x="2387" y="167"/>
                    <a:pt x="2429" y="161"/>
                    <a:pt x="2470" y="155"/>
                  </a:cubicBezTo>
                  <a:cubicBezTo>
                    <a:pt x="2643" y="129"/>
                    <a:pt x="2819" y="103"/>
                    <a:pt x="2989" y="60"/>
                  </a:cubicBezTo>
                  <a:cubicBezTo>
                    <a:pt x="3054" y="44"/>
                    <a:pt x="3116" y="25"/>
                    <a:pt x="3179" y="3"/>
                  </a:cubicBezTo>
                  <a:lnTo>
                    <a:pt x="3147" y="2"/>
                  </a:lnTo>
                  <a:cubicBezTo>
                    <a:pt x="3081" y="24"/>
                    <a:pt x="3014" y="43"/>
                    <a:pt x="2946" y="58"/>
                  </a:cubicBezTo>
                  <a:cubicBezTo>
                    <a:pt x="2788" y="96"/>
                    <a:pt x="2627" y="120"/>
                    <a:pt x="2469" y="143"/>
                  </a:cubicBezTo>
                  <a:cubicBezTo>
                    <a:pt x="2426" y="149"/>
                    <a:pt x="2386" y="156"/>
                    <a:pt x="2345" y="162"/>
                  </a:cubicBezTo>
                  <a:cubicBezTo>
                    <a:pt x="2237" y="178"/>
                    <a:pt x="2124" y="197"/>
                    <a:pt x="2010" y="223"/>
                  </a:cubicBezTo>
                  <a:lnTo>
                    <a:pt x="2469" y="62"/>
                  </a:lnTo>
                  <a:lnTo>
                    <a:pt x="2634" y="3"/>
                  </a:lnTo>
                  <a:cubicBezTo>
                    <a:pt x="2637" y="2"/>
                    <a:pt x="2638" y="2"/>
                    <a:pt x="2640" y="1"/>
                  </a:cubicBezTo>
                  <a:close/>
                  <a:moveTo>
                    <a:pt x="3523" y="164"/>
                  </a:moveTo>
                  <a:cubicBezTo>
                    <a:pt x="3479" y="172"/>
                    <a:pt x="3434" y="185"/>
                    <a:pt x="3388" y="198"/>
                  </a:cubicBezTo>
                  <a:lnTo>
                    <a:pt x="2470" y="462"/>
                  </a:lnTo>
                  <a:lnTo>
                    <a:pt x="2505" y="462"/>
                  </a:lnTo>
                  <a:lnTo>
                    <a:pt x="3390" y="208"/>
                  </a:lnTo>
                  <a:cubicBezTo>
                    <a:pt x="3439" y="194"/>
                    <a:pt x="3487" y="182"/>
                    <a:pt x="3535" y="172"/>
                  </a:cubicBezTo>
                  <a:cubicBezTo>
                    <a:pt x="3536" y="172"/>
                    <a:pt x="3536" y="172"/>
                    <a:pt x="3536" y="172"/>
                  </a:cubicBezTo>
                  <a:lnTo>
                    <a:pt x="3536" y="172"/>
                  </a:lnTo>
                  <a:lnTo>
                    <a:pt x="3537" y="172"/>
                  </a:lnTo>
                  <a:cubicBezTo>
                    <a:pt x="3537" y="172"/>
                    <a:pt x="3537" y="172"/>
                    <a:pt x="3536" y="172"/>
                  </a:cubicBezTo>
                  <a:cubicBezTo>
                    <a:pt x="3536" y="172"/>
                    <a:pt x="3536" y="172"/>
                    <a:pt x="3536" y="172"/>
                  </a:cubicBezTo>
                  <a:lnTo>
                    <a:pt x="3536" y="172"/>
                  </a:lnTo>
                  <a:lnTo>
                    <a:pt x="3525" y="164"/>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3967102" y="1392566"/>
              <a:ext cx="842096" cy="150407"/>
            </a:xfrm>
            <a:custGeom>
              <a:avLst/>
              <a:gdLst/>
              <a:ahLst/>
              <a:cxnLst/>
              <a:rect l="l" t="t" r="r" b="b"/>
              <a:pathLst>
                <a:path w="3656" h="653" extrusionOk="0">
                  <a:moveTo>
                    <a:pt x="3363" y="1"/>
                  </a:moveTo>
                  <a:lnTo>
                    <a:pt x="3059" y="18"/>
                  </a:lnTo>
                  <a:lnTo>
                    <a:pt x="3023" y="21"/>
                  </a:lnTo>
                  <a:lnTo>
                    <a:pt x="2986" y="22"/>
                  </a:lnTo>
                  <a:lnTo>
                    <a:pt x="2943" y="24"/>
                  </a:lnTo>
                  <a:lnTo>
                    <a:pt x="2466" y="53"/>
                  </a:lnTo>
                  <a:lnTo>
                    <a:pt x="2435" y="54"/>
                  </a:lnTo>
                  <a:lnTo>
                    <a:pt x="2270" y="63"/>
                  </a:lnTo>
                  <a:lnTo>
                    <a:pt x="2210" y="67"/>
                  </a:lnTo>
                  <a:lnTo>
                    <a:pt x="1462" y="111"/>
                  </a:lnTo>
                  <a:lnTo>
                    <a:pt x="1430" y="113"/>
                  </a:lnTo>
                  <a:lnTo>
                    <a:pt x="1085" y="133"/>
                  </a:lnTo>
                  <a:lnTo>
                    <a:pt x="1067" y="134"/>
                  </a:lnTo>
                  <a:lnTo>
                    <a:pt x="803" y="149"/>
                  </a:lnTo>
                  <a:lnTo>
                    <a:pt x="780" y="150"/>
                  </a:lnTo>
                  <a:lnTo>
                    <a:pt x="570" y="163"/>
                  </a:lnTo>
                  <a:lnTo>
                    <a:pt x="553" y="164"/>
                  </a:lnTo>
                  <a:lnTo>
                    <a:pt x="348" y="176"/>
                  </a:lnTo>
                  <a:lnTo>
                    <a:pt x="331" y="176"/>
                  </a:lnTo>
                  <a:lnTo>
                    <a:pt x="148" y="188"/>
                  </a:lnTo>
                  <a:lnTo>
                    <a:pt x="135" y="188"/>
                  </a:lnTo>
                  <a:lnTo>
                    <a:pt x="1" y="195"/>
                  </a:lnTo>
                  <a:lnTo>
                    <a:pt x="24" y="652"/>
                  </a:lnTo>
                  <a:lnTo>
                    <a:pt x="65" y="651"/>
                  </a:lnTo>
                  <a:lnTo>
                    <a:pt x="282" y="639"/>
                  </a:lnTo>
                  <a:lnTo>
                    <a:pt x="292" y="639"/>
                  </a:lnTo>
                  <a:lnTo>
                    <a:pt x="511" y="628"/>
                  </a:lnTo>
                  <a:lnTo>
                    <a:pt x="529" y="626"/>
                  </a:lnTo>
                  <a:lnTo>
                    <a:pt x="748" y="615"/>
                  </a:lnTo>
                  <a:lnTo>
                    <a:pt x="763" y="615"/>
                  </a:lnTo>
                  <a:lnTo>
                    <a:pt x="1119" y="596"/>
                  </a:lnTo>
                  <a:lnTo>
                    <a:pt x="1150" y="595"/>
                  </a:lnTo>
                  <a:lnTo>
                    <a:pt x="1370" y="583"/>
                  </a:lnTo>
                  <a:lnTo>
                    <a:pt x="1381" y="583"/>
                  </a:lnTo>
                  <a:lnTo>
                    <a:pt x="1793" y="562"/>
                  </a:lnTo>
                  <a:lnTo>
                    <a:pt x="1826" y="559"/>
                  </a:lnTo>
                  <a:lnTo>
                    <a:pt x="2110" y="544"/>
                  </a:lnTo>
                  <a:lnTo>
                    <a:pt x="2126" y="544"/>
                  </a:lnTo>
                  <a:lnTo>
                    <a:pt x="2236" y="538"/>
                  </a:lnTo>
                  <a:lnTo>
                    <a:pt x="2271" y="537"/>
                  </a:lnTo>
                  <a:lnTo>
                    <a:pt x="3312" y="482"/>
                  </a:lnTo>
                  <a:lnTo>
                    <a:pt x="3656" y="178"/>
                  </a:lnTo>
                  <a:lnTo>
                    <a:pt x="3647" y="171"/>
                  </a:lnTo>
                  <a:lnTo>
                    <a:pt x="3637" y="164"/>
                  </a:lnTo>
                  <a:lnTo>
                    <a:pt x="3538" y="105"/>
                  </a:lnTo>
                  <a:lnTo>
                    <a:pt x="3526" y="98"/>
                  </a:lnTo>
                  <a:lnTo>
                    <a:pt x="3467" y="63"/>
                  </a:lnTo>
                  <a:lnTo>
                    <a:pt x="3380" y="11"/>
                  </a:lnTo>
                  <a:lnTo>
                    <a:pt x="3370" y="4"/>
                  </a:lnTo>
                  <a:lnTo>
                    <a:pt x="3363"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3967793" y="1381510"/>
              <a:ext cx="833573" cy="144649"/>
            </a:xfrm>
            <a:custGeom>
              <a:avLst/>
              <a:gdLst/>
              <a:ahLst/>
              <a:cxnLst/>
              <a:rect l="l" t="t" r="r" b="b"/>
              <a:pathLst>
                <a:path w="3619" h="628" extrusionOk="0">
                  <a:moveTo>
                    <a:pt x="3285" y="1"/>
                  </a:moveTo>
                  <a:lnTo>
                    <a:pt x="0" y="169"/>
                  </a:lnTo>
                  <a:lnTo>
                    <a:pt x="23" y="627"/>
                  </a:lnTo>
                  <a:lnTo>
                    <a:pt x="3308" y="458"/>
                  </a:lnTo>
                  <a:lnTo>
                    <a:pt x="3542" y="269"/>
                  </a:lnTo>
                  <a:lnTo>
                    <a:pt x="3572" y="245"/>
                  </a:lnTo>
                  <a:lnTo>
                    <a:pt x="3619" y="205"/>
                  </a:lnTo>
                  <a:lnTo>
                    <a:pt x="3539" y="157"/>
                  </a:lnTo>
                  <a:lnTo>
                    <a:pt x="3527" y="149"/>
                  </a:lnTo>
                  <a:lnTo>
                    <a:pt x="3468" y="114"/>
                  </a:lnTo>
                  <a:lnTo>
                    <a:pt x="3383" y="62"/>
                  </a:lnTo>
                  <a:lnTo>
                    <a:pt x="3373" y="55"/>
                  </a:lnTo>
                  <a:lnTo>
                    <a:pt x="3285"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3967793" y="1381740"/>
              <a:ext cx="822748" cy="142115"/>
            </a:xfrm>
            <a:custGeom>
              <a:avLst/>
              <a:gdLst/>
              <a:ahLst/>
              <a:cxnLst/>
              <a:rect l="l" t="t" r="r" b="b"/>
              <a:pathLst>
                <a:path w="3572" h="617" extrusionOk="0">
                  <a:moveTo>
                    <a:pt x="34" y="167"/>
                  </a:moveTo>
                  <a:lnTo>
                    <a:pt x="13" y="168"/>
                  </a:lnTo>
                  <a:cubicBezTo>
                    <a:pt x="9" y="170"/>
                    <a:pt x="4" y="172"/>
                    <a:pt x="0" y="175"/>
                  </a:cubicBezTo>
                  <a:lnTo>
                    <a:pt x="0" y="187"/>
                  </a:lnTo>
                  <a:cubicBezTo>
                    <a:pt x="12" y="180"/>
                    <a:pt x="23" y="172"/>
                    <a:pt x="34" y="167"/>
                  </a:cubicBezTo>
                  <a:close/>
                  <a:moveTo>
                    <a:pt x="213" y="157"/>
                  </a:moveTo>
                  <a:lnTo>
                    <a:pt x="199" y="158"/>
                  </a:lnTo>
                  <a:lnTo>
                    <a:pt x="138" y="237"/>
                  </a:lnTo>
                  <a:lnTo>
                    <a:pt x="12" y="396"/>
                  </a:lnTo>
                  <a:lnTo>
                    <a:pt x="12" y="410"/>
                  </a:lnTo>
                  <a:lnTo>
                    <a:pt x="151" y="236"/>
                  </a:lnTo>
                  <a:lnTo>
                    <a:pt x="213" y="157"/>
                  </a:lnTo>
                  <a:close/>
                  <a:moveTo>
                    <a:pt x="3572" y="244"/>
                  </a:moveTo>
                  <a:lnTo>
                    <a:pt x="3339" y="347"/>
                  </a:lnTo>
                  <a:lnTo>
                    <a:pt x="3162" y="423"/>
                  </a:lnTo>
                  <a:lnTo>
                    <a:pt x="3168" y="428"/>
                  </a:lnTo>
                  <a:cubicBezTo>
                    <a:pt x="3185" y="443"/>
                    <a:pt x="3203" y="455"/>
                    <a:pt x="3223" y="463"/>
                  </a:cubicBezTo>
                  <a:lnTo>
                    <a:pt x="3249" y="462"/>
                  </a:lnTo>
                  <a:cubicBezTo>
                    <a:pt x="3225" y="455"/>
                    <a:pt x="3201" y="442"/>
                    <a:pt x="3181" y="425"/>
                  </a:cubicBezTo>
                  <a:lnTo>
                    <a:pt x="3541" y="269"/>
                  </a:lnTo>
                  <a:lnTo>
                    <a:pt x="3572" y="244"/>
                  </a:lnTo>
                  <a:close/>
                  <a:moveTo>
                    <a:pt x="3527" y="148"/>
                  </a:moveTo>
                  <a:cubicBezTo>
                    <a:pt x="3482" y="160"/>
                    <a:pt x="3439" y="174"/>
                    <a:pt x="3394" y="189"/>
                  </a:cubicBezTo>
                  <a:lnTo>
                    <a:pt x="2490" y="499"/>
                  </a:lnTo>
                  <a:lnTo>
                    <a:pt x="2525" y="497"/>
                  </a:lnTo>
                  <a:lnTo>
                    <a:pt x="3396" y="198"/>
                  </a:lnTo>
                  <a:cubicBezTo>
                    <a:pt x="3445" y="182"/>
                    <a:pt x="3493" y="167"/>
                    <a:pt x="3539" y="156"/>
                  </a:cubicBezTo>
                  <a:cubicBezTo>
                    <a:pt x="3539" y="156"/>
                    <a:pt x="3539" y="155"/>
                    <a:pt x="3540" y="155"/>
                  </a:cubicBezTo>
                  <a:lnTo>
                    <a:pt x="3540" y="155"/>
                  </a:lnTo>
                  <a:lnTo>
                    <a:pt x="3541" y="156"/>
                  </a:lnTo>
                  <a:cubicBezTo>
                    <a:pt x="3540" y="155"/>
                    <a:pt x="3540" y="155"/>
                    <a:pt x="3540" y="155"/>
                  </a:cubicBezTo>
                  <a:cubicBezTo>
                    <a:pt x="3540" y="155"/>
                    <a:pt x="3540" y="155"/>
                    <a:pt x="3540" y="155"/>
                  </a:cubicBezTo>
                  <a:lnTo>
                    <a:pt x="3540" y="155"/>
                  </a:lnTo>
                  <a:lnTo>
                    <a:pt x="3528" y="148"/>
                  </a:lnTo>
                  <a:close/>
                  <a:moveTo>
                    <a:pt x="449" y="145"/>
                  </a:moveTo>
                  <a:lnTo>
                    <a:pt x="432" y="147"/>
                  </a:lnTo>
                  <a:cubicBezTo>
                    <a:pt x="398" y="170"/>
                    <a:pt x="365" y="197"/>
                    <a:pt x="334" y="225"/>
                  </a:cubicBezTo>
                  <a:cubicBezTo>
                    <a:pt x="320" y="240"/>
                    <a:pt x="305" y="252"/>
                    <a:pt x="292" y="267"/>
                  </a:cubicBezTo>
                  <a:cubicBezTo>
                    <a:pt x="281" y="276"/>
                    <a:pt x="272" y="285"/>
                    <a:pt x="263" y="296"/>
                  </a:cubicBezTo>
                  <a:cubicBezTo>
                    <a:pt x="186" y="371"/>
                    <a:pt x="108" y="449"/>
                    <a:pt x="18" y="499"/>
                  </a:cubicBezTo>
                  <a:lnTo>
                    <a:pt x="18" y="511"/>
                  </a:lnTo>
                  <a:cubicBezTo>
                    <a:pt x="111" y="459"/>
                    <a:pt x="191" y="381"/>
                    <a:pt x="270" y="303"/>
                  </a:cubicBezTo>
                  <a:cubicBezTo>
                    <a:pt x="279" y="292"/>
                    <a:pt x="290" y="283"/>
                    <a:pt x="299" y="274"/>
                  </a:cubicBezTo>
                  <a:cubicBezTo>
                    <a:pt x="315" y="257"/>
                    <a:pt x="332" y="241"/>
                    <a:pt x="351" y="224"/>
                  </a:cubicBezTo>
                  <a:cubicBezTo>
                    <a:pt x="382" y="196"/>
                    <a:pt x="415" y="169"/>
                    <a:pt x="449" y="145"/>
                  </a:cubicBezTo>
                  <a:close/>
                  <a:moveTo>
                    <a:pt x="3373" y="54"/>
                  </a:moveTo>
                  <a:cubicBezTo>
                    <a:pt x="3373" y="54"/>
                    <a:pt x="3372" y="55"/>
                    <a:pt x="3372" y="55"/>
                  </a:cubicBezTo>
                  <a:cubicBezTo>
                    <a:pt x="3229" y="116"/>
                    <a:pt x="3078" y="161"/>
                    <a:pt x="2931" y="205"/>
                  </a:cubicBezTo>
                  <a:cubicBezTo>
                    <a:pt x="2889" y="217"/>
                    <a:pt x="2850" y="230"/>
                    <a:pt x="2808" y="242"/>
                  </a:cubicBezTo>
                  <a:cubicBezTo>
                    <a:pt x="2599" y="307"/>
                    <a:pt x="2385" y="384"/>
                    <a:pt x="2209" y="513"/>
                  </a:cubicBezTo>
                  <a:lnTo>
                    <a:pt x="2227" y="513"/>
                  </a:lnTo>
                  <a:cubicBezTo>
                    <a:pt x="2400" y="390"/>
                    <a:pt x="2607" y="315"/>
                    <a:pt x="2812" y="251"/>
                  </a:cubicBezTo>
                  <a:cubicBezTo>
                    <a:pt x="2852" y="240"/>
                    <a:pt x="2892" y="227"/>
                    <a:pt x="2933" y="215"/>
                  </a:cubicBezTo>
                  <a:cubicBezTo>
                    <a:pt x="3084" y="170"/>
                    <a:pt x="3238" y="124"/>
                    <a:pt x="3382" y="61"/>
                  </a:cubicBezTo>
                  <a:lnTo>
                    <a:pt x="3383" y="61"/>
                  </a:lnTo>
                  <a:lnTo>
                    <a:pt x="3373" y="54"/>
                  </a:lnTo>
                  <a:close/>
                  <a:moveTo>
                    <a:pt x="3280" y="1"/>
                  </a:moveTo>
                  <a:lnTo>
                    <a:pt x="3234" y="3"/>
                  </a:lnTo>
                  <a:cubicBezTo>
                    <a:pt x="3163" y="23"/>
                    <a:pt x="3093" y="45"/>
                    <a:pt x="3025" y="70"/>
                  </a:cubicBezTo>
                  <a:cubicBezTo>
                    <a:pt x="2804" y="150"/>
                    <a:pt x="2590" y="251"/>
                    <a:pt x="2379" y="351"/>
                  </a:cubicBezTo>
                  <a:cubicBezTo>
                    <a:pt x="2256" y="410"/>
                    <a:pt x="2130" y="470"/>
                    <a:pt x="2002" y="525"/>
                  </a:cubicBezTo>
                  <a:lnTo>
                    <a:pt x="2031" y="524"/>
                  </a:lnTo>
                  <a:cubicBezTo>
                    <a:pt x="2151" y="471"/>
                    <a:pt x="2269" y="416"/>
                    <a:pt x="2385" y="361"/>
                  </a:cubicBezTo>
                  <a:cubicBezTo>
                    <a:pt x="2605" y="256"/>
                    <a:pt x="2830" y="149"/>
                    <a:pt x="3061" y="68"/>
                  </a:cubicBezTo>
                  <a:cubicBezTo>
                    <a:pt x="3133" y="43"/>
                    <a:pt x="3206" y="20"/>
                    <a:pt x="3280" y="1"/>
                  </a:cubicBezTo>
                  <a:close/>
                  <a:moveTo>
                    <a:pt x="3174" y="7"/>
                  </a:moveTo>
                  <a:lnTo>
                    <a:pt x="3143" y="8"/>
                  </a:lnTo>
                  <a:cubicBezTo>
                    <a:pt x="3079" y="34"/>
                    <a:pt x="3012" y="56"/>
                    <a:pt x="2945" y="75"/>
                  </a:cubicBezTo>
                  <a:cubicBezTo>
                    <a:pt x="2790" y="121"/>
                    <a:pt x="2630" y="152"/>
                    <a:pt x="2472" y="184"/>
                  </a:cubicBezTo>
                  <a:cubicBezTo>
                    <a:pt x="2431" y="192"/>
                    <a:pt x="2390" y="201"/>
                    <a:pt x="2350" y="209"/>
                  </a:cubicBezTo>
                  <a:cubicBezTo>
                    <a:pt x="2243" y="230"/>
                    <a:pt x="2131" y="256"/>
                    <a:pt x="2019" y="288"/>
                  </a:cubicBezTo>
                  <a:lnTo>
                    <a:pt x="2469" y="103"/>
                  </a:lnTo>
                  <a:lnTo>
                    <a:pt x="2630" y="36"/>
                  </a:lnTo>
                  <a:lnTo>
                    <a:pt x="2635" y="34"/>
                  </a:lnTo>
                  <a:lnTo>
                    <a:pt x="2635" y="34"/>
                  </a:lnTo>
                  <a:lnTo>
                    <a:pt x="2605" y="35"/>
                  </a:lnTo>
                  <a:lnTo>
                    <a:pt x="2437" y="104"/>
                  </a:lnTo>
                  <a:lnTo>
                    <a:pt x="1912" y="319"/>
                  </a:lnTo>
                  <a:cubicBezTo>
                    <a:pt x="1825" y="349"/>
                    <a:pt x="1741" y="383"/>
                    <a:pt x="1658" y="424"/>
                  </a:cubicBezTo>
                  <a:lnTo>
                    <a:pt x="1329" y="559"/>
                  </a:lnTo>
                  <a:lnTo>
                    <a:pt x="1329" y="559"/>
                  </a:lnTo>
                  <a:lnTo>
                    <a:pt x="1360" y="558"/>
                  </a:lnTo>
                  <a:lnTo>
                    <a:pt x="1578" y="468"/>
                  </a:lnTo>
                  <a:lnTo>
                    <a:pt x="1578" y="468"/>
                  </a:lnTo>
                  <a:cubicBezTo>
                    <a:pt x="1534" y="495"/>
                    <a:pt x="1491" y="523"/>
                    <a:pt x="1450" y="553"/>
                  </a:cubicBezTo>
                  <a:lnTo>
                    <a:pt x="1468" y="552"/>
                  </a:lnTo>
                  <a:cubicBezTo>
                    <a:pt x="1530" y="508"/>
                    <a:pt x="1595" y="468"/>
                    <a:pt x="1663" y="434"/>
                  </a:cubicBezTo>
                  <a:lnTo>
                    <a:pt x="1916" y="329"/>
                  </a:lnTo>
                  <a:cubicBezTo>
                    <a:pt x="2058" y="284"/>
                    <a:pt x="2204" y="247"/>
                    <a:pt x="2351" y="218"/>
                  </a:cubicBezTo>
                  <a:cubicBezTo>
                    <a:pt x="2392" y="210"/>
                    <a:pt x="2432" y="202"/>
                    <a:pt x="2473" y="194"/>
                  </a:cubicBezTo>
                  <a:cubicBezTo>
                    <a:pt x="2644" y="160"/>
                    <a:pt x="2819" y="124"/>
                    <a:pt x="2987" y="73"/>
                  </a:cubicBezTo>
                  <a:cubicBezTo>
                    <a:pt x="3051" y="53"/>
                    <a:pt x="3113" y="31"/>
                    <a:pt x="3174" y="7"/>
                  </a:cubicBezTo>
                  <a:close/>
                  <a:moveTo>
                    <a:pt x="653" y="135"/>
                  </a:moveTo>
                  <a:lnTo>
                    <a:pt x="638" y="136"/>
                  </a:lnTo>
                  <a:cubicBezTo>
                    <a:pt x="612" y="162"/>
                    <a:pt x="585" y="188"/>
                    <a:pt x="555" y="212"/>
                  </a:cubicBezTo>
                  <a:cubicBezTo>
                    <a:pt x="425" y="328"/>
                    <a:pt x="280" y="426"/>
                    <a:pt x="125" y="505"/>
                  </a:cubicBezTo>
                  <a:cubicBezTo>
                    <a:pt x="114" y="510"/>
                    <a:pt x="104" y="516"/>
                    <a:pt x="94" y="521"/>
                  </a:cubicBezTo>
                  <a:cubicBezTo>
                    <a:pt x="70" y="532"/>
                    <a:pt x="45" y="545"/>
                    <a:pt x="20" y="558"/>
                  </a:cubicBezTo>
                  <a:lnTo>
                    <a:pt x="20" y="570"/>
                  </a:lnTo>
                  <a:cubicBezTo>
                    <a:pt x="46" y="555"/>
                    <a:pt x="72" y="543"/>
                    <a:pt x="98" y="530"/>
                  </a:cubicBezTo>
                  <a:cubicBezTo>
                    <a:pt x="108" y="524"/>
                    <a:pt x="119" y="519"/>
                    <a:pt x="130" y="513"/>
                  </a:cubicBezTo>
                  <a:cubicBezTo>
                    <a:pt x="290" y="434"/>
                    <a:pt x="438" y="331"/>
                    <a:pt x="572" y="212"/>
                  </a:cubicBezTo>
                  <a:cubicBezTo>
                    <a:pt x="599" y="187"/>
                    <a:pt x="626" y="161"/>
                    <a:pt x="653" y="135"/>
                  </a:cubicBezTo>
                  <a:close/>
                  <a:moveTo>
                    <a:pt x="2490" y="41"/>
                  </a:moveTo>
                  <a:lnTo>
                    <a:pt x="2463" y="43"/>
                  </a:lnTo>
                  <a:cubicBezTo>
                    <a:pt x="2381" y="76"/>
                    <a:pt x="2298" y="101"/>
                    <a:pt x="2212" y="117"/>
                  </a:cubicBezTo>
                  <a:cubicBezTo>
                    <a:pt x="2142" y="132"/>
                    <a:pt x="2069" y="143"/>
                    <a:pt x="1997" y="154"/>
                  </a:cubicBezTo>
                  <a:cubicBezTo>
                    <a:pt x="1943" y="162"/>
                    <a:pt x="1886" y="170"/>
                    <a:pt x="1832" y="180"/>
                  </a:cubicBezTo>
                  <a:cubicBezTo>
                    <a:pt x="1483" y="244"/>
                    <a:pt x="1151" y="382"/>
                    <a:pt x="859" y="584"/>
                  </a:cubicBezTo>
                  <a:lnTo>
                    <a:pt x="878" y="583"/>
                  </a:lnTo>
                  <a:cubicBezTo>
                    <a:pt x="1166" y="386"/>
                    <a:pt x="1491" y="252"/>
                    <a:pt x="1834" y="190"/>
                  </a:cubicBezTo>
                  <a:cubicBezTo>
                    <a:pt x="1889" y="180"/>
                    <a:pt x="1944" y="171"/>
                    <a:pt x="1999" y="163"/>
                  </a:cubicBezTo>
                  <a:cubicBezTo>
                    <a:pt x="2090" y="150"/>
                    <a:pt x="2184" y="135"/>
                    <a:pt x="2273" y="114"/>
                  </a:cubicBezTo>
                  <a:cubicBezTo>
                    <a:pt x="2347" y="97"/>
                    <a:pt x="2420" y="74"/>
                    <a:pt x="2490" y="41"/>
                  </a:cubicBezTo>
                  <a:close/>
                  <a:moveTo>
                    <a:pt x="1702" y="81"/>
                  </a:moveTo>
                  <a:lnTo>
                    <a:pt x="1659" y="83"/>
                  </a:lnTo>
                  <a:cubicBezTo>
                    <a:pt x="1583" y="107"/>
                    <a:pt x="1507" y="132"/>
                    <a:pt x="1431" y="162"/>
                  </a:cubicBezTo>
                  <a:cubicBezTo>
                    <a:pt x="1144" y="271"/>
                    <a:pt x="873" y="417"/>
                    <a:pt x="622" y="596"/>
                  </a:cubicBezTo>
                  <a:lnTo>
                    <a:pt x="641" y="595"/>
                  </a:lnTo>
                  <a:cubicBezTo>
                    <a:pt x="895" y="415"/>
                    <a:pt x="1173" y="268"/>
                    <a:pt x="1464" y="161"/>
                  </a:cubicBezTo>
                  <a:cubicBezTo>
                    <a:pt x="1543" y="131"/>
                    <a:pt x="1622" y="104"/>
                    <a:pt x="1702" y="81"/>
                  </a:cubicBezTo>
                  <a:close/>
                  <a:moveTo>
                    <a:pt x="1156" y="109"/>
                  </a:moveTo>
                  <a:cubicBezTo>
                    <a:pt x="1129" y="136"/>
                    <a:pt x="1100" y="160"/>
                    <a:pt x="1069" y="183"/>
                  </a:cubicBezTo>
                  <a:cubicBezTo>
                    <a:pt x="972" y="256"/>
                    <a:pt x="858" y="311"/>
                    <a:pt x="747" y="365"/>
                  </a:cubicBezTo>
                  <a:cubicBezTo>
                    <a:pt x="607" y="435"/>
                    <a:pt x="464" y="504"/>
                    <a:pt x="350" y="609"/>
                  </a:cubicBezTo>
                  <a:lnTo>
                    <a:pt x="365" y="609"/>
                  </a:lnTo>
                  <a:cubicBezTo>
                    <a:pt x="477" y="510"/>
                    <a:pt x="616" y="442"/>
                    <a:pt x="752" y="375"/>
                  </a:cubicBezTo>
                  <a:cubicBezTo>
                    <a:pt x="867" y="318"/>
                    <a:pt x="986" y="261"/>
                    <a:pt x="1087" y="182"/>
                  </a:cubicBezTo>
                  <a:cubicBezTo>
                    <a:pt x="1117" y="160"/>
                    <a:pt x="1146" y="135"/>
                    <a:pt x="1171" y="109"/>
                  </a:cubicBezTo>
                  <a:close/>
                  <a:moveTo>
                    <a:pt x="952" y="120"/>
                  </a:moveTo>
                  <a:lnTo>
                    <a:pt x="926" y="121"/>
                  </a:lnTo>
                  <a:cubicBezTo>
                    <a:pt x="876" y="144"/>
                    <a:pt x="828" y="171"/>
                    <a:pt x="782" y="200"/>
                  </a:cubicBezTo>
                  <a:cubicBezTo>
                    <a:pt x="676" y="265"/>
                    <a:pt x="575" y="341"/>
                    <a:pt x="475" y="415"/>
                  </a:cubicBezTo>
                  <a:cubicBezTo>
                    <a:pt x="382" y="485"/>
                    <a:pt x="288" y="556"/>
                    <a:pt x="190" y="617"/>
                  </a:cubicBezTo>
                  <a:lnTo>
                    <a:pt x="211" y="617"/>
                  </a:lnTo>
                  <a:cubicBezTo>
                    <a:pt x="304" y="556"/>
                    <a:pt x="394" y="489"/>
                    <a:pt x="481" y="423"/>
                  </a:cubicBezTo>
                  <a:cubicBezTo>
                    <a:pt x="586" y="343"/>
                    <a:pt x="694" y="268"/>
                    <a:pt x="805" y="198"/>
                  </a:cubicBezTo>
                  <a:cubicBezTo>
                    <a:pt x="853" y="169"/>
                    <a:pt x="901" y="143"/>
                    <a:pt x="952" y="12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3982534" y="1176744"/>
              <a:ext cx="841865" cy="130829"/>
            </a:xfrm>
            <a:custGeom>
              <a:avLst/>
              <a:gdLst/>
              <a:ahLst/>
              <a:cxnLst/>
              <a:rect l="l" t="t" r="r" b="b"/>
              <a:pathLst>
                <a:path w="3655" h="568" extrusionOk="0">
                  <a:moveTo>
                    <a:pt x="289" y="1"/>
                  </a:moveTo>
                  <a:lnTo>
                    <a:pt x="282" y="5"/>
                  </a:lnTo>
                  <a:lnTo>
                    <a:pt x="271" y="12"/>
                  </a:lnTo>
                  <a:lnTo>
                    <a:pt x="187" y="65"/>
                  </a:lnTo>
                  <a:lnTo>
                    <a:pt x="128" y="103"/>
                  </a:lnTo>
                  <a:lnTo>
                    <a:pt x="115" y="111"/>
                  </a:lnTo>
                  <a:lnTo>
                    <a:pt x="17" y="172"/>
                  </a:lnTo>
                  <a:lnTo>
                    <a:pt x="7" y="178"/>
                  </a:lnTo>
                  <a:lnTo>
                    <a:pt x="1" y="183"/>
                  </a:lnTo>
                  <a:lnTo>
                    <a:pt x="351" y="477"/>
                  </a:lnTo>
                  <a:lnTo>
                    <a:pt x="1393" y="506"/>
                  </a:lnTo>
                  <a:lnTo>
                    <a:pt x="1428" y="507"/>
                  </a:lnTo>
                  <a:lnTo>
                    <a:pt x="1539" y="511"/>
                  </a:lnTo>
                  <a:lnTo>
                    <a:pt x="1554" y="511"/>
                  </a:lnTo>
                  <a:lnTo>
                    <a:pt x="1840" y="518"/>
                  </a:lnTo>
                  <a:lnTo>
                    <a:pt x="1872" y="519"/>
                  </a:lnTo>
                  <a:lnTo>
                    <a:pt x="2284" y="531"/>
                  </a:lnTo>
                  <a:lnTo>
                    <a:pt x="2296" y="531"/>
                  </a:lnTo>
                  <a:lnTo>
                    <a:pt x="2517" y="537"/>
                  </a:lnTo>
                  <a:lnTo>
                    <a:pt x="2547" y="538"/>
                  </a:lnTo>
                  <a:lnTo>
                    <a:pt x="2904" y="547"/>
                  </a:lnTo>
                  <a:lnTo>
                    <a:pt x="2918" y="547"/>
                  </a:lnTo>
                  <a:lnTo>
                    <a:pt x="3138" y="554"/>
                  </a:lnTo>
                  <a:lnTo>
                    <a:pt x="3155" y="554"/>
                  </a:lnTo>
                  <a:lnTo>
                    <a:pt x="3373" y="560"/>
                  </a:lnTo>
                  <a:lnTo>
                    <a:pt x="3384" y="560"/>
                  </a:lnTo>
                  <a:lnTo>
                    <a:pt x="3601" y="566"/>
                  </a:lnTo>
                  <a:lnTo>
                    <a:pt x="3641" y="567"/>
                  </a:lnTo>
                  <a:lnTo>
                    <a:pt x="3654" y="110"/>
                  </a:lnTo>
                  <a:lnTo>
                    <a:pt x="3520" y="105"/>
                  </a:lnTo>
                  <a:lnTo>
                    <a:pt x="3507" y="105"/>
                  </a:lnTo>
                  <a:lnTo>
                    <a:pt x="3323" y="98"/>
                  </a:lnTo>
                  <a:lnTo>
                    <a:pt x="3306" y="98"/>
                  </a:lnTo>
                  <a:lnTo>
                    <a:pt x="3100" y="92"/>
                  </a:lnTo>
                  <a:lnTo>
                    <a:pt x="3085" y="92"/>
                  </a:lnTo>
                  <a:lnTo>
                    <a:pt x="2875" y="85"/>
                  </a:lnTo>
                  <a:lnTo>
                    <a:pt x="2852" y="85"/>
                  </a:lnTo>
                  <a:lnTo>
                    <a:pt x="2588" y="76"/>
                  </a:lnTo>
                  <a:lnTo>
                    <a:pt x="2569" y="76"/>
                  </a:lnTo>
                  <a:lnTo>
                    <a:pt x="2224" y="64"/>
                  </a:lnTo>
                  <a:lnTo>
                    <a:pt x="2191" y="63"/>
                  </a:lnTo>
                  <a:lnTo>
                    <a:pt x="1444" y="38"/>
                  </a:lnTo>
                  <a:lnTo>
                    <a:pt x="1382" y="37"/>
                  </a:lnTo>
                  <a:lnTo>
                    <a:pt x="1218" y="31"/>
                  </a:lnTo>
                  <a:lnTo>
                    <a:pt x="1186" y="31"/>
                  </a:lnTo>
                  <a:lnTo>
                    <a:pt x="709" y="15"/>
                  </a:lnTo>
                  <a:lnTo>
                    <a:pt x="665" y="14"/>
                  </a:lnTo>
                  <a:lnTo>
                    <a:pt x="629" y="12"/>
                  </a:lnTo>
                  <a:lnTo>
                    <a:pt x="593" y="11"/>
                  </a:lnTo>
                  <a:lnTo>
                    <a:pt x="289"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3973781" y="1164536"/>
              <a:ext cx="833343" cy="125992"/>
            </a:xfrm>
            <a:custGeom>
              <a:avLst/>
              <a:gdLst/>
              <a:ahLst/>
              <a:cxnLst/>
              <a:rect l="l" t="t" r="r" b="b"/>
              <a:pathLst>
                <a:path w="3618" h="547" extrusionOk="0">
                  <a:moveTo>
                    <a:pt x="330" y="1"/>
                  </a:moveTo>
                  <a:lnTo>
                    <a:pt x="243" y="57"/>
                  </a:lnTo>
                  <a:lnTo>
                    <a:pt x="232" y="64"/>
                  </a:lnTo>
                  <a:lnTo>
                    <a:pt x="149" y="118"/>
                  </a:lnTo>
                  <a:lnTo>
                    <a:pt x="92" y="155"/>
                  </a:lnTo>
                  <a:lnTo>
                    <a:pt x="79" y="163"/>
                  </a:lnTo>
                  <a:lnTo>
                    <a:pt x="0" y="215"/>
                  </a:lnTo>
                  <a:lnTo>
                    <a:pt x="50" y="252"/>
                  </a:lnTo>
                  <a:lnTo>
                    <a:pt x="79" y="276"/>
                  </a:lnTo>
                  <a:lnTo>
                    <a:pt x="318" y="459"/>
                  </a:lnTo>
                  <a:lnTo>
                    <a:pt x="3606" y="546"/>
                  </a:lnTo>
                  <a:lnTo>
                    <a:pt x="3618" y="88"/>
                  </a:lnTo>
                  <a:lnTo>
                    <a:pt x="330"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3962495" y="1164536"/>
              <a:ext cx="822057" cy="124840"/>
            </a:xfrm>
            <a:custGeom>
              <a:avLst/>
              <a:gdLst/>
              <a:ahLst/>
              <a:cxnLst/>
              <a:rect l="l" t="t" r="r" b="b"/>
              <a:pathLst>
                <a:path w="3569" h="542" extrusionOk="0">
                  <a:moveTo>
                    <a:pt x="3534" y="87"/>
                  </a:moveTo>
                  <a:lnTo>
                    <a:pt x="3534" y="87"/>
                  </a:lnTo>
                  <a:cubicBezTo>
                    <a:pt x="3546" y="94"/>
                    <a:pt x="3557" y="99"/>
                    <a:pt x="3569" y="107"/>
                  </a:cubicBezTo>
                  <a:lnTo>
                    <a:pt x="3569" y="95"/>
                  </a:lnTo>
                  <a:cubicBezTo>
                    <a:pt x="3565" y="92"/>
                    <a:pt x="3560" y="90"/>
                    <a:pt x="3556" y="88"/>
                  </a:cubicBezTo>
                  <a:lnTo>
                    <a:pt x="3534" y="87"/>
                  </a:lnTo>
                  <a:close/>
                  <a:moveTo>
                    <a:pt x="3356" y="82"/>
                  </a:moveTo>
                  <a:lnTo>
                    <a:pt x="3420" y="159"/>
                  </a:lnTo>
                  <a:lnTo>
                    <a:pt x="3563" y="331"/>
                  </a:lnTo>
                  <a:lnTo>
                    <a:pt x="3563" y="316"/>
                  </a:lnTo>
                  <a:lnTo>
                    <a:pt x="3433" y="161"/>
                  </a:lnTo>
                  <a:lnTo>
                    <a:pt x="3369" y="83"/>
                  </a:lnTo>
                  <a:lnTo>
                    <a:pt x="3356" y="82"/>
                  </a:lnTo>
                  <a:close/>
                  <a:moveTo>
                    <a:pt x="3118" y="76"/>
                  </a:moveTo>
                  <a:lnTo>
                    <a:pt x="3118" y="76"/>
                  </a:lnTo>
                  <a:cubicBezTo>
                    <a:pt x="3155" y="99"/>
                    <a:pt x="3188" y="125"/>
                    <a:pt x="3220" y="152"/>
                  </a:cubicBezTo>
                  <a:cubicBezTo>
                    <a:pt x="3239" y="169"/>
                    <a:pt x="3256" y="184"/>
                    <a:pt x="3273" y="201"/>
                  </a:cubicBezTo>
                  <a:cubicBezTo>
                    <a:pt x="3283" y="210"/>
                    <a:pt x="3293" y="219"/>
                    <a:pt x="3303" y="230"/>
                  </a:cubicBezTo>
                  <a:cubicBezTo>
                    <a:pt x="3384" y="305"/>
                    <a:pt x="3465" y="382"/>
                    <a:pt x="3560" y="431"/>
                  </a:cubicBezTo>
                  <a:lnTo>
                    <a:pt x="3560" y="419"/>
                  </a:lnTo>
                  <a:cubicBezTo>
                    <a:pt x="3469" y="371"/>
                    <a:pt x="3389" y="296"/>
                    <a:pt x="3310" y="223"/>
                  </a:cubicBezTo>
                  <a:cubicBezTo>
                    <a:pt x="3300" y="212"/>
                    <a:pt x="3290" y="203"/>
                    <a:pt x="3279" y="194"/>
                  </a:cubicBezTo>
                  <a:cubicBezTo>
                    <a:pt x="3265" y="181"/>
                    <a:pt x="3251" y="168"/>
                    <a:pt x="3236" y="154"/>
                  </a:cubicBezTo>
                  <a:cubicBezTo>
                    <a:pt x="3204" y="127"/>
                    <a:pt x="3171" y="101"/>
                    <a:pt x="3137" y="77"/>
                  </a:cubicBezTo>
                  <a:lnTo>
                    <a:pt x="3118" y="76"/>
                  </a:lnTo>
                  <a:close/>
                  <a:moveTo>
                    <a:pt x="1" y="251"/>
                  </a:moveTo>
                  <a:lnTo>
                    <a:pt x="31" y="276"/>
                  </a:lnTo>
                  <a:lnTo>
                    <a:pt x="396" y="424"/>
                  </a:lnTo>
                  <a:cubicBezTo>
                    <a:pt x="376" y="441"/>
                    <a:pt x="352" y="453"/>
                    <a:pt x="328" y="460"/>
                  </a:cubicBezTo>
                  <a:lnTo>
                    <a:pt x="354" y="460"/>
                  </a:lnTo>
                  <a:cubicBezTo>
                    <a:pt x="374" y="452"/>
                    <a:pt x="392" y="441"/>
                    <a:pt x="408" y="425"/>
                  </a:cubicBezTo>
                  <a:lnTo>
                    <a:pt x="414" y="419"/>
                  </a:lnTo>
                  <a:lnTo>
                    <a:pt x="236" y="348"/>
                  </a:lnTo>
                  <a:lnTo>
                    <a:pt x="1" y="251"/>
                  </a:lnTo>
                  <a:close/>
                  <a:moveTo>
                    <a:pt x="41" y="155"/>
                  </a:moveTo>
                  <a:lnTo>
                    <a:pt x="29" y="163"/>
                  </a:lnTo>
                  <a:lnTo>
                    <a:pt x="30" y="163"/>
                  </a:lnTo>
                  <a:cubicBezTo>
                    <a:pt x="78" y="174"/>
                    <a:pt x="127" y="187"/>
                    <a:pt x="174" y="202"/>
                  </a:cubicBezTo>
                  <a:lnTo>
                    <a:pt x="1052" y="479"/>
                  </a:lnTo>
                  <a:lnTo>
                    <a:pt x="1087" y="480"/>
                  </a:lnTo>
                  <a:lnTo>
                    <a:pt x="176" y="192"/>
                  </a:lnTo>
                  <a:cubicBezTo>
                    <a:pt x="131" y="178"/>
                    <a:pt x="87" y="165"/>
                    <a:pt x="42" y="155"/>
                  </a:cubicBezTo>
                  <a:close/>
                  <a:moveTo>
                    <a:pt x="194" y="56"/>
                  </a:moveTo>
                  <a:lnTo>
                    <a:pt x="183" y="64"/>
                  </a:lnTo>
                  <a:lnTo>
                    <a:pt x="184" y="64"/>
                  </a:lnTo>
                  <a:cubicBezTo>
                    <a:pt x="331" y="124"/>
                    <a:pt x="486" y="165"/>
                    <a:pt x="637" y="206"/>
                  </a:cubicBezTo>
                  <a:cubicBezTo>
                    <a:pt x="678" y="218"/>
                    <a:pt x="719" y="229"/>
                    <a:pt x="760" y="241"/>
                  </a:cubicBezTo>
                  <a:cubicBezTo>
                    <a:pt x="966" y="298"/>
                    <a:pt x="1176" y="369"/>
                    <a:pt x="1351" y="488"/>
                  </a:cubicBezTo>
                  <a:lnTo>
                    <a:pt x="1370" y="488"/>
                  </a:lnTo>
                  <a:cubicBezTo>
                    <a:pt x="1190" y="363"/>
                    <a:pt x="974" y="290"/>
                    <a:pt x="763" y="230"/>
                  </a:cubicBezTo>
                  <a:cubicBezTo>
                    <a:pt x="722" y="219"/>
                    <a:pt x="682" y="208"/>
                    <a:pt x="640" y="196"/>
                  </a:cubicBezTo>
                  <a:cubicBezTo>
                    <a:pt x="491" y="156"/>
                    <a:pt x="339" y="115"/>
                    <a:pt x="195" y="57"/>
                  </a:cubicBezTo>
                  <a:cubicBezTo>
                    <a:pt x="195" y="57"/>
                    <a:pt x="194" y="57"/>
                    <a:pt x="194" y="56"/>
                  </a:cubicBezTo>
                  <a:close/>
                  <a:moveTo>
                    <a:pt x="2916" y="70"/>
                  </a:moveTo>
                  <a:cubicBezTo>
                    <a:pt x="2943" y="96"/>
                    <a:pt x="2970" y="122"/>
                    <a:pt x="2998" y="145"/>
                  </a:cubicBezTo>
                  <a:cubicBezTo>
                    <a:pt x="3135" y="262"/>
                    <a:pt x="3286" y="359"/>
                    <a:pt x="3449" y="437"/>
                  </a:cubicBezTo>
                  <a:cubicBezTo>
                    <a:pt x="3459" y="442"/>
                    <a:pt x="3470" y="446"/>
                    <a:pt x="3480" y="451"/>
                  </a:cubicBezTo>
                  <a:cubicBezTo>
                    <a:pt x="3506" y="464"/>
                    <a:pt x="3532" y="476"/>
                    <a:pt x="3559" y="490"/>
                  </a:cubicBezTo>
                  <a:lnTo>
                    <a:pt x="3559" y="478"/>
                  </a:lnTo>
                  <a:cubicBezTo>
                    <a:pt x="3533" y="465"/>
                    <a:pt x="3509" y="453"/>
                    <a:pt x="3484" y="442"/>
                  </a:cubicBezTo>
                  <a:cubicBezTo>
                    <a:pt x="3473" y="437"/>
                    <a:pt x="3463" y="432"/>
                    <a:pt x="3452" y="428"/>
                  </a:cubicBezTo>
                  <a:cubicBezTo>
                    <a:pt x="3295" y="352"/>
                    <a:pt x="3148" y="258"/>
                    <a:pt x="3015" y="147"/>
                  </a:cubicBezTo>
                  <a:cubicBezTo>
                    <a:pt x="2985" y="122"/>
                    <a:pt x="2957" y="97"/>
                    <a:pt x="2930" y="71"/>
                  </a:cubicBezTo>
                  <a:lnTo>
                    <a:pt x="2916" y="70"/>
                  </a:lnTo>
                  <a:close/>
                  <a:moveTo>
                    <a:pt x="287" y="1"/>
                  </a:moveTo>
                  <a:lnTo>
                    <a:pt x="287" y="1"/>
                  </a:lnTo>
                  <a:cubicBezTo>
                    <a:pt x="361" y="18"/>
                    <a:pt x="435" y="40"/>
                    <a:pt x="506" y="63"/>
                  </a:cubicBezTo>
                  <a:cubicBezTo>
                    <a:pt x="740" y="138"/>
                    <a:pt x="967" y="239"/>
                    <a:pt x="1191" y="338"/>
                  </a:cubicBezTo>
                  <a:cubicBezTo>
                    <a:pt x="1308" y="391"/>
                    <a:pt x="1427" y="443"/>
                    <a:pt x="1548" y="493"/>
                  </a:cubicBezTo>
                  <a:lnTo>
                    <a:pt x="1578" y="493"/>
                  </a:lnTo>
                  <a:cubicBezTo>
                    <a:pt x="1448" y="441"/>
                    <a:pt x="1320" y="384"/>
                    <a:pt x="1196" y="329"/>
                  </a:cubicBezTo>
                  <a:cubicBezTo>
                    <a:pt x="983" y="234"/>
                    <a:pt x="766" y="137"/>
                    <a:pt x="544" y="64"/>
                  </a:cubicBezTo>
                  <a:cubicBezTo>
                    <a:pt x="475" y="41"/>
                    <a:pt x="404" y="20"/>
                    <a:pt x="332" y="2"/>
                  </a:cubicBezTo>
                  <a:lnTo>
                    <a:pt x="287" y="1"/>
                  </a:lnTo>
                  <a:close/>
                  <a:moveTo>
                    <a:pt x="391" y="4"/>
                  </a:moveTo>
                  <a:cubicBezTo>
                    <a:pt x="452" y="28"/>
                    <a:pt x="516" y="48"/>
                    <a:pt x="579" y="65"/>
                  </a:cubicBezTo>
                  <a:cubicBezTo>
                    <a:pt x="749" y="114"/>
                    <a:pt x="925" y="144"/>
                    <a:pt x="1097" y="175"/>
                  </a:cubicBezTo>
                  <a:cubicBezTo>
                    <a:pt x="1138" y="182"/>
                    <a:pt x="1178" y="189"/>
                    <a:pt x="1219" y="196"/>
                  </a:cubicBezTo>
                  <a:cubicBezTo>
                    <a:pt x="1367" y="221"/>
                    <a:pt x="1513" y="254"/>
                    <a:pt x="1656" y="296"/>
                  </a:cubicBezTo>
                  <a:lnTo>
                    <a:pt x="1913" y="393"/>
                  </a:lnTo>
                  <a:cubicBezTo>
                    <a:pt x="1981" y="426"/>
                    <a:pt x="2047" y="464"/>
                    <a:pt x="2110" y="508"/>
                  </a:cubicBezTo>
                  <a:lnTo>
                    <a:pt x="2128" y="508"/>
                  </a:lnTo>
                  <a:cubicBezTo>
                    <a:pt x="2086" y="478"/>
                    <a:pt x="2043" y="451"/>
                    <a:pt x="1999" y="426"/>
                  </a:cubicBezTo>
                  <a:lnTo>
                    <a:pt x="1999" y="426"/>
                  </a:lnTo>
                  <a:lnTo>
                    <a:pt x="2219" y="510"/>
                  </a:lnTo>
                  <a:lnTo>
                    <a:pt x="2249" y="511"/>
                  </a:lnTo>
                  <a:lnTo>
                    <a:pt x="1916" y="384"/>
                  </a:lnTo>
                  <a:cubicBezTo>
                    <a:pt x="1833" y="345"/>
                    <a:pt x="1747" y="312"/>
                    <a:pt x="1660" y="285"/>
                  </a:cubicBezTo>
                  <a:lnTo>
                    <a:pt x="1131" y="83"/>
                  </a:lnTo>
                  <a:lnTo>
                    <a:pt x="960" y="18"/>
                  </a:lnTo>
                  <a:lnTo>
                    <a:pt x="930" y="18"/>
                  </a:lnTo>
                  <a:lnTo>
                    <a:pt x="936" y="21"/>
                  </a:lnTo>
                  <a:lnTo>
                    <a:pt x="1099" y="83"/>
                  </a:lnTo>
                  <a:lnTo>
                    <a:pt x="1553" y="256"/>
                  </a:lnTo>
                  <a:cubicBezTo>
                    <a:pt x="1440" y="226"/>
                    <a:pt x="1328" y="205"/>
                    <a:pt x="1220" y="187"/>
                  </a:cubicBezTo>
                  <a:cubicBezTo>
                    <a:pt x="1180" y="178"/>
                    <a:pt x="1139" y="171"/>
                    <a:pt x="1098" y="164"/>
                  </a:cubicBezTo>
                  <a:cubicBezTo>
                    <a:pt x="939" y="137"/>
                    <a:pt x="778" y="109"/>
                    <a:pt x="622" y="68"/>
                  </a:cubicBezTo>
                  <a:cubicBezTo>
                    <a:pt x="555" y="50"/>
                    <a:pt x="488" y="29"/>
                    <a:pt x="422" y="5"/>
                  </a:cubicBezTo>
                  <a:lnTo>
                    <a:pt x="391" y="4"/>
                  </a:lnTo>
                  <a:close/>
                  <a:moveTo>
                    <a:pt x="1077" y="22"/>
                  </a:moveTo>
                  <a:lnTo>
                    <a:pt x="1077" y="22"/>
                  </a:lnTo>
                  <a:cubicBezTo>
                    <a:pt x="1147" y="52"/>
                    <a:pt x="1220" y="75"/>
                    <a:pt x="1295" y="90"/>
                  </a:cubicBezTo>
                  <a:cubicBezTo>
                    <a:pt x="1385" y="109"/>
                    <a:pt x="1479" y="122"/>
                    <a:pt x="1571" y="132"/>
                  </a:cubicBezTo>
                  <a:cubicBezTo>
                    <a:pt x="1625" y="139"/>
                    <a:pt x="1681" y="147"/>
                    <a:pt x="1736" y="155"/>
                  </a:cubicBezTo>
                  <a:cubicBezTo>
                    <a:pt x="2080" y="209"/>
                    <a:pt x="2409" y="335"/>
                    <a:pt x="2702" y="524"/>
                  </a:cubicBezTo>
                  <a:lnTo>
                    <a:pt x="2721" y="524"/>
                  </a:lnTo>
                  <a:cubicBezTo>
                    <a:pt x="2423" y="329"/>
                    <a:pt x="2088" y="199"/>
                    <a:pt x="1738" y="144"/>
                  </a:cubicBezTo>
                  <a:cubicBezTo>
                    <a:pt x="1682" y="136"/>
                    <a:pt x="1626" y="129"/>
                    <a:pt x="1572" y="122"/>
                  </a:cubicBezTo>
                  <a:cubicBezTo>
                    <a:pt x="1500" y="114"/>
                    <a:pt x="1427" y="104"/>
                    <a:pt x="1357" y="91"/>
                  </a:cubicBezTo>
                  <a:cubicBezTo>
                    <a:pt x="1270" y="77"/>
                    <a:pt x="1186" y="54"/>
                    <a:pt x="1105" y="23"/>
                  </a:cubicBezTo>
                  <a:lnTo>
                    <a:pt x="1077" y="22"/>
                  </a:lnTo>
                  <a:close/>
                  <a:moveTo>
                    <a:pt x="1866" y="43"/>
                  </a:moveTo>
                  <a:cubicBezTo>
                    <a:pt x="1946" y="64"/>
                    <a:pt x="2026" y="89"/>
                    <a:pt x="2104" y="116"/>
                  </a:cubicBezTo>
                  <a:cubicBezTo>
                    <a:pt x="2400" y="217"/>
                    <a:pt x="2680" y="356"/>
                    <a:pt x="2938" y="530"/>
                  </a:cubicBezTo>
                  <a:lnTo>
                    <a:pt x="2957" y="530"/>
                  </a:lnTo>
                  <a:cubicBezTo>
                    <a:pt x="2703" y="357"/>
                    <a:pt x="2428" y="218"/>
                    <a:pt x="2139" y="117"/>
                  </a:cubicBezTo>
                  <a:cubicBezTo>
                    <a:pt x="2062" y="89"/>
                    <a:pt x="1986" y="65"/>
                    <a:pt x="1907" y="43"/>
                  </a:cubicBezTo>
                  <a:close/>
                  <a:moveTo>
                    <a:pt x="2396" y="57"/>
                  </a:moveTo>
                  <a:cubicBezTo>
                    <a:pt x="2423" y="83"/>
                    <a:pt x="2453" y="107"/>
                    <a:pt x="2483" y="129"/>
                  </a:cubicBezTo>
                  <a:cubicBezTo>
                    <a:pt x="2585" y="204"/>
                    <a:pt x="2707" y="259"/>
                    <a:pt x="2823" y="314"/>
                  </a:cubicBezTo>
                  <a:cubicBezTo>
                    <a:pt x="2959" y="376"/>
                    <a:pt x="3100" y="441"/>
                    <a:pt x="3215" y="537"/>
                  </a:cubicBezTo>
                  <a:lnTo>
                    <a:pt x="3231" y="537"/>
                  </a:lnTo>
                  <a:cubicBezTo>
                    <a:pt x="3113" y="436"/>
                    <a:pt x="2969" y="369"/>
                    <a:pt x="2828" y="304"/>
                  </a:cubicBezTo>
                  <a:cubicBezTo>
                    <a:pt x="2715" y="251"/>
                    <a:pt x="2601" y="199"/>
                    <a:pt x="2501" y="129"/>
                  </a:cubicBezTo>
                  <a:cubicBezTo>
                    <a:pt x="2469" y="107"/>
                    <a:pt x="2440" y="83"/>
                    <a:pt x="2411" y="57"/>
                  </a:cubicBezTo>
                  <a:close/>
                  <a:moveTo>
                    <a:pt x="2616" y="63"/>
                  </a:moveTo>
                  <a:cubicBezTo>
                    <a:pt x="2667" y="84"/>
                    <a:pt x="2717" y="110"/>
                    <a:pt x="2765" y="138"/>
                  </a:cubicBezTo>
                  <a:cubicBezTo>
                    <a:pt x="2878" y="204"/>
                    <a:pt x="2988" y="277"/>
                    <a:pt x="3093" y="355"/>
                  </a:cubicBezTo>
                  <a:cubicBezTo>
                    <a:pt x="3183" y="418"/>
                    <a:pt x="3275" y="483"/>
                    <a:pt x="3370" y="542"/>
                  </a:cubicBezTo>
                  <a:lnTo>
                    <a:pt x="3390" y="542"/>
                  </a:lnTo>
                  <a:cubicBezTo>
                    <a:pt x="3290" y="482"/>
                    <a:pt x="3195" y="413"/>
                    <a:pt x="3099" y="346"/>
                  </a:cubicBezTo>
                  <a:cubicBezTo>
                    <a:pt x="2998" y="274"/>
                    <a:pt x="2895" y="201"/>
                    <a:pt x="2788" y="138"/>
                  </a:cubicBezTo>
                  <a:cubicBezTo>
                    <a:pt x="2741" y="110"/>
                    <a:pt x="2692" y="85"/>
                    <a:pt x="2643" y="63"/>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4070521" y="1354331"/>
              <a:ext cx="3443241" cy="1179072"/>
            </a:xfrm>
            <a:custGeom>
              <a:avLst/>
              <a:gdLst/>
              <a:ahLst/>
              <a:cxnLst/>
              <a:rect l="l" t="t" r="r" b="b"/>
              <a:pathLst>
                <a:path w="14949" h="5119" extrusionOk="0">
                  <a:moveTo>
                    <a:pt x="13152" y="1"/>
                  </a:moveTo>
                  <a:cubicBezTo>
                    <a:pt x="12583" y="1"/>
                    <a:pt x="12012" y="38"/>
                    <a:pt x="11446" y="105"/>
                  </a:cubicBezTo>
                  <a:cubicBezTo>
                    <a:pt x="9943" y="280"/>
                    <a:pt x="8472" y="654"/>
                    <a:pt x="7014" y="1062"/>
                  </a:cubicBezTo>
                  <a:cubicBezTo>
                    <a:pt x="6636" y="1166"/>
                    <a:pt x="6259" y="1275"/>
                    <a:pt x="5883" y="1385"/>
                  </a:cubicBezTo>
                  <a:cubicBezTo>
                    <a:pt x="4456" y="1801"/>
                    <a:pt x="3038" y="2247"/>
                    <a:pt x="1627" y="2710"/>
                  </a:cubicBezTo>
                  <a:cubicBezTo>
                    <a:pt x="1129" y="2873"/>
                    <a:pt x="633" y="3037"/>
                    <a:pt x="138" y="3204"/>
                  </a:cubicBezTo>
                  <a:cubicBezTo>
                    <a:pt x="92" y="3219"/>
                    <a:pt x="46" y="3235"/>
                    <a:pt x="1" y="3250"/>
                  </a:cubicBezTo>
                  <a:cubicBezTo>
                    <a:pt x="4" y="3563"/>
                    <a:pt x="2" y="3851"/>
                    <a:pt x="15" y="4137"/>
                  </a:cubicBezTo>
                  <a:cubicBezTo>
                    <a:pt x="25" y="4441"/>
                    <a:pt x="61" y="4743"/>
                    <a:pt x="122" y="5041"/>
                  </a:cubicBezTo>
                  <a:cubicBezTo>
                    <a:pt x="159" y="5054"/>
                    <a:pt x="213" y="5118"/>
                    <a:pt x="240" y="5118"/>
                  </a:cubicBezTo>
                  <a:cubicBezTo>
                    <a:pt x="246" y="5118"/>
                    <a:pt x="251" y="5115"/>
                    <a:pt x="253" y="5106"/>
                  </a:cubicBezTo>
                  <a:lnTo>
                    <a:pt x="14949" y="5106"/>
                  </a:lnTo>
                  <a:lnTo>
                    <a:pt x="14949" y="136"/>
                  </a:lnTo>
                  <a:cubicBezTo>
                    <a:pt x="14356" y="43"/>
                    <a:pt x="13755" y="1"/>
                    <a:pt x="13152"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7508700" y="2027594"/>
              <a:ext cx="6881414" cy="1088091"/>
            </a:xfrm>
            <a:custGeom>
              <a:avLst/>
              <a:gdLst/>
              <a:ahLst/>
              <a:cxnLst/>
              <a:rect l="l" t="t" r="r" b="b"/>
              <a:pathLst>
                <a:path w="29876" h="4724" extrusionOk="0">
                  <a:moveTo>
                    <a:pt x="9895" y="1"/>
                  </a:moveTo>
                  <a:cubicBezTo>
                    <a:pt x="7248" y="1"/>
                    <a:pt x="4631" y="289"/>
                    <a:pt x="2103" y="1014"/>
                  </a:cubicBezTo>
                  <a:cubicBezTo>
                    <a:pt x="1394" y="1216"/>
                    <a:pt x="693" y="1454"/>
                    <a:pt x="1" y="1729"/>
                  </a:cubicBezTo>
                  <a:lnTo>
                    <a:pt x="1" y="4724"/>
                  </a:lnTo>
                  <a:lnTo>
                    <a:pt x="27857" y="4724"/>
                  </a:lnTo>
                  <a:cubicBezTo>
                    <a:pt x="27850" y="4719"/>
                    <a:pt x="27841" y="4713"/>
                    <a:pt x="27834" y="4707"/>
                  </a:cubicBezTo>
                  <a:lnTo>
                    <a:pt x="27834" y="4707"/>
                  </a:lnTo>
                  <a:lnTo>
                    <a:pt x="29876" y="4710"/>
                  </a:lnTo>
                  <a:lnTo>
                    <a:pt x="29876" y="1986"/>
                  </a:lnTo>
                  <a:lnTo>
                    <a:pt x="29797" y="1986"/>
                  </a:lnTo>
                  <a:cubicBezTo>
                    <a:pt x="29652" y="1989"/>
                    <a:pt x="29508" y="1990"/>
                    <a:pt x="29363" y="1990"/>
                  </a:cubicBezTo>
                  <a:cubicBezTo>
                    <a:pt x="28820" y="1990"/>
                    <a:pt x="28275" y="1974"/>
                    <a:pt x="27730" y="1947"/>
                  </a:cubicBezTo>
                  <a:cubicBezTo>
                    <a:pt x="25129" y="1819"/>
                    <a:pt x="22503" y="1417"/>
                    <a:pt x="19899" y="1014"/>
                  </a:cubicBezTo>
                  <a:cubicBezTo>
                    <a:pt x="18793" y="843"/>
                    <a:pt x="17690" y="672"/>
                    <a:pt x="16595" y="521"/>
                  </a:cubicBezTo>
                  <a:cubicBezTo>
                    <a:pt x="16047" y="443"/>
                    <a:pt x="15503" y="374"/>
                    <a:pt x="14959" y="312"/>
                  </a:cubicBezTo>
                  <a:cubicBezTo>
                    <a:pt x="13270" y="117"/>
                    <a:pt x="11576" y="1"/>
                    <a:pt x="9895" y="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3063967" y="-10393"/>
              <a:ext cx="2930751" cy="2321752"/>
            </a:xfrm>
            <a:custGeom>
              <a:avLst/>
              <a:gdLst/>
              <a:ahLst/>
              <a:cxnLst/>
              <a:rect l="l" t="t" r="r" b="b"/>
              <a:pathLst>
                <a:path w="12724" h="10080" extrusionOk="0">
                  <a:moveTo>
                    <a:pt x="12090" y="1"/>
                  </a:moveTo>
                  <a:cubicBezTo>
                    <a:pt x="11620" y="1"/>
                    <a:pt x="11145" y="40"/>
                    <a:pt x="10672" y="113"/>
                  </a:cubicBezTo>
                  <a:cubicBezTo>
                    <a:pt x="9606" y="282"/>
                    <a:pt x="8546" y="625"/>
                    <a:pt x="7557" y="1099"/>
                  </a:cubicBezTo>
                  <a:cubicBezTo>
                    <a:pt x="7537" y="1108"/>
                    <a:pt x="7517" y="1118"/>
                    <a:pt x="7498" y="1127"/>
                  </a:cubicBezTo>
                  <a:cubicBezTo>
                    <a:pt x="7493" y="1129"/>
                    <a:pt x="7488" y="1132"/>
                    <a:pt x="7484" y="1134"/>
                  </a:cubicBezTo>
                  <a:cubicBezTo>
                    <a:pt x="7345" y="1201"/>
                    <a:pt x="7209" y="1271"/>
                    <a:pt x="7073" y="1342"/>
                  </a:cubicBezTo>
                  <a:cubicBezTo>
                    <a:pt x="6910" y="1429"/>
                    <a:pt x="6750" y="1520"/>
                    <a:pt x="6592" y="1613"/>
                  </a:cubicBezTo>
                  <a:cubicBezTo>
                    <a:pt x="5932" y="2002"/>
                    <a:pt x="5311" y="2455"/>
                    <a:pt x="4739" y="2964"/>
                  </a:cubicBezTo>
                  <a:cubicBezTo>
                    <a:pt x="3400" y="4165"/>
                    <a:pt x="2425" y="5767"/>
                    <a:pt x="1371" y="7215"/>
                  </a:cubicBezTo>
                  <a:cubicBezTo>
                    <a:pt x="888" y="7879"/>
                    <a:pt x="391" y="8607"/>
                    <a:pt x="0" y="9331"/>
                  </a:cubicBezTo>
                  <a:lnTo>
                    <a:pt x="119" y="9311"/>
                  </a:lnTo>
                  <a:cubicBezTo>
                    <a:pt x="231" y="9294"/>
                    <a:pt x="341" y="9280"/>
                    <a:pt x="449" y="9270"/>
                  </a:cubicBezTo>
                  <a:cubicBezTo>
                    <a:pt x="539" y="9262"/>
                    <a:pt x="627" y="9256"/>
                    <a:pt x="714" y="9254"/>
                  </a:cubicBezTo>
                  <a:cubicBezTo>
                    <a:pt x="741" y="9254"/>
                    <a:pt x="769" y="9253"/>
                    <a:pt x="796" y="9253"/>
                  </a:cubicBezTo>
                  <a:cubicBezTo>
                    <a:pt x="821" y="9252"/>
                    <a:pt x="845" y="9252"/>
                    <a:pt x="869" y="9252"/>
                  </a:cubicBezTo>
                  <a:cubicBezTo>
                    <a:pt x="962" y="9252"/>
                    <a:pt x="1053" y="9256"/>
                    <a:pt x="1143" y="9262"/>
                  </a:cubicBezTo>
                  <a:cubicBezTo>
                    <a:pt x="2369" y="9342"/>
                    <a:pt x="3191" y="9910"/>
                    <a:pt x="3374" y="10049"/>
                  </a:cubicBezTo>
                  <a:cubicBezTo>
                    <a:pt x="3377" y="10051"/>
                    <a:pt x="3380" y="10053"/>
                    <a:pt x="3382" y="10056"/>
                  </a:cubicBezTo>
                  <a:cubicBezTo>
                    <a:pt x="3389" y="10059"/>
                    <a:pt x="3394" y="10064"/>
                    <a:pt x="3399" y="10068"/>
                  </a:cubicBezTo>
                  <a:cubicBezTo>
                    <a:pt x="3401" y="10070"/>
                    <a:pt x="3403" y="10072"/>
                    <a:pt x="3407" y="10073"/>
                  </a:cubicBezTo>
                  <a:lnTo>
                    <a:pt x="3413" y="10079"/>
                  </a:lnTo>
                  <a:lnTo>
                    <a:pt x="3453" y="10077"/>
                  </a:lnTo>
                  <a:lnTo>
                    <a:pt x="5515" y="9989"/>
                  </a:lnTo>
                  <a:lnTo>
                    <a:pt x="5594" y="9985"/>
                  </a:lnTo>
                  <a:lnTo>
                    <a:pt x="5645" y="9984"/>
                  </a:lnTo>
                  <a:lnTo>
                    <a:pt x="5693" y="9982"/>
                  </a:lnTo>
                  <a:lnTo>
                    <a:pt x="12724" y="9683"/>
                  </a:lnTo>
                  <a:lnTo>
                    <a:pt x="12724" y="25"/>
                  </a:lnTo>
                  <a:cubicBezTo>
                    <a:pt x="12715" y="25"/>
                    <a:pt x="12706" y="24"/>
                    <a:pt x="12698" y="23"/>
                  </a:cubicBezTo>
                  <a:cubicBezTo>
                    <a:pt x="12496" y="8"/>
                    <a:pt x="12293" y="1"/>
                    <a:pt x="12090"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3063967" y="-16612"/>
              <a:ext cx="2930751" cy="2327971"/>
            </a:xfrm>
            <a:custGeom>
              <a:avLst/>
              <a:gdLst/>
              <a:ahLst/>
              <a:cxnLst/>
              <a:rect l="l" t="t" r="r" b="b"/>
              <a:pathLst>
                <a:path w="12724" h="10107" extrusionOk="0">
                  <a:moveTo>
                    <a:pt x="12724" y="52"/>
                  </a:moveTo>
                  <a:lnTo>
                    <a:pt x="12724" y="9710"/>
                  </a:lnTo>
                  <a:lnTo>
                    <a:pt x="5693" y="10009"/>
                  </a:lnTo>
                  <a:lnTo>
                    <a:pt x="5645" y="10011"/>
                  </a:lnTo>
                  <a:lnTo>
                    <a:pt x="5594" y="10012"/>
                  </a:lnTo>
                  <a:lnTo>
                    <a:pt x="5515" y="10016"/>
                  </a:lnTo>
                  <a:lnTo>
                    <a:pt x="3453" y="10104"/>
                  </a:lnTo>
                  <a:lnTo>
                    <a:pt x="3413" y="10106"/>
                  </a:lnTo>
                  <a:lnTo>
                    <a:pt x="3413" y="10106"/>
                  </a:lnTo>
                  <a:lnTo>
                    <a:pt x="3407" y="10100"/>
                  </a:lnTo>
                  <a:cubicBezTo>
                    <a:pt x="3403" y="10099"/>
                    <a:pt x="3401" y="10097"/>
                    <a:pt x="3399" y="10095"/>
                  </a:cubicBezTo>
                  <a:cubicBezTo>
                    <a:pt x="3394" y="10091"/>
                    <a:pt x="3389" y="10086"/>
                    <a:pt x="3382" y="10083"/>
                  </a:cubicBezTo>
                  <a:cubicBezTo>
                    <a:pt x="3380" y="10080"/>
                    <a:pt x="3377" y="10078"/>
                    <a:pt x="3374" y="10076"/>
                  </a:cubicBezTo>
                  <a:cubicBezTo>
                    <a:pt x="3191" y="9937"/>
                    <a:pt x="2369" y="9369"/>
                    <a:pt x="1143" y="9289"/>
                  </a:cubicBezTo>
                  <a:cubicBezTo>
                    <a:pt x="1030" y="9281"/>
                    <a:pt x="915" y="9277"/>
                    <a:pt x="796" y="9280"/>
                  </a:cubicBezTo>
                  <a:cubicBezTo>
                    <a:pt x="769" y="9280"/>
                    <a:pt x="741" y="9281"/>
                    <a:pt x="714" y="9281"/>
                  </a:cubicBezTo>
                  <a:cubicBezTo>
                    <a:pt x="627" y="9283"/>
                    <a:pt x="539" y="9289"/>
                    <a:pt x="449" y="9297"/>
                  </a:cubicBezTo>
                  <a:cubicBezTo>
                    <a:pt x="341" y="9307"/>
                    <a:pt x="231" y="9321"/>
                    <a:pt x="119" y="9338"/>
                  </a:cubicBezTo>
                  <a:lnTo>
                    <a:pt x="0" y="9358"/>
                  </a:lnTo>
                  <a:cubicBezTo>
                    <a:pt x="391" y="8634"/>
                    <a:pt x="888" y="7906"/>
                    <a:pt x="1371" y="7242"/>
                  </a:cubicBezTo>
                  <a:cubicBezTo>
                    <a:pt x="2425" y="5794"/>
                    <a:pt x="3400" y="4192"/>
                    <a:pt x="4739" y="2991"/>
                  </a:cubicBezTo>
                  <a:cubicBezTo>
                    <a:pt x="5311" y="2482"/>
                    <a:pt x="5932" y="2029"/>
                    <a:pt x="6592" y="1640"/>
                  </a:cubicBezTo>
                  <a:cubicBezTo>
                    <a:pt x="6750" y="1547"/>
                    <a:pt x="6910" y="1456"/>
                    <a:pt x="7073" y="1369"/>
                  </a:cubicBezTo>
                  <a:cubicBezTo>
                    <a:pt x="7209" y="1298"/>
                    <a:pt x="7345" y="1228"/>
                    <a:pt x="7484" y="1161"/>
                  </a:cubicBezTo>
                  <a:cubicBezTo>
                    <a:pt x="7488" y="1159"/>
                    <a:pt x="7493" y="1156"/>
                    <a:pt x="7498" y="1154"/>
                  </a:cubicBezTo>
                  <a:cubicBezTo>
                    <a:pt x="7517" y="1145"/>
                    <a:pt x="7537" y="1135"/>
                    <a:pt x="7557" y="1126"/>
                  </a:cubicBezTo>
                  <a:cubicBezTo>
                    <a:pt x="8546" y="652"/>
                    <a:pt x="9606" y="309"/>
                    <a:pt x="10672" y="140"/>
                  </a:cubicBezTo>
                  <a:cubicBezTo>
                    <a:pt x="11350" y="35"/>
                    <a:pt x="12031" y="1"/>
                    <a:pt x="12698" y="50"/>
                  </a:cubicBezTo>
                  <a:cubicBezTo>
                    <a:pt x="12706" y="51"/>
                    <a:pt x="12715" y="52"/>
                    <a:pt x="12724" y="52"/>
                  </a:cubicBezTo>
                  <a:close/>
                </a:path>
              </a:pathLst>
            </a:custGeom>
            <a:gradFill>
              <a:gsLst>
                <a:gs pos="0">
                  <a:schemeClr val="accent1"/>
                </a:gs>
                <a:gs pos="100000">
                  <a:srgbClr val="EE942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2960777" y="336258"/>
              <a:ext cx="1495319" cy="1788762"/>
            </a:xfrm>
            <a:custGeom>
              <a:avLst/>
              <a:gdLst/>
              <a:ahLst/>
              <a:cxnLst/>
              <a:rect l="l" t="t" r="r" b="b"/>
              <a:pathLst>
                <a:path w="6492" h="7766" extrusionOk="0">
                  <a:moveTo>
                    <a:pt x="6491" y="1"/>
                  </a:moveTo>
                  <a:lnTo>
                    <a:pt x="6491" y="1"/>
                  </a:lnTo>
                  <a:cubicBezTo>
                    <a:pt x="6360" y="57"/>
                    <a:pt x="4222" y="1004"/>
                    <a:pt x="2287" y="4059"/>
                  </a:cubicBezTo>
                  <a:cubicBezTo>
                    <a:pt x="822" y="6372"/>
                    <a:pt x="218" y="7388"/>
                    <a:pt x="0" y="7765"/>
                  </a:cubicBezTo>
                  <a:cubicBezTo>
                    <a:pt x="91" y="7757"/>
                    <a:pt x="179" y="7751"/>
                    <a:pt x="265" y="7749"/>
                  </a:cubicBezTo>
                  <a:cubicBezTo>
                    <a:pt x="265" y="7749"/>
                    <a:pt x="3998" y="1165"/>
                    <a:pt x="6491"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2880622" y="310000"/>
              <a:ext cx="1461229" cy="2007117"/>
            </a:xfrm>
            <a:custGeom>
              <a:avLst/>
              <a:gdLst/>
              <a:ahLst/>
              <a:cxnLst/>
              <a:rect l="l" t="t" r="r" b="b"/>
              <a:pathLst>
                <a:path w="6344" h="8714" extrusionOk="0">
                  <a:moveTo>
                    <a:pt x="6343" y="1"/>
                  </a:moveTo>
                  <a:lnTo>
                    <a:pt x="6343" y="1"/>
                  </a:lnTo>
                  <a:cubicBezTo>
                    <a:pt x="6329" y="9"/>
                    <a:pt x="6314" y="16"/>
                    <a:pt x="6300" y="24"/>
                  </a:cubicBezTo>
                  <a:cubicBezTo>
                    <a:pt x="6152" y="103"/>
                    <a:pt x="6006" y="185"/>
                    <a:pt x="5862" y="270"/>
                  </a:cubicBezTo>
                  <a:cubicBezTo>
                    <a:pt x="4549" y="1287"/>
                    <a:pt x="2072" y="3438"/>
                    <a:pt x="33" y="7755"/>
                  </a:cubicBezTo>
                  <a:lnTo>
                    <a:pt x="0" y="7861"/>
                  </a:lnTo>
                  <a:cubicBezTo>
                    <a:pt x="15" y="7860"/>
                    <a:pt x="30" y="7860"/>
                    <a:pt x="45" y="7860"/>
                  </a:cubicBezTo>
                  <a:cubicBezTo>
                    <a:pt x="148" y="7860"/>
                    <a:pt x="249" y="7864"/>
                    <a:pt x="347" y="7870"/>
                  </a:cubicBezTo>
                  <a:cubicBezTo>
                    <a:pt x="581" y="7885"/>
                    <a:pt x="813" y="7919"/>
                    <a:pt x="1042" y="7972"/>
                  </a:cubicBezTo>
                  <a:cubicBezTo>
                    <a:pt x="1053" y="7975"/>
                    <a:pt x="1065" y="7977"/>
                    <a:pt x="1075" y="7980"/>
                  </a:cubicBezTo>
                  <a:cubicBezTo>
                    <a:pt x="1895" y="8174"/>
                    <a:pt x="2435" y="8548"/>
                    <a:pt x="2578" y="8658"/>
                  </a:cubicBezTo>
                  <a:cubicBezTo>
                    <a:pt x="2581" y="8660"/>
                    <a:pt x="2584" y="8662"/>
                    <a:pt x="2586" y="8664"/>
                  </a:cubicBezTo>
                  <a:cubicBezTo>
                    <a:pt x="2593" y="8668"/>
                    <a:pt x="2598" y="8673"/>
                    <a:pt x="2603" y="8677"/>
                  </a:cubicBezTo>
                  <a:cubicBezTo>
                    <a:pt x="2605" y="8679"/>
                    <a:pt x="2607" y="8680"/>
                    <a:pt x="2611" y="8682"/>
                  </a:cubicBezTo>
                  <a:cubicBezTo>
                    <a:pt x="2613" y="8685"/>
                    <a:pt x="2616" y="8686"/>
                    <a:pt x="2618" y="8688"/>
                  </a:cubicBezTo>
                  <a:cubicBezTo>
                    <a:pt x="2627" y="8695"/>
                    <a:pt x="2637" y="8701"/>
                    <a:pt x="2644" y="8707"/>
                  </a:cubicBezTo>
                  <a:lnTo>
                    <a:pt x="2653" y="8713"/>
                  </a:lnTo>
                  <a:cubicBezTo>
                    <a:pt x="2654" y="8705"/>
                    <a:pt x="2656" y="8695"/>
                    <a:pt x="2658" y="8686"/>
                  </a:cubicBezTo>
                  <a:cubicBezTo>
                    <a:pt x="2908" y="7209"/>
                    <a:pt x="3857" y="2624"/>
                    <a:pt x="6327" y="20"/>
                  </a:cubicBezTo>
                  <a:cubicBezTo>
                    <a:pt x="6331" y="14"/>
                    <a:pt x="6337" y="7"/>
                    <a:pt x="6343"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2640845" y="308849"/>
              <a:ext cx="1223296" cy="1839435"/>
            </a:xfrm>
            <a:custGeom>
              <a:avLst/>
              <a:gdLst/>
              <a:ahLst/>
              <a:cxnLst/>
              <a:rect l="l" t="t" r="r" b="b"/>
              <a:pathLst>
                <a:path w="5311" h="7986" extrusionOk="0">
                  <a:moveTo>
                    <a:pt x="5307" y="1"/>
                  </a:moveTo>
                  <a:cubicBezTo>
                    <a:pt x="5290" y="10"/>
                    <a:pt x="5274" y="20"/>
                    <a:pt x="5259" y="30"/>
                  </a:cubicBezTo>
                  <a:cubicBezTo>
                    <a:pt x="4925" y="236"/>
                    <a:pt x="4611" y="476"/>
                    <a:pt x="4314" y="734"/>
                  </a:cubicBezTo>
                  <a:lnTo>
                    <a:pt x="4085" y="941"/>
                  </a:lnTo>
                  <a:lnTo>
                    <a:pt x="3865" y="1158"/>
                  </a:lnTo>
                  <a:cubicBezTo>
                    <a:pt x="3791" y="1230"/>
                    <a:pt x="3724" y="1307"/>
                    <a:pt x="3652" y="1383"/>
                  </a:cubicBezTo>
                  <a:lnTo>
                    <a:pt x="3548" y="1496"/>
                  </a:lnTo>
                  <a:cubicBezTo>
                    <a:pt x="3512" y="1533"/>
                    <a:pt x="3480" y="1573"/>
                    <a:pt x="3445" y="1612"/>
                  </a:cubicBezTo>
                  <a:cubicBezTo>
                    <a:pt x="3174" y="1921"/>
                    <a:pt x="2919" y="2246"/>
                    <a:pt x="2681" y="2582"/>
                  </a:cubicBezTo>
                  <a:cubicBezTo>
                    <a:pt x="2440" y="2917"/>
                    <a:pt x="2217" y="3263"/>
                    <a:pt x="2003" y="3615"/>
                  </a:cubicBezTo>
                  <a:cubicBezTo>
                    <a:pt x="1894" y="3791"/>
                    <a:pt x="1792" y="3970"/>
                    <a:pt x="1690" y="4148"/>
                  </a:cubicBezTo>
                  <a:cubicBezTo>
                    <a:pt x="1590" y="4328"/>
                    <a:pt x="1491" y="4508"/>
                    <a:pt x="1397" y="4692"/>
                  </a:cubicBezTo>
                  <a:cubicBezTo>
                    <a:pt x="1205" y="5057"/>
                    <a:pt x="1024" y="5427"/>
                    <a:pt x="853" y="5801"/>
                  </a:cubicBezTo>
                  <a:cubicBezTo>
                    <a:pt x="534" y="6512"/>
                    <a:pt x="241" y="7236"/>
                    <a:pt x="0" y="7977"/>
                  </a:cubicBezTo>
                  <a:cubicBezTo>
                    <a:pt x="12" y="7980"/>
                    <a:pt x="22" y="7983"/>
                    <a:pt x="34" y="7985"/>
                  </a:cubicBezTo>
                  <a:cubicBezTo>
                    <a:pt x="160" y="7642"/>
                    <a:pt x="295" y="7302"/>
                    <a:pt x="436" y="6965"/>
                  </a:cubicBezTo>
                  <a:cubicBezTo>
                    <a:pt x="593" y="6585"/>
                    <a:pt x="759" y="6210"/>
                    <a:pt x="934" y="5838"/>
                  </a:cubicBezTo>
                  <a:cubicBezTo>
                    <a:pt x="1278" y="5094"/>
                    <a:pt x="1662" y="4367"/>
                    <a:pt x="2081" y="3663"/>
                  </a:cubicBezTo>
                  <a:cubicBezTo>
                    <a:pt x="2292" y="3311"/>
                    <a:pt x="2512" y="2964"/>
                    <a:pt x="2748" y="2630"/>
                  </a:cubicBezTo>
                  <a:cubicBezTo>
                    <a:pt x="2986" y="2296"/>
                    <a:pt x="3230" y="1967"/>
                    <a:pt x="3496" y="1656"/>
                  </a:cubicBezTo>
                  <a:cubicBezTo>
                    <a:pt x="4018" y="1037"/>
                    <a:pt x="4608" y="473"/>
                    <a:pt x="5285" y="25"/>
                  </a:cubicBezTo>
                  <a:cubicBezTo>
                    <a:pt x="5293" y="19"/>
                    <a:pt x="5302" y="13"/>
                    <a:pt x="5310" y="7"/>
                  </a:cubicBezTo>
                  <a:lnTo>
                    <a:pt x="5307" y="1"/>
                  </a:lnTo>
                  <a:close/>
                </a:path>
              </a:pathLst>
            </a:custGeom>
            <a:solidFill>
              <a:srgbClr val="2F22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4973196" y="1713420"/>
              <a:ext cx="468496" cy="204996"/>
            </a:xfrm>
            <a:custGeom>
              <a:avLst/>
              <a:gdLst/>
              <a:ahLst/>
              <a:cxnLst/>
              <a:rect l="l" t="t" r="r" b="b"/>
              <a:pathLst>
                <a:path w="2034" h="890" extrusionOk="0">
                  <a:moveTo>
                    <a:pt x="91" y="0"/>
                  </a:moveTo>
                  <a:lnTo>
                    <a:pt x="0" y="300"/>
                  </a:lnTo>
                  <a:lnTo>
                    <a:pt x="1943" y="889"/>
                  </a:lnTo>
                  <a:lnTo>
                    <a:pt x="2033" y="589"/>
                  </a:lnTo>
                  <a:lnTo>
                    <a:pt x="91" y="0"/>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4973196" y="1713420"/>
              <a:ext cx="468496" cy="204996"/>
            </a:xfrm>
            <a:custGeom>
              <a:avLst/>
              <a:gdLst/>
              <a:ahLst/>
              <a:cxnLst/>
              <a:rect l="l" t="t" r="r" b="b"/>
              <a:pathLst>
                <a:path w="2034" h="890" extrusionOk="0">
                  <a:moveTo>
                    <a:pt x="0" y="300"/>
                  </a:moveTo>
                  <a:lnTo>
                    <a:pt x="91" y="0"/>
                  </a:lnTo>
                  <a:lnTo>
                    <a:pt x="2033" y="589"/>
                  </a:lnTo>
                  <a:lnTo>
                    <a:pt x="1943" y="889"/>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4792384" y="1760638"/>
              <a:ext cx="286534" cy="93515"/>
            </a:xfrm>
            <a:custGeom>
              <a:avLst/>
              <a:gdLst/>
              <a:ahLst/>
              <a:cxnLst/>
              <a:rect l="l" t="t" r="r" b="b"/>
              <a:pathLst>
                <a:path w="1244" h="406" extrusionOk="0">
                  <a:moveTo>
                    <a:pt x="1" y="1"/>
                  </a:moveTo>
                  <a:lnTo>
                    <a:pt x="95" y="47"/>
                  </a:lnTo>
                  <a:cubicBezTo>
                    <a:pt x="247" y="120"/>
                    <a:pt x="404" y="197"/>
                    <a:pt x="564" y="256"/>
                  </a:cubicBezTo>
                  <a:cubicBezTo>
                    <a:pt x="783" y="337"/>
                    <a:pt x="1011" y="388"/>
                    <a:pt x="1243" y="405"/>
                  </a:cubicBezTo>
                  <a:lnTo>
                    <a:pt x="1244" y="400"/>
                  </a:lnTo>
                  <a:cubicBezTo>
                    <a:pt x="1012" y="382"/>
                    <a:pt x="784" y="331"/>
                    <a:pt x="566" y="251"/>
                  </a:cubicBezTo>
                  <a:cubicBezTo>
                    <a:pt x="407" y="193"/>
                    <a:pt x="249" y="115"/>
                    <a:pt x="97" y="41"/>
                  </a:cubicBezTo>
                  <a:lnTo>
                    <a:pt x="38" y="11"/>
                  </a:lnTo>
                  <a:lnTo>
                    <a:pt x="1" y="1"/>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4956151" y="1723555"/>
              <a:ext cx="443851" cy="152480"/>
            </a:xfrm>
            <a:custGeom>
              <a:avLst/>
              <a:gdLst/>
              <a:ahLst/>
              <a:cxnLst/>
              <a:rect l="l" t="t" r="r" b="b"/>
              <a:pathLst>
                <a:path w="1927" h="662" extrusionOk="0">
                  <a:moveTo>
                    <a:pt x="3" y="1"/>
                  </a:moveTo>
                  <a:lnTo>
                    <a:pt x="0" y="7"/>
                  </a:lnTo>
                  <a:cubicBezTo>
                    <a:pt x="5" y="9"/>
                    <a:pt x="9" y="10"/>
                    <a:pt x="12" y="13"/>
                  </a:cubicBezTo>
                  <a:cubicBezTo>
                    <a:pt x="555" y="267"/>
                    <a:pt x="1125" y="457"/>
                    <a:pt x="1711" y="583"/>
                  </a:cubicBezTo>
                  <a:cubicBezTo>
                    <a:pt x="1777" y="597"/>
                    <a:pt x="1863" y="615"/>
                    <a:pt x="1924" y="662"/>
                  </a:cubicBezTo>
                  <a:lnTo>
                    <a:pt x="1927" y="656"/>
                  </a:lnTo>
                  <a:cubicBezTo>
                    <a:pt x="1863" y="609"/>
                    <a:pt x="1780" y="591"/>
                    <a:pt x="1713" y="577"/>
                  </a:cubicBezTo>
                  <a:cubicBezTo>
                    <a:pt x="1127" y="451"/>
                    <a:pt x="558" y="261"/>
                    <a:pt x="15" y="7"/>
                  </a:cubicBezTo>
                  <a:cubicBezTo>
                    <a:pt x="11" y="5"/>
                    <a:pt x="6" y="3"/>
                    <a:pt x="3"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4961218" y="1740369"/>
              <a:ext cx="444081" cy="151098"/>
            </a:xfrm>
            <a:custGeom>
              <a:avLst/>
              <a:gdLst/>
              <a:ahLst/>
              <a:cxnLst/>
              <a:rect l="l" t="t" r="r" b="b"/>
              <a:pathLst>
                <a:path w="1928" h="656" extrusionOk="0">
                  <a:moveTo>
                    <a:pt x="2" y="1"/>
                  </a:moveTo>
                  <a:lnTo>
                    <a:pt x="0" y="8"/>
                  </a:lnTo>
                  <a:cubicBezTo>
                    <a:pt x="11" y="8"/>
                    <a:pt x="21" y="9"/>
                    <a:pt x="32" y="11"/>
                  </a:cubicBezTo>
                  <a:cubicBezTo>
                    <a:pt x="149" y="36"/>
                    <a:pt x="263" y="78"/>
                    <a:pt x="375" y="118"/>
                  </a:cubicBezTo>
                  <a:lnTo>
                    <a:pt x="1715" y="606"/>
                  </a:lnTo>
                  <a:cubicBezTo>
                    <a:pt x="1786" y="633"/>
                    <a:pt x="1858" y="656"/>
                    <a:pt x="1926" y="656"/>
                  </a:cubicBezTo>
                  <a:lnTo>
                    <a:pt x="1927" y="650"/>
                  </a:lnTo>
                  <a:lnTo>
                    <a:pt x="1927" y="650"/>
                  </a:lnTo>
                  <a:cubicBezTo>
                    <a:pt x="1926" y="650"/>
                    <a:pt x="1924" y="650"/>
                    <a:pt x="1923" y="650"/>
                  </a:cubicBezTo>
                  <a:cubicBezTo>
                    <a:pt x="1857" y="650"/>
                    <a:pt x="1787" y="627"/>
                    <a:pt x="1717" y="602"/>
                  </a:cubicBezTo>
                  <a:lnTo>
                    <a:pt x="376" y="114"/>
                  </a:lnTo>
                  <a:cubicBezTo>
                    <a:pt x="266" y="72"/>
                    <a:pt x="151" y="31"/>
                    <a:pt x="33" y="5"/>
                  </a:cubicBezTo>
                  <a:cubicBezTo>
                    <a:pt x="24" y="3"/>
                    <a:pt x="13" y="2"/>
                    <a:pt x="2"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4967437" y="1761560"/>
              <a:ext cx="444542" cy="148795"/>
            </a:xfrm>
            <a:custGeom>
              <a:avLst/>
              <a:gdLst/>
              <a:ahLst/>
              <a:cxnLst/>
              <a:rect l="l" t="t" r="r" b="b"/>
              <a:pathLst>
                <a:path w="1930" h="646" extrusionOk="0">
                  <a:moveTo>
                    <a:pt x="1" y="0"/>
                  </a:moveTo>
                  <a:lnTo>
                    <a:pt x="0" y="6"/>
                  </a:lnTo>
                  <a:cubicBezTo>
                    <a:pt x="11" y="12"/>
                    <a:pt x="24" y="17"/>
                    <a:pt x="35" y="20"/>
                  </a:cubicBezTo>
                  <a:lnTo>
                    <a:pt x="1590" y="497"/>
                  </a:lnTo>
                  <a:cubicBezTo>
                    <a:pt x="1703" y="531"/>
                    <a:pt x="1829" y="571"/>
                    <a:pt x="1928" y="646"/>
                  </a:cubicBezTo>
                  <a:lnTo>
                    <a:pt x="1930" y="640"/>
                  </a:lnTo>
                  <a:cubicBezTo>
                    <a:pt x="1830" y="564"/>
                    <a:pt x="1704" y="525"/>
                    <a:pt x="1592" y="491"/>
                  </a:cubicBezTo>
                  <a:lnTo>
                    <a:pt x="36" y="16"/>
                  </a:lnTo>
                  <a:cubicBezTo>
                    <a:pt x="25" y="12"/>
                    <a:pt x="13" y="6"/>
                    <a:pt x="1"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4971814" y="1775840"/>
              <a:ext cx="314404" cy="101116"/>
            </a:xfrm>
            <a:custGeom>
              <a:avLst/>
              <a:gdLst/>
              <a:ahLst/>
              <a:cxnLst/>
              <a:rect l="l" t="t" r="r" b="b"/>
              <a:pathLst>
                <a:path w="1365" h="439" extrusionOk="0">
                  <a:moveTo>
                    <a:pt x="1" y="1"/>
                  </a:moveTo>
                  <a:lnTo>
                    <a:pt x="0" y="7"/>
                  </a:lnTo>
                  <a:cubicBezTo>
                    <a:pt x="27" y="13"/>
                    <a:pt x="55" y="18"/>
                    <a:pt x="83" y="22"/>
                  </a:cubicBezTo>
                  <a:lnTo>
                    <a:pt x="85" y="22"/>
                  </a:lnTo>
                  <a:cubicBezTo>
                    <a:pt x="514" y="82"/>
                    <a:pt x="920" y="252"/>
                    <a:pt x="1314" y="423"/>
                  </a:cubicBezTo>
                  <a:lnTo>
                    <a:pt x="1364" y="438"/>
                  </a:lnTo>
                  <a:cubicBezTo>
                    <a:pt x="955" y="261"/>
                    <a:pt x="532" y="78"/>
                    <a:pt x="86" y="15"/>
                  </a:cubicBezTo>
                  <a:lnTo>
                    <a:pt x="84" y="16"/>
                  </a:lnTo>
                  <a:cubicBezTo>
                    <a:pt x="57" y="13"/>
                    <a:pt x="28" y="8"/>
                    <a:pt x="1"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4534181" y="1847474"/>
              <a:ext cx="37084" cy="69791"/>
            </a:xfrm>
            <a:custGeom>
              <a:avLst/>
              <a:gdLst/>
              <a:ahLst/>
              <a:cxnLst/>
              <a:rect l="l" t="t" r="r" b="b"/>
              <a:pathLst>
                <a:path w="161" h="303" extrusionOk="0">
                  <a:moveTo>
                    <a:pt x="120" y="0"/>
                  </a:moveTo>
                  <a:cubicBezTo>
                    <a:pt x="90" y="0"/>
                    <a:pt x="49" y="58"/>
                    <a:pt x="25" y="134"/>
                  </a:cubicBezTo>
                  <a:cubicBezTo>
                    <a:pt x="0" y="217"/>
                    <a:pt x="5" y="292"/>
                    <a:pt x="35" y="301"/>
                  </a:cubicBezTo>
                  <a:cubicBezTo>
                    <a:pt x="37" y="302"/>
                    <a:pt x="39" y="302"/>
                    <a:pt x="41" y="302"/>
                  </a:cubicBezTo>
                  <a:cubicBezTo>
                    <a:pt x="71" y="302"/>
                    <a:pt x="112" y="245"/>
                    <a:pt x="136" y="167"/>
                  </a:cubicBezTo>
                  <a:cubicBezTo>
                    <a:pt x="160" y="85"/>
                    <a:pt x="156" y="11"/>
                    <a:pt x="126" y="1"/>
                  </a:cubicBezTo>
                  <a:cubicBezTo>
                    <a:pt x="124" y="1"/>
                    <a:pt x="122" y="0"/>
                    <a:pt x="120"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5041835" y="1780447"/>
              <a:ext cx="466423" cy="218355"/>
            </a:xfrm>
            <a:custGeom>
              <a:avLst/>
              <a:gdLst/>
              <a:ahLst/>
              <a:cxnLst/>
              <a:rect l="l" t="t" r="r" b="b"/>
              <a:pathLst>
                <a:path w="2025" h="948" extrusionOk="0">
                  <a:moveTo>
                    <a:pt x="101" y="1"/>
                  </a:moveTo>
                  <a:lnTo>
                    <a:pt x="1" y="298"/>
                  </a:lnTo>
                  <a:lnTo>
                    <a:pt x="1925" y="947"/>
                  </a:lnTo>
                  <a:lnTo>
                    <a:pt x="2025" y="651"/>
                  </a:lnTo>
                  <a:lnTo>
                    <a:pt x="101"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5041835" y="1780447"/>
              <a:ext cx="466423" cy="218355"/>
            </a:xfrm>
            <a:custGeom>
              <a:avLst/>
              <a:gdLst/>
              <a:ahLst/>
              <a:cxnLst/>
              <a:rect l="l" t="t" r="r" b="b"/>
              <a:pathLst>
                <a:path w="2025" h="948" extrusionOk="0">
                  <a:moveTo>
                    <a:pt x="1" y="298"/>
                  </a:moveTo>
                  <a:lnTo>
                    <a:pt x="101" y="1"/>
                  </a:lnTo>
                  <a:lnTo>
                    <a:pt x="2025" y="651"/>
                  </a:lnTo>
                  <a:lnTo>
                    <a:pt x="1925" y="947"/>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4860563" y="1835497"/>
              <a:ext cx="283309" cy="102268"/>
            </a:xfrm>
            <a:custGeom>
              <a:avLst/>
              <a:gdLst/>
              <a:ahLst/>
              <a:cxnLst/>
              <a:rect l="l" t="t" r="r" b="b"/>
              <a:pathLst>
                <a:path w="1230" h="444" extrusionOk="0">
                  <a:moveTo>
                    <a:pt x="0" y="0"/>
                  </a:moveTo>
                  <a:lnTo>
                    <a:pt x="92" y="50"/>
                  </a:lnTo>
                  <a:cubicBezTo>
                    <a:pt x="242" y="129"/>
                    <a:pt x="397" y="210"/>
                    <a:pt x="556" y="274"/>
                  </a:cubicBezTo>
                  <a:cubicBezTo>
                    <a:pt x="771" y="361"/>
                    <a:pt x="996" y="419"/>
                    <a:pt x="1228" y="444"/>
                  </a:cubicBezTo>
                  <a:lnTo>
                    <a:pt x="1229" y="439"/>
                  </a:lnTo>
                  <a:cubicBezTo>
                    <a:pt x="999" y="413"/>
                    <a:pt x="773" y="356"/>
                    <a:pt x="558" y="269"/>
                  </a:cubicBezTo>
                  <a:cubicBezTo>
                    <a:pt x="399" y="205"/>
                    <a:pt x="245" y="123"/>
                    <a:pt x="96" y="44"/>
                  </a:cubicBezTo>
                  <a:lnTo>
                    <a:pt x="37" y="13"/>
                  </a:lnTo>
                  <a:lnTo>
                    <a:pt x="0"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5023408" y="1793576"/>
              <a:ext cx="439014" cy="165839"/>
            </a:xfrm>
            <a:custGeom>
              <a:avLst/>
              <a:gdLst/>
              <a:ahLst/>
              <a:cxnLst/>
              <a:rect l="l" t="t" r="r" b="b"/>
              <a:pathLst>
                <a:path w="1906" h="720" extrusionOk="0">
                  <a:moveTo>
                    <a:pt x="3" y="0"/>
                  </a:moveTo>
                  <a:lnTo>
                    <a:pt x="1" y="6"/>
                  </a:lnTo>
                  <a:cubicBezTo>
                    <a:pt x="4" y="8"/>
                    <a:pt x="8" y="11"/>
                    <a:pt x="13" y="12"/>
                  </a:cubicBezTo>
                  <a:cubicBezTo>
                    <a:pt x="548" y="282"/>
                    <a:pt x="1111" y="491"/>
                    <a:pt x="1693" y="634"/>
                  </a:cubicBezTo>
                  <a:cubicBezTo>
                    <a:pt x="1759" y="650"/>
                    <a:pt x="1843" y="672"/>
                    <a:pt x="1903" y="720"/>
                  </a:cubicBezTo>
                  <a:lnTo>
                    <a:pt x="1906" y="714"/>
                  </a:lnTo>
                  <a:cubicBezTo>
                    <a:pt x="1845" y="666"/>
                    <a:pt x="1760" y="645"/>
                    <a:pt x="1694" y="629"/>
                  </a:cubicBezTo>
                  <a:cubicBezTo>
                    <a:pt x="1112" y="486"/>
                    <a:pt x="549" y="277"/>
                    <a:pt x="15" y="7"/>
                  </a:cubicBezTo>
                  <a:cubicBezTo>
                    <a:pt x="11" y="5"/>
                    <a:pt x="7" y="3"/>
                    <a:pt x="3"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5028936" y="1810390"/>
              <a:ext cx="439474" cy="164227"/>
            </a:xfrm>
            <a:custGeom>
              <a:avLst/>
              <a:gdLst/>
              <a:ahLst/>
              <a:cxnLst/>
              <a:rect l="l" t="t" r="r" b="b"/>
              <a:pathLst>
                <a:path w="1908" h="713" extrusionOk="0">
                  <a:moveTo>
                    <a:pt x="2" y="0"/>
                  </a:moveTo>
                  <a:lnTo>
                    <a:pt x="0" y="6"/>
                  </a:lnTo>
                  <a:cubicBezTo>
                    <a:pt x="11" y="7"/>
                    <a:pt x="21" y="8"/>
                    <a:pt x="32" y="11"/>
                  </a:cubicBezTo>
                  <a:cubicBezTo>
                    <a:pt x="148" y="40"/>
                    <a:pt x="261" y="86"/>
                    <a:pt x="370" y="128"/>
                  </a:cubicBezTo>
                  <a:lnTo>
                    <a:pt x="1695" y="657"/>
                  </a:lnTo>
                  <a:cubicBezTo>
                    <a:pt x="1766" y="687"/>
                    <a:pt x="1837" y="712"/>
                    <a:pt x="1905" y="713"/>
                  </a:cubicBezTo>
                  <a:lnTo>
                    <a:pt x="1907" y="707"/>
                  </a:lnTo>
                  <a:cubicBezTo>
                    <a:pt x="1839" y="707"/>
                    <a:pt x="1769" y="681"/>
                    <a:pt x="1697" y="653"/>
                  </a:cubicBezTo>
                  <a:lnTo>
                    <a:pt x="373" y="124"/>
                  </a:lnTo>
                  <a:cubicBezTo>
                    <a:pt x="263" y="80"/>
                    <a:pt x="149" y="35"/>
                    <a:pt x="33" y="6"/>
                  </a:cubicBezTo>
                  <a:cubicBezTo>
                    <a:pt x="24" y="2"/>
                    <a:pt x="13" y="1"/>
                    <a:pt x="2"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5035846" y="1831120"/>
              <a:ext cx="439935" cy="162384"/>
            </a:xfrm>
            <a:custGeom>
              <a:avLst/>
              <a:gdLst/>
              <a:ahLst/>
              <a:cxnLst/>
              <a:rect l="l" t="t" r="r" b="b"/>
              <a:pathLst>
                <a:path w="1910" h="705" extrusionOk="0">
                  <a:moveTo>
                    <a:pt x="2" y="1"/>
                  </a:moveTo>
                  <a:lnTo>
                    <a:pt x="1" y="7"/>
                  </a:lnTo>
                  <a:cubicBezTo>
                    <a:pt x="11" y="12"/>
                    <a:pt x="23" y="18"/>
                    <a:pt x="35" y="22"/>
                  </a:cubicBezTo>
                  <a:lnTo>
                    <a:pt x="1574" y="545"/>
                  </a:lnTo>
                  <a:cubicBezTo>
                    <a:pt x="1686" y="583"/>
                    <a:pt x="1810" y="625"/>
                    <a:pt x="1908" y="705"/>
                  </a:cubicBezTo>
                  <a:lnTo>
                    <a:pt x="1909" y="699"/>
                  </a:lnTo>
                  <a:cubicBezTo>
                    <a:pt x="1812" y="619"/>
                    <a:pt x="1688" y="578"/>
                    <a:pt x="1576" y="539"/>
                  </a:cubicBezTo>
                  <a:lnTo>
                    <a:pt x="37" y="16"/>
                  </a:lnTo>
                  <a:cubicBezTo>
                    <a:pt x="24" y="12"/>
                    <a:pt x="12" y="7"/>
                    <a:pt x="2"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5040913" y="1845401"/>
              <a:ext cx="311410" cy="110560"/>
            </a:xfrm>
            <a:custGeom>
              <a:avLst/>
              <a:gdLst/>
              <a:ahLst/>
              <a:cxnLst/>
              <a:rect l="l" t="t" r="r" b="b"/>
              <a:pathLst>
                <a:path w="1352" h="480" extrusionOk="0">
                  <a:moveTo>
                    <a:pt x="3" y="1"/>
                  </a:moveTo>
                  <a:lnTo>
                    <a:pt x="0" y="6"/>
                  </a:lnTo>
                  <a:cubicBezTo>
                    <a:pt x="29" y="14"/>
                    <a:pt x="57" y="19"/>
                    <a:pt x="84" y="23"/>
                  </a:cubicBezTo>
                  <a:lnTo>
                    <a:pt x="86" y="23"/>
                  </a:lnTo>
                  <a:cubicBezTo>
                    <a:pt x="512" y="96"/>
                    <a:pt x="913" y="280"/>
                    <a:pt x="1302" y="463"/>
                  </a:cubicBezTo>
                  <a:lnTo>
                    <a:pt x="1351" y="480"/>
                  </a:lnTo>
                  <a:cubicBezTo>
                    <a:pt x="948" y="289"/>
                    <a:pt x="531" y="95"/>
                    <a:pt x="87" y="17"/>
                  </a:cubicBezTo>
                  <a:lnTo>
                    <a:pt x="85" y="17"/>
                  </a:lnTo>
                  <a:cubicBezTo>
                    <a:pt x="58" y="13"/>
                    <a:pt x="30" y="8"/>
                    <a:pt x="3"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4606966" y="1931085"/>
              <a:ext cx="38005" cy="69330"/>
            </a:xfrm>
            <a:custGeom>
              <a:avLst/>
              <a:gdLst/>
              <a:ahLst/>
              <a:cxnLst/>
              <a:rect l="l" t="t" r="r" b="b"/>
              <a:pathLst>
                <a:path w="165" h="301" extrusionOk="0">
                  <a:moveTo>
                    <a:pt x="126" y="0"/>
                  </a:moveTo>
                  <a:cubicBezTo>
                    <a:pt x="95" y="0"/>
                    <a:pt x="53" y="56"/>
                    <a:pt x="28" y="132"/>
                  </a:cubicBezTo>
                  <a:cubicBezTo>
                    <a:pt x="0" y="213"/>
                    <a:pt x="2" y="289"/>
                    <a:pt x="32" y="299"/>
                  </a:cubicBezTo>
                  <a:cubicBezTo>
                    <a:pt x="34" y="300"/>
                    <a:pt x="36" y="300"/>
                    <a:pt x="39" y="300"/>
                  </a:cubicBezTo>
                  <a:cubicBezTo>
                    <a:pt x="69" y="300"/>
                    <a:pt x="111" y="245"/>
                    <a:pt x="137" y="169"/>
                  </a:cubicBezTo>
                  <a:cubicBezTo>
                    <a:pt x="165" y="86"/>
                    <a:pt x="162" y="12"/>
                    <a:pt x="133" y="2"/>
                  </a:cubicBezTo>
                  <a:cubicBezTo>
                    <a:pt x="131" y="1"/>
                    <a:pt x="128" y="0"/>
                    <a:pt x="126"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5065559" y="1686471"/>
              <a:ext cx="453294" cy="266495"/>
            </a:xfrm>
            <a:custGeom>
              <a:avLst/>
              <a:gdLst/>
              <a:ahLst/>
              <a:cxnLst/>
              <a:rect l="l" t="t" r="r" b="b"/>
              <a:pathLst>
                <a:path w="1968" h="1157" extrusionOk="0">
                  <a:moveTo>
                    <a:pt x="1834" y="1"/>
                  </a:moveTo>
                  <a:lnTo>
                    <a:pt x="0" y="873"/>
                  </a:lnTo>
                  <a:lnTo>
                    <a:pt x="134" y="1157"/>
                  </a:lnTo>
                  <a:lnTo>
                    <a:pt x="1968" y="284"/>
                  </a:lnTo>
                  <a:lnTo>
                    <a:pt x="1834"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5065559" y="1686471"/>
              <a:ext cx="453294" cy="266495"/>
            </a:xfrm>
            <a:custGeom>
              <a:avLst/>
              <a:gdLst/>
              <a:ahLst/>
              <a:cxnLst/>
              <a:rect l="l" t="t" r="r" b="b"/>
              <a:pathLst>
                <a:path w="1968" h="1157" extrusionOk="0">
                  <a:moveTo>
                    <a:pt x="0" y="873"/>
                  </a:moveTo>
                  <a:lnTo>
                    <a:pt x="1834" y="1"/>
                  </a:lnTo>
                  <a:lnTo>
                    <a:pt x="1968" y="284"/>
                  </a:lnTo>
                  <a:lnTo>
                    <a:pt x="134" y="1157"/>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5063947" y="1758796"/>
              <a:ext cx="269489" cy="134975"/>
            </a:xfrm>
            <a:custGeom>
              <a:avLst/>
              <a:gdLst/>
              <a:ahLst/>
              <a:cxnLst/>
              <a:rect l="l" t="t" r="r" b="b"/>
              <a:pathLst>
                <a:path w="1170" h="586" extrusionOk="0">
                  <a:moveTo>
                    <a:pt x="1169" y="1"/>
                  </a:moveTo>
                  <a:lnTo>
                    <a:pt x="1135" y="16"/>
                  </a:lnTo>
                  <a:lnTo>
                    <a:pt x="1080" y="54"/>
                  </a:lnTo>
                  <a:cubicBezTo>
                    <a:pt x="941" y="150"/>
                    <a:pt x="796" y="249"/>
                    <a:pt x="647" y="331"/>
                  </a:cubicBezTo>
                  <a:cubicBezTo>
                    <a:pt x="444" y="444"/>
                    <a:pt x="226" y="527"/>
                    <a:pt x="0" y="579"/>
                  </a:cubicBezTo>
                  <a:lnTo>
                    <a:pt x="3" y="585"/>
                  </a:lnTo>
                  <a:cubicBezTo>
                    <a:pt x="229" y="532"/>
                    <a:pt x="447" y="449"/>
                    <a:pt x="651" y="337"/>
                  </a:cubicBezTo>
                  <a:cubicBezTo>
                    <a:pt x="800" y="255"/>
                    <a:pt x="945" y="155"/>
                    <a:pt x="1083" y="59"/>
                  </a:cubicBezTo>
                  <a:cubicBezTo>
                    <a:pt x="1112" y="39"/>
                    <a:pt x="1140" y="19"/>
                    <a:pt x="116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5054273" y="1697988"/>
              <a:ext cx="416671" cy="216513"/>
            </a:xfrm>
            <a:custGeom>
              <a:avLst/>
              <a:gdLst/>
              <a:ahLst/>
              <a:cxnLst/>
              <a:rect l="l" t="t" r="r" b="b"/>
              <a:pathLst>
                <a:path w="1809" h="940" extrusionOk="0">
                  <a:moveTo>
                    <a:pt x="1805" y="0"/>
                  </a:moveTo>
                  <a:cubicBezTo>
                    <a:pt x="1802" y="2"/>
                    <a:pt x="1798" y="5"/>
                    <a:pt x="1794" y="8"/>
                  </a:cubicBezTo>
                  <a:cubicBezTo>
                    <a:pt x="1295" y="339"/>
                    <a:pt x="760" y="613"/>
                    <a:pt x="201" y="823"/>
                  </a:cubicBezTo>
                  <a:cubicBezTo>
                    <a:pt x="137" y="848"/>
                    <a:pt x="56" y="878"/>
                    <a:pt x="1" y="934"/>
                  </a:cubicBezTo>
                  <a:lnTo>
                    <a:pt x="3" y="940"/>
                  </a:lnTo>
                  <a:cubicBezTo>
                    <a:pt x="57" y="884"/>
                    <a:pt x="138" y="853"/>
                    <a:pt x="202" y="829"/>
                  </a:cubicBezTo>
                  <a:cubicBezTo>
                    <a:pt x="763" y="617"/>
                    <a:pt x="1298" y="343"/>
                    <a:pt x="1798" y="13"/>
                  </a:cubicBezTo>
                  <a:cubicBezTo>
                    <a:pt x="1801" y="9"/>
                    <a:pt x="1805" y="7"/>
                    <a:pt x="1808" y="5"/>
                  </a:cubicBezTo>
                  <a:lnTo>
                    <a:pt x="1805"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5047363" y="1713650"/>
              <a:ext cx="417362" cy="215131"/>
            </a:xfrm>
            <a:custGeom>
              <a:avLst/>
              <a:gdLst/>
              <a:ahLst/>
              <a:cxnLst/>
              <a:rect l="l" t="t" r="r" b="b"/>
              <a:pathLst>
                <a:path w="1812" h="934" extrusionOk="0">
                  <a:moveTo>
                    <a:pt x="1807" y="0"/>
                  </a:moveTo>
                  <a:cubicBezTo>
                    <a:pt x="1798" y="3"/>
                    <a:pt x="1787" y="5"/>
                    <a:pt x="1778" y="10"/>
                  </a:cubicBezTo>
                  <a:cubicBezTo>
                    <a:pt x="1665" y="52"/>
                    <a:pt x="1558" y="111"/>
                    <a:pt x="1455" y="167"/>
                  </a:cubicBezTo>
                  <a:lnTo>
                    <a:pt x="202" y="849"/>
                  </a:lnTo>
                  <a:cubicBezTo>
                    <a:pt x="134" y="886"/>
                    <a:pt x="67" y="920"/>
                    <a:pt x="0" y="928"/>
                  </a:cubicBezTo>
                  <a:lnTo>
                    <a:pt x="2" y="934"/>
                  </a:lnTo>
                  <a:cubicBezTo>
                    <a:pt x="71" y="925"/>
                    <a:pt x="138" y="892"/>
                    <a:pt x="205" y="854"/>
                  </a:cubicBezTo>
                  <a:lnTo>
                    <a:pt x="1457" y="172"/>
                  </a:lnTo>
                  <a:cubicBezTo>
                    <a:pt x="1561" y="116"/>
                    <a:pt x="1668" y="58"/>
                    <a:pt x="1779" y="14"/>
                  </a:cubicBezTo>
                  <a:cubicBezTo>
                    <a:pt x="1790" y="11"/>
                    <a:pt x="1800" y="9"/>
                    <a:pt x="1811" y="6"/>
                  </a:cubicBezTo>
                  <a:lnTo>
                    <a:pt x="1807"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5038840" y="1733689"/>
              <a:ext cx="417823" cy="213288"/>
            </a:xfrm>
            <a:custGeom>
              <a:avLst/>
              <a:gdLst/>
              <a:ahLst/>
              <a:cxnLst/>
              <a:rect l="l" t="t" r="r" b="b"/>
              <a:pathLst>
                <a:path w="1814" h="926" extrusionOk="0">
                  <a:moveTo>
                    <a:pt x="1812" y="0"/>
                  </a:moveTo>
                  <a:cubicBezTo>
                    <a:pt x="1801" y="9"/>
                    <a:pt x="1790" y="14"/>
                    <a:pt x="1779" y="20"/>
                  </a:cubicBezTo>
                  <a:lnTo>
                    <a:pt x="312" y="722"/>
                  </a:lnTo>
                  <a:cubicBezTo>
                    <a:pt x="207" y="773"/>
                    <a:pt x="89" y="829"/>
                    <a:pt x="1" y="920"/>
                  </a:cubicBezTo>
                  <a:lnTo>
                    <a:pt x="3" y="926"/>
                  </a:lnTo>
                  <a:cubicBezTo>
                    <a:pt x="90" y="835"/>
                    <a:pt x="209" y="779"/>
                    <a:pt x="315" y="728"/>
                  </a:cubicBezTo>
                  <a:lnTo>
                    <a:pt x="1781" y="26"/>
                  </a:lnTo>
                  <a:cubicBezTo>
                    <a:pt x="1793" y="20"/>
                    <a:pt x="1805" y="13"/>
                    <a:pt x="1814" y="6"/>
                  </a:cubicBezTo>
                  <a:lnTo>
                    <a:pt x="1812"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4910315" y="1747279"/>
              <a:ext cx="295977" cy="146491"/>
            </a:xfrm>
            <a:custGeom>
              <a:avLst/>
              <a:gdLst/>
              <a:ahLst/>
              <a:cxnLst/>
              <a:rect l="l" t="t" r="r" b="b"/>
              <a:pathLst>
                <a:path w="1285" h="636" extrusionOk="0">
                  <a:moveTo>
                    <a:pt x="1282" y="0"/>
                  </a:moveTo>
                  <a:cubicBezTo>
                    <a:pt x="1256" y="11"/>
                    <a:pt x="1229" y="19"/>
                    <a:pt x="1203" y="27"/>
                  </a:cubicBezTo>
                  <a:lnTo>
                    <a:pt x="1201" y="27"/>
                  </a:lnTo>
                  <a:cubicBezTo>
                    <a:pt x="769" y="156"/>
                    <a:pt x="378" y="399"/>
                    <a:pt x="0" y="635"/>
                  </a:cubicBezTo>
                  <a:lnTo>
                    <a:pt x="47" y="613"/>
                  </a:lnTo>
                  <a:cubicBezTo>
                    <a:pt x="411" y="386"/>
                    <a:pt x="788" y="156"/>
                    <a:pt x="1202" y="33"/>
                  </a:cubicBezTo>
                  <a:lnTo>
                    <a:pt x="1204" y="32"/>
                  </a:lnTo>
                  <a:cubicBezTo>
                    <a:pt x="1231" y="25"/>
                    <a:pt x="1258" y="17"/>
                    <a:pt x="1284" y="5"/>
                  </a:cubicBezTo>
                  <a:lnTo>
                    <a:pt x="1282"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5072008" y="1886861"/>
              <a:ext cx="44224" cy="66336"/>
            </a:xfrm>
            <a:custGeom>
              <a:avLst/>
              <a:gdLst/>
              <a:ahLst/>
              <a:cxnLst/>
              <a:rect l="l" t="t" r="r" b="b"/>
              <a:pathLst>
                <a:path w="192" h="288" extrusionOk="0">
                  <a:moveTo>
                    <a:pt x="38" y="0"/>
                  </a:moveTo>
                  <a:cubicBezTo>
                    <a:pt x="34" y="0"/>
                    <a:pt x="31" y="1"/>
                    <a:pt x="28" y="2"/>
                  </a:cubicBezTo>
                  <a:cubicBezTo>
                    <a:pt x="0" y="16"/>
                    <a:pt x="7" y="89"/>
                    <a:pt x="45" y="168"/>
                  </a:cubicBezTo>
                  <a:cubicBezTo>
                    <a:pt x="77" y="238"/>
                    <a:pt x="123" y="288"/>
                    <a:pt x="153" y="288"/>
                  </a:cubicBezTo>
                  <a:cubicBezTo>
                    <a:pt x="157" y="288"/>
                    <a:pt x="160" y="287"/>
                    <a:pt x="164" y="285"/>
                  </a:cubicBezTo>
                  <a:cubicBezTo>
                    <a:pt x="192" y="273"/>
                    <a:pt x="185" y="198"/>
                    <a:pt x="148" y="120"/>
                  </a:cubicBezTo>
                  <a:cubicBezTo>
                    <a:pt x="114" y="50"/>
                    <a:pt x="67" y="0"/>
                    <a:pt x="38"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4984252" y="1728161"/>
              <a:ext cx="445924" cy="285843"/>
            </a:xfrm>
            <a:custGeom>
              <a:avLst/>
              <a:gdLst/>
              <a:ahLst/>
              <a:cxnLst/>
              <a:rect l="l" t="t" r="r" b="b"/>
              <a:pathLst>
                <a:path w="1936" h="1241" extrusionOk="0">
                  <a:moveTo>
                    <a:pt x="1787" y="1"/>
                  </a:moveTo>
                  <a:lnTo>
                    <a:pt x="0" y="965"/>
                  </a:lnTo>
                  <a:lnTo>
                    <a:pt x="149" y="1240"/>
                  </a:lnTo>
                  <a:lnTo>
                    <a:pt x="1936" y="276"/>
                  </a:lnTo>
                  <a:lnTo>
                    <a:pt x="1787"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4984252" y="1728161"/>
              <a:ext cx="445924" cy="285843"/>
            </a:xfrm>
            <a:custGeom>
              <a:avLst/>
              <a:gdLst/>
              <a:ahLst/>
              <a:cxnLst/>
              <a:rect l="l" t="t" r="r" b="b"/>
              <a:pathLst>
                <a:path w="1936" h="1241" extrusionOk="0">
                  <a:moveTo>
                    <a:pt x="0" y="965"/>
                  </a:moveTo>
                  <a:lnTo>
                    <a:pt x="1787" y="1"/>
                  </a:lnTo>
                  <a:lnTo>
                    <a:pt x="1936" y="276"/>
                  </a:lnTo>
                  <a:lnTo>
                    <a:pt x="149" y="1240"/>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4983330" y="1808317"/>
              <a:ext cx="262579" cy="148564"/>
            </a:xfrm>
            <a:custGeom>
              <a:avLst/>
              <a:gdLst/>
              <a:ahLst/>
              <a:cxnLst/>
              <a:rect l="l" t="t" r="r" b="b"/>
              <a:pathLst>
                <a:path w="1140" h="645" extrusionOk="0">
                  <a:moveTo>
                    <a:pt x="1139" y="1"/>
                  </a:moveTo>
                  <a:lnTo>
                    <a:pt x="1106" y="18"/>
                  </a:lnTo>
                  <a:lnTo>
                    <a:pt x="1053" y="60"/>
                  </a:lnTo>
                  <a:cubicBezTo>
                    <a:pt x="919" y="162"/>
                    <a:pt x="780" y="269"/>
                    <a:pt x="635" y="358"/>
                  </a:cubicBezTo>
                  <a:cubicBezTo>
                    <a:pt x="438" y="481"/>
                    <a:pt x="224" y="575"/>
                    <a:pt x="1" y="639"/>
                  </a:cubicBezTo>
                  <a:lnTo>
                    <a:pt x="4" y="644"/>
                  </a:lnTo>
                  <a:cubicBezTo>
                    <a:pt x="228" y="581"/>
                    <a:pt x="441" y="485"/>
                    <a:pt x="638" y="363"/>
                  </a:cubicBezTo>
                  <a:cubicBezTo>
                    <a:pt x="784" y="274"/>
                    <a:pt x="923" y="167"/>
                    <a:pt x="1057" y="64"/>
                  </a:cubicBezTo>
                  <a:cubicBezTo>
                    <a:pt x="1084" y="43"/>
                    <a:pt x="1112" y="22"/>
                    <a:pt x="113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4972505" y="1739678"/>
              <a:ext cx="405155" cy="237473"/>
            </a:xfrm>
            <a:custGeom>
              <a:avLst/>
              <a:gdLst/>
              <a:ahLst/>
              <a:cxnLst/>
              <a:rect l="l" t="t" r="r" b="b"/>
              <a:pathLst>
                <a:path w="1759" h="1031" extrusionOk="0">
                  <a:moveTo>
                    <a:pt x="1756" y="0"/>
                  </a:moveTo>
                  <a:cubicBezTo>
                    <a:pt x="1753" y="4"/>
                    <a:pt x="1749" y="6"/>
                    <a:pt x="1746" y="10"/>
                  </a:cubicBezTo>
                  <a:cubicBezTo>
                    <a:pt x="1264" y="365"/>
                    <a:pt x="744" y="666"/>
                    <a:pt x="195" y="904"/>
                  </a:cubicBezTo>
                  <a:cubicBezTo>
                    <a:pt x="134" y="931"/>
                    <a:pt x="53" y="967"/>
                    <a:pt x="1" y="1024"/>
                  </a:cubicBezTo>
                  <a:lnTo>
                    <a:pt x="4" y="1030"/>
                  </a:lnTo>
                  <a:cubicBezTo>
                    <a:pt x="55" y="973"/>
                    <a:pt x="135" y="937"/>
                    <a:pt x="197" y="910"/>
                  </a:cubicBezTo>
                  <a:cubicBezTo>
                    <a:pt x="746" y="670"/>
                    <a:pt x="1267" y="369"/>
                    <a:pt x="1748" y="13"/>
                  </a:cubicBezTo>
                  <a:cubicBezTo>
                    <a:pt x="1752" y="11"/>
                    <a:pt x="1755" y="8"/>
                    <a:pt x="1759" y="6"/>
                  </a:cubicBezTo>
                  <a:lnTo>
                    <a:pt x="1756"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4964904" y="1755110"/>
              <a:ext cx="406076" cy="235860"/>
            </a:xfrm>
            <a:custGeom>
              <a:avLst/>
              <a:gdLst/>
              <a:ahLst/>
              <a:cxnLst/>
              <a:rect l="l" t="t" r="r" b="b"/>
              <a:pathLst>
                <a:path w="1763" h="1024" extrusionOk="0">
                  <a:moveTo>
                    <a:pt x="1759" y="0"/>
                  </a:moveTo>
                  <a:cubicBezTo>
                    <a:pt x="1749" y="3"/>
                    <a:pt x="1739" y="6"/>
                    <a:pt x="1729" y="11"/>
                  </a:cubicBezTo>
                  <a:cubicBezTo>
                    <a:pt x="1620" y="59"/>
                    <a:pt x="1515" y="124"/>
                    <a:pt x="1414" y="185"/>
                  </a:cubicBezTo>
                  <a:lnTo>
                    <a:pt x="198" y="929"/>
                  </a:lnTo>
                  <a:cubicBezTo>
                    <a:pt x="134" y="969"/>
                    <a:pt x="68" y="1006"/>
                    <a:pt x="1" y="1019"/>
                  </a:cubicBezTo>
                  <a:lnTo>
                    <a:pt x="4" y="1023"/>
                  </a:lnTo>
                  <a:cubicBezTo>
                    <a:pt x="71" y="1010"/>
                    <a:pt x="136" y="974"/>
                    <a:pt x="202" y="934"/>
                  </a:cubicBezTo>
                  <a:lnTo>
                    <a:pt x="1418" y="190"/>
                  </a:lnTo>
                  <a:cubicBezTo>
                    <a:pt x="1519" y="127"/>
                    <a:pt x="1622" y="64"/>
                    <a:pt x="1732" y="15"/>
                  </a:cubicBezTo>
                  <a:cubicBezTo>
                    <a:pt x="1741" y="11"/>
                    <a:pt x="1752" y="8"/>
                    <a:pt x="1762" y="6"/>
                  </a:cubicBezTo>
                  <a:lnTo>
                    <a:pt x="1759"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4955460" y="1774228"/>
              <a:ext cx="407228" cy="234248"/>
            </a:xfrm>
            <a:custGeom>
              <a:avLst/>
              <a:gdLst/>
              <a:ahLst/>
              <a:cxnLst/>
              <a:rect l="l" t="t" r="r" b="b"/>
              <a:pathLst>
                <a:path w="1768" h="1017" extrusionOk="0">
                  <a:moveTo>
                    <a:pt x="1764" y="1"/>
                  </a:moveTo>
                  <a:cubicBezTo>
                    <a:pt x="1754" y="9"/>
                    <a:pt x="1744" y="17"/>
                    <a:pt x="1732" y="23"/>
                  </a:cubicBezTo>
                  <a:lnTo>
                    <a:pt x="303" y="798"/>
                  </a:lnTo>
                  <a:cubicBezTo>
                    <a:pt x="200" y="854"/>
                    <a:pt x="84" y="917"/>
                    <a:pt x="1" y="1011"/>
                  </a:cubicBezTo>
                  <a:lnTo>
                    <a:pt x="4" y="1017"/>
                  </a:lnTo>
                  <a:cubicBezTo>
                    <a:pt x="87" y="921"/>
                    <a:pt x="202" y="859"/>
                    <a:pt x="305" y="803"/>
                  </a:cubicBezTo>
                  <a:lnTo>
                    <a:pt x="1735" y="28"/>
                  </a:lnTo>
                  <a:cubicBezTo>
                    <a:pt x="1746" y="22"/>
                    <a:pt x="1757" y="15"/>
                    <a:pt x="1767" y="7"/>
                  </a:cubicBezTo>
                  <a:lnTo>
                    <a:pt x="1764" y="1"/>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4829698" y="1787818"/>
              <a:ext cx="288376" cy="161463"/>
            </a:xfrm>
            <a:custGeom>
              <a:avLst/>
              <a:gdLst/>
              <a:ahLst/>
              <a:cxnLst/>
              <a:rect l="l" t="t" r="r" b="b"/>
              <a:pathLst>
                <a:path w="1252" h="701" extrusionOk="0">
                  <a:moveTo>
                    <a:pt x="1249" y="0"/>
                  </a:moveTo>
                  <a:cubicBezTo>
                    <a:pt x="1223" y="12"/>
                    <a:pt x="1196" y="22"/>
                    <a:pt x="1171" y="31"/>
                  </a:cubicBezTo>
                  <a:lnTo>
                    <a:pt x="1168" y="32"/>
                  </a:lnTo>
                  <a:cubicBezTo>
                    <a:pt x="744" y="183"/>
                    <a:pt x="366" y="445"/>
                    <a:pt x="1" y="700"/>
                  </a:cubicBezTo>
                  <a:lnTo>
                    <a:pt x="46" y="675"/>
                  </a:lnTo>
                  <a:cubicBezTo>
                    <a:pt x="398" y="430"/>
                    <a:pt x="764" y="182"/>
                    <a:pt x="1171" y="37"/>
                  </a:cubicBezTo>
                  <a:lnTo>
                    <a:pt x="1173" y="36"/>
                  </a:lnTo>
                  <a:cubicBezTo>
                    <a:pt x="1199" y="28"/>
                    <a:pt x="1226" y="17"/>
                    <a:pt x="1252" y="5"/>
                  </a:cubicBezTo>
                  <a:lnTo>
                    <a:pt x="1249"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4991392" y="1949972"/>
              <a:ext cx="47448" cy="64954"/>
            </a:xfrm>
            <a:custGeom>
              <a:avLst/>
              <a:gdLst/>
              <a:ahLst/>
              <a:cxnLst/>
              <a:rect l="l" t="t" r="r" b="b"/>
              <a:pathLst>
                <a:path w="206" h="282" extrusionOk="0">
                  <a:moveTo>
                    <a:pt x="40" y="0"/>
                  </a:moveTo>
                  <a:cubicBezTo>
                    <a:pt x="36" y="0"/>
                    <a:pt x="32" y="1"/>
                    <a:pt x="29" y="3"/>
                  </a:cubicBezTo>
                  <a:cubicBezTo>
                    <a:pt x="1" y="18"/>
                    <a:pt x="12" y="91"/>
                    <a:pt x="53" y="168"/>
                  </a:cubicBezTo>
                  <a:cubicBezTo>
                    <a:pt x="90" y="235"/>
                    <a:pt x="137" y="282"/>
                    <a:pt x="167" y="282"/>
                  </a:cubicBezTo>
                  <a:cubicBezTo>
                    <a:pt x="171" y="282"/>
                    <a:pt x="175" y="281"/>
                    <a:pt x="178" y="280"/>
                  </a:cubicBezTo>
                  <a:cubicBezTo>
                    <a:pt x="205" y="264"/>
                    <a:pt x="195" y="190"/>
                    <a:pt x="153" y="114"/>
                  </a:cubicBezTo>
                  <a:cubicBezTo>
                    <a:pt x="117" y="48"/>
                    <a:pt x="70" y="0"/>
                    <a:pt x="40"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5099648" y="1082077"/>
              <a:ext cx="647465" cy="827815"/>
            </a:xfrm>
            <a:custGeom>
              <a:avLst/>
              <a:gdLst/>
              <a:ahLst/>
              <a:cxnLst/>
              <a:rect l="l" t="t" r="r" b="b"/>
              <a:pathLst>
                <a:path w="2811" h="3594" extrusionOk="0">
                  <a:moveTo>
                    <a:pt x="1580" y="1"/>
                  </a:moveTo>
                  <a:cubicBezTo>
                    <a:pt x="1522" y="1"/>
                    <a:pt x="1472" y="55"/>
                    <a:pt x="1485" y="119"/>
                  </a:cubicBezTo>
                  <a:cubicBezTo>
                    <a:pt x="1507" y="222"/>
                    <a:pt x="1535" y="326"/>
                    <a:pt x="1538" y="432"/>
                  </a:cubicBezTo>
                  <a:cubicBezTo>
                    <a:pt x="1545" y="608"/>
                    <a:pt x="1455" y="813"/>
                    <a:pt x="1261" y="816"/>
                  </a:cubicBezTo>
                  <a:cubicBezTo>
                    <a:pt x="1258" y="816"/>
                    <a:pt x="1256" y="816"/>
                    <a:pt x="1254" y="816"/>
                  </a:cubicBezTo>
                  <a:cubicBezTo>
                    <a:pt x="1172" y="816"/>
                    <a:pt x="1096" y="777"/>
                    <a:pt x="1037" y="719"/>
                  </a:cubicBezTo>
                  <a:cubicBezTo>
                    <a:pt x="971" y="653"/>
                    <a:pt x="931" y="570"/>
                    <a:pt x="903" y="483"/>
                  </a:cubicBezTo>
                  <a:cubicBezTo>
                    <a:pt x="889" y="440"/>
                    <a:pt x="850" y="417"/>
                    <a:pt x="811" y="417"/>
                  </a:cubicBezTo>
                  <a:cubicBezTo>
                    <a:pt x="779" y="417"/>
                    <a:pt x="748" y="432"/>
                    <a:pt x="728" y="463"/>
                  </a:cubicBezTo>
                  <a:cubicBezTo>
                    <a:pt x="610" y="654"/>
                    <a:pt x="581" y="901"/>
                    <a:pt x="662" y="1111"/>
                  </a:cubicBezTo>
                  <a:cubicBezTo>
                    <a:pt x="706" y="1227"/>
                    <a:pt x="777" y="1329"/>
                    <a:pt x="813" y="1446"/>
                  </a:cubicBezTo>
                  <a:cubicBezTo>
                    <a:pt x="853" y="1588"/>
                    <a:pt x="822" y="1771"/>
                    <a:pt x="659" y="1811"/>
                  </a:cubicBezTo>
                  <a:cubicBezTo>
                    <a:pt x="640" y="1816"/>
                    <a:pt x="622" y="1818"/>
                    <a:pt x="603" y="1818"/>
                  </a:cubicBezTo>
                  <a:cubicBezTo>
                    <a:pt x="540" y="1818"/>
                    <a:pt x="478" y="1791"/>
                    <a:pt x="429" y="1749"/>
                  </a:cubicBezTo>
                  <a:cubicBezTo>
                    <a:pt x="376" y="1700"/>
                    <a:pt x="336" y="1640"/>
                    <a:pt x="313" y="1575"/>
                  </a:cubicBezTo>
                  <a:cubicBezTo>
                    <a:pt x="297" y="1530"/>
                    <a:pt x="259" y="1510"/>
                    <a:pt x="222" y="1510"/>
                  </a:cubicBezTo>
                  <a:cubicBezTo>
                    <a:pt x="171" y="1510"/>
                    <a:pt x="119" y="1549"/>
                    <a:pt x="125" y="1613"/>
                  </a:cubicBezTo>
                  <a:cubicBezTo>
                    <a:pt x="125" y="1615"/>
                    <a:pt x="125" y="1616"/>
                    <a:pt x="125" y="1617"/>
                  </a:cubicBezTo>
                  <a:cubicBezTo>
                    <a:pt x="135" y="1742"/>
                    <a:pt x="180" y="1860"/>
                    <a:pt x="181" y="1985"/>
                  </a:cubicBezTo>
                  <a:cubicBezTo>
                    <a:pt x="184" y="2178"/>
                    <a:pt x="84" y="2357"/>
                    <a:pt x="50" y="2547"/>
                  </a:cubicBezTo>
                  <a:cubicBezTo>
                    <a:pt x="0" y="2833"/>
                    <a:pt x="98" y="3126"/>
                    <a:pt x="311" y="3324"/>
                  </a:cubicBezTo>
                  <a:cubicBezTo>
                    <a:pt x="496" y="3494"/>
                    <a:pt x="691" y="3526"/>
                    <a:pt x="900" y="3526"/>
                  </a:cubicBezTo>
                  <a:cubicBezTo>
                    <a:pt x="1008" y="3526"/>
                    <a:pt x="1119" y="3518"/>
                    <a:pt x="1235" y="3515"/>
                  </a:cubicBezTo>
                  <a:cubicBezTo>
                    <a:pt x="1245" y="3515"/>
                    <a:pt x="1255" y="3514"/>
                    <a:pt x="1265" y="3514"/>
                  </a:cubicBezTo>
                  <a:cubicBezTo>
                    <a:pt x="1513" y="3514"/>
                    <a:pt x="1776" y="3594"/>
                    <a:pt x="2028" y="3594"/>
                  </a:cubicBezTo>
                  <a:cubicBezTo>
                    <a:pt x="2165" y="3594"/>
                    <a:pt x="2299" y="3571"/>
                    <a:pt x="2425" y="3498"/>
                  </a:cubicBezTo>
                  <a:cubicBezTo>
                    <a:pt x="2567" y="3415"/>
                    <a:pt x="2674" y="3282"/>
                    <a:pt x="2727" y="3126"/>
                  </a:cubicBezTo>
                  <a:cubicBezTo>
                    <a:pt x="2811" y="2889"/>
                    <a:pt x="2781" y="2641"/>
                    <a:pt x="2693" y="2415"/>
                  </a:cubicBezTo>
                  <a:cubicBezTo>
                    <a:pt x="2677" y="2374"/>
                    <a:pt x="2640" y="2353"/>
                    <a:pt x="2602" y="2353"/>
                  </a:cubicBezTo>
                  <a:cubicBezTo>
                    <a:pt x="2571" y="2353"/>
                    <a:pt x="2539" y="2368"/>
                    <a:pt x="2520" y="2399"/>
                  </a:cubicBezTo>
                  <a:cubicBezTo>
                    <a:pt x="2490" y="2452"/>
                    <a:pt x="2446" y="2497"/>
                    <a:pt x="2394" y="2528"/>
                  </a:cubicBezTo>
                  <a:cubicBezTo>
                    <a:pt x="2364" y="2545"/>
                    <a:pt x="2329" y="2553"/>
                    <a:pt x="2294" y="2553"/>
                  </a:cubicBezTo>
                  <a:cubicBezTo>
                    <a:pt x="2169" y="2553"/>
                    <a:pt x="2043" y="2452"/>
                    <a:pt x="2144" y="2300"/>
                  </a:cubicBezTo>
                  <a:cubicBezTo>
                    <a:pt x="2165" y="2271"/>
                    <a:pt x="2191" y="2245"/>
                    <a:pt x="2220" y="2224"/>
                  </a:cubicBezTo>
                  <a:cubicBezTo>
                    <a:pt x="2485" y="2021"/>
                    <a:pt x="2565" y="1638"/>
                    <a:pt x="2450" y="1334"/>
                  </a:cubicBezTo>
                  <a:cubicBezTo>
                    <a:pt x="2433" y="1292"/>
                    <a:pt x="2395" y="1272"/>
                    <a:pt x="2357" y="1272"/>
                  </a:cubicBezTo>
                  <a:cubicBezTo>
                    <a:pt x="2321" y="1272"/>
                    <a:pt x="2284" y="1291"/>
                    <a:pt x="2268" y="1331"/>
                  </a:cubicBezTo>
                  <a:cubicBezTo>
                    <a:pt x="2257" y="1362"/>
                    <a:pt x="2240" y="1391"/>
                    <a:pt x="2219" y="1417"/>
                  </a:cubicBezTo>
                  <a:cubicBezTo>
                    <a:pt x="2184" y="1462"/>
                    <a:pt x="2132" y="1490"/>
                    <a:pt x="2077" y="1496"/>
                  </a:cubicBezTo>
                  <a:cubicBezTo>
                    <a:pt x="2071" y="1496"/>
                    <a:pt x="2064" y="1497"/>
                    <a:pt x="2058" y="1497"/>
                  </a:cubicBezTo>
                  <a:cubicBezTo>
                    <a:pt x="1950" y="1497"/>
                    <a:pt x="1893" y="1399"/>
                    <a:pt x="1886" y="1305"/>
                  </a:cubicBezTo>
                  <a:cubicBezTo>
                    <a:pt x="1883" y="1234"/>
                    <a:pt x="1903" y="1162"/>
                    <a:pt x="1920" y="1092"/>
                  </a:cubicBezTo>
                  <a:cubicBezTo>
                    <a:pt x="1979" y="868"/>
                    <a:pt x="2019" y="628"/>
                    <a:pt x="1956" y="405"/>
                  </a:cubicBezTo>
                  <a:cubicBezTo>
                    <a:pt x="1906" y="232"/>
                    <a:pt x="1779" y="73"/>
                    <a:pt x="1617" y="8"/>
                  </a:cubicBezTo>
                  <a:cubicBezTo>
                    <a:pt x="1605" y="3"/>
                    <a:pt x="1592" y="1"/>
                    <a:pt x="1580"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5001066" y="1399246"/>
              <a:ext cx="427727" cy="534832"/>
            </a:xfrm>
            <a:custGeom>
              <a:avLst/>
              <a:gdLst/>
              <a:ahLst/>
              <a:cxnLst/>
              <a:rect l="l" t="t" r="r" b="b"/>
              <a:pathLst>
                <a:path w="1857" h="2322" extrusionOk="0">
                  <a:moveTo>
                    <a:pt x="907" y="1"/>
                  </a:moveTo>
                  <a:cubicBezTo>
                    <a:pt x="883" y="1"/>
                    <a:pt x="858" y="9"/>
                    <a:pt x="837" y="28"/>
                  </a:cubicBezTo>
                  <a:cubicBezTo>
                    <a:pt x="750" y="105"/>
                    <a:pt x="690" y="208"/>
                    <a:pt x="667" y="322"/>
                  </a:cubicBezTo>
                  <a:cubicBezTo>
                    <a:pt x="641" y="460"/>
                    <a:pt x="669" y="604"/>
                    <a:pt x="635" y="741"/>
                  </a:cubicBezTo>
                  <a:cubicBezTo>
                    <a:pt x="607" y="854"/>
                    <a:pt x="503" y="961"/>
                    <a:pt x="397" y="961"/>
                  </a:cubicBezTo>
                  <a:cubicBezTo>
                    <a:pt x="357" y="961"/>
                    <a:pt x="317" y="947"/>
                    <a:pt x="280" y="911"/>
                  </a:cubicBezTo>
                  <a:cubicBezTo>
                    <a:pt x="261" y="895"/>
                    <a:pt x="240" y="882"/>
                    <a:pt x="217" y="876"/>
                  </a:cubicBezTo>
                  <a:cubicBezTo>
                    <a:pt x="205" y="873"/>
                    <a:pt x="194" y="872"/>
                    <a:pt x="184" y="872"/>
                  </a:cubicBezTo>
                  <a:cubicBezTo>
                    <a:pt x="108" y="872"/>
                    <a:pt x="84" y="958"/>
                    <a:pt x="75" y="1028"/>
                  </a:cubicBezTo>
                  <a:cubicBezTo>
                    <a:pt x="25" y="1429"/>
                    <a:pt x="0" y="1909"/>
                    <a:pt x="391" y="2157"/>
                  </a:cubicBezTo>
                  <a:cubicBezTo>
                    <a:pt x="553" y="2260"/>
                    <a:pt x="808" y="2321"/>
                    <a:pt x="1037" y="2321"/>
                  </a:cubicBezTo>
                  <a:cubicBezTo>
                    <a:pt x="1151" y="2321"/>
                    <a:pt x="1259" y="2306"/>
                    <a:pt x="1347" y="2274"/>
                  </a:cubicBezTo>
                  <a:cubicBezTo>
                    <a:pt x="1642" y="2166"/>
                    <a:pt x="1857" y="1831"/>
                    <a:pt x="1765" y="1528"/>
                  </a:cubicBezTo>
                  <a:cubicBezTo>
                    <a:pt x="1757" y="1493"/>
                    <a:pt x="1739" y="1464"/>
                    <a:pt x="1716" y="1439"/>
                  </a:cubicBezTo>
                  <a:cubicBezTo>
                    <a:pt x="1686" y="1409"/>
                    <a:pt x="1656" y="1400"/>
                    <a:pt x="1625" y="1400"/>
                  </a:cubicBezTo>
                  <a:cubicBezTo>
                    <a:pt x="1576" y="1400"/>
                    <a:pt x="1527" y="1424"/>
                    <a:pt x="1477" y="1424"/>
                  </a:cubicBezTo>
                  <a:cubicBezTo>
                    <a:pt x="1475" y="1424"/>
                    <a:pt x="1474" y="1424"/>
                    <a:pt x="1472" y="1424"/>
                  </a:cubicBezTo>
                  <a:cubicBezTo>
                    <a:pt x="1380" y="1422"/>
                    <a:pt x="1310" y="1330"/>
                    <a:pt x="1298" y="1238"/>
                  </a:cubicBezTo>
                  <a:cubicBezTo>
                    <a:pt x="1288" y="1147"/>
                    <a:pt x="1320" y="1056"/>
                    <a:pt x="1352" y="969"/>
                  </a:cubicBezTo>
                  <a:lnTo>
                    <a:pt x="1438" y="734"/>
                  </a:lnTo>
                  <a:cubicBezTo>
                    <a:pt x="1464" y="664"/>
                    <a:pt x="1412" y="591"/>
                    <a:pt x="1339" y="591"/>
                  </a:cubicBezTo>
                  <a:cubicBezTo>
                    <a:pt x="1338" y="591"/>
                    <a:pt x="1337" y="592"/>
                    <a:pt x="1336" y="592"/>
                  </a:cubicBezTo>
                  <a:cubicBezTo>
                    <a:pt x="1334" y="592"/>
                    <a:pt x="1332" y="592"/>
                    <a:pt x="1330" y="592"/>
                  </a:cubicBezTo>
                  <a:cubicBezTo>
                    <a:pt x="1285" y="592"/>
                    <a:pt x="1242" y="580"/>
                    <a:pt x="1203" y="560"/>
                  </a:cubicBezTo>
                  <a:cubicBezTo>
                    <a:pt x="1098" y="503"/>
                    <a:pt x="1035" y="386"/>
                    <a:pt x="1017" y="268"/>
                  </a:cubicBezTo>
                  <a:cubicBezTo>
                    <a:pt x="1010" y="218"/>
                    <a:pt x="1009" y="167"/>
                    <a:pt x="1014" y="116"/>
                  </a:cubicBezTo>
                  <a:cubicBezTo>
                    <a:pt x="1020" y="49"/>
                    <a:pt x="965" y="1"/>
                    <a:pt x="907"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4888203" y="1657449"/>
              <a:ext cx="187951" cy="285843"/>
            </a:xfrm>
            <a:custGeom>
              <a:avLst/>
              <a:gdLst/>
              <a:ahLst/>
              <a:cxnLst/>
              <a:rect l="l" t="t" r="r" b="b"/>
              <a:pathLst>
                <a:path w="816" h="1241" extrusionOk="0">
                  <a:moveTo>
                    <a:pt x="398" y="0"/>
                  </a:moveTo>
                  <a:cubicBezTo>
                    <a:pt x="386" y="0"/>
                    <a:pt x="375" y="5"/>
                    <a:pt x="366" y="16"/>
                  </a:cubicBezTo>
                  <a:cubicBezTo>
                    <a:pt x="271" y="135"/>
                    <a:pt x="178" y="256"/>
                    <a:pt x="112" y="394"/>
                  </a:cubicBezTo>
                  <a:cubicBezTo>
                    <a:pt x="38" y="550"/>
                    <a:pt x="1" y="730"/>
                    <a:pt x="41" y="898"/>
                  </a:cubicBezTo>
                  <a:cubicBezTo>
                    <a:pt x="90" y="1103"/>
                    <a:pt x="268" y="1240"/>
                    <a:pt x="442" y="1240"/>
                  </a:cubicBezTo>
                  <a:cubicBezTo>
                    <a:pt x="560" y="1240"/>
                    <a:pt x="676" y="1177"/>
                    <a:pt x="748" y="1029"/>
                  </a:cubicBezTo>
                  <a:cubicBezTo>
                    <a:pt x="815" y="890"/>
                    <a:pt x="813" y="728"/>
                    <a:pt x="804" y="574"/>
                  </a:cubicBezTo>
                  <a:cubicBezTo>
                    <a:pt x="801" y="528"/>
                    <a:pt x="791" y="472"/>
                    <a:pt x="747" y="459"/>
                  </a:cubicBezTo>
                  <a:cubicBezTo>
                    <a:pt x="741" y="457"/>
                    <a:pt x="734" y="456"/>
                    <a:pt x="727" y="456"/>
                  </a:cubicBezTo>
                  <a:cubicBezTo>
                    <a:pt x="701" y="456"/>
                    <a:pt x="674" y="470"/>
                    <a:pt x="647" y="475"/>
                  </a:cubicBezTo>
                  <a:cubicBezTo>
                    <a:pt x="641" y="476"/>
                    <a:pt x="635" y="476"/>
                    <a:pt x="628" y="476"/>
                  </a:cubicBezTo>
                  <a:cubicBezTo>
                    <a:pt x="568" y="476"/>
                    <a:pt x="513" y="427"/>
                    <a:pt x="487" y="369"/>
                  </a:cubicBezTo>
                  <a:cubicBezTo>
                    <a:pt x="460" y="305"/>
                    <a:pt x="462" y="234"/>
                    <a:pt x="458" y="164"/>
                  </a:cubicBezTo>
                  <a:cubicBezTo>
                    <a:pt x="458" y="117"/>
                    <a:pt x="451" y="71"/>
                    <a:pt x="437" y="27"/>
                  </a:cubicBezTo>
                  <a:cubicBezTo>
                    <a:pt x="430" y="10"/>
                    <a:pt x="414" y="0"/>
                    <a:pt x="39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7814121" y="414802"/>
              <a:ext cx="2451889" cy="1612558"/>
            </a:xfrm>
            <a:custGeom>
              <a:avLst/>
              <a:gdLst/>
              <a:ahLst/>
              <a:cxnLst/>
              <a:rect l="l" t="t" r="r" b="b"/>
              <a:pathLst>
                <a:path w="10645" h="7001" extrusionOk="0">
                  <a:moveTo>
                    <a:pt x="1922" y="1"/>
                  </a:moveTo>
                  <a:lnTo>
                    <a:pt x="0" y="6402"/>
                  </a:lnTo>
                  <a:lnTo>
                    <a:pt x="5344" y="7001"/>
                  </a:lnTo>
                  <a:lnTo>
                    <a:pt x="5349" y="7001"/>
                  </a:lnTo>
                  <a:lnTo>
                    <a:pt x="8429" y="6474"/>
                  </a:lnTo>
                  <a:lnTo>
                    <a:pt x="9028" y="6371"/>
                  </a:lnTo>
                  <a:lnTo>
                    <a:pt x="10645" y="6094"/>
                  </a:lnTo>
                  <a:lnTo>
                    <a:pt x="7107" y="643"/>
                  </a:lnTo>
                  <a:lnTo>
                    <a:pt x="7091" y="617"/>
                  </a:lnTo>
                  <a:cubicBezTo>
                    <a:pt x="7091" y="617"/>
                    <a:pt x="6952" y="621"/>
                    <a:pt x="6715" y="621"/>
                  </a:cubicBezTo>
                  <a:cubicBezTo>
                    <a:pt x="5792" y="621"/>
                    <a:pt x="3380" y="563"/>
                    <a:pt x="1922"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7814121" y="415032"/>
              <a:ext cx="1637203" cy="1612328"/>
            </a:xfrm>
            <a:custGeom>
              <a:avLst/>
              <a:gdLst/>
              <a:ahLst/>
              <a:cxnLst/>
              <a:rect l="l" t="t" r="r" b="b"/>
              <a:pathLst>
                <a:path w="7108" h="7000" extrusionOk="0">
                  <a:moveTo>
                    <a:pt x="0" y="6401"/>
                  </a:moveTo>
                  <a:lnTo>
                    <a:pt x="5344" y="7000"/>
                  </a:lnTo>
                  <a:lnTo>
                    <a:pt x="7107" y="643"/>
                  </a:lnTo>
                  <a:lnTo>
                    <a:pt x="7090" y="617"/>
                  </a:lnTo>
                  <a:cubicBezTo>
                    <a:pt x="7090" y="617"/>
                    <a:pt x="3754" y="708"/>
                    <a:pt x="1922" y="1"/>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6177145" y="562676"/>
              <a:ext cx="442469" cy="1343069"/>
            </a:xfrm>
            <a:custGeom>
              <a:avLst/>
              <a:gdLst/>
              <a:ahLst/>
              <a:cxnLst/>
              <a:rect l="l" t="t" r="r" b="b"/>
              <a:pathLst>
                <a:path w="1921" h="5831" extrusionOk="0">
                  <a:moveTo>
                    <a:pt x="0" y="1"/>
                  </a:moveTo>
                  <a:lnTo>
                    <a:pt x="1322" y="5831"/>
                  </a:lnTo>
                  <a:lnTo>
                    <a:pt x="1921" y="5729"/>
                  </a:lnTo>
                  <a:lnTo>
                    <a:pt x="0" y="1"/>
                  </a:lnTo>
                  <a:close/>
                </a:path>
              </a:pathLst>
            </a:custGeom>
            <a:solidFill>
              <a:srgbClr val="2F22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6640115" y="559221"/>
              <a:ext cx="459744" cy="1602654"/>
            </a:xfrm>
            <a:custGeom>
              <a:avLst/>
              <a:gdLst/>
              <a:ahLst/>
              <a:cxnLst/>
              <a:rect l="l" t="t" r="r" b="b"/>
              <a:pathLst>
                <a:path w="1996" h="6958" fill="none" extrusionOk="0">
                  <a:moveTo>
                    <a:pt x="1995" y="1"/>
                  </a:moveTo>
                  <a:cubicBezTo>
                    <a:pt x="1838" y="1205"/>
                    <a:pt x="1680" y="2425"/>
                    <a:pt x="1373" y="3599"/>
                  </a:cubicBezTo>
                  <a:cubicBezTo>
                    <a:pt x="1066" y="4774"/>
                    <a:pt x="633" y="5921"/>
                    <a:pt x="1" y="6957"/>
                  </a:cubicBezTo>
                </a:path>
              </a:pathLst>
            </a:custGeom>
            <a:noFill/>
            <a:ln w="175" cap="rnd" cmpd="sng">
              <a:solidFill>
                <a:srgbClr val="FAE2C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6180370" y="558760"/>
              <a:ext cx="879409" cy="1298384"/>
            </a:xfrm>
            <a:custGeom>
              <a:avLst/>
              <a:gdLst/>
              <a:ahLst/>
              <a:cxnLst/>
              <a:rect l="l" t="t" r="r" b="b"/>
              <a:pathLst>
                <a:path w="3818" h="5637" fill="none" extrusionOk="0">
                  <a:moveTo>
                    <a:pt x="0" y="0"/>
                  </a:moveTo>
                  <a:cubicBezTo>
                    <a:pt x="1043" y="2031"/>
                    <a:pt x="2326" y="3907"/>
                    <a:pt x="3817" y="5636"/>
                  </a:cubicBezTo>
                </a:path>
              </a:pathLst>
            </a:custGeom>
            <a:noFill/>
            <a:ln w="175" cap="rnd" cmpd="sng">
              <a:solidFill>
                <a:srgbClr val="FAE2C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7828171" y="384628"/>
              <a:ext cx="1647108" cy="1361956"/>
            </a:xfrm>
            <a:custGeom>
              <a:avLst/>
              <a:gdLst/>
              <a:ahLst/>
              <a:cxnLst/>
              <a:rect l="l" t="t" r="r" b="b"/>
              <a:pathLst>
                <a:path w="7151" h="5913" extrusionOk="0">
                  <a:moveTo>
                    <a:pt x="1989" y="0"/>
                  </a:moveTo>
                  <a:cubicBezTo>
                    <a:pt x="1989" y="0"/>
                    <a:pt x="26" y="4833"/>
                    <a:pt x="13" y="4873"/>
                  </a:cubicBezTo>
                  <a:cubicBezTo>
                    <a:pt x="0" y="4912"/>
                    <a:pt x="5755" y="5913"/>
                    <a:pt x="5755" y="5913"/>
                  </a:cubicBezTo>
                  <a:lnTo>
                    <a:pt x="5755" y="5847"/>
                  </a:lnTo>
                  <a:cubicBezTo>
                    <a:pt x="5755" y="5847"/>
                    <a:pt x="6992" y="2226"/>
                    <a:pt x="7151" y="659"/>
                  </a:cubicBezTo>
                  <a:cubicBezTo>
                    <a:pt x="7151" y="659"/>
                    <a:pt x="3819" y="395"/>
                    <a:pt x="1989"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7828171" y="384628"/>
              <a:ext cx="1647108" cy="1361956"/>
            </a:xfrm>
            <a:custGeom>
              <a:avLst/>
              <a:gdLst/>
              <a:ahLst/>
              <a:cxnLst/>
              <a:rect l="l" t="t" r="r" b="b"/>
              <a:pathLst>
                <a:path w="7151" h="5913" extrusionOk="0">
                  <a:moveTo>
                    <a:pt x="5755" y="5847"/>
                  </a:moveTo>
                  <a:cubicBezTo>
                    <a:pt x="5755" y="5847"/>
                    <a:pt x="6992" y="2226"/>
                    <a:pt x="7151" y="659"/>
                  </a:cubicBezTo>
                  <a:cubicBezTo>
                    <a:pt x="7151" y="659"/>
                    <a:pt x="3819" y="395"/>
                    <a:pt x="1989" y="0"/>
                  </a:cubicBezTo>
                  <a:cubicBezTo>
                    <a:pt x="1989" y="0"/>
                    <a:pt x="26" y="4833"/>
                    <a:pt x="13" y="4873"/>
                  </a:cubicBezTo>
                  <a:cubicBezTo>
                    <a:pt x="0" y="4912"/>
                    <a:pt x="5755" y="5913"/>
                    <a:pt x="5755" y="5913"/>
                  </a:cubicBezTo>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188011" y="-1915248"/>
              <a:ext cx="1738089" cy="5186397"/>
            </a:xfrm>
            <a:custGeom>
              <a:avLst/>
              <a:gdLst/>
              <a:ahLst/>
              <a:cxnLst/>
              <a:rect l="l" t="t" r="r" b="b"/>
              <a:pathLst>
                <a:path w="7546" h="22517" extrusionOk="0">
                  <a:moveTo>
                    <a:pt x="3391" y="0"/>
                  </a:moveTo>
                  <a:lnTo>
                    <a:pt x="3093" y="19"/>
                  </a:lnTo>
                  <a:lnTo>
                    <a:pt x="3082" y="20"/>
                  </a:lnTo>
                  <a:lnTo>
                    <a:pt x="2445" y="62"/>
                  </a:lnTo>
                  <a:lnTo>
                    <a:pt x="2567" y="92"/>
                  </a:lnTo>
                  <a:cubicBezTo>
                    <a:pt x="2567" y="92"/>
                    <a:pt x="2655" y="396"/>
                    <a:pt x="2774" y="868"/>
                  </a:cubicBezTo>
                  <a:cubicBezTo>
                    <a:pt x="2776" y="875"/>
                    <a:pt x="2778" y="881"/>
                    <a:pt x="2780" y="888"/>
                  </a:cubicBezTo>
                  <a:cubicBezTo>
                    <a:pt x="2901" y="1372"/>
                    <a:pt x="3054" y="2027"/>
                    <a:pt x="3176" y="2713"/>
                  </a:cubicBezTo>
                  <a:cubicBezTo>
                    <a:pt x="3179" y="2723"/>
                    <a:pt x="3180" y="2733"/>
                    <a:pt x="3182" y="2743"/>
                  </a:cubicBezTo>
                  <a:cubicBezTo>
                    <a:pt x="3193" y="2806"/>
                    <a:pt x="3205" y="2870"/>
                    <a:pt x="3215" y="2933"/>
                  </a:cubicBezTo>
                  <a:cubicBezTo>
                    <a:pt x="3223" y="2988"/>
                    <a:pt x="3233" y="3041"/>
                    <a:pt x="3241" y="3095"/>
                  </a:cubicBezTo>
                  <a:cubicBezTo>
                    <a:pt x="3246" y="3130"/>
                    <a:pt x="3252" y="3162"/>
                    <a:pt x="3256" y="3197"/>
                  </a:cubicBezTo>
                  <a:cubicBezTo>
                    <a:pt x="3257" y="3199"/>
                    <a:pt x="3257" y="3201"/>
                    <a:pt x="3257" y="3205"/>
                  </a:cubicBezTo>
                  <a:cubicBezTo>
                    <a:pt x="3259" y="3213"/>
                    <a:pt x="3261" y="3221"/>
                    <a:pt x="3261" y="3231"/>
                  </a:cubicBezTo>
                  <a:cubicBezTo>
                    <a:pt x="3268" y="3271"/>
                    <a:pt x="3274" y="3311"/>
                    <a:pt x="3279" y="3351"/>
                  </a:cubicBezTo>
                  <a:cubicBezTo>
                    <a:pt x="3286" y="3403"/>
                    <a:pt x="3294" y="3455"/>
                    <a:pt x="3301" y="3508"/>
                  </a:cubicBezTo>
                  <a:cubicBezTo>
                    <a:pt x="3302" y="3511"/>
                    <a:pt x="3302" y="3513"/>
                    <a:pt x="3302" y="3515"/>
                  </a:cubicBezTo>
                  <a:cubicBezTo>
                    <a:pt x="3310" y="3580"/>
                    <a:pt x="3319" y="3643"/>
                    <a:pt x="3326" y="3707"/>
                  </a:cubicBezTo>
                  <a:cubicBezTo>
                    <a:pt x="3340" y="3828"/>
                    <a:pt x="3352" y="3947"/>
                    <a:pt x="3362" y="4064"/>
                  </a:cubicBezTo>
                  <a:cubicBezTo>
                    <a:pt x="3364" y="4094"/>
                    <a:pt x="3367" y="4123"/>
                    <a:pt x="3370" y="4154"/>
                  </a:cubicBezTo>
                  <a:cubicBezTo>
                    <a:pt x="3370" y="4163"/>
                    <a:pt x="3371" y="4173"/>
                    <a:pt x="3373" y="4182"/>
                  </a:cubicBezTo>
                  <a:cubicBezTo>
                    <a:pt x="3388" y="4335"/>
                    <a:pt x="3407" y="4505"/>
                    <a:pt x="3429" y="4690"/>
                  </a:cubicBezTo>
                  <a:lnTo>
                    <a:pt x="3284" y="4517"/>
                  </a:lnTo>
                  <a:lnTo>
                    <a:pt x="3277" y="4508"/>
                  </a:lnTo>
                  <a:lnTo>
                    <a:pt x="2906" y="4063"/>
                  </a:lnTo>
                  <a:lnTo>
                    <a:pt x="2895" y="4050"/>
                  </a:lnTo>
                  <a:lnTo>
                    <a:pt x="2872" y="4022"/>
                  </a:lnTo>
                  <a:lnTo>
                    <a:pt x="2861" y="4009"/>
                  </a:lnTo>
                  <a:lnTo>
                    <a:pt x="2307" y="3346"/>
                  </a:lnTo>
                  <a:lnTo>
                    <a:pt x="2300" y="3336"/>
                  </a:lnTo>
                  <a:lnTo>
                    <a:pt x="1889" y="2844"/>
                  </a:lnTo>
                  <a:lnTo>
                    <a:pt x="1878" y="2831"/>
                  </a:lnTo>
                  <a:lnTo>
                    <a:pt x="1822" y="2764"/>
                  </a:lnTo>
                  <a:lnTo>
                    <a:pt x="1813" y="2753"/>
                  </a:lnTo>
                  <a:lnTo>
                    <a:pt x="1080" y="1875"/>
                  </a:lnTo>
                  <a:lnTo>
                    <a:pt x="1069" y="1862"/>
                  </a:lnTo>
                  <a:lnTo>
                    <a:pt x="612" y="1314"/>
                  </a:lnTo>
                  <a:lnTo>
                    <a:pt x="600" y="1300"/>
                  </a:lnTo>
                  <a:lnTo>
                    <a:pt x="306" y="948"/>
                  </a:lnTo>
                  <a:lnTo>
                    <a:pt x="178" y="1065"/>
                  </a:lnTo>
                  <a:lnTo>
                    <a:pt x="170" y="1072"/>
                  </a:lnTo>
                  <a:lnTo>
                    <a:pt x="54" y="1175"/>
                  </a:lnTo>
                  <a:lnTo>
                    <a:pt x="0" y="1223"/>
                  </a:lnTo>
                  <a:cubicBezTo>
                    <a:pt x="0" y="1223"/>
                    <a:pt x="134" y="1394"/>
                    <a:pt x="352" y="1682"/>
                  </a:cubicBezTo>
                  <a:cubicBezTo>
                    <a:pt x="358" y="1689"/>
                    <a:pt x="364" y="1697"/>
                    <a:pt x="369" y="1704"/>
                  </a:cubicBezTo>
                  <a:cubicBezTo>
                    <a:pt x="460" y="1824"/>
                    <a:pt x="565" y="1963"/>
                    <a:pt x="680" y="2117"/>
                  </a:cubicBezTo>
                  <a:lnTo>
                    <a:pt x="692" y="2132"/>
                  </a:lnTo>
                  <a:cubicBezTo>
                    <a:pt x="823" y="2310"/>
                    <a:pt x="969" y="2509"/>
                    <a:pt x="1124" y="2721"/>
                  </a:cubicBezTo>
                  <a:cubicBezTo>
                    <a:pt x="1128" y="2726"/>
                    <a:pt x="1131" y="2731"/>
                    <a:pt x="1135" y="2736"/>
                  </a:cubicBezTo>
                  <a:cubicBezTo>
                    <a:pt x="1307" y="2973"/>
                    <a:pt x="1489" y="3227"/>
                    <a:pt x="1675" y="3492"/>
                  </a:cubicBezTo>
                  <a:lnTo>
                    <a:pt x="1683" y="3503"/>
                  </a:lnTo>
                  <a:cubicBezTo>
                    <a:pt x="1763" y="3620"/>
                    <a:pt x="1845" y="3737"/>
                    <a:pt x="1926" y="3856"/>
                  </a:cubicBezTo>
                  <a:lnTo>
                    <a:pt x="1938" y="3872"/>
                  </a:lnTo>
                  <a:cubicBezTo>
                    <a:pt x="1993" y="3954"/>
                    <a:pt x="2051" y="4036"/>
                    <a:pt x="2106" y="4118"/>
                  </a:cubicBezTo>
                  <a:cubicBezTo>
                    <a:pt x="2109" y="4122"/>
                    <a:pt x="2112" y="4127"/>
                    <a:pt x="2114" y="4130"/>
                  </a:cubicBezTo>
                  <a:cubicBezTo>
                    <a:pt x="2352" y="4482"/>
                    <a:pt x="2586" y="4839"/>
                    <a:pt x="2802" y="5189"/>
                  </a:cubicBezTo>
                  <a:cubicBezTo>
                    <a:pt x="2805" y="5193"/>
                    <a:pt x="2808" y="5198"/>
                    <a:pt x="2811" y="5201"/>
                  </a:cubicBezTo>
                  <a:cubicBezTo>
                    <a:pt x="2813" y="5205"/>
                    <a:pt x="2813" y="5206"/>
                    <a:pt x="2816" y="5211"/>
                  </a:cubicBezTo>
                  <a:cubicBezTo>
                    <a:pt x="2820" y="5216"/>
                    <a:pt x="2822" y="5220"/>
                    <a:pt x="2825" y="5224"/>
                  </a:cubicBezTo>
                  <a:cubicBezTo>
                    <a:pt x="2888" y="5326"/>
                    <a:pt x="2949" y="5426"/>
                    <a:pt x="3008" y="5526"/>
                  </a:cubicBezTo>
                  <a:lnTo>
                    <a:pt x="3015" y="5538"/>
                  </a:lnTo>
                  <a:cubicBezTo>
                    <a:pt x="3110" y="5698"/>
                    <a:pt x="3200" y="5853"/>
                    <a:pt x="3283" y="6005"/>
                  </a:cubicBezTo>
                  <a:cubicBezTo>
                    <a:pt x="3289" y="6015"/>
                    <a:pt x="3296" y="6027"/>
                    <a:pt x="3302" y="6039"/>
                  </a:cubicBezTo>
                  <a:lnTo>
                    <a:pt x="3308" y="6049"/>
                  </a:lnTo>
                  <a:cubicBezTo>
                    <a:pt x="3313" y="6058"/>
                    <a:pt x="3316" y="6066"/>
                    <a:pt x="3321" y="6074"/>
                  </a:cubicBezTo>
                  <a:cubicBezTo>
                    <a:pt x="3343" y="6115"/>
                    <a:pt x="3366" y="6156"/>
                    <a:pt x="3387" y="6196"/>
                  </a:cubicBezTo>
                  <a:cubicBezTo>
                    <a:pt x="3395" y="6213"/>
                    <a:pt x="3404" y="6229"/>
                    <a:pt x="3413" y="6245"/>
                  </a:cubicBezTo>
                  <a:cubicBezTo>
                    <a:pt x="3415" y="6249"/>
                    <a:pt x="3417" y="6254"/>
                    <a:pt x="3420" y="6259"/>
                  </a:cubicBezTo>
                  <a:cubicBezTo>
                    <a:pt x="3434" y="6287"/>
                    <a:pt x="3449" y="6315"/>
                    <a:pt x="3463" y="6343"/>
                  </a:cubicBezTo>
                  <a:cubicBezTo>
                    <a:pt x="3509" y="6431"/>
                    <a:pt x="3551" y="6518"/>
                    <a:pt x="3590" y="6602"/>
                  </a:cubicBezTo>
                  <a:cubicBezTo>
                    <a:pt x="3601" y="6625"/>
                    <a:pt x="3611" y="6648"/>
                    <a:pt x="3621" y="6669"/>
                  </a:cubicBezTo>
                  <a:cubicBezTo>
                    <a:pt x="3656" y="6748"/>
                    <a:pt x="3689" y="6824"/>
                    <a:pt x="3718" y="6897"/>
                  </a:cubicBezTo>
                  <a:cubicBezTo>
                    <a:pt x="3720" y="6901"/>
                    <a:pt x="3721" y="6904"/>
                    <a:pt x="3723" y="6908"/>
                  </a:cubicBezTo>
                  <a:cubicBezTo>
                    <a:pt x="3736" y="6943"/>
                    <a:pt x="3749" y="6976"/>
                    <a:pt x="3762" y="7010"/>
                  </a:cubicBezTo>
                  <a:cubicBezTo>
                    <a:pt x="3783" y="7151"/>
                    <a:pt x="3805" y="7296"/>
                    <a:pt x="3828" y="7442"/>
                  </a:cubicBezTo>
                  <a:cubicBezTo>
                    <a:pt x="3837" y="7499"/>
                    <a:pt x="3845" y="7556"/>
                    <a:pt x="3855" y="7614"/>
                  </a:cubicBezTo>
                  <a:cubicBezTo>
                    <a:pt x="3856" y="7621"/>
                    <a:pt x="3856" y="7629"/>
                    <a:pt x="3857" y="7636"/>
                  </a:cubicBezTo>
                  <a:cubicBezTo>
                    <a:pt x="3915" y="8006"/>
                    <a:pt x="3974" y="8386"/>
                    <a:pt x="4032" y="8768"/>
                  </a:cubicBezTo>
                  <a:cubicBezTo>
                    <a:pt x="4034" y="8774"/>
                    <a:pt x="4034" y="8779"/>
                    <a:pt x="4035" y="8784"/>
                  </a:cubicBezTo>
                  <a:cubicBezTo>
                    <a:pt x="4077" y="9064"/>
                    <a:pt x="4119" y="9343"/>
                    <a:pt x="4161" y="9623"/>
                  </a:cubicBezTo>
                  <a:cubicBezTo>
                    <a:pt x="4162" y="9630"/>
                    <a:pt x="4163" y="9637"/>
                    <a:pt x="4164" y="9645"/>
                  </a:cubicBezTo>
                  <a:cubicBezTo>
                    <a:pt x="4193" y="9847"/>
                    <a:pt x="4223" y="10050"/>
                    <a:pt x="4252" y="10250"/>
                  </a:cubicBezTo>
                  <a:cubicBezTo>
                    <a:pt x="4266" y="10341"/>
                    <a:pt x="4279" y="10432"/>
                    <a:pt x="4292" y="10522"/>
                  </a:cubicBezTo>
                  <a:cubicBezTo>
                    <a:pt x="4293" y="10530"/>
                    <a:pt x="4293" y="10537"/>
                    <a:pt x="4295" y="10542"/>
                  </a:cubicBezTo>
                  <a:cubicBezTo>
                    <a:pt x="4304" y="10611"/>
                    <a:pt x="4313" y="10679"/>
                    <a:pt x="4324" y="10746"/>
                  </a:cubicBezTo>
                  <a:cubicBezTo>
                    <a:pt x="4332" y="10809"/>
                    <a:pt x="4342" y="10873"/>
                    <a:pt x="4350" y="10936"/>
                  </a:cubicBezTo>
                  <a:cubicBezTo>
                    <a:pt x="4358" y="10993"/>
                    <a:pt x="4366" y="11050"/>
                    <a:pt x="4373" y="11107"/>
                  </a:cubicBezTo>
                  <a:cubicBezTo>
                    <a:pt x="4384" y="11180"/>
                    <a:pt x="4393" y="11250"/>
                    <a:pt x="4403" y="11322"/>
                  </a:cubicBezTo>
                  <a:cubicBezTo>
                    <a:pt x="4404" y="11328"/>
                    <a:pt x="4405" y="11335"/>
                    <a:pt x="4405" y="11341"/>
                  </a:cubicBezTo>
                  <a:cubicBezTo>
                    <a:pt x="4456" y="11712"/>
                    <a:pt x="4500" y="12070"/>
                    <a:pt x="4539" y="12409"/>
                  </a:cubicBezTo>
                  <a:cubicBezTo>
                    <a:pt x="4540" y="12413"/>
                    <a:pt x="4540" y="12418"/>
                    <a:pt x="4540" y="12422"/>
                  </a:cubicBezTo>
                  <a:cubicBezTo>
                    <a:pt x="4556" y="12563"/>
                    <a:pt x="4571" y="12700"/>
                    <a:pt x="4584" y="12833"/>
                  </a:cubicBezTo>
                  <a:cubicBezTo>
                    <a:pt x="4590" y="12880"/>
                    <a:pt x="4594" y="12926"/>
                    <a:pt x="4599" y="12972"/>
                  </a:cubicBezTo>
                  <a:cubicBezTo>
                    <a:pt x="4601" y="13004"/>
                    <a:pt x="4605" y="13035"/>
                    <a:pt x="4607" y="13066"/>
                  </a:cubicBezTo>
                  <a:cubicBezTo>
                    <a:pt x="4610" y="13091"/>
                    <a:pt x="4612" y="13114"/>
                    <a:pt x="4614" y="13138"/>
                  </a:cubicBezTo>
                  <a:cubicBezTo>
                    <a:pt x="4624" y="13242"/>
                    <a:pt x="4634" y="13354"/>
                    <a:pt x="4645" y="13470"/>
                  </a:cubicBezTo>
                  <a:cubicBezTo>
                    <a:pt x="4645" y="13475"/>
                    <a:pt x="4646" y="13481"/>
                    <a:pt x="4646" y="13487"/>
                  </a:cubicBezTo>
                  <a:cubicBezTo>
                    <a:pt x="4672" y="13759"/>
                    <a:pt x="4700" y="14062"/>
                    <a:pt x="4732" y="14385"/>
                  </a:cubicBezTo>
                  <a:cubicBezTo>
                    <a:pt x="4732" y="14390"/>
                    <a:pt x="4733" y="14396"/>
                    <a:pt x="4733" y="14402"/>
                  </a:cubicBezTo>
                  <a:cubicBezTo>
                    <a:pt x="4765" y="14728"/>
                    <a:pt x="4799" y="15074"/>
                    <a:pt x="4836" y="15435"/>
                  </a:cubicBezTo>
                  <a:cubicBezTo>
                    <a:pt x="4836" y="15441"/>
                    <a:pt x="4837" y="15447"/>
                    <a:pt x="4837" y="15453"/>
                  </a:cubicBezTo>
                  <a:cubicBezTo>
                    <a:pt x="4864" y="15719"/>
                    <a:pt x="4891" y="15993"/>
                    <a:pt x="4919" y="16270"/>
                  </a:cubicBezTo>
                  <a:cubicBezTo>
                    <a:pt x="4928" y="16369"/>
                    <a:pt x="4938" y="16469"/>
                    <a:pt x="4948" y="16569"/>
                  </a:cubicBezTo>
                  <a:cubicBezTo>
                    <a:pt x="4948" y="16573"/>
                    <a:pt x="4950" y="16576"/>
                    <a:pt x="4950" y="16580"/>
                  </a:cubicBezTo>
                  <a:cubicBezTo>
                    <a:pt x="4981" y="16904"/>
                    <a:pt x="5015" y="17233"/>
                    <a:pt x="5048" y="17560"/>
                  </a:cubicBezTo>
                  <a:lnTo>
                    <a:pt x="5050" y="17573"/>
                  </a:lnTo>
                  <a:cubicBezTo>
                    <a:pt x="5064" y="17713"/>
                    <a:pt x="5078" y="17853"/>
                    <a:pt x="5092" y="17991"/>
                  </a:cubicBezTo>
                  <a:cubicBezTo>
                    <a:pt x="5100" y="18074"/>
                    <a:pt x="5109" y="18157"/>
                    <a:pt x="5118" y="18239"/>
                  </a:cubicBezTo>
                  <a:cubicBezTo>
                    <a:pt x="5133" y="18386"/>
                    <a:pt x="5147" y="18532"/>
                    <a:pt x="5162" y="18676"/>
                  </a:cubicBezTo>
                  <a:cubicBezTo>
                    <a:pt x="5162" y="18681"/>
                    <a:pt x="5164" y="18687"/>
                    <a:pt x="5164" y="18692"/>
                  </a:cubicBezTo>
                  <a:cubicBezTo>
                    <a:pt x="5171" y="18763"/>
                    <a:pt x="5179" y="18836"/>
                    <a:pt x="5186" y="18907"/>
                  </a:cubicBezTo>
                  <a:cubicBezTo>
                    <a:pt x="5229" y="19334"/>
                    <a:pt x="5272" y="19744"/>
                    <a:pt x="5312" y="20126"/>
                  </a:cubicBezTo>
                  <a:cubicBezTo>
                    <a:pt x="5312" y="20131"/>
                    <a:pt x="5312" y="20137"/>
                    <a:pt x="5313" y="20141"/>
                  </a:cubicBezTo>
                  <a:cubicBezTo>
                    <a:pt x="5347" y="20472"/>
                    <a:pt x="5379" y="20781"/>
                    <a:pt x="5408" y="21059"/>
                  </a:cubicBezTo>
                  <a:lnTo>
                    <a:pt x="5409" y="21070"/>
                  </a:lnTo>
                  <a:cubicBezTo>
                    <a:pt x="5468" y="21642"/>
                    <a:pt x="5515" y="22084"/>
                    <a:pt x="5540" y="22322"/>
                  </a:cubicBezTo>
                  <a:cubicBezTo>
                    <a:pt x="5541" y="22327"/>
                    <a:pt x="5542" y="22333"/>
                    <a:pt x="5542" y="22339"/>
                  </a:cubicBezTo>
                  <a:cubicBezTo>
                    <a:pt x="5554" y="22454"/>
                    <a:pt x="5560" y="22517"/>
                    <a:pt x="5560" y="22517"/>
                  </a:cubicBezTo>
                  <a:lnTo>
                    <a:pt x="5960" y="22462"/>
                  </a:lnTo>
                  <a:lnTo>
                    <a:pt x="7546" y="22242"/>
                  </a:lnTo>
                  <a:cubicBezTo>
                    <a:pt x="7546" y="22242"/>
                    <a:pt x="7415" y="21387"/>
                    <a:pt x="7211" y="20078"/>
                  </a:cubicBezTo>
                  <a:cubicBezTo>
                    <a:pt x="7211" y="20074"/>
                    <a:pt x="7210" y="20070"/>
                    <a:pt x="7208" y="20065"/>
                  </a:cubicBezTo>
                  <a:cubicBezTo>
                    <a:pt x="7137" y="19601"/>
                    <a:pt x="7054" y="19080"/>
                    <a:pt x="6965" y="18520"/>
                  </a:cubicBezTo>
                  <a:cubicBezTo>
                    <a:pt x="6964" y="18515"/>
                    <a:pt x="6964" y="18510"/>
                    <a:pt x="6963" y="18505"/>
                  </a:cubicBezTo>
                  <a:cubicBezTo>
                    <a:pt x="6929" y="18292"/>
                    <a:pt x="6893" y="18073"/>
                    <a:pt x="6858" y="17850"/>
                  </a:cubicBezTo>
                  <a:lnTo>
                    <a:pt x="6856" y="17834"/>
                  </a:lnTo>
                  <a:cubicBezTo>
                    <a:pt x="6817" y="17594"/>
                    <a:pt x="6777" y="17349"/>
                    <a:pt x="6736" y="17099"/>
                  </a:cubicBezTo>
                  <a:cubicBezTo>
                    <a:pt x="6713" y="16956"/>
                    <a:pt x="6689" y="16810"/>
                    <a:pt x="6665" y="16663"/>
                  </a:cubicBezTo>
                  <a:cubicBezTo>
                    <a:pt x="6665" y="16660"/>
                    <a:pt x="6664" y="16656"/>
                    <a:pt x="6663" y="16651"/>
                  </a:cubicBezTo>
                  <a:cubicBezTo>
                    <a:pt x="6641" y="16508"/>
                    <a:pt x="6616" y="16363"/>
                    <a:pt x="6592" y="16217"/>
                  </a:cubicBezTo>
                  <a:cubicBezTo>
                    <a:pt x="6592" y="16213"/>
                    <a:pt x="6591" y="16209"/>
                    <a:pt x="6590" y="16204"/>
                  </a:cubicBezTo>
                  <a:cubicBezTo>
                    <a:pt x="6541" y="15898"/>
                    <a:pt x="6489" y="15587"/>
                    <a:pt x="6437" y="15276"/>
                  </a:cubicBezTo>
                  <a:cubicBezTo>
                    <a:pt x="6437" y="15272"/>
                    <a:pt x="6436" y="15268"/>
                    <a:pt x="6436" y="15264"/>
                  </a:cubicBezTo>
                  <a:cubicBezTo>
                    <a:pt x="6425" y="15199"/>
                    <a:pt x="6414" y="15133"/>
                    <a:pt x="6403" y="15067"/>
                  </a:cubicBezTo>
                  <a:cubicBezTo>
                    <a:pt x="6309" y="14504"/>
                    <a:pt x="6214" y="13939"/>
                    <a:pt x="6118" y="13381"/>
                  </a:cubicBezTo>
                  <a:cubicBezTo>
                    <a:pt x="6117" y="13376"/>
                    <a:pt x="6116" y="13372"/>
                    <a:pt x="6116" y="13366"/>
                  </a:cubicBezTo>
                  <a:cubicBezTo>
                    <a:pt x="6057" y="13026"/>
                    <a:pt x="5998" y="12690"/>
                    <a:pt x="5940" y="12359"/>
                  </a:cubicBezTo>
                  <a:cubicBezTo>
                    <a:pt x="5940" y="12355"/>
                    <a:pt x="5939" y="12350"/>
                    <a:pt x="5937" y="12345"/>
                  </a:cubicBezTo>
                  <a:cubicBezTo>
                    <a:pt x="5914" y="12210"/>
                    <a:pt x="5890" y="12076"/>
                    <a:pt x="5867" y="11944"/>
                  </a:cubicBezTo>
                  <a:cubicBezTo>
                    <a:pt x="5866" y="11937"/>
                    <a:pt x="5864" y="11930"/>
                    <a:pt x="5863" y="11923"/>
                  </a:cubicBezTo>
                  <a:cubicBezTo>
                    <a:pt x="5862" y="11918"/>
                    <a:pt x="5862" y="11914"/>
                    <a:pt x="5861" y="11909"/>
                  </a:cubicBezTo>
                  <a:cubicBezTo>
                    <a:pt x="5814" y="11647"/>
                    <a:pt x="5768" y="11388"/>
                    <a:pt x="5722" y="11136"/>
                  </a:cubicBezTo>
                  <a:cubicBezTo>
                    <a:pt x="5721" y="11133"/>
                    <a:pt x="5720" y="11128"/>
                    <a:pt x="5720" y="11125"/>
                  </a:cubicBezTo>
                  <a:cubicBezTo>
                    <a:pt x="5717" y="11113"/>
                    <a:pt x="5715" y="11101"/>
                    <a:pt x="5714" y="11090"/>
                  </a:cubicBezTo>
                  <a:cubicBezTo>
                    <a:pt x="5614" y="10547"/>
                    <a:pt x="5516" y="10034"/>
                    <a:pt x="5421" y="9550"/>
                  </a:cubicBezTo>
                  <a:cubicBezTo>
                    <a:pt x="5386" y="9376"/>
                    <a:pt x="5353" y="9204"/>
                    <a:pt x="5318" y="9037"/>
                  </a:cubicBezTo>
                  <a:cubicBezTo>
                    <a:pt x="5316" y="9029"/>
                    <a:pt x="5315" y="9020"/>
                    <a:pt x="5313" y="9011"/>
                  </a:cubicBezTo>
                  <a:cubicBezTo>
                    <a:pt x="5245" y="8679"/>
                    <a:pt x="5179" y="8359"/>
                    <a:pt x="5114" y="8054"/>
                  </a:cubicBezTo>
                  <a:lnTo>
                    <a:pt x="6074" y="4716"/>
                  </a:lnTo>
                  <a:lnTo>
                    <a:pt x="6085" y="4678"/>
                  </a:lnTo>
                  <a:lnTo>
                    <a:pt x="6275" y="4021"/>
                  </a:lnTo>
                  <a:lnTo>
                    <a:pt x="6175" y="3967"/>
                  </a:lnTo>
                  <a:lnTo>
                    <a:pt x="6056" y="3903"/>
                  </a:lnTo>
                  <a:lnTo>
                    <a:pt x="6046" y="3897"/>
                  </a:lnTo>
                  <a:lnTo>
                    <a:pt x="6010" y="3879"/>
                  </a:lnTo>
                  <a:lnTo>
                    <a:pt x="5933" y="4057"/>
                  </a:lnTo>
                  <a:lnTo>
                    <a:pt x="5917" y="4091"/>
                  </a:lnTo>
                  <a:lnTo>
                    <a:pt x="5567" y="4893"/>
                  </a:lnTo>
                  <a:lnTo>
                    <a:pt x="5553" y="4929"/>
                  </a:lnTo>
                  <a:lnTo>
                    <a:pt x="4807" y="6637"/>
                  </a:lnTo>
                  <a:cubicBezTo>
                    <a:pt x="4804" y="6625"/>
                    <a:pt x="4801" y="6614"/>
                    <a:pt x="4799" y="6602"/>
                  </a:cubicBezTo>
                  <a:cubicBezTo>
                    <a:pt x="4793" y="6575"/>
                    <a:pt x="4787" y="6549"/>
                    <a:pt x="4781" y="6523"/>
                  </a:cubicBezTo>
                  <a:cubicBezTo>
                    <a:pt x="4779" y="6515"/>
                    <a:pt x="4778" y="6508"/>
                    <a:pt x="4777" y="6501"/>
                  </a:cubicBezTo>
                  <a:cubicBezTo>
                    <a:pt x="4766" y="6459"/>
                    <a:pt x="4757" y="6416"/>
                    <a:pt x="4747" y="6374"/>
                  </a:cubicBezTo>
                  <a:cubicBezTo>
                    <a:pt x="4732" y="6308"/>
                    <a:pt x="4718" y="6243"/>
                    <a:pt x="4703" y="6180"/>
                  </a:cubicBezTo>
                  <a:cubicBezTo>
                    <a:pt x="4690" y="6125"/>
                    <a:pt x="4678" y="6068"/>
                    <a:pt x="4665" y="6014"/>
                  </a:cubicBezTo>
                  <a:cubicBezTo>
                    <a:pt x="4657" y="5979"/>
                    <a:pt x="4650" y="5945"/>
                    <a:pt x="4641" y="5911"/>
                  </a:cubicBezTo>
                  <a:cubicBezTo>
                    <a:pt x="4634" y="5880"/>
                    <a:pt x="4629" y="5851"/>
                    <a:pt x="4621" y="5821"/>
                  </a:cubicBezTo>
                  <a:cubicBezTo>
                    <a:pt x="4606" y="5756"/>
                    <a:pt x="4592" y="5692"/>
                    <a:pt x="4577" y="5629"/>
                  </a:cubicBezTo>
                  <a:cubicBezTo>
                    <a:pt x="4576" y="5622"/>
                    <a:pt x="4574" y="5617"/>
                    <a:pt x="4573" y="5611"/>
                  </a:cubicBezTo>
                  <a:cubicBezTo>
                    <a:pt x="4569" y="5588"/>
                    <a:pt x="4564" y="5566"/>
                    <a:pt x="4558" y="5544"/>
                  </a:cubicBezTo>
                  <a:cubicBezTo>
                    <a:pt x="4549" y="5501"/>
                    <a:pt x="4539" y="5458"/>
                    <a:pt x="4529" y="5415"/>
                  </a:cubicBezTo>
                  <a:cubicBezTo>
                    <a:pt x="4503" y="5300"/>
                    <a:pt x="4477" y="5186"/>
                    <a:pt x="4452" y="5077"/>
                  </a:cubicBezTo>
                  <a:cubicBezTo>
                    <a:pt x="4451" y="5072"/>
                    <a:pt x="4450" y="5067"/>
                    <a:pt x="4449" y="5062"/>
                  </a:cubicBezTo>
                  <a:cubicBezTo>
                    <a:pt x="4443" y="5038"/>
                    <a:pt x="4438" y="5013"/>
                    <a:pt x="4432" y="4990"/>
                  </a:cubicBezTo>
                  <a:cubicBezTo>
                    <a:pt x="4364" y="4685"/>
                    <a:pt x="4302" y="4405"/>
                    <a:pt x="4248" y="4144"/>
                  </a:cubicBezTo>
                  <a:cubicBezTo>
                    <a:pt x="4246" y="4138"/>
                    <a:pt x="4245" y="4133"/>
                    <a:pt x="4244" y="4127"/>
                  </a:cubicBezTo>
                  <a:cubicBezTo>
                    <a:pt x="4189" y="3862"/>
                    <a:pt x="4139" y="3618"/>
                    <a:pt x="4101" y="3392"/>
                  </a:cubicBezTo>
                  <a:cubicBezTo>
                    <a:pt x="4099" y="3386"/>
                    <a:pt x="4098" y="3382"/>
                    <a:pt x="4097" y="3376"/>
                  </a:cubicBezTo>
                  <a:cubicBezTo>
                    <a:pt x="4096" y="3371"/>
                    <a:pt x="4095" y="3365"/>
                    <a:pt x="4095" y="3359"/>
                  </a:cubicBezTo>
                  <a:cubicBezTo>
                    <a:pt x="4055" y="3127"/>
                    <a:pt x="4024" y="2915"/>
                    <a:pt x="4003" y="2719"/>
                  </a:cubicBezTo>
                  <a:cubicBezTo>
                    <a:pt x="3996" y="2649"/>
                    <a:pt x="3988" y="2578"/>
                    <a:pt x="3979" y="2507"/>
                  </a:cubicBezTo>
                  <a:cubicBezTo>
                    <a:pt x="3962" y="2370"/>
                    <a:pt x="3942" y="2235"/>
                    <a:pt x="3921" y="2103"/>
                  </a:cubicBezTo>
                  <a:cubicBezTo>
                    <a:pt x="3918" y="2095"/>
                    <a:pt x="3917" y="2086"/>
                    <a:pt x="3916" y="2078"/>
                  </a:cubicBezTo>
                  <a:cubicBezTo>
                    <a:pt x="3901" y="1985"/>
                    <a:pt x="3885" y="1895"/>
                    <a:pt x="3868" y="1805"/>
                  </a:cubicBezTo>
                  <a:cubicBezTo>
                    <a:pt x="3867" y="1800"/>
                    <a:pt x="3865" y="1796"/>
                    <a:pt x="3865" y="1791"/>
                  </a:cubicBezTo>
                  <a:cubicBezTo>
                    <a:pt x="3782" y="1354"/>
                    <a:pt x="3684" y="965"/>
                    <a:pt x="3600" y="662"/>
                  </a:cubicBezTo>
                  <a:cubicBezTo>
                    <a:pt x="3597" y="654"/>
                    <a:pt x="3595" y="647"/>
                    <a:pt x="3593" y="639"/>
                  </a:cubicBezTo>
                  <a:cubicBezTo>
                    <a:pt x="3480" y="243"/>
                    <a:pt x="3391" y="0"/>
                    <a:pt x="3391"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1447951" y="-1338033"/>
              <a:ext cx="202923" cy="276399"/>
            </a:xfrm>
            <a:custGeom>
              <a:avLst/>
              <a:gdLst/>
              <a:ahLst/>
              <a:cxnLst/>
              <a:rect l="l" t="t" r="r" b="b"/>
              <a:pathLst>
                <a:path w="881" h="1200" extrusionOk="0">
                  <a:moveTo>
                    <a:pt x="765" y="0"/>
                  </a:moveTo>
                  <a:cubicBezTo>
                    <a:pt x="522" y="161"/>
                    <a:pt x="266" y="304"/>
                    <a:pt x="1" y="426"/>
                  </a:cubicBezTo>
                  <a:cubicBezTo>
                    <a:pt x="43" y="683"/>
                    <a:pt x="82" y="945"/>
                    <a:pt x="111" y="1200"/>
                  </a:cubicBezTo>
                  <a:cubicBezTo>
                    <a:pt x="198" y="1175"/>
                    <a:pt x="283" y="1144"/>
                    <a:pt x="365" y="1108"/>
                  </a:cubicBezTo>
                  <a:cubicBezTo>
                    <a:pt x="541" y="1032"/>
                    <a:pt x="712" y="946"/>
                    <a:pt x="881" y="853"/>
                  </a:cubicBezTo>
                  <a:cubicBezTo>
                    <a:pt x="841" y="621"/>
                    <a:pt x="809" y="408"/>
                    <a:pt x="789" y="212"/>
                  </a:cubicBezTo>
                  <a:cubicBezTo>
                    <a:pt x="782" y="141"/>
                    <a:pt x="773" y="70"/>
                    <a:pt x="76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1208635" y="284664"/>
              <a:ext cx="371987" cy="809619"/>
            </a:xfrm>
            <a:custGeom>
              <a:avLst/>
              <a:gdLst/>
              <a:ahLst/>
              <a:cxnLst/>
              <a:rect l="l" t="t" r="r" b="b"/>
              <a:pathLst>
                <a:path w="1615" h="3515" extrusionOk="0">
                  <a:moveTo>
                    <a:pt x="1168" y="0"/>
                  </a:moveTo>
                  <a:cubicBezTo>
                    <a:pt x="1128" y="27"/>
                    <a:pt x="1086" y="53"/>
                    <a:pt x="1044" y="80"/>
                  </a:cubicBezTo>
                  <a:cubicBezTo>
                    <a:pt x="964" y="131"/>
                    <a:pt x="885" y="181"/>
                    <a:pt x="803" y="231"/>
                  </a:cubicBezTo>
                  <a:cubicBezTo>
                    <a:pt x="798" y="234"/>
                    <a:pt x="792" y="237"/>
                    <a:pt x="786" y="240"/>
                  </a:cubicBezTo>
                  <a:cubicBezTo>
                    <a:pt x="588" y="362"/>
                    <a:pt x="387" y="480"/>
                    <a:pt x="185" y="594"/>
                  </a:cubicBezTo>
                  <a:cubicBezTo>
                    <a:pt x="181" y="598"/>
                    <a:pt x="177" y="600"/>
                    <a:pt x="172" y="602"/>
                  </a:cubicBezTo>
                  <a:cubicBezTo>
                    <a:pt x="150" y="615"/>
                    <a:pt x="125" y="628"/>
                    <a:pt x="101" y="641"/>
                  </a:cubicBezTo>
                  <a:cubicBezTo>
                    <a:pt x="68" y="661"/>
                    <a:pt x="34" y="680"/>
                    <a:pt x="0" y="697"/>
                  </a:cubicBezTo>
                  <a:cubicBezTo>
                    <a:pt x="13" y="789"/>
                    <a:pt x="26" y="881"/>
                    <a:pt x="39" y="971"/>
                  </a:cubicBezTo>
                  <a:cubicBezTo>
                    <a:pt x="40" y="977"/>
                    <a:pt x="41" y="984"/>
                    <a:pt x="43" y="991"/>
                  </a:cubicBezTo>
                  <a:cubicBezTo>
                    <a:pt x="52" y="1060"/>
                    <a:pt x="61" y="1128"/>
                    <a:pt x="71" y="1195"/>
                  </a:cubicBezTo>
                  <a:cubicBezTo>
                    <a:pt x="80" y="1258"/>
                    <a:pt x="90" y="1322"/>
                    <a:pt x="98" y="1384"/>
                  </a:cubicBezTo>
                  <a:cubicBezTo>
                    <a:pt x="106" y="1442"/>
                    <a:pt x="113" y="1499"/>
                    <a:pt x="121" y="1556"/>
                  </a:cubicBezTo>
                  <a:cubicBezTo>
                    <a:pt x="132" y="1628"/>
                    <a:pt x="141" y="1699"/>
                    <a:pt x="151" y="1770"/>
                  </a:cubicBezTo>
                  <a:cubicBezTo>
                    <a:pt x="151" y="1777"/>
                    <a:pt x="152" y="1783"/>
                    <a:pt x="153" y="1789"/>
                  </a:cubicBezTo>
                  <a:cubicBezTo>
                    <a:pt x="203" y="2160"/>
                    <a:pt x="247" y="2519"/>
                    <a:pt x="286" y="2858"/>
                  </a:cubicBezTo>
                  <a:cubicBezTo>
                    <a:pt x="287" y="2862"/>
                    <a:pt x="287" y="2866"/>
                    <a:pt x="287" y="2871"/>
                  </a:cubicBezTo>
                  <a:cubicBezTo>
                    <a:pt x="304" y="3012"/>
                    <a:pt x="318" y="3148"/>
                    <a:pt x="332" y="3282"/>
                  </a:cubicBezTo>
                  <a:cubicBezTo>
                    <a:pt x="338" y="3329"/>
                    <a:pt x="341" y="3375"/>
                    <a:pt x="346" y="3421"/>
                  </a:cubicBezTo>
                  <a:cubicBezTo>
                    <a:pt x="349" y="3453"/>
                    <a:pt x="352" y="3484"/>
                    <a:pt x="355" y="3515"/>
                  </a:cubicBezTo>
                  <a:cubicBezTo>
                    <a:pt x="398" y="3481"/>
                    <a:pt x="441" y="3447"/>
                    <a:pt x="484" y="3411"/>
                  </a:cubicBezTo>
                  <a:cubicBezTo>
                    <a:pt x="823" y="3135"/>
                    <a:pt x="1149" y="2846"/>
                    <a:pt x="1463" y="2542"/>
                  </a:cubicBezTo>
                  <a:cubicBezTo>
                    <a:pt x="1464" y="2541"/>
                    <a:pt x="1464" y="2541"/>
                    <a:pt x="1464" y="2541"/>
                  </a:cubicBezTo>
                  <a:cubicBezTo>
                    <a:pt x="1484" y="2521"/>
                    <a:pt x="1503" y="2503"/>
                    <a:pt x="1523" y="2483"/>
                  </a:cubicBezTo>
                  <a:cubicBezTo>
                    <a:pt x="1554" y="2453"/>
                    <a:pt x="1584" y="2423"/>
                    <a:pt x="1615" y="2393"/>
                  </a:cubicBezTo>
                  <a:cubicBezTo>
                    <a:pt x="1614" y="2386"/>
                    <a:pt x="1612" y="2379"/>
                    <a:pt x="1611" y="2373"/>
                  </a:cubicBezTo>
                  <a:cubicBezTo>
                    <a:pt x="1610" y="2368"/>
                    <a:pt x="1609" y="2364"/>
                    <a:pt x="1609" y="2359"/>
                  </a:cubicBezTo>
                  <a:cubicBezTo>
                    <a:pt x="1562" y="2097"/>
                    <a:pt x="1516" y="1838"/>
                    <a:pt x="1470" y="1586"/>
                  </a:cubicBezTo>
                  <a:cubicBezTo>
                    <a:pt x="1469" y="1583"/>
                    <a:pt x="1468" y="1578"/>
                    <a:pt x="1468" y="1575"/>
                  </a:cubicBezTo>
                  <a:cubicBezTo>
                    <a:pt x="1465" y="1563"/>
                    <a:pt x="1463" y="1551"/>
                    <a:pt x="1462" y="1541"/>
                  </a:cubicBezTo>
                  <a:cubicBezTo>
                    <a:pt x="1362" y="997"/>
                    <a:pt x="1264" y="485"/>
                    <a:pt x="1168"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1432058" y="-765886"/>
              <a:ext cx="336976" cy="564545"/>
            </a:xfrm>
            <a:custGeom>
              <a:avLst/>
              <a:gdLst/>
              <a:ahLst/>
              <a:cxnLst/>
              <a:rect l="l" t="t" r="r" b="b"/>
              <a:pathLst>
                <a:path w="1463" h="2451" extrusionOk="0">
                  <a:moveTo>
                    <a:pt x="1150" y="1"/>
                  </a:moveTo>
                  <a:cubicBezTo>
                    <a:pt x="870" y="283"/>
                    <a:pt x="576" y="550"/>
                    <a:pt x="268" y="802"/>
                  </a:cubicBezTo>
                  <a:cubicBezTo>
                    <a:pt x="264" y="805"/>
                    <a:pt x="259" y="810"/>
                    <a:pt x="253" y="814"/>
                  </a:cubicBezTo>
                  <a:cubicBezTo>
                    <a:pt x="240" y="825"/>
                    <a:pt x="225" y="837"/>
                    <a:pt x="211" y="848"/>
                  </a:cubicBezTo>
                  <a:cubicBezTo>
                    <a:pt x="160" y="889"/>
                    <a:pt x="111" y="929"/>
                    <a:pt x="60" y="966"/>
                  </a:cubicBezTo>
                  <a:cubicBezTo>
                    <a:pt x="55" y="971"/>
                    <a:pt x="51" y="975"/>
                    <a:pt x="45" y="978"/>
                  </a:cubicBezTo>
                  <a:cubicBezTo>
                    <a:pt x="30" y="990"/>
                    <a:pt x="14" y="1002"/>
                    <a:pt x="0" y="1013"/>
                  </a:cubicBezTo>
                  <a:cubicBezTo>
                    <a:pt x="6" y="1025"/>
                    <a:pt x="13" y="1037"/>
                    <a:pt x="19" y="1048"/>
                  </a:cubicBezTo>
                  <a:lnTo>
                    <a:pt x="25" y="1059"/>
                  </a:lnTo>
                  <a:cubicBezTo>
                    <a:pt x="28" y="1068"/>
                    <a:pt x="33" y="1076"/>
                    <a:pt x="38" y="1083"/>
                  </a:cubicBezTo>
                  <a:cubicBezTo>
                    <a:pt x="60" y="1125"/>
                    <a:pt x="82" y="1166"/>
                    <a:pt x="104" y="1206"/>
                  </a:cubicBezTo>
                  <a:cubicBezTo>
                    <a:pt x="112" y="1222"/>
                    <a:pt x="120" y="1238"/>
                    <a:pt x="129" y="1255"/>
                  </a:cubicBezTo>
                  <a:cubicBezTo>
                    <a:pt x="132" y="1259"/>
                    <a:pt x="134" y="1263"/>
                    <a:pt x="137" y="1267"/>
                  </a:cubicBezTo>
                  <a:cubicBezTo>
                    <a:pt x="151" y="1297"/>
                    <a:pt x="166" y="1325"/>
                    <a:pt x="180" y="1353"/>
                  </a:cubicBezTo>
                  <a:cubicBezTo>
                    <a:pt x="226" y="1441"/>
                    <a:pt x="268" y="1528"/>
                    <a:pt x="307" y="1612"/>
                  </a:cubicBezTo>
                  <a:cubicBezTo>
                    <a:pt x="318" y="1635"/>
                    <a:pt x="327" y="1657"/>
                    <a:pt x="338" y="1679"/>
                  </a:cubicBezTo>
                  <a:cubicBezTo>
                    <a:pt x="373" y="1758"/>
                    <a:pt x="406" y="1833"/>
                    <a:pt x="435" y="1906"/>
                  </a:cubicBezTo>
                  <a:cubicBezTo>
                    <a:pt x="436" y="1909"/>
                    <a:pt x="438" y="1914"/>
                    <a:pt x="439" y="1918"/>
                  </a:cubicBezTo>
                  <a:cubicBezTo>
                    <a:pt x="453" y="1952"/>
                    <a:pt x="466" y="1986"/>
                    <a:pt x="479" y="2019"/>
                  </a:cubicBezTo>
                  <a:cubicBezTo>
                    <a:pt x="500" y="2161"/>
                    <a:pt x="522" y="2306"/>
                    <a:pt x="545" y="2450"/>
                  </a:cubicBezTo>
                  <a:cubicBezTo>
                    <a:pt x="574" y="2425"/>
                    <a:pt x="603" y="2397"/>
                    <a:pt x="633" y="2370"/>
                  </a:cubicBezTo>
                  <a:cubicBezTo>
                    <a:pt x="648" y="2356"/>
                    <a:pt x="663" y="2341"/>
                    <a:pt x="677" y="2327"/>
                  </a:cubicBezTo>
                  <a:cubicBezTo>
                    <a:pt x="683" y="2322"/>
                    <a:pt x="689" y="2316"/>
                    <a:pt x="694" y="2310"/>
                  </a:cubicBezTo>
                  <a:cubicBezTo>
                    <a:pt x="983" y="2031"/>
                    <a:pt x="1241" y="1720"/>
                    <a:pt x="1463" y="1385"/>
                  </a:cubicBezTo>
                  <a:cubicBezTo>
                    <a:pt x="1449" y="1319"/>
                    <a:pt x="1434" y="1256"/>
                    <a:pt x="1421" y="1191"/>
                  </a:cubicBezTo>
                  <a:cubicBezTo>
                    <a:pt x="1408" y="1136"/>
                    <a:pt x="1396" y="1079"/>
                    <a:pt x="1383" y="1025"/>
                  </a:cubicBezTo>
                  <a:cubicBezTo>
                    <a:pt x="1375" y="990"/>
                    <a:pt x="1368" y="956"/>
                    <a:pt x="1359" y="922"/>
                  </a:cubicBezTo>
                  <a:cubicBezTo>
                    <a:pt x="1352" y="891"/>
                    <a:pt x="1345" y="862"/>
                    <a:pt x="1339" y="832"/>
                  </a:cubicBezTo>
                  <a:cubicBezTo>
                    <a:pt x="1324" y="768"/>
                    <a:pt x="1310" y="704"/>
                    <a:pt x="1295" y="641"/>
                  </a:cubicBezTo>
                  <a:cubicBezTo>
                    <a:pt x="1294" y="634"/>
                    <a:pt x="1292" y="628"/>
                    <a:pt x="1291" y="622"/>
                  </a:cubicBezTo>
                  <a:cubicBezTo>
                    <a:pt x="1287" y="600"/>
                    <a:pt x="1282" y="577"/>
                    <a:pt x="1276" y="555"/>
                  </a:cubicBezTo>
                  <a:cubicBezTo>
                    <a:pt x="1267" y="513"/>
                    <a:pt x="1256" y="470"/>
                    <a:pt x="1247" y="428"/>
                  </a:cubicBezTo>
                  <a:cubicBezTo>
                    <a:pt x="1221" y="311"/>
                    <a:pt x="1195" y="197"/>
                    <a:pt x="1170" y="88"/>
                  </a:cubicBezTo>
                  <a:cubicBezTo>
                    <a:pt x="1169" y="83"/>
                    <a:pt x="1168" y="79"/>
                    <a:pt x="1167" y="73"/>
                  </a:cubicBezTo>
                  <a:cubicBezTo>
                    <a:pt x="1161" y="49"/>
                    <a:pt x="1156" y="24"/>
                    <a:pt x="1150"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1055234" y="1555181"/>
              <a:ext cx="418744" cy="884477"/>
            </a:xfrm>
            <a:custGeom>
              <a:avLst/>
              <a:gdLst/>
              <a:ahLst/>
              <a:cxnLst/>
              <a:rect l="l" t="t" r="r" b="b"/>
              <a:pathLst>
                <a:path w="1818" h="3840" extrusionOk="0">
                  <a:moveTo>
                    <a:pt x="1485" y="0"/>
                  </a:moveTo>
                  <a:cubicBezTo>
                    <a:pt x="1069" y="347"/>
                    <a:pt x="649" y="689"/>
                    <a:pt x="224" y="1026"/>
                  </a:cubicBezTo>
                  <a:cubicBezTo>
                    <a:pt x="150" y="1085"/>
                    <a:pt x="75" y="1143"/>
                    <a:pt x="1" y="1202"/>
                  </a:cubicBezTo>
                  <a:cubicBezTo>
                    <a:pt x="10" y="1301"/>
                    <a:pt x="20" y="1401"/>
                    <a:pt x="30" y="1501"/>
                  </a:cubicBezTo>
                  <a:cubicBezTo>
                    <a:pt x="30" y="1504"/>
                    <a:pt x="32" y="1508"/>
                    <a:pt x="32" y="1511"/>
                  </a:cubicBezTo>
                  <a:cubicBezTo>
                    <a:pt x="63" y="1836"/>
                    <a:pt x="97" y="2165"/>
                    <a:pt x="130" y="2492"/>
                  </a:cubicBezTo>
                  <a:lnTo>
                    <a:pt x="132" y="2505"/>
                  </a:lnTo>
                  <a:cubicBezTo>
                    <a:pt x="146" y="2645"/>
                    <a:pt x="160" y="2785"/>
                    <a:pt x="174" y="2924"/>
                  </a:cubicBezTo>
                  <a:cubicBezTo>
                    <a:pt x="182" y="3006"/>
                    <a:pt x="191" y="3088"/>
                    <a:pt x="200" y="3171"/>
                  </a:cubicBezTo>
                  <a:cubicBezTo>
                    <a:pt x="215" y="3318"/>
                    <a:pt x="229" y="3465"/>
                    <a:pt x="244" y="3608"/>
                  </a:cubicBezTo>
                  <a:cubicBezTo>
                    <a:pt x="244" y="3614"/>
                    <a:pt x="246" y="3619"/>
                    <a:pt x="246" y="3623"/>
                  </a:cubicBezTo>
                  <a:cubicBezTo>
                    <a:pt x="253" y="3695"/>
                    <a:pt x="261" y="3768"/>
                    <a:pt x="268" y="3840"/>
                  </a:cubicBezTo>
                  <a:cubicBezTo>
                    <a:pt x="355" y="3728"/>
                    <a:pt x="443" y="3617"/>
                    <a:pt x="533" y="3508"/>
                  </a:cubicBezTo>
                  <a:cubicBezTo>
                    <a:pt x="944" y="3001"/>
                    <a:pt x="1373" y="2511"/>
                    <a:pt x="1818" y="2032"/>
                  </a:cubicBezTo>
                  <a:cubicBezTo>
                    <a:pt x="1794" y="1889"/>
                    <a:pt x="1771" y="1743"/>
                    <a:pt x="1748" y="1597"/>
                  </a:cubicBezTo>
                  <a:cubicBezTo>
                    <a:pt x="1747" y="1594"/>
                    <a:pt x="1747" y="1589"/>
                    <a:pt x="1746" y="1584"/>
                  </a:cubicBezTo>
                  <a:cubicBezTo>
                    <a:pt x="1723" y="1441"/>
                    <a:pt x="1699" y="1297"/>
                    <a:pt x="1675" y="1152"/>
                  </a:cubicBezTo>
                  <a:cubicBezTo>
                    <a:pt x="1674" y="1147"/>
                    <a:pt x="1674" y="1142"/>
                    <a:pt x="1673" y="1139"/>
                  </a:cubicBezTo>
                  <a:cubicBezTo>
                    <a:pt x="1623" y="832"/>
                    <a:pt x="1572" y="521"/>
                    <a:pt x="1520" y="210"/>
                  </a:cubicBezTo>
                  <a:cubicBezTo>
                    <a:pt x="1519" y="205"/>
                    <a:pt x="1519" y="201"/>
                    <a:pt x="1518" y="198"/>
                  </a:cubicBezTo>
                  <a:cubicBezTo>
                    <a:pt x="1507" y="132"/>
                    <a:pt x="1497" y="66"/>
                    <a:pt x="148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2149084" y="-1911102"/>
              <a:ext cx="1622462" cy="5141482"/>
            </a:xfrm>
            <a:custGeom>
              <a:avLst/>
              <a:gdLst/>
              <a:ahLst/>
              <a:cxnLst/>
              <a:rect l="l" t="t" r="r" b="b"/>
              <a:pathLst>
                <a:path w="7044" h="22322" extrusionOk="0">
                  <a:moveTo>
                    <a:pt x="2923" y="0"/>
                  </a:moveTo>
                  <a:lnTo>
                    <a:pt x="2912" y="1"/>
                  </a:lnTo>
                  <a:cubicBezTo>
                    <a:pt x="2785" y="227"/>
                    <a:pt x="2687" y="487"/>
                    <a:pt x="2620" y="775"/>
                  </a:cubicBezTo>
                  <a:cubicBezTo>
                    <a:pt x="2616" y="800"/>
                    <a:pt x="2610" y="824"/>
                    <a:pt x="2604" y="849"/>
                  </a:cubicBezTo>
                  <a:cubicBezTo>
                    <a:pt x="2606" y="856"/>
                    <a:pt x="2607" y="862"/>
                    <a:pt x="2610" y="869"/>
                  </a:cubicBezTo>
                  <a:cubicBezTo>
                    <a:pt x="2676" y="541"/>
                    <a:pt x="2780" y="252"/>
                    <a:pt x="2923" y="0"/>
                  </a:cubicBezTo>
                  <a:close/>
                  <a:moveTo>
                    <a:pt x="8" y="1044"/>
                  </a:moveTo>
                  <a:lnTo>
                    <a:pt x="1" y="1051"/>
                  </a:lnTo>
                  <a:lnTo>
                    <a:pt x="120" y="1455"/>
                  </a:lnTo>
                  <a:lnTo>
                    <a:pt x="183" y="1662"/>
                  </a:lnTo>
                  <a:cubicBezTo>
                    <a:pt x="189" y="1669"/>
                    <a:pt x="195" y="1676"/>
                    <a:pt x="200" y="1684"/>
                  </a:cubicBezTo>
                  <a:lnTo>
                    <a:pt x="138" y="1476"/>
                  </a:lnTo>
                  <a:lnTo>
                    <a:pt x="8" y="1044"/>
                  </a:lnTo>
                  <a:close/>
                  <a:moveTo>
                    <a:pt x="430" y="1281"/>
                  </a:moveTo>
                  <a:lnTo>
                    <a:pt x="493" y="1932"/>
                  </a:lnTo>
                  <a:lnTo>
                    <a:pt x="510" y="2098"/>
                  </a:lnTo>
                  <a:lnTo>
                    <a:pt x="521" y="2112"/>
                  </a:lnTo>
                  <a:lnTo>
                    <a:pt x="505" y="1946"/>
                  </a:lnTo>
                  <a:lnTo>
                    <a:pt x="441" y="1294"/>
                  </a:lnTo>
                  <a:lnTo>
                    <a:pt x="430" y="1281"/>
                  </a:lnTo>
                  <a:close/>
                  <a:moveTo>
                    <a:pt x="898" y="1842"/>
                  </a:moveTo>
                  <a:lnTo>
                    <a:pt x="941" y="2509"/>
                  </a:lnTo>
                  <a:lnTo>
                    <a:pt x="954" y="2702"/>
                  </a:lnTo>
                  <a:cubicBezTo>
                    <a:pt x="958" y="2707"/>
                    <a:pt x="961" y="2712"/>
                    <a:pt x="965" y="2716"/>
                  </a:cubicBezTo>
                  <a:lnTo>
                    <a:pt x="953" y="2525"/>
                  </a:lnTo>
                  <a:lnTo>
                    <a:pt x="909" y="1854"/>
                  </a:lnTo>
                  <a:lnTo>
                    <a:pt x="898" y="1842"/>
                  </a:lnTo>
                  <a:close/>
                  <a:moveTo>
                    <a:pt x="3422" y="620"/>
                  </a:moveTo>
                  <a:cubicBezTo>
                    <a:pt x="3379" y="994"/>
                    <a:pt x="3291" y="1368"/>
                    <a:pt x="3204" y="1737"/>
                  </a:cubicBezTo>
                  <a:cubicBezTo>
                    <a:pt x="3131" y="2052"/>
                    <a:pt x="3054" y="2372"/>
                    <a:pt x="3006" y="2693"/>
                  </a:cubicBezTo>
                  <a:cubicBezTo>
                    <a:pt x="3008" y="2703"/>
                    <a:pt x="3010" y="2714"/>
                    <a:pt x="3011" y="2723"/>
                  </a:cubicBezTo>
                  <a:cubicBezTo>
                    <a:pt x="3060" y="2393"/>
                    <a:pt x="3138" y="2064"/>
                    <a:pt x="3213" y="1739"/>
                  </a:cubicBezTo>
                  <a:cubicBezTo>
                    <a:pt x="3298" y="1378"/>
                    <a:pt x="3385" y="1010"/>
                    <a:pt x="3429" y="643"/>
                  </a:cubicBezTo>
                  <a:cubicBezTo>
                    <a:pt x="3427" y="635"/>
                    <a:pt x="3425" y="628"/>
                    <a:pt x="3422" y="620"/>
                  </a:cubicBezTo>
                  <a:close/>
                  <a:moveTo>
                    <a:pt x="3695" y="1772"/>
                  </a:moveTo>
                  <a:cubicBezTo>
                    <a:pt x="3479" y="2107"/>
                    <a:pt x="3306" y="2468"/>
                    <a:pt x="3183" y="2848"/>
                  </a:cubicBezTo>
                  <a:cubicBezTo>
                    <a:pt x="3146" y="2959"/>
                    <a:pt x="3114" y="3072"/>
                    <a:pt x="3087" y="3184"/>
                  </a:cubicBezTo>
                  <a:cubicBezTo>
                    <a:pt x="3088" y="3194"/>
                    <a:pt x="3091" y="3202"/>
                    <a:pt x="3091" y="3210"/>
                  </a:cubicBezTo>
                  <a:cubicBezTo>
                    <a:pt x="3120" y="3087"/>
                    <a:pt x="3155" y="2963"/>
                    <a:pt x="3194" y="2842"/>
                  </a:cubicBezTo>
                  <a:cubicBezTo>
                    <a:pt x="3315" y="2471"/>
                    <a:pt x="3485" y="2116"/>
                    <a:pt x="3698" y="1786"/>
                  </a:cubicBezTo>
                  <a:cubicBezTo>
                    <a:pt x="3696" y="1782"/>
                    <a:pt x="3696" y="1777"/>
                    <a:pt x="3695" y="1772"/>
                  </a:cubicBezTo>
                  <a:close/>
                  <a:moveTo>
                    <a:pt x="1643" y="2734"/>
                  </a:moveTo>
                  <a:lnTo>
                    <a:pt x="1539" y="3291"/>
                  </a:lnTo>
                  <a:lnTo>
                    <a:pt x="1504" y="3473"/>
                  </a:lnTo>
                  <a:lnTo>
                    <a:pt x="1513" y="3484"/>
                  </a:lnTo>
                  <a:lnTo>
                    <a:pt x="1547" y="3302"/>
                  </a:lnTo>
                  <a:lnTo>
                    <a:pt x="1651" y="2743"/>
                  </a:lnTo>
                  <a:lnTo>
                    <a:pt x="1643" y="2734"/>
                  </a:lnTo>
                  <a:close/>
                  <a:moveTo>
                    <a:pt x="1708" y="2810"/>
                  </a:moveTo>
                  <a:lnTo>
                    <a:pt x="1743" y="3563"/>
                  </a:lnTo>
                  <a:lnTo>
                    <a:pt x="1757" y="3836"/>
                  </a:lnTo>
                  <a:lnTo>
                    <a:pt x="1768" y="3851"/>
                  </a:lnTo>
                  <a:lnTo>
                    <a:pt x="1755" y="3577"/>
                  </a:lnTo>
                  <a:lnTo>
                    <a:pt x="1717" y="2823"/>
                  </a:lnTo>
                  <a:lnTo>
                    <a:pt x="1708" y="2810"/>
                  </a:lnTo>
                  <a:close/>
                  <a:moveTo>
                    <a:pt x="2129" y="3316"/>
                  </a:moveTo>
                  <a:lnTo>
                    <a:pt x="1988" y="3890"/>
                  </a:lnTo>
                  <a:lnTo>
                    <a:pt x="1937" y="4099"/>
                  </a:lnTo>
                  <a:cubicBezTo>
                    <a:pt x="1940" y="4103"/>
                    <a:pt x="1942" y="4106"/>
                    <a:pt x="1944" y="4110"/>
                  </a:cubicBezTo>
                  <a:lnTo>
                    <a:pt x="1996" y="3901"/>
                  </a:lnTo>
                  <a:lnTo>
                    <a:pt x="2137" y="3326"/>
                  </a:lnTo>
                  <a:lnTo>
                    <a:pt x="2129" y="3316"/>
                  </a:lnTo>
                  <a:close/>
                  <a:moveTo>
                    <a:pt x="3747" y="2059"/>
                  </a:moveTo>
                  <a:lnTo>
                    <a:pt x="3599" y="2620"/>
                  </a:lnTo>
                  <a:lnTo>
                    <a:pt x="3334" y="3627"/>
                  </a:lnTo>
                  <a:lnTo>
                    <a:pt x="3200" y="4133"/>
                  </a:lnTo>
                  <a:cubicBezTo>
                    <a:pt x="3200" y="4143"/>
                    <a:pt x="3202" y="4152"/>
                    <a:pt x="3202" y="4162"/>
                  </a:cubicBezTo>
                  <a:lnTo>
                    <a:pt x="3345" y="3622"/>
                  </a:lnTo>
                  <a:lnTo>
                    <a:pt x="3611" y="2613"/>
                  </a:lnTo>
                  <a:lnTo>
                    <a:pt x="3750" y="2084"/>
                  </a:lnTo>
                  <a:cubicBezTo>
                    <a:pt x="3749" y="2076"/>
                    <a:pt x="3748" y="2067"/>
                    <a:pt x="3747" y="2059"/>
                  </a:cubicBezTo>
                  <a:close/>
                  <a:moveTo>
                    <a:pt x="5875" y="3881"/>
                  </a:moveTo>
                  <a:lnTo>
                    <a:pt x="5875" y="3881"/>
                  </a:lnTo>
                  <a:cubicBezTo>
                    <a:pt x="5882" y="3986"/>
                    <a:pt x="5889" y="4091"/>
                    <a:pt x="5894" y="4197"/>
                  </a:cubicBezTo>
                  <a:cubicBezTo>
                    <a:pt x="5901" y="4363"/>
                    <a:pt x="5905" y="4530"/>
                    <a:pt x="5905" y="4698"/>
                  </a:cubicBezTo>
                  <a:lnTo>
                    <a:pt x="5915" y="4660"/>
                  </a:lnTo>
                  <a:cubicBezTo>
                    <a:pt x="5915" y="4498"/>
                    <a:pt x="5911" y="4337"/>
                    <a:pt x="5904" y="4176"/>
                  </a:cubicBezTo>
                  <a:cubicBezTo>
                    <a:pt x="5899" y="4079"/>
                    <a:pt x="5893" y="3983"/>
                    <a:pt x="5886" y="3886"/>
                  </a:cubicBezTo>
                  <a:lnTo>
                    <a:pt x="5875" y="3881"/>
                  </a:lnTo>
                  <a:close/>
                  <a:moveTo>
                    <a:pt x="2690" y="4847"/>
                  </a:moveTo>
                  <a:cubicBezTo>
                    <a:pt x="2690" y="4850"/>
                    <a:pt x="2690" y="4854"/>
                    <a:pt x="2689" y="4857"/>
                  </a:cubicBezTo>
                  <a:cubicBezTo>
                    <a:pt x="2689" y="4853"/>
                    <a:pt x="2689" y="4850"/>
                    <a:pt x="2690" y="4847"/>
                  </a:cubicBezTo>
                  <a:close/>
                  <a:moveTo>
                    <a:pt x="2691" y="3989"/>
                  </a:moveTo>
                  <a:lnTo>
                    <a:pt x="2691" y="3989"/>
                  </a:lnTo>
                  <a:cubicBezTo>
                    <a:pt x="2706" y="4212"/>
                    <a:pt x="2710" y="4436"/>
                    <a:pt x="2702" y="4659"/>
                  </a:cubicBezTo>
                  <a:cubicBezTo>
                    <a:pt x="2695" y="4720"/>
                    <a:pt x="2687" y="4782"/>
                    <a:pt x="2679" y="4844"/>
                  </a:cubicBezTo>
                  <a:cubicBezTo>
                    <a:pt x="2666" y="4953"/>
                    <a:pt x="2650" y="5061"/>
                    <a:pt x="2632" y="5168"/>
                  </a:cubicBezTo>
                  <a:cubicBezTo>
                    <a:pt x="2636" y="5173"/>
                    <a:pt x="2638" y="5178"/>
                    <a:pt x="2640" y="5181"/>
                  </a:cubicBezTo>
                  <a:cubicBezTo>
                    <a:pt x="2658" y="5074"/>
                    <a:pt x="2675" y="4965"/>
                    <a:pt x="2689" y="4857"/>
                  </a:cubicBezTo>
                  <a:lnTo>
                    <a:pt x="2689" y="4857"/>
                  </a:lnTo>
                  <a:cubicBezTo>
                    <a:pt x="2679" y="4969"/>
                    <a:pt x="2666" y="5081"/>
                    <a:pt x="2646" y="5192"/>
                  </a:cubicBezTo>
                  <a:cubicBezTo>
                    <a:pt x="2650" y="5196"/>
                    <a:pt x="2652" y="5200"/>
                    <a:pt x="2655" y="5205"/>
                  </a:cubicBezTo>
                  <a:cubicBezTo>
                    <a:pt x="2675" y="5094"/>
                    <a:pt x="2689" y="4982"/>
                    <a:pt x="2698" y="4869"/>
                  </a:cubicBezTo>
                  <a:cubicBezTo>
                    <a:pt x="2704" y="4800"/>
                    <a:pt x="2709" y="4730"/>
                    <a:pt x="2711" y="4659"/>
                  </a:cubicBezTo>
                  <a:cubicBezTo>
                    <a:pt x="2732" y="4456"/>
                    <a:pt x="2740" y="4252"/>
                    <a:pt x="2736" y="4048"/>
                  </a:cubicBezTo>
                  <a:lnTo>
                    <a:pt x="2736" y="4043"/>
                  </a:lnTo>
                  <a:lnTo>
                    <a:pt x="2725" y="4031"/>
                  </a:lnTo>
                  <a:lnTo>
                    <a:pt x="2725" y="4031"/>
                  </a:lnTo>
                  <a:cubicBezTo>
                    <a:pt x="2725" y="4036"/>
                    <a:pt x="2726" y="4042"/>
                    <a:pt x="2726" y="4048"/>
                  </a:cubicBezTo>
                  <a:cubicBezTo>
                    <a:pt x="2730" y="4197"/>
                    <a:pt x="2726" y="4346"/>
                    <a:pt x="2716" y="4494"/>
                  </a:cubicBezTo>
                  <a:cubicBezTo>
                    <a:pt x="2717" y="4331"/>
                    <a:pt x="2712" y="4166"/>
                    <a:pt x="2702" y="4003"/>
                  </a:cubicBezTo>
                  <a:lnTo>
                    <a:pt x="2691" y="3989"/>
                  </a:lnTo>
                  <a:close/>
                  <a:moveTo>
                    <a:pt x="3106" y="4487"/>
                  </a:moveTo>
                  <a:lnTo>
                    <a:pt x="2921" y="5193"/>
                  </a:lnTo>
                  <a:lnTo>
                    <a:pt x="2838" y="5507"/>
                  </a:lnTo>
                  <a:lnTo>
                    <a:pt x="2845" y="5519"/>
                  </a:lnTo>
                  <a:lnTo>
                    <a:pt x="2929" y="5203"/>
                  </a:lnTo>
                  <a:lnTo>
                    <a:pt x="3114" y="4498"/>
                  </a:lnTo>
                  <a:lnTo>
                    <a:pt x="3106" y="4487"/>
                  </a:lnTo>
                  <a:close/>
                  <a:moveTo>
                    <a:pt x="3927" y="3357"/>
                  </a:moveTo>
                  <a:cubicBezTo>
                    <a:pt x="3701" y="3777"/>
                    <a:pt x="3579" y="4263"/>
                    <a:pt x="3481" y="4712"/>
                  </a:cubicBezTo>
                  <a:cubicBezTo>
                    <a:pt x="3474" y="4747"/>
                    <a:pt x="3467" y="4782"/>
                    <a:pt x="3459" y="4817"/>
                  </a:cubicBezTo>
                  <a:cubicBezTo>
                    <a:pt x="3397" y="5108"/>
                    <a:pt x="3333" y="5405"/>
                    <a:pt x="3246" y="5689"/>
                  </a:cubicBezTo>
                  <a:cubicBezTo>
                    <a:pt x="3219" y="5777"/>
                    <a:pt x="3191" y="5863"/>
                    <a:pt x="3159" y="5948"/>
                  </a:cubicBezTo>
                  <a:cubicBezTo>
                    <a:pt x="3150" y="5971"/>
                    <a:pt x="3141" y="5995"/>
                    <a:pt x="3132" y="6018"/>
                  </a:cubicBezTo>
                  <a:lnTo>
                    <a:pt x="3138" y="6029"/>
                  </a:lnTo>
                  <a:cubicBezTo>
                    <a:pt x="3150" y="5998"/>
                    <a:pt x="3161" y="5968"/>
                    <a:pt x="3173" y="5937"/>
                  </a:cubicBezTo>
                  <a:cubicBezTo>
                    <a:pt x="3202" y="5860"/>
                    <a:pt x="3228" y="5781"/>
                    <a:pt x="3253" y="5700"/>
                  </a:cubicBezTo>
                  <a:cubicBezTo>
                    <a:pt x="3341" y="5413"/>
                    <a:pt x="3406" y="5114"/>
                    <a:pt x="3468" y="4818"/>
                  </a:cubicBezTo>
                  <a:cubicBezTo>
                    <a:pt x="3476" y="4784"/>
                    <a:pt x="3484" y="4748"/>
                    <a:pt x="3492" y="4714"/>
                  </a:cubicBezTo>
                  <a:cubicBezTo>
                    <a:pt x="3588" y="4269"/>
                    <a:pt x="3708" y="3789"/>
                    <a:pt x="3930" y="3371"/>
                  </a:cubicBezTo>
                  <a:cubicBezTo>
                    <a:pt x="3929" y="3368"/>
                    <a:pt x="3928" y="3362"/>
                    <a:pt x="3927" y="3357"/>
                  </a:cubicBezTo>
                  <a:close/>
                  <a:moveTo>
                    <a:pt x="4073" y="4108"/>
                  </a:moveTo>
                  <a:cubicBezTo>
                    <a:pt x="3982" y="4333"/>
                    <a:pt x="3881" y="4556"/>
                    <a:pt x="3781" y="4775"/>
                  </a:cubicBezTo>
                  <a:cubicBezTo>
                    <a:pt x="3750" y="4842"/>
                    <a:pt x="3720" y="4909"/>
                    <a:pt x="3689" y="4977"/>
                  </a:cubicBezTo>
                  <a:cubicBezTo>
                    <a:pt x="3571" y="5240"/>
                    <a:pt x="3456" y="5510"/>
                    <a:pt x="3366" y="5783"/>
                  </a:cubicBezTo>
                  <a:cubicBezTo>
                    <a:pt x="3358" y="5807"/>
                    <a:pt x="3349" y="5830"/>
                    <a:pt x="3342" y="5854"/>
                  </a:cubicBezTo>
                  <a:cubicBezTo>
                    <a:pt x="3304" y="5977"/>
                    <a:pt x="3270" y="6101"/>
                    <a:pt x="3241" y="6225"/>
                  </a:cubicBezTo>
                  <a:cubicBezTo>
                    <a:pt x="3244" y="6230"/>
                    <a:pt x="3246" y="6234"/>
                    <a:pt x="3248" y="6238"/>
                  </a:cubicBezTo>
                  <a:cubicBezTo>
                    <a:pt x="3277" y="6114"/>
                    <a:pt x="3311" y="5989"/>
                    <a:pt x="3349" y="5865"/>
                  </a:cubicBezTo>
                  <a:cubicBezTo>
                    <a:pt x="3359" y="5834"/>
                    <a:pt x="3369" y="5803"/>
                    <a:pt x="3380" y="5773"/>
                  </a:cubicBezTo>
                  <a:cubicBezTo>
                    <a:pt x="3469" y="5504"/>
                    <a:pt x="3581" y="5239"/>
                    <a:pt x="3698" y="4981"/>
                  </a:cubicBezTo>
                  <a:cubicBezTo>
                    <a:pt x="3728" y="4914"/>
                    <a:pt x="3759" y="4846"/>
                    <a:pt x="3789" y="4779"/>
                  </a:cubicBezTo>
                  <a:cubicBezTo>
                    <a:pt x="3887" y="4564"/>
                    <a:pt x="3987" y="4346"/>
                    <a:pt x="4076" y="4125"/>
                  </a:cubicBezTo>
                  <a:cubicBezTo>
                    <a:pt x="4075" y="4119"/>
                    <a:pt x="4074" y="4113"/>
                    <a:pt x="4073" y="4108"/>
                  </a:cubicBezTo>
                  <a:close/>
                  <a:moveTo>
                    <a:pt x="4278" y="5045"/>
                  </a:moveTo>
                  <a:cubicBezTo>
                    <a:pt x="4166" y="5285"/>
                    <a:pt x="4082" y="5547"/>
                    <a:pt x="4000" y="5807"/>
                  </a:cubicBezTo>
                  <a:cubicBezTo>
                    <a:pt x="3896" y="6128"/>
                    <a:pt x="3793" y="6455"/>
                    <a:pt x="3634" y="6738"/>
                  </a:cubicBezTo>
                  <a:cubicBezTo>
                    <a:pt x="3607" y="6786"/>
                    <a:pt x="3579" y="6833"/>
                    <a:pt x="3549" y="6878"/>
                  </a:cubicBezTo>
                  <a:cubicBezTo>
                    <a:pt x="3551" y="6881"/>
                    <a:pt x="3552" y="6885"/>
                    <a:pt x="3553" y="6889"/>
                  </a:cubicBezTo>
                  <a:cubicBezTo>
                    <a:pt x="3582" y="6845"/>
                    <a:pt x="3611" y="6799"/>
                    <a:pt x="3636" y="6753"/>
                  </a:cubicBezTo>
                  <a:cubicBezTo>
                    <a:pt x="3800" y="6466"/>
                    <a:pt x="3906" y="6135"/>
                    <a:pt x="4009" y="5809"/>
                  </a:cubicBezTo>
                  <a:cubicBezTo>
                    <a:pt x="4090" y="5554"/>
                    <a:pt x="4173" y="5296"/>
                    <a:pt x="4283" y="5060"/>
                  </a:cubicBezTo>
                  <a:cubicBezTo>
                    <a:pt x="4281" y="5055"/>
                    <a:pt x="4280" y="5049"/>
                    <a:pt x="4278" y="5045"/>
                  </a:cubicBezTo>
                  <a:close/>
                  <a:moveTo>
                    <a:pt x="4403" y="5594"/>
                  </a:moveTo>
                  <a:lnTo>
                    <a:pt x="3790" y="7298"/>
                  </a:lnTo>
                  <a:lnTo>
                    <a:pt x="3755" y="7398"/>
                  </a:lnTo>
                  <a:lnTo>
                    <a:pt x="3685" y="7595"/>
                  </a:lnTo>
                  <a:cubicBezTo>
                    <a:pt x="3686" y="7602"/>
                    <a:pt x="3686" y="7609"/>
                    <a:pt x="3687" y="7616"/>
                  </a:cubicBezTo>
                  <a:lnTo>
                    <a:pt x="3759" y="7418"/>
                  </a:lnTo>
                  <a:lnTo>
                    <a:pt x="3807" y="7282"/>
                  </a:lnTo>
                  <a:lnTo>
                    <a:pt x="4407" y="5613"/>
                  </a:lnTo>
                  <a:cubicBezTo>
                    <a:pt x="4405" y="5606"/>
                    <a:pt x="4404" y="5600"/>
                    <a:pt x="4403" y="5594"/>
                  </a:cubicBezTo>
                  <a:close/>
                  <a:moveTo>
                    <a:pt x="4605" y="6484"/>
                  </a:moveTo>
                  <a:cubicBezTo>
                    <a:pt x="4440" y="7194"/>
                    <a:pt x="4260" y="7915"/>
                    <a:pt x="3948" y="8575"/>
                  </a:cubicBezTo>
                  <a:cubicBezTo>
                    <a:pt x="3920" y="8634"/>
                    <a:pt x="3892" y="8691"/>
                    <a:pt x="3862" y="8749"/>
                  </a:cubicBezTo>
                  <a:cubicBezTo>
                    <a:pt x="3863" y="8755"/>
                    <a:pt x="3863" y="8759"/>
                    <a:pt x="3865" y="8765"/>
                  </a:cubicBezTo>
                  <a:cubicBezTo>
                    <a:pt x="3894" y="8709"/>
                    <a:pt x="3923" y="8651"/>
                    <a:pt x="3950" y="8592"/>
                  </a:cubicBezTo>
                  <a:cubicBezTo>
                    <a:pt x="4263" y="7935"/>
                    <a:pt x="4444" y="7215"/>
                    <a:pt x="4610" y="6505"/>
                  </a:cubicBezTo>
                  <a:cubicBezTo>
                    <a:pt x="4608" y="6499"/>
                    <a:pt x="4607" y="6491"/>
                    <a:pt x="4605" y="6484"/>
                  </a:cubicBezTo>
                  <a:close/>
                  <a:moveTo>
                    <a:pt x="5397" y="4878"/>
                  </a:moveTo>
                  <a:lnTo>
                    <a:pt x="5381" y="4912"/>
                  </a:lnTo>
                  <a:cubicBezTo>
                    <a:pt x="5349" y="5153"/>
                    <a:pt x="5305" y="5393"/>
                    <a:pt x="5253" y="5630"/>
                  </a:cubicBezTo>
                  <a:cubicBezTo>
                    <a:pt x="5057" y="6537"/>
                    <a:pt x="4744" y="7426"/>
                    <a:pt x="4437" y="8296"/>
                  </a:cubicBezTo>
                  <a:cubicBezTo>
                    <a:pt x="4313" y="8649"/>
                    <a:pt x="4187" y="9006"/>
                    <a:pt x="4068" y="9367"/>
                  </a:cubicBezTo>
                  <a:cubicBezTo>
                    <a:pt x="4041" y="9446"/>
                    <a:pt x="4016" y="9524"/>
                    <a:pt x="3990" y="9604"/>
                  </a:cubicBezTo>
                  <a:cubicBezTo>
                    <a:pt x="3992" y="9611"/>
                    <a:pt x="3993" y="9618"/>
                    <a:pt x="3994" y="9626"/>
                  </a:cubicBezTo>
                  <a:cubicBezTo>
                    <a:pt x="4020" y="9546"/>
                    <a:pt x="4044" y="9468"/>
                    <a:pt x="4070" y="9390"/>
                  </a:cubicBezTo>
                  <a:cubicBezTo>
                    <a:pt x="4191" y="9022"/>
                    <a:pt x="4321" y="8657"/>
                    <a:pt x="4447" y="8298"/>
                  </a:cubicBezTo>
                  <a:cubicBezTo>
                    <a:pt x="4758" y="7414"/>
                    <a:pt x="5077" y="6511"/>
                    <a:pt x="5272" y="5588"/>
                  </a:cubicBezTo>
                  <a:cubicBezTo>
                    <a:pt x="5323" y="5353"/>
                    <a:pt x="5364" y="5116"/>
                    <a:pt x="5397" y="4878"/>
                  </a:cubicBezTo>
                  <a:close/>
                  <a:moveTo>
                    <a:pt x="5761" y="4040"/>
                  </a:moveTo>
                  <a:lnTo>
                    <a:pt x="5746" y="4075"/>
                  </a:lnTo>
                  <a:cubicBezTo>
                    <a:pt x="5713" y="4306"/>
                    <a:pt x="5677" y="4539"/>
                    <a:pt x="5638" y="4771"/>
                  </a:cubicBezTo>
                  <a:cubicBezTo>
                    <a:pt x="5333" y="6596"/>
                    <a:pt x="4870" y="8390"/>
                    <a:pt x="4255" y="10134"/>
                  </a:cubicBezTo>
                  <a:lnTo>
                    <a:pt x="4201" y="10286"/>
                  </a:lnTo>
                  <a:cubicBezTo>
                    <a:pt x="4175" y="10357"/>
                    <a:pt x="4149" y="10430"/>
                    <a:pt x="4122" y="10503"/>
                  </a:cubicBezTo>
                  <a:cubicBezTo>
                    <a:pt x="4123" y="10509"/>
                    <a:pt x="4124" y="10516"/>
                    <a:pt x="4126" y="10523"/>
                  </a:cubicBezTo>
                  <a:cubicBezTo>
                    <a:pt x="4153" y="10452"/>
                    <a:pt x="4179" y="10379"/>
                    <a:pt x="4204" y="10306"/>
                  </a:cubicBezTo>
                  <a:cubicBezTo>
                    <a:pt x="4226" y="10246"/>
                    <a:pt x="4247" y="10186"/>
                    <a:pt x="4268" y="10126"/>
                  </a:cubicBezTo>
                  <a:cubicBezTo>
                    <a:pt x="4886" y="8373"/>
                    <a:pt x="5350" y="6568"/>
                    <a:pt x="5654" y="4733"/>
                  </a:cubicBezTo>
                  <a:cubicBezTo>
                    <a:pt x="5693" y="4503"/>
                    <a:pt x="5728" y="4272"/>
                    <a:pt x="5761" y="4040"/>
                  </a:cubicBezTo>
                  <a:close/>
                  <a:moveTo>
                    <a:pt x="5143" y="8993"/>
                  </a:moveTo>
                  <a:cubicBezTo>
                    <a:pt x="5059" y="9250"/>
                    <a:pt x="4968" y="9508"/>
                    <a:pt x="4869" y="9772"/>
                  </a:cubicBezTo>
                  <a:cubicBezTo>
                    <a:pt x="4705" y="10210"/>
                    <a:pt x="4521" y="10657"/>
                    <a:pt x="4317" y="11114"/>
                  </a:cubicBezTo>
                  <a:cubicBezTo>
                    <a:pt x="4290" y="11177"/>
                    <a:pt x="4262" y="11239"/>
                    <a:pt x="4233" y="11302"/>
                  </a:cubicBezTo>
                  <a:cubicBezTo>
                    <a:pt x="4233" y="11309"/>
                    <a:pt x="4235" y="11315"/>
                    <a:pt x="4235" y="11321"/>
                  </a:cubicBezTo>
                  <a:cubicBezTo>
                    <a:pt x="4264" y="11258"/>
                    <a:pt x="4293" y="11196"/>
                    <a:pt x="4320" y="11134"/>
                  </a:cubicBezTo>
                  <a:cubicBezTo>
                    <a:pt x="4531" y="10663"/>
                    <a:pt x="4719" y="10206"/>
                    <a:pt x="4886" y="9761"/>
                  </a:cubicBezTo>
                  <a:cubicBezTo>
                    <a:pt x="4980" y="9511"/>
                    <a:pt x="5067" y="9263"/>
                    <a:pt x="5149" y="9019"/>
                  </a:cubicBezTo>
                  <a:cubicBezTo>
                    <a:pt x="5147" y="9011"/>
                    <a:pt x="5145" y="9002"/>
                    <a:pt x="5143" y="8993"/>
                  </a:cubicBezTo>
                  <a:close/>
                  <a:moveTo>
                    <a:pt x="5551" y="11107"/>
                  </a:moveTo>
                  <a:cubicBezTo>
                    <a:pt x="5372" y="11304"/>
                    <a:pt x="5185" y="11504"/>
                    <a:pt x="5003" y="11699"/>
                  </a:cubicBezTo>
                  <a:cubicBezTo>
                    <a:pt x="4829" y="11887"/>
                    <a:pt x="4649" y="12080"/>
                    <a:pt x="4476" y="12271"/>
                  </a:cubicBezTo>
                  <a:cubicBezTo>
                    <a:pt x="4440" y="12311"/>
                    <a:pt x="4404" y="12351"/>
                    <a:pt x="4369" y="12389"/>
                  </a:cubicBezTo>
                  <a:cubicBezTo>
                    <a:pt x="4369" y="12394"/>
                    <a:pt x="4370" y="12398"/>
                    <a:pt x="4370" y="12402"/>
                  </a:cubicBezTo>
                  <a:cubicBezTo>
                    <a:pt x="4405" y="12362"/>
                    <a:pt x="4442" y="12324"/>
                    <a:pt x="4477" y="12284"/>
                  </a:cubicBezTo>
                  <a:cubicBezTo>
                    <a:pt x="4652" y="12091"/>
                    <a:pt x="4833" y="11897"/>
                    <a:pt x="5011" y="11706"/>
                  </a:cubicBezTo>
                  <a:cubicBezTo>
                    <a:pt x="5191" y="11513"/>
                    <a:pt x="5376" y="11315"/>
                    <a:pt x="5552" y="11118"/>
                  </a:cubicBezTo>
                  <a:cubicBezTo>
                    <a:pt x="5552" y="11115"/>
                    <a:pt x="5551" y="11110"/>
                    <a:pt x="5551" y="11107"/>
                  </a:cubicBezTo>
                  <a:close/>
                  <a:moveTo>
                    <a:pt x="5946" y="13348"/>
                  </a:moveTo>
                  <a:cubicBezTo>
                    <a:pt x="5946" y="13348"/>
                    <a:pt x="5946" y="13349"/>
                    <a:pt x="5946" y="13349"/>
                  </a:cubicBezTo>
                  <a:lnTo>
                    <a:pt x="5946" y="13349"/>
                  </a:lnTo>
                  <a:lnTo>
                    <a:pt x="5947" y="13348"/>
                  </a:lnTo>
                  <a:close/>
                  <a:moveTo>
                    <a:pt x="5692" y="11891"/>
                  </a:moveTo>
                  <a:cubicBezTo>
                    <a:pt x="5644" y="11952"/>
                    <a:pt x="5595" y="12013"/>
                    <a:pt x="5547" y="12073"/>
                  </a:cubicBezTo>
                  <a:cubicBezTo>
                    <a:pt x="5546" y="12073"/>
                    <a:pt x="5546" y="12074"/>
                    <a:pt x="5546" y="12074"/>
                  </a:cubicBezTo>
                  <a:cubicBezTo>
                    <a:pt x="5464" y="12177"/>
                    <a:pt x="5381" y="12278"/>
                    <a:pt x="5299" y="12379"/>
                  </a:cubicBezTo>
                  <a:cubicBezTo>
                    <a:pt x="5065" y="12666"/>
                    <a:pt x="4828" y="12959"/>
                    <a:pt x="4609" y="13262"/>
                  </a:cubicBezTo>
                  <a:cubicBezTo>
                    <a:pt x="4563" y="13324"/>
                    <a:pt x="4518" y="13388"/>
                    <a:pt x="4475" y="13451"/>
                  </a:cubicBezTo>
                  <a:cubicBezTo>
                    <a:pt x="4475" y="13457"/>
                    <a:pt x="4476" y="13462"/>
                    <a:pt x="4477" y="13468"/>
                  </a:cubicBezTo>
                  <a:cubicBezTo>
                    <a:pt x="4521" y="13403"/>
                    <a:pt x="4565" y="13340"/>
                    <a:pt x="4611" y="13277"/>
                  </a:cubicBezTo>
                  <a:cubicBezTo>
                    <a:pt x="4831" y="12970"/>
                    <a:pt x="5071" y="12675"/>
                    <a:pt x="5309" y="12385"/>
                  </a:cubicBezTo>
                  <a:cubicBezTo>
                    <a:pt x="5407" y="12264"/>
                    <a:pt x="5507" y="12140"/>
                    <a:pt x="5607" y="12016"/>
                  </a:cubicBezTo>
                  <a:cubicBezTo>
                    <a:pt x="5637" y="11978"/>
                    <a:pt x="5666" y="11941"/>
                    <a:pt x="5695" y="11905"/>
                  </a:cubicBezTo>
                  <a:cubicBezTo>
                    <a:pt x="5693" y="11900"/>
                    <a:pt x="5692" y="11896"/>
                    <a:pt x="5692" y="11891"/>
                  </a:cubicBezTo>
                  <a:close/>
                  <a:moveTo>
                    <a:pt x="5770" y="12327"/>
                  </a:moveTo>
                  <a:cubicBezTo>
                    <a:pt x="5466" y="12725"/>
                    <a:pt x="5224" y="13171"/>
                    <a:pt x="4988" y="13609"/>
                  </a:cubicBezTo>
                  <a:cubicBezTo>
                    <a:pt x="4901" y="13770"/>
                    <a:pt x="4811" y="13936"/>
                    <a:pt x="4719" y="14099"/>
                  </a:cubicBezTo>
                  <a:cubicBezTo>
                    <a:pt x="4668" y="14189"/>
                    <a:pt x="4616" y="14278"/>
                    <a:pt x="4563" y="14366"/>
                  </a:cubicBezTo>
                  <a:cubicBezTo>
                    <a:pt x="4563" y="14372"/>
                    <a:pt x="4563" y="14377"/>
                    <a:pt x="4564" y="14383"/>
                  </a:cubicBezTo>
                  <a:cubicBezTo>
                    <a:pt x="4618" y="14294"/>
                    <a:pt x="4670" y="14206"/>
                    <a:pt x="4722" y="14116"/>
                  </a:cubicBezTo>
                  <a:cubicBezTo>
                    <a:pt x="4816" y="13949"/>
                    <a:pt x="4908" y="13779"/>
                    <a:pt x="4997" y="13614"/>
                  </a:cubicBezTo>
                  <a:cubicBezTo>
                    <a:pt x="5232" y="13180"/>
                    <a:pt x="5471" y="12735"/>
                    <a:pt x="5772" y="12341"/>
                  </a:cubicBezTo>
                  <a:cubicBezTo>
                    <a:pt x="5770" y="12337"/>
                    <a:pt x="5770" y="12332"/>
                    <a:pt x="5770" y="12327"/>
                  </a:cubicBezTo>
                  <a:close/>
                  <a:moveTo>
                    <a:pt x="6266" y="15247"/>
                  </a:moveTo>
                  <a:cubicBezTo>
                    <a:pt x="6266" y="15247"/>
                    <a:pt x="6266" y="15248"/>
                    <a:pt x="6266" y="15248"/>
                  </a:cubicBezTo>
                  <a:lnTo>
                    <a:pt x="6266" y="15248"/>
                  </a:lnTo>
                  <a:cubicBezTo>
                    <a:pt x="6266" y="15247"/>
                    <a:pt x="6267" y="15247"/>
                    <a:pt x="6267" y="15247"/>
                  </a:cubicBezTo>
                  <a:close/>
                  <a:moveTo>
                    <a:pt x="5946" y="13349"/>
                  </a:moveTo>
                  <a:lnTo>
                    <a:pt x="4850" y="15119"/>
                  </a:lnTo>
                  <a:lnTo>
                    <a:pt x="4665" y="15417"/>
                  </a:lnTo>
                  <a:cubicBezTo>
                    <a:pt x="4665" y="15423"/>
                    <a:pt x="4667" y="15429"/>
                    <a:pt x="4667" y="15434"/>
                  </a:cubicBezTo>
                  <a:lnTo>
                    <a:pt x="4852" y="15135"/>
                  </a:lnTo>
                  <a:lnTo>
                    <a:pt x="5948" y="13364"/>
                  </a:lnTo>
                  <a:cubicBezTo>
                    <a:pt x="5948" y="13359"/>
                    <a:pt x="5947" y="13354"/>
                    <a:pt x="5946" y="13349"/>
                  </a:cubicBezTo>
                  <a:close/>
                  <a:moveTo>
                    <a:pt x="6266" y="15248"/>
                  </a:moveTo>
                  <a:lnTo>
                    <a:pt x="6266" y="15248"/>
                  </a:lnTo>
                  <a:cubicBezTo>
                    <a:pt x="6266" y="15248"/>
                    <a:pt x="6266" y="15248"/>
                    <a:pt x="6266" y="15248"/>
                  </a:cubicBezTo>
                  <a:cubicBezTo>
                    <a:pt x="5871" y="15567"/>
                    <a:pt x="5492" y="15908"/>
                    <a:pt x="5133" y="16268"/>
                  </a:cubicBezTo>
                  <a:lnTo>
                    <a:pt x="5123" y="16278"/>
                  </a:lnTo>
                  <a:cubicBezTo>
                    <a:pt x="5086" y="16313"/>
                    <a:pt x="5051" y="16350"/>
                    <a:pt x="5013" y="16385"/>
                  </a:cubicBezTo>
                  <a:cubicBezTo>
                    <a:pt x="4951" y="16444"/>
                    <a:pt x="4882" y="16496"/>
                    <a:pt x="4808" y="16537"/>
                  </a:cubicBezTo>
                  <a:cubicBezTo>
                    <a:pt x="4797" y="16542"/>
                    <a:pt x="4789" y="16546"/>
                    <a:pt x="4779" y="16550"/>
                  </a:cubicBezTo>
                  <a:cubicBezTo>
                    <a:pt x="4779" y="16553"/>
                    <a:pt x="4781" y="16557"/>
                    <a:pt x="4781" y="16560"/>
                  </a:cubicBezTo>
                  <a:cubicBezTo>
                    <a:pt x="4791" y="16556"/>
                    <a:pt x="4802" y="16551"/>
                    <a:pt x="4811" y="16545"/>
                  </a:cubicBezTo>
                  <a:cubicBezTo>
                    <a:pt x="4885" y="16505"/>
                    <a:pt x="4953" y="16456"/>
                    <a:pt x="5015" y="16398"/>
                  </a:cubicBezTo>
                  <a:cubicBezTo>
                    <a:pt x="5053" y="16362"/>
                    <a:pt x="5092" y="16323"/>
                    <a:pt x="5130" y="16286"/>
                  </a:cubicBezTo>
                  <a:lnTo>
                    <a:pt x="5140" y="16275"/>
                  </a:lnTo>
                  <a:cubicBezTo>
                    <a:pt x="5498" y="15916"/>
                    <a:pt x="5875" y="15577"/>
                    <a:pt x="6268" y="15259"/>
                  </a:cubicBezTo>
                  <a:cubicBezTo>
                    <a:pt x="6268" y="15255"/>
                    <a:pt x="6267" y="15251"/>
                    <a:pt x="6266" y="15248"/>
                  </a:cubicBezTo>
                  <a:close/>
                  <a:moveTo>
                    <a:pt x="6494" y="16633"/>
                  </a:moveTo>
                  <a:cubicBezTo>
                    <a:pt x="6494" y="16634"/>
                    <a:pt x="6494" y="16634"/>
                    <a:pt x="6494" y="16634"/>
                  </a:cubicBezTo>
                  <a:lnTo>
                    <a:pt x="6494" y="16634"/>
                  </a:lnTo>
                  <a:cubicBezTo>
                    <a:pt x="6494" y="16634"/>
                    <a:pt x="6495" y="16634"/>
                    <a:pt x="6495" y="16633"/>
                  </a:cubicBezTo>
                  <a:close/>
                  <a:moveTo>
                    <a:pt x="6422" y="16186"/>
                  </a:moveTo>
                  <a:cubicBezTo>
                    <a:pt x="6194" y="16408"/>
                    <a:pt x="5949" y="16610"/>
                    <a:pt x="5708" y="16807"/>
                  </a:cubicBezTo>
                  <a:cubicBezTo>
                    <a:pt x="5523" y="16959"/>
                    <a:pt x="5332" y="17115"/>
                    <a:pt x="5152" y="17279"/>
                  </a:cubicBezTo>
                  <a:cubicBezTo>
                    <a:pt x="5144" y="17286"/>
                    <a:pt x="5136" y="17293"/>
                    <a:pt x="5127" y="17301"/>
                  </a:cubicBezTo>
                  <a:cubicBezTo>
                    <a:pt x="5039" y="17380"/>
                    <a:pt x="4957" y="17461"/>
                    <a:pt x="4881" y="17541"/>
                  </a:cubicBezTo>
                  <a:lnTo>
                    <a:pt x="4882" y="17554"/>
                  </a:lnTo>
                  <a:cubicBezTo>
                    <a:pt x="4958" y="17474"/>
                    <a:pt x="5040" y="17393"/>
                    <a:pt x="5129" y="17313"/>
                  </a:cubicBezTo>
                  <a:cubicBezTo>
                    <a:pt x="5139" y="17304"/>
                    <a:pt x="5149" y="17294"/>
                    <a:pt x="5158" y="17286"/>
                  </a:cubicBezTo>
                  <a:cubicBezTo>
                    <a:pt x="5338" y="17124"/>
                    <a:pt x="5530" y="16966"/>
                    <a:pt x="5714" y="16814"/>
                  </a:cubicBezTo>
                  <a:cubicBezTo>
                    <a:pt x="5953" y="16618"/>
                    <a:pt x="6198" y="16418"/>
                    <a:pt x="6423" y="16199"/>
                  </a:cubicBezTo>
                  <a:cubicBezTo>
                    <a:pt x="6423" y="16196"/>
                    <a:pt x="6422" y="16191"/>
                    <a:pt x="6421" y="16188"/>
                  </a:cubicBezTo>
                  <a:lnTo>
                    <a:pt x="6422" y="16186"/>
                  </a:lnTo>
                  <a:close/>
                  <a:moveTo>
                    <a:pt x="6793" y="18488"/>
                  </a:moveTo>
                  <a:cubicBezTo>
                    <a:pt x="6793" y="18488"/>
                    <a:pt x="6793" y="18489"/>
                    <a:pt x="6793" y="18489"/>
                  </a:cubicBezTo>
                  <a:lnTo>
                    <a:pt x="6793" y="18489"/>
                  </a:lnTo>
                  <a:cubicBezTo>
                    <a:pt x="6793" y="18489"/>
                    <a:pt x="6793" y="18488"/>
                    <a:pt x="6794" y="18488"/>
                  </a:cubicBezTo>
                  <a:close/>
                  <a:moveTo>
                    <a:pt x="6494" y="16634"/>
                  </a:moveTo>
                  <a:cubicBezTo>
                    <a:pt x="6178" y="16934"/>
                    <a:pt x="5919" y="17286"/>
                    <a:pt x="5697" y="17616"/>
                  </a:cubicBezTo>
                  <a:cubicBezTo>
                    <a:pt x="5618" y="17734"/>
                    <a:pt x="5539" y="17853"/>
                    <a:pt x="5463" y="17970"/>
                  </a:cubicBezTo>
                  <a:cubicBezTo>
                    <a:pt x="5393" y="18076"/>
                    <a:pt x="5323" y="18184"/>
                    <a:pt x="5251" y="18291"/>
                  </a:cubicBezTo>
                  <a:cubicBezTo>
                    <a:pt x="5167" y="18415"/>
                    <a:pt x="5083" y="18537"/>
                    <a:pt x="4995" y="18657"/>
                  </a:cubicBezTo>
                  <a:cubicBezTo>
                    <a:pt x="4995" y="18663"/>
                    <a:pt x="4995" y="18668"/>
                    <a:pt x="4996" y="18672"/>
                  </a:cubicBezTo>
                  <a:cubicBezTo>
                    <a:pt x="5084" y="18552"/>
                    <a:pt x="5170" y="18429"/>
                    <a:pt x="5253" y="18305"/>
                  </a:cubicBezTo>
                  <a:cubicBezTo>
                    <a:pt x="5326" y="18196"/>
                    <a:pt x="5400" y="18086"/>
                    <a:pt x="5471" y="17975"/>
                  </a:cubicBezTo>
                  <a:cubicBezTo>
                    <a:pt x="5547" y="17859"/>
                    <a:pt x="5626" y="17739"/>
                    <a:pt x="5705" y="17621"/>
                  </a:cubicBezTo>
                  <a:cubicBezTo>
                    <a:pt x="5926" y="17294"/>
                    <a:pt x="6183" y="16943"/>
                    <a:pt x="6497" y="16646"/>
                  </a:cubicBezTo>
                  <a:cubicBezTo>
                    <a:pt x="6495" y="16642"/>
                    <a:pt x="6495" y="16639"/>
                    <a:pt x="6494" y="16634"/>
                  </a:cubicBezTo>
                  <a:close/>
                  <a:moveTo>
                    <a:pt x="7039" y="20048"/>
                  </a:moveTo>
                  <a:cubicBezTo>
                    <a:pt x="7040" y="20049"/>
                    <a:pt x="7040" y="20049"/>
                    <a:pt x="7040" y="20049"/>
                  </a:cubicBezTo>
                  <a:lnTo>
                    <a:pt x="7040" y="20049"/>
                  </a:lnTo>
                  <a:cubicBezTo>
                    <a:pt x="7040" y="20049"/>
                    <a:pt x="7040" y="20049"/>
                    <a:pt x="7041" y="20048"/>
                  </a:cubicBezTo>
                  <a:close/>
                  <a:moveTo>
                    <a:pt x="6687" y="17817"/>
                  </a:moveTo>
                  <a:cubicBezTo>
                    <a:pt x="6413" y="18318"/>
                    <a:pt x="6103" y="18801"/>
                    <a:pt x="5761" y="19258"/>
                  </a:cubicBezTo>
                  <a:cubicBezTo>
                    <a:pt x="5707" y="19330"/>
                    <a:pt x="5652" y="19404"/>
                    <a:pt x="5597" y="19474"/>
                  </a:cubicBezTo>
                  <a:cubicBezTo>
                    <a:pt x="5541" y="19547"/>
                    <a:pt x="5485" y="19621"/>
                    <a:pt x="5428" y="19697"/>
                  </a:cubicBezTo>
                  <a:cubicBezTo>
                    <a:pt x="5330" y="19829"/>
                    <a:pt x="5232" y="19966"/>
                    <a:pt x="5143" y="20106"/>
                  </a:cubicBezTo>
                  <a:cubicBezTo>
                    <a:pt x="5143" y="20112"/>
                    <a:pt x="5144" y="20116"/>
                    <a:pt x="5145" y="20122"/>
                  </a:cubicBezTo>
                  <a:cubicBezTo>
                    <a:pt x="5233" y="19981"/>
                    <a:pt x="5331" y="19845"/>
                    <a:pt x="5431" y="19711"/>
                  </a:cubicBezTo>
                  <a:cubicBezTo>
                    <a:pt x="5488" y="19633"/>
                    <a:pt x="5546" y="19557"/>
                    <a:pt x="5605" y="19480"/>
                  </a:cubicBezTo>
                  <a:cubicBezTo>
                    <a:pt x="5659" y="19410"/>
                    <a:pt x="5715" y="19337"/>
                    <a:pt x="5770" y="19264"/>
                  </a:cubicBezTo>
                  <a:cubicBezTo>
                    <a:pt x="6109" y="18809"/>
                    <a:pt x="6416" y="18330"/>
                    <a:pt x="6689" y="17833"/>
                  </a:cubicBezTo>
                  <a:lnTo>
                    <a:pt x="6687" y="17817"/>
                  </a:lnTo>
                  <a:close/>
                  <a:moveTo>
                    <a:pt x="6793" y="18489"/>
                  </a:moveTo>
                  <a:cubicBezTo>
                    <a:pt x="6705" y="18630"/>
                    <a:pt x="6618" y="18782"/>
                    <a:pt x="6533" y="18948"/>
                  </a:cubicBezTo>
                  <a:cubicBezTo>
                    <a:pt x="6453" y="19102"/>
                    <a:pt x="6375" y="19260"/>
                    <a:pt x="6301" y="19414"/>
                  </a:cubicBezTo>
                  <a:cubicBezTo>
                    <a:pt x="6086" y="19858"/>
                    <a:pt x="5865" y="20313"/>
                    <a:pt x="5561" y="20702"/>
                  </a:cubicBezTo>
                  <a:cubicBezTo>
                    <a:pt x="5498" y="20784"/>
                    <a:pt x="5431" y="20863"/>
                    <a:pt x="5360" y="20937"/>
                  </a:cubicBezTo>
                  <a:cubicBezTo>
                    <a:pt x="5324" y="20976"/>
                    <a:pt x="5284" y="21010"/>
                    <a:pt x="5240" y="21041"/>
                  </a:cubicBezTo>
                  <a:lnTo>
                    <a:pt x="5242" y="21051"/>
                  </a:lnTo>
                  <a:cubicBezTo>
                    <a:pt x="5287" y="21019"/>
                    <a:pt x="5330" y="20984"/>
                    <a:pt x="5367" y="20943"/>
                  </a:cubicBezTo>
                  <a:cubicBezTo>
                    <a:pt x="5437" y="20870"/>
                    <a:pt x="5501" y="20795"/>
                    <a:pt x="5564" y="20716"/>
                  </a:cubicBezTo>
                  <a:cubicBezTo>
                    <a:pt x="5871" y="20323"/>
                    <a:pt x="6093" y="19865"/>
                    <a:pt x="6309" y="19419"/>
                  </a:cubicBezTo>
                  <a:cubicBezTo>
                    <a:pt x="6385" y="19265"/>
                    <a:pt x="6462" y="19105"/>
                    <a:pt x="6542" y="18951"/>
                  </a:cubicBezTo>
                  <a:cubicBezTo>
                    <a:pt x="6626" y="18790"/>
                    <a:pt x="6710" y="18641"/>
                    <a:pt x="6796" y="18502"/>
                  </a:cubicBezTo>
                  <a:cubicBezTo>
                    <a:pt x="6795" y="18499"/>
                    <a:pt x="6794" y="18494"/>
                    <a:pt x="6793" y="18489"/>
                  </a:cubicBezTo>
                  <a:close/>
                  <a:moveTo>
                    <a:pt x="7040" y="20049"/>
                  </a:moveTo>
                  <a:lnTo>
                    <a:pt x="7040" y="20049"/>
                  </a:lnTo>
                  <a:cubicBezTo>
                    <a:pt x="6915" y="20203"/>
                    <a:pt x="6789" y="20354"/>
                    <a:pt x="6663" y="20504"/>
                  </a:cubicBezTo>
                  <a:cubicBezTo>
                    <a:pt x="6328" y="20905"/>
                    <a:pt x="5987" y="21312"/>
                    <a:pt x="5699" y="21747"/>
                  </a:cubicBezTo>
                  <a:cubicBezTo>
                    <a:pt x="5579" y="21926"/>
                    <a:pt x="5470" y="22112"/>
                    <a:pt x="5372" y="22304"/>
                  </a:cubicBezTo>
                  <a:cubicBezTo>
                    <a:pt x="5372" y="22309"/>
                    <a:pt x="5373" y="22315"/>
                    <a:pt x="5373" y="22321"/>
                  </a:cubicBezTo>
                  <a:cubicBezTo>
                    <a:pt x="5472" y="22128"/>
                    <a:pt x="5581" y="21941"/>
                    <a:pt x="5701" y="21761"/>
                  </a:cubicBezTo>
                  <a:cubicBezTo>
                    <a:pt x="5991" y="21323"/>
                    <a:pt x="6333" y="20914"/>
                    <a:pt x="6671" y="20510"/>
                  </a:cubicBezTo>
                  <a:cubicBezTo>
                    <a:pt x="6795" y="20363"/>
                    <a:pt x="6920" y="20214"/>
                    <a:pt x="7043" y="20062"/>
                  </a:cubicBezTo>
                  <a:cubicBezTo>
                    <a:pt x="7041" y="20058"/>
                    <a:pt x="7041" y="20054"/>
                    <a:pt x="7040" y="20049"/>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2188011" y="-1644606"/>
              <a:ext cx="1372782" cy="4915756"/>
            </a:xfrm>
            <a:custGeom>
              <a:avLst/>
              <a:gdLst/>
              <a:ahLst/>
              <a:cxnLst/>
              <a:rect l="l" t="t" r="r" b="b"/>
              <a:pathLst>
                <a:path w="5960" h="21342" extrusionOk="0">
                  <a:moveTo>
                    <a:pt x="54" y="0"/>
                  </a:moveTo>
                  <a:lnTo>
                    <a:pt x="0" y="48"/>
                  </a:lnTo>
                  <a:cubicBezTo>
                    <a:pt x="0" y="48"/>
                    <a:pt x="134" y="219"/>
                    <a:pt x="352" y="507"/>
                  </a:cubicBezTo>
                  <a:cubicBezTo>
                    <a:pt x="358" y="514"/>
                    <a:pt x="364" y="522"/>
                    <a:pt x="369" y="529"/>
                  </a:cubicBezTo>
                  <a:cubicBezTo>
                    <a:pt x="460" y="649"/>
                    <a:pt x="565" y="788"/>
                    <a:pt x="680" y="942"/>
                  </a:cubicBezTo>
                  <a:lnTo>
                    <a:pt x="692" y="957"/>
                  </a:lnTo>
                  <a:cubicBezTo>
                    <a:pt x="823" y="1135"/>
                    <a:pt x="969" y="1334"/>
                    <a:pt x="1124" y="1546"/>
                  </a:cubicBezTo>
                  <a:cubicBezTo>
                    <a:pt x="1128" y="1551"/>
                    <a:pt x="1131" y="1556"/>
                    <a:pt x="1135" y="1561"/>
                  </a:cubicBezTo>
                  <a:cubicBezTo>
                    <a:pt x="1307" y="1798"/>
                    <a:pt x="1489" y="2052"/>
                    <a:pt x="1675" y="2317"/>
                  </a:cubicBezTo>
                  <a:lnTo>
                    <a:pt x="1683" y="2328"/>
                  </a:lnTo>
                  <a:cubicBezTo>
                    <a:pt x="1763" y="2445"/>
                    <a:pt x="1845" y="2562"/>
                    <a:pt x="1926" y="2681"/>
                  </a:cubicBezTo>
                  <a:lnTo>
                    <a:pt x="1938" y="2697"/>
                  </a:lnTo>
                  <a:cubicBezTo>
                    <a:pt x="1993" y="2779"/>
                    <a:pt x="2051" y="2861"/>
                    <a:pt x="2106" y="2943"/>
                  </a:cubicBezTo>
                  <a:cubicBezTo>
                    <a:pt x="2109" y="2947"/>
                    <a:pt x="2112" y="2952"/>
                    <a:pt x="2114" y="2955"/>
                  </a:cubicBezTo>
                  <a:cubicBezTo>
                    <a:pt x="2352" y="3307"/>
                    <a:pt x="2586" y="3664"/>
                    <a:pt x="2802" y="4014"/>
                  </a:cubicBezTo>
                  <a:cubicBezTo>
                    <a:pt x="2805" y="4018"/>
                    <a:pt x="2808" y="4023"/>
                    <a:pt x="2811" y="4026"/>
                  </a:cubicBezTo>
                  <a:cubicBezTo>
                    <a:pt x="2813" y="4030"/>
                    <a:pt x="2813" y="4031"/>
                    <a:pt x="2816" y="4036"/>
                  </a:cubicBezTo>
                  <a:cubicBezTo>
                    <a:pt x="2820" y="4041"/>
                    <a:pt x="2822" y="4045"/>
                    <a:pt x="2825" y="4049"/>
                  </a:cubicBezTo>
                  <a:cubicBezTo>
                    <a:pt x="2888" y="4151"/>
                    <a:pt x="2949" y="4251"/>
                    <a:pt x="3008" y="4351"/>
                  </a:cubicBezTo>
                  <a:lnTo>
                    <a:pt x="3015" y="4363"/>
                  </a:lnTo>
                  <a:cubicBezTo>
                    <a:pt x="3110" y="4523"/>
                    <a:pt x="3200" y="4678"/>
                    <a:pt x="3283" y="4830"/>
                  </a:cubicBezTo>
                  <a:cubicBezTo>
                    <a:pt x="3289" y="4840"/>
                    <a:pt x="3296" y="4852"/>
                    <a:pt x="3302" y="4864"/>
                  </a:cubicBezTo>
                  <a:lnTo>
                    <a:pt x="3308" y="4874"/>
                  </a:lnTo>
                  <a:cubicBezTo>
                    <a:pt x="3313" y="4883"/>
                    <a:pt x="3316" y="4891"/>
                    <a:pt x="3321" y="4899"/>
                  </a:cubicBezTo>
                  <a:cubicBezTo>
                    <a:pt x="3343" y="4940"/>
                    <a:pt x="3366" y="4981"/>
                    <a:pt x="3387" y="5021"/>
                  </a:cubicBezTo>
                  <a:cubicBezTo>
                    <a:pt x="3395" y="5038"/>
                    <a:pt x="3404" y="5054"/>
                    <a:pt x="3413" y="5070"/>
                  </a:cubicBezTo>
                  <a:cubicBezTo>
                    <a:pt x="3415" y="5074"/>
                    <a:pt x="3417" y="5079"/>
                    <a:pt x="3420" y="5084"/>
                  </a:cubicBezTo>
                  <a:cubicBezTo>
                    <a:pt x="3434" y="5112"/>
                    <a:pt x="3449" y="5140"/>
                    <a:pt x="3463" y="5168"/>
                  </a:cubicBezTo>
                  <a:cubicBezTo>
                    <a:pt x="3509" y="5256"/>
                    <a:pt x="3551" y="5343"/>
                    <a:pt x="3590" y="5427"/>
                  </a:cubicBezTo>
                  <a:cubicBezTo>
                    <a:pt x="3601" y="5450"/>
                    <a:pt x="3611" y="5473"/>
                    <a:pt x="3621" y="5494"/>
                  </a:cubicBezTo>
                  <a:cubicBezTo>
                    <a:pt x="3656" y="5573"/>
                    <a:pt x="3689" y="5649"/>
                    <a:pt x="3718" y="5722"/>
                  </a:cubicBezTo>
                  <a:cubicBezTo>
                    <a:pt x="3720" y="5726"/>
                    <a:pt x="3721" y="5729"/>
                    <a:pt x="3723" y="5733"/>
                  </a:cubicBezTo>
                  <a:cubicBezTo>
                    <a:pt x="3736" y="5768"/>
                    <a:pt x="3749" y="5801"/>
                    <a:pt x="3762" y="5835"/>
                  </a:cubicBezTo>
                  <a:cubicBezTo>
                    <a:pt x="3783" y="5976"/>
                    <a:pt x="3805" y="6121"/>
                    <a:pt x="3828" y="6267"/>
                  </a:cubicBezTo>
                  <a:cubicBezTo>
                    <a:pt x="3837" y="6324"/>
                    <a:pt x="3845" y="6381"/>
                    <a:pt x="3855" y="6439"/>
                  </a:cubicBezTo>
                  <a:cubicBezTo>
                    <a:pt x="3856" y="6446"/>
                    <a:pt x="3856" y="6454"/>
                    <a:pt x="3857" y="6461"/>
                  </a:cubicBezTo>
                  <a:cubicBezTo>
                    <a:pt x="3915" y="6831"/>
                    <a:pt x="3974" y="7211"/>
                    <a:pt x="4032" y="7593"/>
                  </a:cubicBezTo>
                  <a:cubicBezTo>
                    <a:pt x="4034" y="7599"/>
                    <a:pt x="4034" y="7604"/>
                    <a:pt x="4035" y="7609"/>
                  </a:cubicBezTo>
                  <a:cubicBezTo>
                    <a:pt x="4077" y="7889"/>
                    <a:pt x="4119" y="8168"/>
                    <a:pt x="4161" y="8448"/>
                  </a:cubicBezTo>
                  <a:cubicBezTo>
                    <a:pt x="4162" y="8455"/>
                    <a:pt x="4163" y="8462"/>
                    <a:pt x="4164" y="8470"/>
                  </a:cubicBezTo>
                  <a:cubicBezTo>
                    <a:pt x="4193" y="8672"/>
                    <a:pt x="4223" y="8875"/>
                    <a:pt x="4252" y="9075"/>
                  </a:cubicBezTo>
                  <a:cubicBezTo>
                    <a:pt x="4266" y="9166"/>
                    <a:pt x="4279" y="9257"/>
                    <a:pt x="4292" y="9347"/>
                  </a:cubicBezTo>
                  <a:cubicBezTo>
                    <a:pt x="4293" y="9355"/>
                    <a:pt x="4293" y="9362"/>
                    <a:pt x="4295" y="9367"/>
                  </a:cubicBezTo>
                  <a:cubicBezTo>
                    <a:pt x="4304" y="9436"/>
                    <a:pt x="4313" y="9504"/>
                    <a:pt x="4324" y="9571"/>
                  </a:cubicBezTo>
                  <a:cubicBezTo>
                    <a:pt x="4332" y="9634"/>
                    <a:pt x="4342" y="9698"/>
                    <a:pt x="4350" y="9761"/>
                  </a:cubicBezTo>
                  <a:cubicBezTo>
                    <a:pt x="4358" y="9818"/>
                    <a:pt x="4366" y="9875"/>
                    <a:pt x="4373" y="9932"/>
                  </a:cubicBezTo>
                  <a:cubicBezTo>
                    <a:pt x="4384" y="10005"/>
                    <a:pt x="4393" y="10075"/>
                    <a:pt x="4403" y="10147"/>
                  </a:cubicBezTo>
                  <a:cubicBezTo>
                    <a:pt x="4404" y="10153"/>
                    <a:pt x="4405" y="10160"/>
                    <a:pt x="4405" y="10166"/>
                  </a:cubicBezTo>
                  <a:cubicBezTo>
                    <a:pt x="4456" y="10537"/>
                    <a:pt x="4500" y="10895"/>
                    <a:pt x="4539" y="11234"/>
                  </a:cubicBezTo>
                  <a:cubicBezTo>
                    <a:pt x="4540" y="11238"/>
                    <a:pt x="4540" y="11243"/>
                    <a:pt x="4540" y="11247"/>
                  </a:cubicBezTo>
                  <a:cubicBezTo>
                    <a:pt x="4556" y="11388"/>
                    <a:pt x="4571" y="11525"/>
                    <a:pt x="4584" y="11658"/>
                  </a:cubicBezTo>
                  <a:cubicBezTo>
                    <a:pt x="4590" y="11705"/>
                    <a:pt x="4594" y="11751"/>
                    <a:pt x="4599" y="11797"/>
                  </a:cubicBezTo>
                  <a:cubicBezTo>
                    <a:pt x="4601" y="11829"/>
                    <a:pt x="4605" y="11860"/>
                    <a:pt x="4607" y="11891"/>
                  </a:cubicBezTo>
                  <a:cubicBezTo>
                    <a:pt x="4610" y="11916"/>
                    <a:pt x="4612" y="11939"/>
                    <a:pt x="4614" y="11963"/>
                  </a:cubicBezTo>
                  <a:cubicBezTo>
                    <a:pt x="4624" y="12067"/>
                    <a:pt x="4634" y="12179"/>
                    <a:pt x="4645" y="12295"/>
                  </a:cubicBezTo>
                  <a:cubicBezTo>
                    <a:pt x="4645" y="12300"/>
                    <a:pt x="4646" y="12306"/>
                    <a:pt x="4646" y="12312"/>
                  </a:cubicBezTo>
                  <a:cubicBezTo>
                    <a:pt x="4672" y="12584"/>
                    <a:pt x="4700" y="12887"/>
                    <a:pt x="4732" y="13210"/>
                  </a:cubicBezTo>
                  <a:cubicBezTo>
                    <a:pt x="4732" y="13215"/>
                    <a:pt x="4733" y="13221"/>
                    <a:pt x="4733" y="13227"/>
                  </a:cubicBezTo>
                  <a:cubicBezTo>
                    <a:pt x="4765" y="13553"/>
                    <a:pt x="4799" y="13899"/>
                    <a:pt x="4836" y="14260"/>
                  </a:cubicBezTo>
                  <a:cubicBezTo>
                    <a:pt x="4836" y="14266"/>
                    <a:pt x="4837" y="14272"/>
                    <a:pt x="4837" y="14278"/>
                  </a:cubicBezTo>
                  <a:cubicBezTo>
                    <a:pt x="4864" y="14544"/>
                    <a:pt x="4891" y="14818"/>
                    <a:pt x="4919" y="15095"/>
                  </a:cubicBezTo>
                  <a:cubicBezTo>
                    <a:pt x="4928" y="15194"/>
                    <a:pt x="4938" y="15294"/>
                    <a:pt x="4948" y="15394"/>
                  </a:cubicBezTo>
                  <a:cubicBezTo>
                    <a:pt x="4948" y="15398"/>
                    <a:pt x="4950" y="15401"/>
                    <a:pt x="4950" y="15405"/>
                  </a:cubicBezTo>
                  <a:cubicBezTo>
                    <a:pt x="4981" y="15729"/>
                    <a:pt x="5015" y="16058"/>
                    <a:pt x="5048" y="16385"/>
                  </a:cubicBezTo>
                  <a:lnTo>
                    <a:pt x="5050" y="16398"/>
                  </a:lnTo>
                  <a:cubicBezTo>
                    <a:pt x="5064" y="16538"/>
                    <a:pt x="5078" y="16678"/>
                    <a:pt x="5092" y="16816"/>
                  </a:cubicBezTo>
                  <a:cubicBezTo>
                    <a:pt x="5100" y="16899"/>
                    <a:pt x="5109" y="16982"/>
                    <a:pt x="5118" y="17064"/>
                  </a:cubicBezTo>
                  <a:cubicBezTo>
                    <a:pt x="5133" y="17211"/>
                    <a:pt x="5147" y="17357"/>
                    <a:pt x="5162" y="17501"/>
                  </a:cubicBezTo>
                  <a:cubicBezTo>
                    <a:pt x="5162" y="17506"/>
                    <a:pt x="5164" y="17512"/>
                    <a:pt x="5164" y="17517"/>
                  </a:cubicBezTo>
                  <a:cubicBezTo>
                    <a:pt x="5171" y="17588"/>
                    <a:pt x="5179" y="17661"/>
                    <a:pt x="5186" y="17732"/>
                  </a:cubicBezTo>
                  <a:cubicBezTo>
                    <a:pt x="5229" y="18159"/>
                    <a:pt x="5272" y="18569"/>
                    <a:pt x="5312" y="18951"/>
                  </a:cubicBezTo>
                  <a:cubicBezTo>
                    <a:pt x="5312" y="18956"/>
                    <a:pt x="5312" y="18962"/>
                    <a:pt x="5313" y="18966"/>
                  </a:cubicBezTo>
                  <a:cubicBezTo>
                    <a:pt x="5347" y="19297"/>
                    <a:pt x="5379" y="19606"/>
                    <a:pt x="5408" y="19884"/>
                  </a:cubicBezTo>
                  <a:lnTo>
                    <a:pt x="5409" y="19895"/>
                  </a:lnTo>
                  <a:cubicBezTo>
                    <a:pt x="5468" y="20467"/>
                    <a:pt x="5515" y="20909"/>
                    <a:pt x="5540" y="21147"/>
                  </a:cubicBezTo>
                  <a:cubicBezTo>
                    <a:pt x="5541" y="21152"/>
                    <a:pt x="5542" y="21158"/>
                    <a:pt x="5542" y="21164"/>
                  </a:cubicBezTo>
                  <a:cubicBezTo>
                    <a:pt x="5554" y="21279"/>
                    <a:pt x="5560" y="21342"/>
                    <a:pt x="5560" y="21342"/>
                  </a:cubicBezTo>
                  <a:lnTo>
                    <a:pt x="5960" y="21287"/>
                  </a:lnTo>
                  <a:lnTo>
                    <a:pt x="5870" y="20608"/>
                  </a:lnTo>
                  <a:lnTo>
                    <a:pt x="5868" y="20593"/>
                  </a:lnTo>
                  <a:lnTo>
                    <a:pt x="5733" y="19563"/>
                  </a:lnTo>
                  <a:lnTo>
                    <a:pt x="5730" y="19549"/>
                  </a:lnTo>
                  <a:lnTo>
                    <a:pt x="5600" y="18558"/>
                  </a:lnTo>
                  <a:lnTo>
                    <a:pt x="5599" y="18543"/>
                  </a:lnTo>
                  <a:lnTo>
                    <a:pt x="5500" y="17800"/>
                  </a:lnTo>
                  <a:cubicBezTo>
                    <a:pt x="5500" y="17800"/>
                    <a:pt x="5483" y="17659"/>
                    <a:pt x="5452" y="17404"/>
                  </a:cubicBezTo>
                  <a:cubicBezTo>
                    <a:pt x="5443" y="17328"/>
                    <a:pt x="5433" y="17245"/>
                    <a:pt x="5421" y="17152"/>
                  </a:cubicBezTo>
                  <a:cubicBezTo>
                    <a:pt x="5421" y="17147"/>
                    <a:pt x="5420" y="17141"/>
                    <a:pt x="5420" y="17137"/>
                  </a:cubicBezTo>
                  <a:cubicBezTo>
                    <a:pt x="5386" y="16874"/>
                    <a:pt x="5346" y="16543"/>
                    <a:pt x="5298" y="16160"/>
                  </a:cubicBezTo>
                  <a:cubicBezTo>
                    <a:pt x="5298" y="16155"/>
                    <a:pt x="5296" y="16151"/>
                    <a:pt x="5296" y="16147"/>
                  </a:cubicBezTo>
                  <a:cubicBezTo>
                    <a:pt x="5262" y="15870"/>
                    <a:pt x="5225" y="15567"/>
                    <a:pt x="5184" y="15244"/>
                  </a:cubicBezTo>
                  <a:cubicBezTo>
                    <a:pt x="5182" y="15239"/>
                    <a:pt x="5181" y="15235"/>
                    <a:pt x="5181" y="15231"/>
                  </a:cubicBezTo>
                  <a:cubicBezTo>
                    <a:pt x="5169" y="15129"/>
                    <a:pt x="5155" y="15026"/>
                    <a:pt x="5142" y="14920"/>
                  </a:cubicBezTo>
                  <a:cubicBezTo>
                    <a:pt x="5105" y="14620"/>
                    <a:pt x="5064" y="14306"/>
                    <a:pt x="5022" y="13981"/>
                  </a:cubicBezTo>
                  <a:cubicBezTo>
                    <a:pt x="5021" y="13975"/>
                    <a:pt x="5020" y="13970"/>
                    <a:pt x="5020" y="13964"/>
                  </a:cubicBezTo>
                  <a:cubicBezTo>
                    <a:pt x="4979" y="13640"/>
                    <a:pt x="4934" y="13304"/>
                    <a:pt x="4891" y="12962"/>
                  </a:cubicBezTo>
                  <a:cubicBezTo>
                    <a:pt x="4890" y="12956"/>
                    <a:pt x="4890" y="12950"/>
                    <a:pt x="4888" y="12945"/>
                  </a:cubicBezTo>
                  <a:cubicBezTo>
                    <a:pt x="4853" y="12674"/>
                    <a:pt x="4817" y="12400"/>
                    <a:pt x="4780" y="12124"/>
                  </a:cubicBezTo>
                  <a:cubicBezTo>
                    <a:pt x="4779" y="12119"/>
                    <a:pt x="4779" y="12113"/>
                    <a:pt x="4778" y="12109"/>
                  </a:cubicBezTo>
                  <a:cubicBezTo>
                    <a:pt x="4764" y="12003"/>
                    <a:pt x="4750" y="11897"/>
                    <a:pt x="4737" y="11790"/>
                  </a:cubicBezTo>
                  <a:cubicBezTo>
                    <a:pt x="4707" y="11571"/>
                    <a:pt x="4678" y="11350"/>
                    <a:pt x="4649" y="11130"/>
                  </a:cubicBezTo>
                  <a:cubicBezTo>
                    <a:pt x="4647" y="11125"/>
                    <a:pt x="4646" y="11122"/>
                    <a:pt x="4646" y="11117"/>
                  </a:cubicBezTo>
                  <a:cubicBezTo>
                    <a:pt x="4594" y="10735"/>
                    <a:pt x="4543" y="10355"/>
                    <a:pt x="4491" y="9980"/>
                  </a:cubicBezTo>
                  <a:cubicBezTo>
                    <a:pt x="4490" y="9974"/>
                    <a:pt x="4489" y="9967"/>
                    <a:pt x="4489" y="9961"/>
                  </a:cubicBezTo>
                  <a:cubicBezTo>
                    <a:pt x="4450" y="9687"/>
                    <a:pt x="4412" y="9417"/>
                    <a:pt x="4375" y="9152"/>
                  </a:cubicBezTo>
                  <a:cubicBezTo>
                    <a:pt x="4373" y="9146"/>
                    <a:pt x="4372" y="9139"/>
                    <a:pt x="4372" y="9131"/>
                  </a:cubicBezTo>
                  <a:cubicBezTo>
                    <a:pt x="4366" y="9095"/>
                    <a:pt x="4360" y="9056"/>
                    <a:pt x="4356" y="9019"/>
                  </a:cubicBezTo>
                  <a:cubicBezTo>
                    <a:pt x="4317" y="8751"/>
                    <a:pt x="4278" y="8489"/>
                    <a:pt x="4242" y="8235"/>
                  </a:cubicBezTo>
                  <a:cubicBezTo>
                    <a:pt x="4240" y="8227"/>
                    <a:pt x="4239" y="8220"/>
                    <a:pt x="4238" y="8213"/>
                  </a:cubicBezTo>
                  <a:cubicBezTo>
                    <a:pt x="4197" y="7945"/>
                    <a:pt x="4158" y="7686"/>
                    <a:pt x="4121" y="7439"/>
                  </a:cubicBezTo>
                  <a:cubicBezTo>
                    <a:pt x="4119" y="7433"/>
                    <a:pt x="4118" y="7427"/>
                    <a:pt x="4117" y="7421"/>
                  </a:cubicBezTo>
                  <a:cubicBezTo>
                    <a:pt x="4051" y="6993"/>
                    <a:pt x="3988" y="6603"/>
                    <a:pt x="3929" y="6263"/>
                  </a:cubicBezTo>
                  <a:cubicBezTo>
                    <a:pt x="3928" y="6256"/>
                    <a:pt x="3927" y="6250"/>
                    <a:pt x="3925" y="6243"/>
                  </a:cubicBezTo>
                  <a:lnTo>
                    <a:pt x="3916" y="6187"/>
                  </a:lnTo>
                  <a:cubicBezTo>
                    <a:pt x="3877" y="5968"/>
                    <a:pt x="3840" y="5770"/>
                    <a:pt x="3805" y="5599"/>
                  </a:cubicBezTo>
                  <a:cubicBezTo>
                    <a:pt x="3804" y="5594"/>
                    <a:pt x="3803" y="5589"/>
                    <a:pt x="3802" y="5585"/>
                  </a:cubicBezTo>
                  <a:cubicBezTo>
                    <a:pt x="3737" y="5266"/>
                    <a:pt x="3681" y="5040"/>
                    <a:pt x="3636" y="4938"/>
                  </a:cubicBezTo>
                  <a:cubicBezTo>
                    <a:pt x="3601" y="4860"/>
                    <a:pt x="3562" y="4785"/>
                    <a:pt x="3520" y="4712"/>
                  </a:cubicBezTo>
                  <a:cubicBezTo>
                    <a:pt x="3517" y="4707"/>
                    <a:pt x="3515" y="4704"/>
                    <a:pt x="3513" y="4699"/>
                  </a:cubicBezTo>
                  <a:cubicBezTo>
                    <a:pt x="3507" y="4689"/>
                    <a:pt x="3500" y="4677"/>
                    <a:pt x="3493" y="4665"/>
                  </a:cubicBezTo>
                  <a:cubicBezTo>
                    <a:pt x="3470" y="4627"/>
                    <a:pt x="3447" y="4589"/>
                    <a:pt x="3422" y="4547"/>
                  </a:cubicBezTo>
                  <a:cubicBezTo>
                    <a:pt x="3420" y="4544"/>
                    <a:pt x="3419" y="4540"/>
                    <a:pt x="3415" y="4536"/>
                  </a:cubicBezTo>
                  <a:cubicBezTo>
                    <a:pt x="3327" y="4392"/>
                    <a:pt x="3220" y="4228"/>
                    <a:pt x="3098" y="4049"/>
                  </a:cubicBezTo>
                  <a:lnTo>
                    <a:pt x="3090" y="4038"/>
                  </a:lnTo>
                  <a:cubicBezTo>
                    <a:pt x="3020" y="3935"/>
                    <a:pt x="2946" y="3827"/>
                    <a:pt x="2867" y="3715"/>
                  </a:cubicBezTo>
                  <a:lnTo>
                    <a:pt x="2859" y="3702"/>
                  </a:lnTo>
                  <a:cubicBezTo>
                    <a:pt x="2855" y="3698"/>
                    <a:pt x="2853" y="3694"/>
                    <a:pt x="2849" y="3690"/>
                  </a:cubicBezTo>
                  <a:cubicBezTo>
                    <a:pt x="2641" y="3394"/>
                    <a:pt x="2407" y="3073"/>
                    <a:pt x="2166" y="2747"/>
                  </a:cubicBezTo>
                  <a:cubicBezTo>
                    <a:pt x="2164" y="2744"/>
                    <a:pt x="2160" y="2740"/>
                    <a:pt x="2158" y="2738"/>
                  </a:cubicBezTo>
                  <a:cubicBezTo>
                    <a:pt x="2080" y="2633"/>
                    <a:pt x="2003" y="2528"/>
                    <a:pt x="1924" y="2424"/>
                  </a:cubicBezTo>
                  <a:lnTo>
                    <a:pt x="1913" y="2410"/>
                  </a:lnTo>
                  <a:cubicBezTo>
                    <a:pt x="1849" y="2321"/>
                    <a:pt x="1783" y="2234"/>
                    <a:pt x="1717" y="2147"/>
                  </a:cubicBezTo>
                  <a:lnTo>
                    <a:pt x="1709" y="2137"/>
                  </a:lnTo>
                  <a:cubicBezTo>
                    <a:pt x="1509" y="1872"/>
                    <a:pt x="1310" y="1612"/>
                    <a:pt x="1123" y="1370"/>
                  </a:cubicBezTo>
                  <a:cubicBezTo>
                    <a:pt x="1118" y="1364"/>
                    <a:pt x="1115" y="1359"/>
                    <a:pt x="1111" y="1355"/>
                  </a:cubicBezTo>
                  <a:cubicBezTo>
                    <a:pt x="956" y="1154"/>
                    <a:pt x="809" y="964"/>
                    <a:pt x="675" y="792"/>
                  </a:cubicBezTo>
                  <a:cubicBezTo>
                    <a:pt x="672" y="787"/>
                    <a:pt x="667" y="782"/>
                    <a:pt x="663" y="777"/>
                  </a:cubicBezTo>
                  <a:cubicBezTo>
                    <a:pt x="529" y="605"/>
                    <a:pt x="408" y="451"/>
                    <a:pt x="307" y="321"/>
                  </a:cubicBezTo>
                  <a:lnTo>
                    <a:pt x="291" y="300"/>
                  </a:lnTo>
                  <a:cubicBezTo>
                    <a:pt x="189" y="172"/>
                    <a:pt x="108" y="70"/>
                    <a:pt x="54" y="0"/>
                  </a:cubicBez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1083334" y="-1021786"/>
              <a:ext cx="317398" cy="699520"/>
            </a:xfrm>
            <a:custGeom>
              <a:avLst/>
              <a:gdLst/>
              <a:ahLst/>
              <a:cxnLst/>
              <a:rect l="l" t="t" r="r" b="b"/>
              <a:pathLst>
                <a:path w="1378" h="3037" extrusionOk="0">
                  <a:moveTo>
                    <a:pt x="1212" y="1"/>
                  </a:moveTo>
                  <a:lnTo>
                    <a:pt x="1133" y="179"/>
                  </a:lnTo>
                  <a:lnTo>
                    <a:pt x="1119" y="214"/>
                  </a:lnTo>
                  <a:lnTo>
                    <a:pt x="769" y="1017"/>
                  </a:lnTo>
                  <a:lnTo>
                    <a:pt x="754" y="1051"/>
                  </a:lnTo>
                  <a:lnTo>
                    <a:pt x="8" y="2759"/>
                  </a:lnTo>
                  <a:cubicBezTo>
                    <a:pt x="5" y="2748"/>
                    <a:pt x="3" y="2736"/>
                    <a:pt x="1" y="2724"/>
                  </a:cubicBezTo>
                  <a:lnTo>
                    <a:pt x="1" y="2724"/>
                  </a:lnTo>
                  <a:cubicBezTo>
                    <a:pt x="9" y="2830"/>
                    <a:pt x="28" y="2936"/>
                    <a:pt x="59" y="3037"/>
                  </a:cubicBezTo>
                  <a:cubicBezTo>
                    <a:pt x="248" y="2615"/>
                    <a:pt x="437" y="2191"/>
                    <a:pt x="626" y="1769"/>
                  </a:cubicBezTo>
                  <a:cubicBezTo>
                    <a:pt x="632" y="1755"/>
                    <a:pt x="639" y="1741"/>
                    <a:pt x="645" y="1727"/>
                  </a:cubicBezTo>
                  <a:cubicBezTo>
                    <a:pt x="767" y="1454"/>
                    <a:pt x="889" y="1183"/>
                    <a:pt x="1011" y="910"/>
                  </a:cubicBezTo>
                  <a:cubicBezTo>
                    <a:pt x="1016" y="898"/>
                    <a:pt x="1021" y="885"/>
                    <a:pt x="1027" y="873"/>
                  </a:cubicBezTo>
                  <a:lnTo>
                    <a:pt x="1267" y="336"/>
                  </a:lnTo>
                  <a:cubicBezTo>
                    <a:pt x="1271" y="329"/>
                    <a:pt x="1273" y="322"/>
                    <a:pt x="1277" y="315"/>
                  </a:cubicBezTo>
                  <a:cubicBezTo>
                    <a:pt x="1311" y="241"/>
                    <a:pt x="1344" y="164"/>
                    <a:pt x="1378" y="90"/>
                  </a:cubicBezTo>
                  <a:lnTo>
                    <a:pt x="1258" y="25"/>
                  </a:lnTo>
                  <a:lnTo>
                    <a:pt x="1247" y="20"/>
                  </a:lnTo>
                  <a:lnTo>
                    <a:pt x="1212" y="1"/>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7879075" y="-2633887"/>
              <a:ext cx="2097408" cy="5657888"/>
            </a:xfrm>
            <a:custGeom>
              <a:avLst/>
              <a:gdLst/>
              <a:ahLst/>
              <a:cxnLst/>
              <a:rect l="l" t="t" r="r" b="b"/>
              <a:pathLst>
                <a:path w="9106" h="24564" extrusionOk="0">
                  <a:moveTo>
                    <a:pt x="3950" y="1"/>
                  </a:moveTo>
                  <a:cubicBezTo>
                    <a:pt x="3950" y="1"/>
                    <a:pt x="3931" y="151"/>
                    <a:pt x="3897" y="418"/>
                  </a:cubicBezTo>
                  <a:cubicBezTo>
                    <a:pt x="3896" y="430"/>
                    <a:pt x="3895" y="440"/>
                    <a:pt x="3893" y="452"/>
                  </a:cubicBezTo>
                  <a:cubicBezTo>
                    <a:pt x="3863" y="692"/>
                    <a:pt x="3823" y="1018"/>
                    <a:pt x="3773" y="1408"/>
                  </a:cubicBezTo>
                  <a:cubicBezTo>
                    <a:pt x="3773" y="1414"/>
                    <a:pt x="3772" y="1421"/>
                    <a:pt x="3771" y="1427"/>
                  </a:cubicBezTo>
                  <a:cubicBezTo>
                    <a:pt x="3725" y="1795"/>
                    <a:pt x="3674" y="2220"/>
                    <a:pt x="3615" y="2682"/>
                  </a:cubicBezTo>
                  <a:cubicBezTo>
                    <a:pt x="3614" y="2691"/>
                    <a:pt x="3612" y="2699"/>
                    <a:pt x="3611" y="2709"/>
                  </a:cubicBezTo>
                  <a:cubicBezTo>
                    <a:pt x="3585" y="2917"/>
                    <a:pt x="3558" y="3135"/>
                    <a:pt x="3530" y="3357"/>
                  </a:cubicBezTo>
                  <a:cubicBezTo>
                    <a:pt x="3525" y="3398"/>
                    <a:pt x="3519" y="3439"/>
                    <a:pt x="3515" y="3480"/>
                  </a:cubicBezTo>
                  <a:cubicBezTo>
                    <a:pt x="3510" y="3521"/>
                    <a:pt x="3504" y="3563"/>
                    <a:pt x="3500" y="3604"/>
                  </a:cubicBezTo>
                  <a:cubicBezTo>
                    <a:pt x="3498" y="3612"/>
                    <a:pt x="3497" y="3621"/>
                    <a:pt x="3496" y="3630"/>
                  </a:cubicBezTo>
                  <a:cubicBezTo>
                    <a:pt x="3490" y="3672"/>
                    <a:pt x="3485" y="3715"/>
                    <a:pt x="3480" y="3758"/>
                  </a:cubicBezTo>
                  <a:cubicBezTo>
                    <a:pt x="3474" y="3814"/>
                    <a:pt x="3465" y="3869"/>
                    <a:pt x="3460" y="3926"/>
                  </a:cubicBezTo>
                  <a:cubicBezTo>
                    <a:pt x="3450" y="3996"/>
                    <a:pt x="3442" y="4067"/>
                    <a:pt x="3432" y="4138"/>
                  </a:cubicBezTo>
                  <a:cubicBezTo>
                    <a:pt x="3410" y="4319"/>
                    <a:pt x="3388" y="4502"/>
                    <a:pt x="3364" y="4687"/>
                  </a:cubicBezTo>
                  <a:cubicBezTo>
                    <a:pt x="3363" y="4695"/>
                    <a:pt x="3362" y="4702"/>
                    <a:pt x="3362" y="4709"/>
                  </a:cubicBezTo>
                  <a:cubicBezTo>
                    <a:pt x="3342" y="4868"/>
                    <a:pt x="3322" y="5027"/>
                    <a:pt x="3302" y="5188"/>
                  </a:cubicBezTo>
                  <a:cubicBezTo>
                    <a:pt x="3298" y="5212"/>
                    <a:pt x="3295" y="5237"/>
                    <a:pt x="3293" y="5262"/>
                  </a:cubicBezTo>
                  <a:cubicBezTo>
                    <a:pt x="3291" y="5269"/>
                    <a:pt x="3291" y="5275"/>
                    <a:pt x="3290" y="5281"/>
                  </a:cubicBezTo>
                  <a:cubicBezTo>
                    <a:pt x="3241" y="5680"/>
                    <a:pt x="3189" y="6085"/>
                    <a:pt x="3140" y="6486"/>
                  </a:cubicBezTo>
                  <a:cubicBezTo>
                    <a:pt x="3138" y="6494"/>
                    <a:pt x="3137" y="6502"/>
                    <a:pt x="3136" y="6511"/>
                  </a:cubicBezTo>
                  <a:cubicBezTo>
                    <a:pt x="3091" y="6863"/>
                    <a:pt x="3048" y="7215"/>
                    <a:pt x="3004" y="7561"/>
                  </a:cubicBezTo>
                  <a:cubicBezTo>
                    <a:pt x="2963" y="7892"/>
                    <a:pt x="2922" y="8217"/>
                    <a:pt x="2883" y="8531"/>
                  </a:cubicBezTo>
                  <a:cubicBezTo>
                    <a:pt x="2873" y="8612"/>
                    <a:pt x="2863" y="8694"/>
                    <a:pt x="2853" y="8774"/>
                  </a:cubicBezTo>
                  <a:cubicBezTo>
                    <a:pt x="2848" y="8814"/>
                    <a:pt x="2842" y="8854"/>
                    <a:pt x="2839" y="8894"/>
                  </a:cubicBezTo>
                  <a:cubicBezTo>
                    <a:pt x="2837" y="8901"/>
                    <a:pt x="2836" y="8908"/>
                    <a:pt x="2835" y="8915"/>
                  </a:cubicBezTo>
                  <a:cubicBezTo>
                    <a:pt x="2830" y="8956"/>
                    <a:pt x="2826" y="8998"/>
                    <a:pt x="2821" y="9038"/>
                  </a:cubicBezTo>
                  <a:cubicBezTo>
                    <a:pt x="2780" y="9362"/>
                    <a:pt x="2741" y="9671"/>
                    <a:pt x="2706" y="9960"/>
                  </a:cubicBezTo>
                  <a:cubicBezTo>
                    <a:pt x="2703" y="9970"/>
                    <a:pt x="2703" y="9982"/>
                    <a:pt x="2701" y="9992"/>
                  </a:cubicBezTo>
                  <a:cubicBezTo>
                    <a:pt x="2639" y="10498"/>
                    <a:pt x="2583" y="10939"/>
                    <a:pt x="2540" y="11288"/>
                  </a:cubicBezTo>
                  <a:cubicBezTo>
                    <a:pt x="2534" y="11329"/>
                    <a:pt x="2529" y="11368"/>
                    <a:pt x="2525" y="11407"/>
                  </a:cubicBezTo>
                  <a:cubicBezTo>
                    <a:pt x="2488" y="11702"/>
                    <a:pt x="2428" y="12082"/>
                    <a:pt x="2351" y="12521"/>
                  </a:cubicBezTo>
                  <a:cubicBezTo>
                    <a:pt x="2340" y="12583"/>
                    <a:pt x="2328" y="12645"/>
                    <a:pt x="2317" y="12710"/>
                  </a:cubicBezTo>
                  <a:cubicBezTo>
                    <a:pt x="2313" y="12733"/>
                    <a:pt x="2308" y="12757"/>
                    <a:pt x="2304" y="12782"/>
                  </a:cubicBezTo>
                  <a:cubicBezTo>
                    <a:pt x="2123" y="13784"/>
                    <a:pt x="1864" y="15051"/>
                    <a:pt x="1587" y="16352"/>
                  </a:cubicBezTo>
                  <a:cubicBezTo>
                    <a:pt x="1489" y="16813"/>
                    <a:pt x="1389" y="17276"/>
                    <a:pt x="1289" y="17735"/>
                  </a:cubicBezTo>
                  <a:lnTo>
                    <a:pt x="1289" y="17737"/>
                  </a:lnTo>
                  <a:cubicBezTo>
                    <a:pt x="1284" y="17759"/>
                    <a:pt x="1279" y="17782"/>
                    <a:pt x="1275" y="17804"/>
                  </a:cubicBezTo>
                  <a:cubicBezTo>
                    <a:pt x="1269" y="17826"/>
                    <a:pt x="1264" y="17850"/>
                    <a:pt x="1259" y="17872"/>
                  </a:cubicBezTo>
                  <a:cubicBezTo>
                    <a:pt x="1232" y="17998"/>
                    <a:pt x="1204" y="18124"/>
                    <a:pt x="1177" y="18250"/>
                  </a:cubicBezTo>
                  <a:cubicBezTo>
                    <a:pt x="938" y="19335"/>
                    <a:pt x="707" y="20364"/>
                    <a:pt x="519" y="21192"/>
                  </a:cubicBezTo>
                  <a:cubicBezTo>
                    <a:pt x="259" y="22337"/>
                    <a:pt x="81" y="23098"/>
                    <a:pt x="81" y="23098"/>
                  </a:cubicBezTo>
                  <a:lnTo>
                    <a:pt x="12" y="22959"/>
                  </a:lnTo>
                  <a:lnTo>
                    <a:pt x="5" y="22946"/>
                  </a:lnTo>
                  <a:lnTo>
                    <a:pt x="0" y="22935"/>
                  </a:lnTo>
                  <a:lnTo>
                    <a:pt x="4" y="22950"/>
                  </a:lnTo>
                  <a:lnTo>
                    <a:pt x="9" y="22970"/>
                  </a:lnTo>
                  <a:lnTo>
                    <a:pt x="101" y="23286"/>
                  </a:lnTo>
                  <a:lnTo>
                    <a:pt x="105" y="23298"/>
                  </a:lnTo>
                  <a:lnTo>
                    <a:pt x="183" y="23571"/>
                  </a:lnTo>
                  <a:lnTo>
                    <a:pt x="448" y="24483"/>
                  </a:lnTo>
                  <a:lnTo>
                    <a:pt x="537" y="24486"/>
                  </a:lnTo>
                  <a:lnTo>
                    <a:pt x="547" y="24486"/>
                  </a:lnTo>
                  <a:lnTo>
                    <a:pt x="1229" y="24504"/>
                  </a:lnTo>
                  <a:lnTo>
                    <a:pt x="1238" y="24504"/>
                  </a:lnTo>
                  <a:lnTo>
                    <a:pt x="1863" y="24521"/>
                  </a:lnTo>
                  <a:lnTo>
                    <a:pt x="1872" y="24521"/>
                  </a:lnTo>
                  <a:lnTo>
                    <a:pt x="2605" y="24542"/>
                  </a:lnTo>
                  <a:lnTo>
                    <a:pt x="2616" y="24542"/>
                  </a:lnTo>
                  <a:lnTo>
                    <a:pt x="3012" y="24553"/>
                  </a:lnTo>
                  <a:lnTo>
                    <a:pt x="3271" y="24560"/>
                  </a:lnTo>
                  <a:lnTo>
                    <a:pt x="3282" y="24560"/>
                  </a:lnTo>
                  <a:lnTo>
                    <a:pt x="3381" y="24563"/>
                  </a:lnTo>
                  <a:lnTo>
                    <a:pt x="3500" y="23290"/>
                  </a:lnTo>
                  <a:lnTo>
                    <a:pt x="3712" y="20997"/>
                  </a:lnTo>
                  <a:lnTo>
                    <a:pt x="3718" y="20945"/>
                  </a:lnTo>
                  <a:lnTo>
                    <a:pt x="3722" y="20907"/>
                  </a:lnTo>
                  <a:lnTo>
                    <a:pt x="3960" y="18332"/>
                  </a:lnTo>
                  <a:lnTo>
                    <a:pt x="3966" y="18265"/>
                  </a:lnTo>
                  <a:lnTo>
                    <a:pt x="4022" y="17679"/>
                  </a:lnTo>
                  <a:lnTo>
                    <a:pt x="4251" y="15216"/>
                  </a:lnTo>
                  <a:lnTo>
                    <a:pt x="4256" y="15169"/>
                  </a:lnTo>
                  <a:lnTo>
                    <a:pt x="4285" y="14851"/>
                  </a:lnTo>
                  <a:lnTo>
                    <a:pt x="4374" y="13892"/>
                  </a:lnTo>
                  <a:lnTo>
                    <a:pt x="4948" y="12984"/>
                  </a:lnTo>
                  <a:lnTo>
                    <a:pt x="4969" y="12951"/>
                  </a:lnTo>
                  <a:lnTo>
                    <a:pt x="6004" y="11309"/>
                  </a:lnTo>
                  <a:lnTo>
                    <a:pt x="6029" y="11271"/>
                  </a:lnTo>
                  <a:lnTo>
                    <a:pt x="6623" y="10332"/>
                  </a:lnTo>
                  <a:lnTo>
                    <a:pt x="6634" y="10313"/>
                  </a:lnTo>
                  <a:lnTo>
                    <a:pt x="6640" y="10304"/>
                  </a:lnTo>
                  <a:lnTo>
                    <a:pt x="6636" y="10298"/>
                  </a:lnTo>
                  <a:lnTo>
                    <a:pt x="6627" y="10285"/>
                  </a:lnTo>
                  <a:lnTo>
                    <a:pt x="6483" y="10069"/>
                  </a:lnTo>
                  <a:lnTo>
                    <a:pt x="6476" y="10058"/>
                  </a:lnTo>
                  <a:lnTo>
                    <a:pt x="6424" y="9981"/>
                  </a:lnTo>
                  <a:lnTo>
                    <a:pt x="5649" y="10856"/>
                  </a:lnTo>
                  <a:lnTo>
                    <a:pt x="5633" y="10874"/>
                  </a:lnTo>
                  <a:lnTo>
                    <a:pt x="4876" y="11727"/>
                  </a:lnTo>
                  <a:lnTo>
                    <a:pt x="4858" y="11749"/>
                  </a:lnTo>
                  <a:lnTo>
                    <a:pt x="4539" y="12108"/>
                  </a:lnTo>
                  <a:lnTo>
                    <a:pt x="4590" y="11571"/>
                  </a:lnTo>
                  <a:lnTo>
                    <a:pt x="4593" y="11533"/>
                  </a:lnTo>
                  <a:lnTo>
                    <a:pt x="4601" y="11445"/>
                  </a:lnTo>
                  <a:lnTo>
                    <a:pt x="4680" y="10591"/>
                  </a:lnTo>
                  <a:lnTo>
                    <a:pt x="4827" y="9013"/>
                  </a:lnTo>
                  <a:lnTo>
                    <a:pt x="4848" y="8797"/>
                  </a:lnTo>
                  <a:lnTo>
                    <a:pt x="6059" y="6535"/>
                  </a:lnTo>
                  <a:lnTo>
                    <a:pt x="7268" y="4279"/>
                  </a:lnTo>
                  <a:lnTo>
                    <a:pt x="8362" y="2240"/>
                  </a:lnTo>
                  <a:lnTo>
                    <a:pt x="8559" y="1870"/>
                  </a:lnTo>
                  <a:lnTo>
                    <a:pt x="8631" y="1738"/>
                  </a:lnTo>
                  <a:lnTo>
                    <a:pt x="9105" y="853"/>
                  </a:lnTo>
                  <a:lnTo>
                    <a:pt x="9053" y="823"/>
                  </a:lnTo>
                  <a:lnTo>
                    <a:pt x="9044" y="818"/>
                  </a:lnTo>
                  <a:lnTo>
                    <a:pt x="8920" y="744"/>
                  </a:lnTo>
                  <a:lnTo>
                    <a:pt x="8809" y="678"/>
                  </a:lnTo>
                  <a:lnTo>
                    <a:pt x="8800" y="673"/>
                  </a:lnTo>
                  <a:lnTo>
                    <a:pt x="8351" y="405"/>
                  </a:lnTo>
                  <a:lnTo>
                    <a:pt x="8181" y="680"/>
                  </a:lnTo>
                  <a:lnTo>
                    <a:pt x="8094" y="820"/>
                  </a:lnTo>
                  <a:lnTo>
                    <a:pt x="7054" y="2496"/>
                  </a:lnTo>
                  <a:lnTo>
                    <a:pt x="5353" y="5236"/>
                  </a:lnTo>
                  <a:lnTo>
                    <a:pt x="4641" y="6382"/>
                  </a:lnTo>
                  <a:lnTo>
                    <a:pt x="4610" y="6434"/>
                  </a:lnTo>
                  <a:lnTo>
                    <a:pt x="4338" y="6873"/>
                  </a:lnTo>
                  <a:lnTo>
                    <a:pt x="4338" y="6873"/>
                  </a:lnTo>
                  <a:lnTo>
                    <a:pt x="4340" y="6827"/>
                  </a:lnTo>
                  <a:lnTo>
                    <a:pt x="4343" y="6803"/>
                  </a:lnTo>
                  <a:lnTo>
                    <a:pt x="4349" y="6700"/>
                  </a:lnTo>
                  <a:lnTo>
                    <a:pt x="4350" y="6681"/>
                  </a:lnTo>
                  <a:lnTo>
                    <a:pt x="4464" y="4922"/>
                  </a:lnTo>
                  <a:lnTo>
                    <a:pt x="4510" y="4209"/>
                  </a:lnTo>
                  <a:lnTo>
                    <a:pt x="4510" y="4206"/>
                  </a:lnTo>
                  <a:lnTo>
                    <a:pt x="4511" y="4188"/>
                  </a:lnTo>
                  <a:lnTo>
                    <a:pt x="4540" y="3741"/>
                  </a:lnTo>
                  <a:lnTo>
                    <a:pt x="4541" y="3724"/>
                  </a:lnTo>
                  <a:lnTo>
                    <a:pt x="4559" y="3444"/>
                  </a:lnTo>
                  <a:lnTo>
                    <a:pt x="4605" y="2741"/>
                  </a:lnTo>
                  <a:lnTo>
                    <a:pt x="4606" y="2719"/>
                  </a:lnTo>
                  <a:lnTo>
                    <a:pt x="4672" y="1696"/>
                  </a:lnTo>
                  <a:lnTo>
                    <a:pt x="4673" y="1681"/>
                  </a:lnTo>
                  <a:lnTo>
                    <a:pt x="4737" y="679"/>
                  </a:lnTo>
                  <a:lnTo>
                    <a:pt x="4739" y="656"/>
                  </a:lnTo>
                  <a:lnTo>
                    <a:pt x="4765" y="245"/>
                  </a:lnTo>
                  <a:lnTo>
                    <a:pt x="4747" y="241"/>
                  </a:lnTo>
                  <a:lnTo>
                    <a:pt x="4737" y="237"/>
                  </a:lnTo>
                  <a:lnTo>
                    <a:pt x="4620" y="203"/>
                  </a:lnTo>
                  <a:lnTo>
                    <a:pt x="4078" y="40"/>
                  </a:lnTo>
                  <a:lnTo>
                    <a:pt x="4069" y="37"/>
                  </a:lnTo>
                  <a:lnTo>
                    <a:pt x="3950"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7118286" y="-1865266"/>
              <a:ext cx="289758" cy="425885"/>
            </a:xfrm>
            <a:custGeom>
              <a:avLst/>
              <a:gdLst/>
              <a:ahLst/>
              <a:cxnLst/>
              <a:rect l="l" t="t" r="r" b="b"/>
              <a:pathLst>
                <a:path w="1258" h="1849" extrusionOk="0">
                  <a:moveTo>
                    <a:pt x="489" y="1"/>
                  </a:moveTo>
                  <a:cubicBezTo>
                    <a:pt x="443" y="1"/>
                    <a:pt x="396" y="2"/>
                    <a:pt x="352" y="4"/>
                  </a:cubicBezTo>
                  <a:cubicBezTo>
                    <a:pt x="348" y="4"/>
                    <a:pt x="345" y="6"/>
                    <a:pt x="340" y="6"/>
                  </a:cubicBezTo>
                  <a:cubicBezTo>
                    <a:pt x="301" y="8"/>
                    <a:pt x="266" y="13"/>
                    <a:pt x="228" y="19"/>
                  </a:cubicBezTo>
                  <a:cubicBezTo>
                    <a:pt x="224" y="59"/>
                    <a:pt x="218" y="100"/>
                    <a:pt x="213" y="141"/>
                  </a:cubicBezTo>
                  <a:cubicBezTo>
                    <a:pt x="208" y="182"/>
                    <a:pt x="202" y="223"/>
                    <a:pt x="197" y="264"/>
                  </a:cubicBezTo>
                  <a:cubicBezTo>
                    <a:pt x="197" y="273"/>
                    <a:pt x="195" y="281"/>
                    <a:pt x="194" y="290"/>
                  </a:cubicBezTo>
                  <a:cubicBezTo>
                    <a:pt x="189" y="333"/>
                    <a:pt x="184" y="376"/>
                    <a:pt x="178" y="418"/>
                  </a:cubicBezTo>
                  <a:cubicBezTo>
                    <a:pt x="172" y="475"/>
                    <a:pt x="165" y="530"/>
                    <a:pt x="158" y="587"/>
                  </a:cubicBezTo>
                  <a:cubicBezTo>
                    <a:pt x="148" y="657"/>
                    <a:pt x="140" y="728"/>
                    <a:pt x="132" y="798"/>
                  </a:cubicBezTo>
                  <a:cubicBezTo>
                    <a:pt x="108" y="978"/>
                    <a:pt x="86" y="1162"/>
                    <a:pt x="62" y="1347"/>
                  </a:cubicBezTo>
                  <a:cubicBezTo>
                    <a:pt x="61" y="1356"/>
                    <a:pt x="61" y="1361"/>
                    <a:pt x="60" y="1370"/>
                  </a:cubicBezTo>
                  <a:cubicBezTo>
                    <a:pt x="40" y="1527"/>
                    <a:pt x="20" y="1687"/>
                    <a:pt x="0" y="1848"/>
                  </a:cubicBezTo>
                  <a:cubicBezTo>
                    <a:pt x="32" y="1828"/>
                    <a:pt x="65" y="1810"/>
                    <a:pt x="97" y="1792"/>
                  </a:cubicBezTo>
                  <a:cubicBezTo>
                    <a:pt x="105" y="1787"/>
                    <a:pt x="113" y="1784"/>
                    <a:pt x="120" y="1779"/>
                  </a:cubicBezTo>
                  <a:cubicBezTo>
                    <a:pt x="333" y="1664"/>
                    <a:pt x="556" y="1581"/>
                    <a:pt x="786" y="1559"/>
                  </a:cubicBezTo>
                  <a:lnTo>
                    <a:pt x="797" y="1559"/>
                  </a:lnTo>
                  <a:cubicBezTo>
                    <a:pt x="831" y="1556"/>
                    <a:pt x="865" y="1554"/>
                    <a:pt x="899" y="1554"/>
                  </a:cubicBezTo>
                  <a:cubicBezTo>
                    <a:pt x="942" y="1554"/>
                    <a:pt x="985" y="1557"/>
                    <a:pt x="1028" y="1561"/>
                  </a:cubicBezTo>
                  <a:cubicBezTo>
                    <a:pt x="1047" y="1564"/>
                    <a:pt x="1067" y="1566"/>
                    <a:pt x="1085" y="1570"/>
                  </a:cubicBezTo>
                  <a:cubicBezTo>
                    <a:pt x="1111" y="1573"/>
                    <a:pt x="1136" y="1578"/>
                    <a:pt x="1161" y="1584"/>
                  </a:cubicBezTo>
                  <a:lnTo>
                    <a:pt x="1207" y="872"/>
                  </a:lnTo>
                  <a:lnTo>
                    <a:pt x="1207" y="868"/>
                  </a:lnTo>
                  <a:lnTo>
                    <a:pt x="1208" y="851"/>
                  </a:lnTo>
                  <a:lnTo>
                    <a:pt x="1237" y="403"/>
                  </a:lnTo>
                  <a:lnTo>
                    <a:pt x="1238" y="385"/>
                  </a:lnTo>
                  <a:lnTo>
                    <a:pt x="1257" y="107"/>
                  </a:lnTo>
                  <a:cubicBezTo>
                    <a:pt x="1211" y="101"/>
                    <a:pt x="1164" y="95"/>
                    <a:pt x="1118" y="88"/>
                  </a:cubicBezTo>
                  <a:cubicBezTo>
                    <a:pt x="1043" y="75"/>
                    <a:pt x="969" y="62"/>
                    <a:pt x="895" y="48"/>
                  </a:cubicBezTo>
                  <a:lnTo>
                    <a:pt x="884" y="47"/>
                  </a:lnTo>
                  <a:cubicBezTo>
                    <a:pt x="754" y="22"/>
                    <a:pt x="622" y="7"/>
                    <a:pt x="489"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6646103" y="-2124160"/>
              <a:ext cx="693070" cy="701362"/>
            </a:xfrm>
            <a:custGeom>
              <a:avLst/>
              <a:gdLst/>
              <a:ahLst/>
              <a:cxnLst/>
              <a:rect l="l" t="t" r="r" b="b"/>
              <a:pathLst>
                <a:path w="3009" h="3045" extrusionOk="0">
                  <a:moveTo>
                    <a:pt x="2725" y="0"/>
                  </a:moveTo>
                  <a:cubicBezTo>
                    <a:pt x="2680" y="0"/>
                    <a:pt x="2635" y="3"/>
                    <a:pt x="2590" y="7"/>
                  </a:cubicBezTo>
                  <a:cubicBezTo>
                    <a:pt x="2548" y="10"/>
                    <a:pt x="2506" y="16"/>
                    <a:pt x="2463" y="23"/>
                  </a:cubicBezTo>
                  <a:cubicBezTo>
                    <a:pt x="2460" y="24"/>
                    <a:pt x="2456" y="25"/>
                    <a:pt x="2453" y="25"/>
                  </a:cubicBezTo>
                  <a:cubicBezTo>
                    <a:pt x="2274" y="57"/>
                    <a:pt x="2099" y="109"/>
                    <a:pt x="1932" y="178"/>
                  </a:cubicBezTo>
                  <a:cubicBezTo>
                    <a:pt x="1927" y="181"/>
                    <a:pt x="1922" y="182"/>
                    <a:pt x="1919" y="184"/>
                  </a:cubicBezTo>
                  <a:cubicBezTo>
                    <a:pt x="1846" y="215"/>
                    <a:pt x="1773" y="248"/>
                    <a:pt x="1701" y="283"/>
                  </a:cubicBezTo>
                  <a:lnTo>
                    <a:pt x="1" y="3023"/>
                  </a:lnTo>
                  <a:cubicBezTo>
                    <a:pt x="53" y="3035"/>
                    <a:pt x="106" y="3042"/>
                    <a:pt x="158" y="3044"/>
                  </a:cubicBezTo>
                  <a:cubicBezTo>
                    <a:pt x="173" y="3045"/>
                    <a:pt x="187" y="3045"/>
                    <a:pt x="201" y="3045"/>
                  </a:cubicBezTo>
                  <a:cubicBezTo>
                    <a:pt x="324" y="3045"/>
                    <a:pt x="446" y="3023"/>
                    <a:pt x="562" y="2981"/>
                  </a:cubicBezTo>
                  <a:cubicBezTo>
                    <a:pt x="565" y="2979"/>
                    <a:pt x="569" y="2978"/>
                    <a:pt x="572" y="2977"/>
                  </a:cubicBezTo>
                  <a:cubicBezTo>
                    <a:pt x="726" y="2923"/>
                    <a:pt x="873" y="2838"/>
                    <a:pt x="1011" y="2742"/>
                  </a:cubicBezTo>
                  <a:cubicBezTo>
                    <a:pt x="1016" y="2738"/>
                    <a:pt x="1020" y="2736"/>
                    <a:pt x="1024" y="2732"/>
                  </a:cubicBezTo>
                  <a:cubicBezTo>
                    <a:pt x="1092" y="2685"/>
                    <a:pt x="1157" y="2635"/>
                    <a:pt x="1219" y="2584"/>
                  </a:cubicBezTo>
                  <a:cubicBezTo>
                    <a:pt x="1338" y="2489"/>
                    <a:pt x="1457" y="2388"/>
                    <a:pt x="1578" y="2294"/>
                  </a:cubicBezTo>
                  <a:cubicBezTo>
                    <a:pt x="1684" y="2209"/>
                    <a:pt x="1797" y="2134"/>
                    <a:pt x="1915" y="2067"/>
                  </a:cubicBezTo>
                  <a:lnTo>
                    <a:pt x="3009" y="28"/>
                  </a:lnTo>
                  <a:cubicBezTo>
                    <a:pt x="2936" y="14"/>
                    <a:pt x="2863" y="4"/>
                    <a:pt x="2789" y="2"/>
                  </a:cubicBezTo>
                  <a:cubicBezTo>
                    <a:pt x="2768" y="1"/>
                    <a:pt x="2747" y="0"/>
                    <a:pt x="272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7337562" y="-227597"/>
              <a:ext cx="536675" cy="525388"/>
            </a:xfrm>
            <a:custGeom>
              <a:avLst/>
              <a:gdLst/>
              <a:ahLst/>
              <a:cxnLst/>
              <a:rect l="l" t="t" r="r" b="b"/>
              <a:pathLst>
                <a:path w="2330" h="2281" extrusionOk="0">
                  <a:moveTo>
                    <a:pt x="1201" y="0"/>
                  </a:moveTo>
                  <a:cubicBezTo>
                    <a:pt x="961" y="0"/>
                    <a:pt x="785" y="163"/>
                    <a:pt x="618" y="358"/>
                  </a:cubicBezTo>
                  <a:cubicBezTo>
                    <a:pt x="612" y="364"/>
                    <a:pt x="606" y="372"/>
                    <a:pt x="601" y="379"/>
                  </a:cubicBezTo>
                  <a:cubicBezTo>
                    <a:pt x="466" y="538"/>
                    <a:pt x="339" y="713"/>
                    <a:pt x="189" y="839"/>
                  </a:cubicBezTo>
                  <a:cubicBezTo>
                    <a:pt x="184" y="880"/>
                    <a:pt x="180" y="919"/>
                    <a:pt x="175" y="957"/>
                  </a:cubicBezTo>
                  <a:cubicBezTo>
                    <a:pt x="137" y="1253"/>
                    <a:pt x="78" y="1632"/>
                    <a:pt x="1" y="2071"/>
                  </a:cubicBezTo>
                  <a:cubicBezTo>
                    <a:pt x="9" y="2076"/>
                    <a:pt x="17" y="2080"/>
                    <a:pt x="24" y="2084"/>
                  </a:cubicBezTo>
                  <a:cubicBezTo>
                    <a:pt x="28" y="2085"/>
                    <a:pt x="30" y="2087"/>
                    <a:pt x="34" y="2088"/>
                  </a:cubicBezTo>
                  <a:cubicBezTo>
                    <a:pt x="164" y="2157"/>
                    <a:pt x="284" y="2251"/>
                    <a:pt x="429" y="2275"/>
                  </a:cubicBezTo>
                  <a:cubicBezTo>
                    <a:pt x="452" y="2279"/>
                    <a:pt x="476" y="2281"/>
                    <a:pt x="500" y="2281"/>
                  </a:cubicBezTo>
                  <a:cubicBezTo>
                    <a:pt x="505" y="2281"/>
                    <a:pt x="510" y="2281"/>
                    <a:pt x="515" y="2281"/>
                  </a:cubicBezTo>
                  <a:lnTo>
                    <a:pt x="522" y="2281"/>
                  </a:lnTo>
                  <a:cubicBezTo>
                    <a:pt x="844" y="2268"/>
                    <a:pt x="1080" y="1909"/>
                    <a:pt x="1228" y="1600"/>
                  </a:cubicBezTo>
                  <a:cubicBezTo>
                    <a:pt x="1284" y="1483"/>
                    <a:pt x="1347" y="1373"/>
                    <a:pt x="1421" y="1268"/>
                  </a:cubicBezTo>
                  <a:cubicBezTo>
                    <a:pt x="1427" y="1260"/>
                    <a:pt x="1434" y="1251"/>
                    <a:pt x="1440" y="1242"/>
                  </a:cubicBezTo>
                  <a:cubicBezTo>
                    <a:pt x="1576" y="1060"/>
                    <a:pt x="1747" y="920"/>
                    <a:pt x="1952" y="920"/>
                  </a:cubicBezTo>
                  <a:cubicBezTo>
                    <a:pt x="1978" y="920"/>
                    <a:pt x="2004" y="923"/>
                    <a:pt x="2030" y="927"/>
                  </a:cubicBezTo>
                  <a:cubicBezTo>
                    <a:pt x="2095" y="940"/>
                    <a:pt x="2157" y="960"/>
                    <a:pt x="2217" y="986"/>
                  </a:cubicBezTo>
                  <a:lnTo>
                    <a:pt x="2250" y="999"/>
                  </a:lnTo>
                  <a:lnTo>
                    <a:pt x="2329" y="146"/>
                  </a:lnTo>
                  <a:lnTo>
                    <a:pt x="2329" y="146"/>
                  </a:lnTo>
                  <a:cubicBezTo>
                    <a:pt x="2304" y="162"/>
                    <a:pt x="2279" y="176"/>
                    <a:pt x="2253" y="187"/>
                  </a:cubicBezTo>
                  <a:cubicBezTo>
                    <a:pt x="2174" y="226"/>
                    <a:pt x="2089" y="245"/>
                    <a:pt x="2002" y="245"/>
                  </a:cubicBezTo>
                  <a:cubicBezTo>
                    <a:pt x="1984" y="245"/>
                    <a:pt x="1967" y="244"/>
                    <a:pt x="1949" y="243"/>
                  </a:cubicBezTo>
                  <a:cubicBezTo>
                    <a:pt x="1891" y="236"/>
                    <a:pt x="1832" y="222"/>
                    <a:pt x="1776" y="200"/>
                  </a:cubicBezTo>
                  <a:lnTo>
                    <a:pt x="1767" y="197"/>
                  </a:lnTo>
                  <a:cubicBezTo>
                    <a:pt x="1626" y="143"/>
                    <a:pt x="1492" y="58"/>
                    <a:pt x="1348" y="21"/>
                  </a:cubicBezTo>
                  <a:cubicBezTo>
                    <a:pt x="1346" y="19"/>
                    <a:pt x="1344" y="19"/>
                    <a:pt x="1341" y="18"/>
                  </a:cubicBezTo>
                  <a:cubicBezTo>
                    <a:pt x="1301" y="8"/>
                    <a:pt x="1260" y="2"/>
                    <a:pt x="1219" y="1"/>
                  </a:cubicBezTo>
                  <a:cubicBezTo>
                    <a:pt x="1213" y="0"/>
                    <a:pt x="1207" y="0"/>
                    <a:pt x="120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7229306" y="-1130273"/>
              <a:ext cx="746047" cy="725317"/>
            </a:xfrm>
            <a:custGeom>
              <a:avLst/>
              <a:gdLst/>
              <a:ahLst/>
              <a:cxnLst/>
              <a:rect l="l" t="t" r="r" b="b"/>
              <a:pathLst>
                <a:path w="3239" h="3149" extrusionOk="0">
                  <a:moveTo>
                    <a:pt x="3121" y="0"/>
                  </a:moveTo>
                  <a:cubicBezTo>
                    <a:pt x="3093" y="0"/>
                    <a:pt x="3065" y="2"/>
                    <a:pt x="3037" y="5"/>
                  </a:cubicBezTo>
                  <a:cubicBezTo>
                    <a:pt x="2964" y="12"/>
                    <a:pt x="2892" y="28"/>
                    <a:pt x="2822" y="52"/>
                  </a:cubicBezTo>
                  <a:cubicBezTo>
                    <a:pt x="2817" y="53"/>
                    <a:pt x="2814" y="54"/>
                    <a:pt x="2810" y="57"/>
                  </a:cubicBezTo>
                  <a:cubicBezTo>
                    <a:pt x="2708" y="92"/>
                    <a:pt x="2611" y="141"/>
                    <a:pt x="2520" y="202"/>
                  </a:cubicBezTo>
                  <a:cubicBezTo>
                    <a:pt x="2462" y="241"/>
                    <a:pt x="2407" y="282"/>
                    <a:pt x="2354" y="327"/>
                  </a:cubicBezTo>
                  <a:cubicBezTo>
                    <a:pt x="2351" y="331"/>
                    <a:pt x="2346" y="333"/>
                    <a:pt x="2342" y="338"/>
                  </a:cubicBezTo>
                  <a:cubicBezTo>
                    <a:pt x="2166" y="486"/>
                    <a:pt x="2010" y="659"/>
                    <a:pt x="1839" y="813"/>
                  </a:cubicBezTo>
                  <a:cubicBezTo>
                    <a:pt x="1679" y="956"/>
                    <a:pt x="1498" y="1088"/>
                    <a:pt x="1299" y="1158"/>
                  </a:cubicBezTo>
                  <a:cubicBezTo>
                    <a:pt x="1295" y="1161"/>
                    <a:pt x="1291" y="1162"/>
                    <a:pt x="1286" y="1163"/>
                  </a:cubicBezTo>
                  <a:cubicBezTo>
                    <a:pt x="1205" y="1191"/>
                    <a:pt x="1121" y="1209"/>
                    <a:pt x="1034" y="1214"/>
                  </a:cubicBezTo>
                  <a:lnTo>
                    <a:pt x="1009" y="1214"/>
                  </a:lnTo>
                  <a:cubicBezTo>
                    <a:pt x="947" y="1214"/>
                    <a:pt x="885" y="1209"/>
                    <a:pt x="824" y="1200"/>
                  </a:cubicBezTo>
                  <a:cubicBezTo>
                    <a:pt x="821" y="1200"/>
                    <a:pt x="817" y="1198"/>
                    <a:pt x="814" y="1197"/>
                  </a:cubicBezTo>
                  <a:cubicBezTo>
                    <a:pt x="602" y="1163"/>
                    <a:pt x="393" y="1077"/>
                    <a:pt x="185" y="1030"/>
                  </a:cubicBezTo>
                  <a:cubicBezTo>
                    <a:pt x="142" y="1361"/>
                    <a:pt x="102" y="1686"/>
                    <a:pt x="62" y="2000"/>
                  </a:cubicBezTo>
                  <a:cubicBezTo>
                    <a:pt x="53" y="2082"/>
                    <a:pt x="42" y="2163"/>
                    <a:pt x="33" y="2243"/>
                  </a:cubicBezTo>
                  <a:cubicBezTo>
                    <a:pt x="28" y="2284"/>
                    <a:pt x="22" y="2324"/>
                    <a:pt x="18" y="2364"/>
                  </a:cubicBezTo>
                  <a:cubicBezTo>
                    <a:pt x="16" y="2371"/>
                    <a:pt x="15" y="2378"/>
                    <a:pt x="15" y="2385"/>
                  </a:cubicBezTo>
                  <a:cubicBezTo>
                    <a:pt x="11" y="2426"/>
                    <a:pt x="6" y="2467"/>
                    <a:pt x="0" y="2507"/>
                  </a:cubicBezTo>
                  <a:cubicBezTo>
                    <a:pt x="94" y="2532"/>
                    <a:pt x="182" y="2580"/>
                    <a:pt x="268" y="2639"/>
                  </a:cubicBezTo>
                  <a:cubicBezTo>
                    <a:pt x="270" y="2640"/>
                    <a:pt x="273" y="2642"/>
                    <a:pt x="276" y="2645"/>
                  </a:cubicBezTo>
                  <a:cubicBezTo>
                    <a:pt x="394" y="2727"/>
                    <a:pt x="507" y="2829"/>
                    <a:pt x="622" y="2920"/>
                  </a:cubicBezTo>
                  <a:lnTo>
                    <a:pt x="631" y="2927"/>
                  </a:lnTo>
                  <a:cubicBezTo>
                    <a:pt x="786" y="3049"/>
                    <a:pt x="948" y="3149"/>
                    <a:pt x="1133" y="3149"/>
                  </a:cubicBezTo>
                  <a:cubicBezTo>
                    <a:pt x="1147" y="3149"/>
                    <a:pt x="1162" y="3148"/>
                    <a:pt x="1177" y="3147"/>
                  </a:cubicBezTo>
                  <a:lnTo>
                    <a:pt x="1178" y="3147"/>
                  </a:lnTo>
                  <a:cubicBezTo>
                    <a:pt x="1181" y="3147"/>
                    <a:pt x="1183" y="3146"/>
                    <a:pt x="1185" y="3146"/>
                  </a:cubicBezTo>
                  <a:cubicBezTo>
                    <a:pt x="1435" y="3120"/>
                    <a:pt x="1602" y="2925"/>
                    <a:pt x="1773" y="2728"/>
                  </a:cubicBezTo>
                  <a:lnTo>
                    <a:pt x="1791" y="2708"/>
                  </a:lnTo>
                  <a:cubicBezTo>
                    <a:pt x="1810" y="2687"/>
                    <a:pt x="1827" y="2667"/>
                    <a:pt x="1846" y="2647"/>
                  </a:cubicBezTo>
                  <a:cubicBezTo>
                    <a:pt x="1896" y="2590"/>
                    <a:pt x="1950" y="2537"/>
                    <a:pt x="2006" y="2486"/>
                  </a:cubicBezTo>
                  <a:lnTo>
                    <a:pt x="2027" y="2270"/>
                  </a:lnTo>
                  <a:lnTo>
                    <a:pt x="3238" y="10"/>
                  </a:lnTo>
                  <a:cubicBezTo>
                    <a:pt x="3199" y="3"/>
                    <a:pt x="3160" y="0"/>
                    <a:pt x="312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7607973" y="786560"/>
              <a:ext cx="716104" cy="893920"/>
            </a:xfrm>
            <a:custGeom>
              <a:avLst/>
              <a:gdLst/>
              <a:ahLst/>
              <a:cxnLst/>
              <a:rect l="l" t="t" r="r" b="b"/>
              <a:pathLst>
                <a:path w="3109" h="3881" extrusionOk="0">
                  <a:moveTo>
                    <a:pt x="3108" y="0"/>
                  </a:moveTo>
                  <a:cubicBezTo>
                    <a:pt x="3095" y="11"/>
                    <a:pt x="3083" y="20"/>
                    <a:pt x="3070" y="30"/>
                  </a:cubicBezTo>
                  <a:cubicBezTo>
                    <a:pt x="2902" y="168"/>
                    <a:pt x="2753" y="334"/>
                    <a:pt x="2615" y="503"/>
                  </a:cubicBezTo>
                  <a:cubicBezTo>
                    <a:pt x="2606" y="514"/>
                    <a:pt x="2598" y="525"/>
                    <a:pt x="2589" y="535"/>
                  </a:cubicBezTo>
                  <a:cubicBezTo>
                    <a:pt x="2584" y="542"/>
                    <a:pt x="2579" y="548"/>
                    <a:pt x="2573" y="555"/>
                  </a:cubicBezTo>
                  <a:cubicBezTo>
                    <a:pt x="2342" y="844"/>
                    <a:pt x="2123" y="1148"/>
                    <a:pt x="1831" y="1375"/>
                  </a:cubicBezTo>
                  <a:cubicBezTo>
                    <a:pt x="1816" y="1387"/>
                    <a:pt x="1800" y="1398"/>
                    <a:pt x="1785" y="1409"/>
                  </a:cubicBezTo>
                  <a:cubicBezTo>
                    <a:pt x="1780" y="1412"/>
                    <a:pt x="1777" y="1416"/>
                    <a:pt x="1771" y="1418"/>
                  </a:cubicBezTo>
                  <a:cubicBezTo>
                    <a:pt x="1604" y="1537"/>
                    <a:pt x="1410" y="1628"/>
                    <a:pt x="1211" y="1664"/>
                  </a:cubicBezTo>
                  <a:cubicBezTo>
                    <a:pt x="1208" y="1665"/>
                    <a:pt x="1203" y="1665"/>
                    <a:pt x="1200" y="1666"/>
                  </a:cubicBezTo>
                  <a:cubicBezTo>
                    <a:pt x="1142" y="1677"/>
                    <a:pt x="1083" y="1683"/>
                    <a:pt x="1025" y="1683"/>
                  </a:cubicBezTo>
                  <a:cubicBezTo>
                    <a:pt x="927" y="1683"/>
                    <a:pt x="828" y="1667"/>
                    <a:pt x="734" y="1637"/>
                  </a:cubicBezTo>
                  <a:cubicBezTo>
                    <a:pt x="657" y="1610"/>
                    <a:pt x="582" y="1578"/>
                    <a:pt x="509" y="1542"/>
                  </a:cubicBezTo>
                  <a:cubicBezTo>
                    <a:pt x="507" y="1541"/>
                    <a:pt x="505" y="1541"/>
                    <a:pt x="502" y="1539"/>
                  </a:cubicBezTo>
                  <a:cubicBezTo>
                    <a:pt x="472" y="1525"/>
                    <a:pt x="441" y="1511"/>
                    <a:pt x="410" y="1499"/>
                  </a:cubicBezTo>
                  <a:cubicBezTo>
                    <a:pt x="313" y="1960"/>
                    <a:pt x="213" y="2424"/>
                    <a:pt x="113" y="2882"/>
                  </a:cubicBezTo>
                  <a:lnTo>
                    <a:pt x="113" y="2885"/>
                  </a:lnTo>
                  <a:cubicBezTo>
                    <a:pt x="108" y="2907"/>
                    <a:pt x="104" y="2931"/>
                    <a:pt x="98" y="2952"/>
                  </a:cubicBezTo>
                  <a:cubicBezTo>
                    <a:pt x="93" y="2974"/>
                    <a:pt x="87" y="2995"/>
                    <a:pt x="84" y="3018"/>
                  </a:cubicBezTo>
                  <a:cubicBezTo>
                    <a:pt x="84" y="3018"/>
                    <a:pt x="84" y="3019"/>
                    <a:pt x="84" y="3020"/>
                  </a:cubicBezTo>
                  <a:cubicBezTo>
                    <a:pt x="55" y="3146"/>
                    <a:pt x="28" y="3272"/>
                    <a:pt x="0" y="3397"/>
                  </a:cubicBezTo>
                  <a:cubicBezTo>
                    <a:pt x="5" y="3397"/>
                    <a:pt x="11" y="3397"/>
                    <a:pt x="16" y="3397"/>
                  </a:cubicBezTo>
                  <a:cubicBezTo>
                    <a:pt x="155" y="3397"/>
                    <a:pt x="300" y="3470"/>
                    <a:pt x="416" y="3555"/>
                  </a:cubicBezTo>
                  <a:cubicBezTo>
                    <a:pt x="489" y="3609"/>
                    <a:pt x="561" y="3670"/>
                    <a:pt x="635" y="3724"/>
                  </a:cubicBezTo>
                  <a:cubicBezTo>
                    <a:pt x="637" y="3727"/>
                    <a:pt x="641" y="3729"/>
                    <a:pt x="643" y="3731"/>
                  </a:cubicBezTo>
                  <a:cubicBezTo>
                    <a:pt x="731" y="3795"/>
                    <a:pt x="824" y="3849"/>
                    <a:pt x="929" y="3870"/>
                  </a:cubicBezTo>
                  <a:cubicBezTo>
                    <a:pt x="950" y="3875"/>
                    <a:pt x="970" y="3877"/>
                    <a:pt x="991" y="3879"/>
                  </a:cubicBezTo>
                  <a:lnTo>
                    <a:pt x="1002" y="3879"/>
                  </a:lnTo>
                  <a:cubicBezTo>
                    <a:pt x="1013" y="3880"/>
                    <a:pt x="1025" y="3881"/>
                    <a:pt x="1036" y="3881"/>
                  </a:cubicBezTo>
                  <a:cubicBezTo>
                    <a:pt x="1323" y="3881"/>
                    <a:pt x="1581" y="3644"/>
                    <a:pt x="1769" y="3411"/>
                  </a:cubicBezTo>
                  <a:cubicBezTo>
                    <a:pt x="1776" y="3404"/>
                    <a:pt x="1782" y="3396"/>
                    <a:pt x="1789" y="3388"/>
                  </a:cubicBezTo>
                  <a:lnTo>
                    <a:pt x="1804" y="3369"/>
                  </a:lnTo>
                  <a:cubicBezTo>
                    <a:pt x="1952" y="3186"/>
                    <a:pt x="2108" y="2989"/>
                    <a:pt x="2305" y="2879"/>
                  </a:cubicBezTo>
                  <a:cubicBezTo>
                    <a:pt x="2310" y="2876"/>
                    <a:pt x="2314" y="2874"/>
                    <a:pt x="2318" y="2873"/>
                  </a:cubicBezTo>
                  <a:cubicBezTo>
                    <a:pt x="2386" y="2835"/>
                    <a:pt x="2460" y="2809"/>
                    <a:pt x="2537" y="2798"/>
                  </a:cubicBezTo>
                  <a:cubicBezTo>
                    <a:pt x="2567" y="2794"/>
                    <a:pt x="2597" y="2791"/>
                    <a:pt x="2627" y="2791"/>
                  </a:cubicBezTo>
                  <a:cubicBezTo>
                    <a:pt x="2657" y="2791"/>
                    <a:pt x="2687" y="2794"/>
                    <a:pt x="2716" y="2798"/>
                  </a:cubicBezTo>
                  <a:cubicBezTo>
                    <a:pt x="2760" y="2804"/>
                    <a:pt x="2802" y="2814"/>
                    <a:pt x="2845" y="2828"/>
                  </a:cubicBezTo>
                  <a:lnTo>
                    <a:pt x="3074" y="366"/>
                  </a:lnTo>
                  <a:lnTo>
                    <a:pt x="3079" y="319"/>
                  </a:lnTo>
                  <a:lnTo>
                    <a:pt x="3108"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7879075" y="2098307"/>
              <a:ext cx="856607" cy="775990"/>
            </a:xfrm>
            <a:custGeom>
              <a:avLst/>
              <a:gdLst/>
              <a:ahLst/>
              <a:cxnLst/>
              <a:rect l="l" t="t" r="r" b="b"/>
              <a:pathLst>
                <a:path w="3719" h="3369" extrusionOk="0">
                  <a:moveTo>
                    <a:pt x="3225" y="1"/>
                  </a:moveTo>
                  <a:cubicBezTo>
                    <a:pt x="3055" y="1"/>
                    <a:pt x="2884" y="121"/>
                    <a:pt x="2762" y="253"/>
                  </a:cubicBezTo>
                  <a:cubicBezTo>
                    <a:pt x="2705" y="316"/>
                    <a:pt x="2650" y="382"/>
                    <a:pt x="2598" y="450"/>
                  </a:cubicBezTo>
                  <a:cubicBezTo>
                    <a:pt x="2594" y="458"/>
                    <a:pt x="2588" y="465"/>
                    <a:pt x="2583" y="470"/>
                  </a:cubicBezTo>
                  <a:cubicBezTo>
                    <a:pt x="2464" y="630"/>
                    <a:pt x="2351" y="797"/>
                    <a:pt x="2217" y="947"/>
                  </a:cubicBezTo>
                  <a:cubicBezTo>
                    <a:pt x="2158" y="1013"/>
                    <a:pt x="2093" y="1074"/>
                    <a:pt x="2024" y="1128"/>
                  </a:cubicBezTo>
                  <a:cubicBezTo>
                    <a:pt x="2019" y="1131"/>
                    <a:pt x="2014" y="1135"/>
                    <a:pt x="2011" y="1138"/>
                  </a:cubicBezTo>
                  <a:cubicBezTo>
                    <a:pt x="1853" y="1260"/>
                    <a:pt x="1670" y="1343"/>
                    <a:pt x="1474" y="1343"/>
                  </a:cubicBezTo>
                  <a:cubicBezTo>
                    <a:pt x="1469" y="1343"/>
                    <a:pt x="1463" y="1343"/>
                    <a:pt x="1458" y="1343"/>
                  </a:cubicBezTo>
                  <a:cubicBezTo>
                    <a:pt x="1391" y="1342"/>
                    <a:pt x="1324" y="1330"/>
                    <a:pt x="1261" y="1309"/>
                  </a:cubicBezTo>
                  <a:cubicBezTo>
                    <a:pt x="1257" y="1309"/>
                    <a:pt x="1254" y="1308"/>
                    <a:pt x="1251" y="1307"/>
                  </a:cubicBezTo>
                  <a:cubicBezTo>
                    <a:pt x="1137" y="1268"/>
                    <a:pt x="1034" y="1207"/>
                    <a:pt x="947" y="1124"/>
                  </a:cubicBezTo>
                  <a:cubicBezTo>
                    <a:pt x="943" y="1122"/>
                    <a:pt x="941" y="1120"/>
                    <a:pt x="938" y="1116"/>
                  </a:cubicBezTo>
                  <a:cubicBezTo>
                    <a:pt x="915" y="1095"/>
                    <a:pt x="893" y="1073"/>
                    <a:pt x="873" y="1048"/>
                  </a:cubicBezTo>
                  <a:cubicBezTo>
                    <a:pt x="756" y="913"/>
                    <a:pt x="663" y="737"/>
                    <a:pt x="520" y="644"/>
                  </a:cubicBezTo>
                  <a:cubicBezTo>
                    <a:pt x="260" y="1790"/>
                    <a:pt x="82" y="2551"/>
                    <a:pt x="82" y="2551"/>
                  </a:cubicBezTo>
                  <a:lnTo>
                    <a:pt x="13" y="2413"/>
                  </a:lnTo>
                  <a:lnTo>
                    <a:pt x="6" y="2399"/>
                  </a:lnTo>
                  <a:lnTo>
                    <a:pt x="0" y="2388"/>
                  </a:lnTo>
                  <a:lnTo>
                    <a:pt x="0" y="2388"/>
                  </a:lnTo>
                  <a:lnTo>
                    <a:pt x="5" y="2402"/>
                  </a:lnTo>
                  <a:lnTo>
                    <a:pt x="11" y="2422"/>
                  </a:lnTo>
                  <a:lnTo>
                    <a:pt x="102" y="2739"/>
                  </a:lnTo>
                  <a:lnTo>
                    <a:pt x="106" y="2751"/>
                  </a:lnTo>
                  <a:lnTo>
                    <a:pt x="185" y="3023"/>
                  </a:lnTo>
                  <a:cubicBezTo>
                    <a:pt x="274" y="2987"/>
                    <a:pt x="370" y="2967"/>
                    <a:pt x="466" y="2967"/>
                  </a:cubicBezTo>
                  <a:cubicBezTo>
                    <a:pt x="528" y="2967"/>
                    <a:pt x="591" y="2975"/>
                    <a:pt x="651" y="2994"/>
                  </a:cubicBezTo>
                  <a:cubicBezTo>
                    <a:pt x="694" y="3007"/>
                    <a:pt x="735" y="3022"/>
                    <a:pt x="775" y="3041"/>
                  </a:cubicBezTo>
                  <a:cubicBezTo>
                    <a:pt x="777" y="3042"/>
                    <a:pt x="781" y="3045"/>
                    <a:pt x="783" y="3046"/>
                  </a:cubicBezTo>
                  <a:cubicBezTo>
                    <a:pt x="991" y="3146"/>
                    <a:pt x="1175" y="3310"/>
                    <a:pt x="1396" y="3356"/>
                  </a:cubicBezTo>
                  <a:lnTo>
                    <a:pt x="1405" y="3358"/>
                  </a:lnTo>
                  <a:cubicBezTo>
                    <a:pt x="1422" y="3361"/>
                    <a:pt x="1439" y="3363"/>
                    <a:pt x="1456" y="3366"/>
                  </a:cubicBezTo>
                  <a:cubicBezTo>
                    <a:pt x="1476" y="3368"/>
                    <a:pt x="1496" y="3369"/>
                    <a:pt x="1516" y="3369"/>
                  </a:cubicBezTo>
                  <a:cubicBezTo>
                    <a:pt x="1662" y="3369"/>
                    <a:pt x="1803" y="3314"/>
                    <a:pt x="1932" y="3237"/>
                  </a:cubicBezTo>
                  <a:lnTo>
                    <a:pt x="1944" y="3230"/>
                  </a:lnTo>
                  <a:cubicBezTo>
                    <a:pt x="1996" y="3199"/>
                    <a:pt x="2045" y="3164"/>
                    <a:pt x="2093" y="3128"/>
                  </a:cubicBezTo>
                  <a:cubicBezTo>
                    <a:pt x="2278" y="2987"/>
                    <a:pt x="2446" y="2819"/>
                    <a:pt x="2658" y="2723"/>
                  </a:cubicBezTo>
                  <a:cubicBezTo>
                    <a:pt x="2728" y="2692"/>
                    <a:pt x="2802" y="2668"/>
                    <a:pt x="2879" y="2655"/>
                  </a:cubicBezTo>
                  <a:cubicBezTo>
                    <a:pt x="2882" y="2654"/>
                    <a:pt x="2886" y="2654"/>
                    <a:pt x="2889" y="2653"/>
                  </a:cubicBezTo>
                  <a:cubicBezTo>
                    <a:pt x="2944" y="2644"/>
                    <a:pt x="2998" y="2639"/>
                    <a:pt x="3052" y="2639"/>
                  </a:cubicBezTo>
                  <a:cubicBezTo>
                    <a:pt x="3097" y="2639"/>
                    <a:pt x="3141" y="2642"/>
                    <a:pt x="3186" y="2648"/>
                  </a:cubicBezTo>
                  <a:cubicBezTo>
                    <a:pt x="3235" y="2655"/>
                    <a:pt x="3283" y="2665"/>
                    <a:pt x="3330" y="2679"/>
                  </a:cubicBezTo>
                  <a:cubicBezTo>
                    <a:pt x="3334" y="2680"/>
                    <a:pt x="3337" y="2681"/>
                    <a:pt x="3341" y="2682"/>
                  </a:cubicBezTo>
                  <a:cubicBezTo>
                    <a:pt x="3396" y="2698"/>
                    <a:pt x="3449" y="2719"/>
                    <a:pt x="3500" y="2745"/>
                  </a:cubicBezTo>
                  <a:lnTo>
                    <a:pt x="3714" y="452"/>
                  </a:lnTo>
                  <a:lnTo>
                    <a:pt x="3718" y="400"/>
                  </a:lnTo>
                  <a:cubicBezTo>
                    <a:pt x="3716" y="399"/>
                    <a:pt x="3715" y="398"/>
                    <a:pt x="3714" y="396"/>
                  </a:cubicBezTo>
                  <a:cubicBezTo>
                    <a:pt x="3682" y="365"/>
                    <a:pt x="3652" y="329"/>
                    <a:pt x="3627" y="293"/>
                  </a:cubicBezTo>
                  <a:cubicBezTo>
                    <a:pt x="3588" y="242"/>
                    <a:pt x="3550" y="188"/>
                    <a:pt x="3507" y="141"/>
                  </a:cubicBezTo>
                  <a:cubicBezTo>
                    <a:pt x="3484" y="118"/>
                    <a:pt x="3462" y="95"/>
                    <a:pt x="3436" y="75"/>
                  </a:cubicBezTo>
                  <a:cubicBezTo>
                    <a:pt x="3434" y="73"/>
                    <a:pt x="3430" y="71"/>
                    <a:pt x="3427" y="69"/>
                  </a:cubicBezTo>
                  <a:cubicBezTo>
                    <a:pt x="3405" y="53"/>
                    <a:pt x="3381" y="39"/>
                    <a:pt x="3356" y="27"/>
                  </a:cubicBezTo>
                  <a:cubicBezTo>
                    <a:pt x="3313" y="9"/>
                    <a:pt x="3269" y="1"/>
                    <a:pt x="3225"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6982159" y="-169261"/>
              <a:ext cx="43072" cy="96049"/>
            </a:xfrm>
            <a:custGeom>
              <a:avLst/>
              <a:gdLst/>
              <a:ahLst/>
              <a:cxnLst/>
              <a:rect l="l" t="t" r="r" b="b"/>
              <a:pathLst>
                <a:path w="187" h="417" extrusionOk="0">
                  <a:moveTo>
                    <a:pt x="176" y="1"/>
                  </a:moveTo>
                  <a:lnTo>
                    <a:pt x="4" y="383"/>
                  </a:lnTo>
                  <a:cubicBezTo>
                    <a:pt x="3" y="395"/>
                    <a:pt x="2" y="405"/>
                    <a:pt x="1" y="417"/>
                  </a:cubicBezTo>
                  <a:lnTo>
                    <a:pt x="186" y="4"/>
                  </a:lnTo>
                  <a:lnTo>
                    <a:pt x="176"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7010029" y="-122964"/>
              <a:ext cx="224805" cy="274326"/>
            </a:xfrm>
            <a:custGeom>
              <a:avLst/>
              <a:gdLst/>
              <a:ahLst/>
              <a:cxnLst/>
              <a:rect l="l" t="t" r="r" b="b"/>
              <a:pathLst>
                <a:path w="976" h="1191" extrusionOk="0">
                  <a:moveTo>
                    <a:pt x="965" y="1"/>
                  </a:moveTo>
                  <a:lnTo>
                    <a:pt x="838" y="155"/>
                  </a:lnTo>
                  <a:lnTo>
                    <a:pt x="2" y="1172"/>
                  </a:lnTo>
                  <a:cubicBezTo>
                    <a:pt x="2" y="1178"/>
                    <a:pt x="0" y="1185"/>
                    <a:pt x="0" y="1191"/>
                  </a:cubicBezTo>
                  <a:lnTo>
                    <a:pt x="837" y="172"/>
                  </a:lnTo>
                  <a:lnTo>
                    <a:pt x="975" y="3"/>
                  </a:lnTo>
                  <a:lnTo>
                    <a:pt x="965"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7121050" y="-1776587"/>
              <a:ext cx="288146" cy="358628"/>
            </a:xfrm>
            <a:custGeom>
              <a:avLst/>
              <a:gdLst/>
              <a:ahLst/>
              <a:cxnLst/>
              <a:rect l="l" t="t" r="r" b="b"/>
              <a:pathLst>
                <a:path w="1251" h="1557" extrusionOk="0">
                  <a:moveTo>
                    <a:pt x="1250" y="0"/>
                  </a:moveTo>
                  <a:lnTo>
                    <a:pt x="1101" y="185"/>
                  </a:lnTo>
                  <a:lnTo>
                    <a:pt x="110" y="1407"/>
                  </a:lnTo>
                  <a:lnTo>
                    <a:pt x="3" y="1537"/>
                  </a:lnTo>
                  <a:cubicBezTo>
                    <a:pt x="3" y="1544"/>
                    <a:pt x="2" y="1550"/>
                    <a:pt x="0" y="1556"/>
                  </a:cubicBezTo>
                  <a:lnTo>
                    <a:pt x="133" y="1394"/>
                  </a:lnTo>
                  <a:lnTo>
                    <a:pt x="1100" y="203"/>
                  </a:lnTo>
                  <a:lnTo>
                    <a:pt x="1249" y="18"/>
                  </a:lnTo>
                  <a:lnTo>
                    <a:pt x="1250"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7104466" y="-2007381"/>
              <a:ext cx="286534" cy="457901"/>
            </a:xfrm>
            <a:custGeom>
              <a:avLst/>
              <a:gdLst/>
              <a:ahLst/>
              <a:cxnLst/>
              <a:rect l="l" t="t" r="r" b="b"/>
              <a:pathLst>
                <a:path w="1244" h="1988" extrusionOk="0">
                  <a:moveTo>
                    <a:pt x="1243" y="1"/>
                  </a:moveTo>
                  <a:lnTo>
                    <a:pt x="1088" y="248"/>
                  </a:lnTo>
                  <a:lnTo>
                    <a:pt x="824" y="664"/>
                  </a:lnTo>
                  <a:lnTo>
                    <a:pt x="2" y="1966"/>
                  </a:lnTo>
                  <a:cubicBezTo>
                    <a:pt x="1" y="1974"/>
                    <a:pt x="1" y="1981"/>
                    <a:pt x="0" y="1988"/>
                  </a:cubicBezTo>
                  <a:lnTo>
                    <a:pt x="835" y="665"/>
                  </a:lnTo>
                  <a:lnTo>
                    <a:pt x="1087" y="268"/>
                  </a:lnTo>
                  <a:lnTo>
                    <a:pt x="1242" y="21"/>
                  </a:lnTo>
                  <a:lnTo>
                    <a:pt x="1243"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7156290" y="-1669252"/>
              <a:ext cx="316477" cy="534602"/>
            </a:xfrm>
            <a:custGeom>
              <a:avLst/>
              <a:gdLst/>
              <a:ahLst/>
              <a:cxnLst/>
              <a:rect l="l" t="t" r="r" b="b"/>
              <a:pathLst>
                <a:path w="1374" h="2321" extrusionOk="0">
                  <a:moveTo>
                    <a:pt x="1374" y="0"/>
                  </a:moveTo>
                  <a:lnTo>
                    <a:pt x="1374" y="1"/>
                  </a:lnTo>
                  <a:lnTo>
                    <a:pt x="1374" y="1"/>
                  </a:lnTo>
                  <a:lnTo>
                    <a:pt x="1374" y="1"/>
                  </a:lnTo>
                  <a:lnTo>
                    <a:pt x="1374" y="0"/>
                  </a:lnTo>
                  <a:close/>
                  <a:moveTo>
                    <a:pt x="1374" y="1"/>
                  </a:moveTo>
                  <a:lnTo>
                    <a:pt x="1221" y="256"/>
                  </a:lnTo>
                  <a:lnTo>
                    <a:pt x="951" y="708"/>
                  </a:lnTo>
                  <a:lnTo>
                    <a:pt x="3" y="2296"/>
                  </a:lnTo>
                  <a:cubicBezTo>
                    <a:pt x="2" y="2304"/>
                    <a:pt x="0" y="2312"/>
                    <a:pt x="0" y="2320"/>
                  </a:cubicBezTo>
                  <a:lnTo>
                    <a:pt x="962" y="708"/>
                  </a:lnTo>
                  <a:lnTo>
                    <a:pt x="1220" y="278"/>
                  </a:lnTo>
                  <a:lnTo>
                    <a:pt x="1373" y="21"/>
                  </a:lnTo>
                  <a:lnTo>
                    <a:pt x="1373" y="18"/>
                  </a:lnTo>
                  <a:lnTo>
                    <a:pt x="1374"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7348388" y="-1163901"/>
              <a:ext cx="538748" cy="1473667"/>
            </a:xfrm>
            <a:custGeom>
              <a:avLst/>
              <a:gdLst/>
              <a:ahLst/>
              <a:cxnLst/>
              <a:rect l="l" t="t" r="r" b="b"/>
              <a:pathLst>
                <a:path w="2339" h="6398" extrusionOk="0">
                  <a:moveTo>
                    <a:pt x="2338" y="0"/>
                  </a:moveTo>
                  <a:lnTo>
                    <a:pt x="2307" y="52"/>
                  </a:lnTo>
                  <a:cubicBezTo>
                    <a:pt x="1466" y="2115"/>
                    <a:pt x="703" y="4207"/>
                    <a:pt x="14" y="6326"/>
                  </a:cubicBezTo>
                  <a:cubicBezTo>
                    <a:pt x="10" y="6349"/>
                    <a:pt x="5" y="6374"/>
                    <a:pt x="1" y="6397"/>
                  </a:cubicBezTo>
                  <a:cubicBezTo>
                    <a:pt x="700" y="4236"/>
                    <a:pt x="1481" y="2099"/>
                    <a:pt x="2338"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7256716" y="-1066931"/>
              <a:ext cx="377976" cy="734300"/>
            </a:xfrm>
            <a:custGeom>
              <a:avLst/>
              <a:gdLst/>
              <a:ahLst/>
              <a:cxnLst/>
              <a:rect l="l" t="t" r="r" b="b"/>
              <a:pathLst>
                <a:path w="1641" h="3188" extrusionOk="0">
                  <a:moveTo>
                    <a:pt x="1641" y="0"/>
                  </a:moveTo>
                  <a:lnTo>
                    <a:pt x="1641" y="0"/>
                  </a:lnTo>
                  <a:cubicBezTo>
                    <a:pt x="1591" y="90"/>
                    <a:pt x="1542" y="179"/>
                    <a:pt x="1492" y="267"/>
                  </a:cubicBezTo>
                  <a:cubicBezTo>
                    <a:pt x="1370" y="491"/>
                    <a:pt x="1249" y="714"/>
                    <a:pt x="1128" y="939"/>
                  </a:cubicBezTo>
                  <a:cubicBezTo>
                    <a:pt x="875" y="1409"/>
                    <a:pt x="626" y="1884"/>
                    <a:pt x="387" y="2364"/>
                  </a:cubicBezTo>
                  <a:cubicBezTo>
                    <a:pt x="255" y="2626"/>
                    <a:pt x="128" y="2890"/>
                    <a:pt x="5" y="3154"/>
                  </a:cubicBezTo>
                  <a:cubicBezTo>
                    <a:pt x="3" y="3165"/>
                    <a:pt x="1" y="3177"/>
                    <a:pt x="0" y="3187"/>
                  </a:cubicBezTo>
                  <a:cubicBezTo>
                    <a:pt x="128" y="2913"/>
                    <a:pt x="260" y="2640"/>
                    <a:pt x="395" y="2370"/>
                  </a:cubicBezTo>
                  <a:cubicBezTo>
                    <a:pt x="635" y="1888"/>
                    <a:pt x="886" y="1410"/>
                    <a:pt x="1141" y="939"/>
                  </a:cubicBezTo>
                  <a:cubicBezTo>
                    <a:pt x="1256" y="721"/>
                    <a:pt x="1374" y="506"/>
                    <a:pt x="1492" y="291"/>
                  </a:cubicBezTo>
                  <a:cubicBezTo>
                    <a:pt x="1541" y="203"/>
                    <a:pt x="1590" y="113"/>
                    <a:pt x="1639" y="24"/>
                  </a:cubicBezTo>
                  <a:lnTo>
                    <a:pt x="1641"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7225621" y="-1095032"/>
              <a:ext cx="348723" cy="514563"/>
            </a:xfrm>
            <a:custGeom>
              <a:avLst/>
              <a:gdLst/>
              <a:ahLst/>
              <a:cxnLst/>
              <a:rect l="l" t="t" r="r" b="b"/>
              <a:pathLst>
                <a:path w="1514" h="2234" extrusionOk="0">
                  <a:moveTo>
                    <a:pt x="1514" y="0"/>
                  </a:moveTo>
                  <a:lnTo>
                    <a:pt x="1370" y="209"/>
                  </a:lnTo>
                  <a:lnTo>
                    <a:pt x="799" y="1045"/>
                  </a:lnTo>
                  <a:lnTo>
                    <a:pt x="3" y="2211"/>
                  </a:lnTo>
                  <a:cubicBezTo>
                    <a:pt x="2" y="2218"/>
                    <a:pt x="0" y="2226"/>
                    <a:pt x="0" y="2233"/>
                  </a:cubicBezTo>
                  <a:lnTo>
                    <a:pt x="811" y="1047"/>
                  </a:lnTo>
                  <a:lnTo>
                    <a:pt x="1369" y="229"/>
                  </a:lnTo>
                  <a:lnTo>
                    <a:pt x="1513" y="19"/>
                  </a:lnTo>
                  <a:lnTo>
                    <a:pt x="1514"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7755386" y="23005"/>
              <a:ext cx="934459" cy="2982806"/>
            </a:xfrm>
            <a:custGeom>
              <a:avLst/>
              <a:gdLst/>
              <a:ahLst/>
              <a:cxnLst/>
              <a:rect l="l" t="t" r="r" b="b"/>
              <a:pathLst>
                <a:path w="4057" h="12950" extrusionOk="0">
                  <a:moveTo>
                    <a:pt x="4056" y="0"/>
                  </a:moveTo>
                  <a:lnTo>
                    <a:pt x="4023" y="91"/>
                  </a:lnTo>
                  <a:cubicBezTo>
                    <a:pt x="3459" y="1629"/>
                    <a:pt x="2921" y="3178"/>
                    <a:pt x="2412" y="4736"/>
                  </a:cubicBezTo>
                  <a:cubicBezTo>
                    <a:pt x="2144" y="5553"/>
                    <a:pt x="1884" y="6373"/>
                    <a:pt x="1631" y="7196"/>
                  </a:cubicBezTo>
                  <a:cubicBezTo>
                    <a:pt x="1313" y="8233"/>
                    <a:pt x="1007" y="9273"/>
                    <a:pt x="713" y="10318"/>
                  </a:cubicBezTo>
                  <a:cubicBezTo>
                    <a:pt x="551" y="10895"/>
                    <a:pt x="392" y="11474"/>
                    <a:pt x="237" y="12052"/>
                  </a:cubicBezTo>
                  <a:cubicBezTo>
                    <a:pt x="157" y="12351"/>
                    <a:pt x="78" y="12650"/>
                    <a:pt x="0" y="12949"/>
                  </a:cubicBezTo>
                  <a:lnTo>
                    <a:pt x="10" y="12949"/>
                  </a:lnTo>
                  <a:cubicBezTo>
                    <a:pt x="87" y="12651"/>
                    <a:pt x="166" y="12353"/>
                    <a:pt x="246" y="12056"/>
                  </a:cubicBezTo>
                  <a:cubicBezTo>
                    <a:pt x="401" y="11476"/>
                    <a:pt x="560" y="10897"/>
                    <a:pt x="722" y="10319"/>
                  </a:cubicBezTo>
                  <a:cubicBezTo>
                    <a:pt x="1016" y="9275"/>
                    <a:pt x="1323" y="8234"/>
                    <a:pt x="1642" y="7194"/>
                  </a:cubicBezTo>
                  <a:cubicBezTo>
                    <a:pt x="1896" y="6369"/>
                    <a:pt x="2157" y="5546"/>
                    <a:pt x="2425" y="4724"/>
                  </a:cubicBezTo>
                  <a:cubicBezTo>
                    <a:pt x="2931" y="3181"/>
                    <a:pt x="3463" y="1647"/>
                    <a:pt x="4022" y="121"/>
                  </a:cubicBezTo>
                  <a:cubicBezTo>
                    <a:pt x="4033" y="94"/>
                    <a:pt x="4042" y="66"/>
                    <a:pt x="4053" y="38"/>
                  </a:cubicBezTo>
                  <a:lnTo>
                    <a:pt x="4056"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7596226" y="67690"/>
              <a:ext cx="840714" cy="2942728"/>
            </a:xfrm>
            <a:custGeom>
              <a:avLst/>
              <a:gdLst/>
              <a:ahLst/>
              <a:cxnLst/>
              <a:rect l="l" t="t" r="r" b="b"/>
              <a:pathLst>
                <a:path w="3650" h="12776" extrusionOk="0">
                  <a:moveTo>
                    <a:pt x="3650" y="0"/>
                  </a:moveTo>
                  <a:lnTo>
                    <a:pt x="3630" y="24"/>
                  </a:lnTo>
                  <a:cubicBezTo>
                    <a:pt x="3344" y="719"/>
                    <a:pt x="3142" y="1444"/>
                    <a:pt x="2954" y="2123"/>
                  </a:cubicBezTo>
                  <a:lnTo>
                    <a:pt x="1" y="12775"/>
                  </a:lnTo>
                  <a:lnTo>
                    <a:pt x="10" y="12775"/>
                  </a:lnTo>
                  <a:lnTo>
                    <a:pt x="2964" y="2124"/>
                  </a:lnTo>
                  <a:cubicBezTo>
                    <a:pt x="3155" y="1437"/>
                    <a:pt x="3358" y="702"/>
                    <a:pt x="3650"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7279288" y="1572917"/>
              <a:ext cx="313943" cy="1445797"/>
            </a:xfrm>
            <a:custGeom>
              <a:avLst/>
              <a:gdLst/>
              <a:ahLst/>
              <a:cxnLst/>
              <a:rect l="l" t="t" r="r" b="b"/>
              <a:pathLst>
                <a:path w="1363" h="6277" extrusionOk="0">
                  <a:moveTo>
                    <a:pt x="1362" y="1"/>
                  </a:moveTo>
                  <a:lnTo>
                    <a:pt x="1362" y="1"/>
                  </a:lnTo>
                  <a:cubicBezTo>
                    <a:pt x="1248" y="478"/>
                    <a:pt x="1137" y="955"/>
                    <a:pt x="1028" y="1432"/>
                  </a:cubicBezTo>
                  <a:cubicBezTo>
                    <a:pt x="958" y="1738"/>
                    <a:pt x="890" y="2045"/>
                    <a:pt x="823" y="2350"/>
                  </a:cubicBezTo>
                  <a:cubicBezTo>
                    <a:pt x="634" y="3215"/>
                    <a:pt x="451" y="4077"/>
                    <a:pt x="275" y="4937"/>
                  </a:cubicBezTo>
                  <a:cubicBezTo>
                    <a:pt x="182" y="5385"/>
                    <a:pt x="91" y="5831"/>
                    <a:pt x="1" y="6277"/>
                  </a:cubicBezTo>
                  <a:lnTo>
                    <a:pt x="11" y="6277"/>
                  </a:lnTo>
                  <a:cubicBezTo>
                    <a:pt x="102" y="5831"/>
                    <a:pt x="193" y="5383"/>
                    <a:pt x="285" y="4935"/>
                  </a:cubicBezTo>
                  <a:cubicBezTo>
                    <a:pt x="460" y="4077"/>
                    <a:pt x="643" y="3217"/>
                    <a:pt x="832" y="2356"/>
                  </a:cubicBezTo>
                  <a:cubicBezTo>
                    <a:pt x="892" y="2082"/>
                    <a:pt x="953" y="1808"/>
                    <a:pt x="1015" y="1533"/>
                  </a:cubicBezTo>
                  <a:cubicBezTo>
                    <a:pt x="1125" y="1044"/>
                    <a:pt x="1239" y="556"/>
                    <a:pt x="1356" y="68"/>
                  </a:cubicBezTo>
                  <a:lnTo>
                    <a:pt x="1362"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7455032" y="859805"/>
              <a:ext cx="556023" cy="2154070"/>
            </a:xfrm>
            <a:custGeom>
              <a:avLst/>
              <a:gdLst/>
              <a:ahLst/>
              <a:cxnLst/>
              <a:rect l="l" t="t" r="r" b="b"/>
              <a:pathLst>
                <a:path w="2414" h="9352" extrusionOk="0">
                  <a:moveTo>
                    <a:pt x="2413" y="1"/>
                  </a:moveTo>
                  <a:lnTo>
                    <a:pt x="2413" y="1"/>
                  </a:lnTo>
                  <a:cubicBezTo>
                    <a:pt x="2389" y="82"/>
                    <a:pt x="2363" y="164"/>
                    <a:pt x="2339" y="245"/>
                  </a:cubicBezTo>
                  <a:cubicBezTo>
                    <a:pt x="2099" y="1014"/>
                    <a:pt x="1867" y="1787"/>
                    <a:pt x="1642" y="2562"/>
                  </a:cubicBezTo>
                  <a:cubicBezTo>
                    <a:pt x="1325" y="3652"/>
                    <a:pt x="1022" y="4748"/>
                    <a:pt x="742" y="5849"/>
                  </a:cubicBezTo>
                  <a:cubicBezTo>
                    <a:pt x="517" y="6728"/>
                    <a:pt x="309" y="7610"/>
                    <a:pt x="118" y="8494"/>
                  </a:cubicBezTo>
                  <a:cubicBezTo>
                    <a:pt x="110" y="8533"/>
                    <a:pt x="100" y="8573"/>
                    <a:pt x="92" y="8616"/>
                  </a:cubicBezTo>
                  <a:cubicBezTo>
                    <a:pt x="45" y="8841"/>
                    <a:pt x="0" y="9100"/>
                    <a:pt x="22" y="9352"/>
                  </a:cubicBezTo>
                  <a:lnTo>
                    <a:pt x="31" y="9352"/>
                  </a:lnTo>
                  <a:cubicBezTo>
                    <a:pt x="10" y="9098"/>
                    <a:pt x="55" y="8842"/>
                    <a:pt x="103" y="8607"/>
                  </a:cubicBezTo>
                  <a:cubicBezTo>
                    <a:pt x="111" y="8570"/>
                    <a:pt x="119" y="8532"/>
                    <a:pt x="127" y="8496"/>
                  </a:cubicBezTo>
                  <a:cubicBezTo>
                    <a:pt x="321" y="7604"/>
                    <a:pt x="532" y="6715"/>
                    <a:pt x="758" y="5827"/>
                  </a:cubicBezTo>
                  <a:cubicBezTo>
                    <a:pt x="1039" y="4732"/>
                    <a:pt x="1337" y="3640"/>
                    <a:pt x="1654" y="2555"/>
                  </a:cubicBezTo>
                  <a:cubicBezTo>
                    <a:pt x="1874" y="1801"/>
                    <a:pt x="2099" y="1050"/>
                    <a:pt x="2331" y="302"/>
                  </a:cubicBezTo>
                  <a:cubicBezTo>
                    <a:pt x="2357" y="217"/>
                    <a:pt x="2383" y="133"/>
                    <a:pt x="2410" y="48"/>
                  </a:cubicBezTo>
                  <a:lnTo>
                    <a:pt x="2413"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6739388" y="-133161"/>
              <a:ext cx="161693" cy="489687"/>
            </a:xfrm>
            <a:custGeom>
              <a:avLst/>
              <a:gdLst/>
              <a:ahLst/>
              <a:cxnLst/>
              <a:rect l="l" t="t" r="r" b="b"/>
              <a:pathLst>
                <a:path w="702" h="2126" extrusionOk="0">
                  <a:moveTo>
                    <a:pt x="701" y="1"/>
                  </a:moveTo>
                  <a:lnTo>
                    <a:pt x="685" y="20"/>
                  </a:lnTo>
                  <a:cubicBezTo>
                    <a:pt x="455" y="718"/>
                    <a:pt x="227" y="1420"/>
                    <a:pt x="0" y="2126"/>
                  </a:cubicBezTo>
                  <a:lnTo>
                    <a:pt x="21" y="2093"/>
                  </a:lnTo>
                  <a:cubicBezTo>
                    <a:pt x="247" y="1392"/>
                    <a:pt x="474" y="695"/>
                    <a:pt x="701"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6496156" y="-316736"/>
              <a:ext cx="110329" cy="288376"/>
            </a:xfrm>
            <a:custGeom>
              <a:avLst/>
              <a:gdLst/>
              <a:ahLst/>
              <a:cxnLst/>
              <a:rect l="l" t="t" r="r" b="b"/>
              <a:pathLst>
                <a:path w="479" h="1252" extrusionOk="0">
                  <a:moveTo>
                    <a:pt x="472" y="1"/>
                  </a:moveTo>
                  <a:cubicBezTo>
                    <a:pt x="309" y="416"/>
                    <a:pt x="152" y="832"/>
                    <a:pt x="0" y="1252"/>
                  </a:cubicBezTo>
                  <a:lnTo>
                    <a:pt x="25" y="1213"/>
                  </a:lnTo>
                  <a:cubicBezTo>
                    <a:pt x="171" y="811"/>
                    <a:pt x="322" y="410"/>
                    <a:pt x="479" y="11"/>
                  </a:cubicBezTo>
                  <a:lnTo>
                    <a:pt x="472"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7126578" y="2181687"/>
              <a:ext cx="104801" cy="841405"/>
            </a:xfrm>
            <a:custGeom>
              <a:avLst/>
              <a:gdLst/>
              <a:ahLst/>
              <a:cxnLst/>
              <a:rect l="l" t="t" r="r" b="b"/>
              <a:pathLst>
                <a:path w="455" h="3653" extrusionOk="0">
                  <a:moveTo>
                    <a:pt x="455" y="0"/>
                  </a:moveTo>
                  <a:lnTo>
                    <a:pt x="455" y="0"/>
                  </a:lnTo>
                  <a:cubicBezTo>
                    <a:pt x="451" y="11"/>
                    <a:pt x="449" y="23"/>
                    <a:pt x="447" y="33"/>
                  </a:cubicBezTo>
                  <a:cubicBezTo>
                    <a:pt x="435" y="84"/>
                    <a:pt x="423" y="135"/>
                    <a:pt x="411" y="186"/>
                  </a:cubicBezTo>
                  <a:cubicBezTo>
                    <a:pt x="243" y="933"/>
                    <a:pt x="128" y="1642"/>
                    <a:pt x="64" y="2318"/>
                  </a:cubicBezTo>
                  <a:cubicBezTo>
                    <a:pt x="21" y="2761"/>
                    <a:pt x="1" y="3207"/>
                    <a:pt x="6" y="3653"/>
                  </a:cubicBezTo>
                  <a:lnTo>
                    <a:pt x="15" y="3653"/>
                  </a:lnTo>
                  <a:cubicBezTo>
                    <a:pt x="11" y="3208"/>
                    <a:pt x="31" y="2764"/>
                    <a:pt x="74" y="2320"/>
                  </a:cubicBezTo>
                  <a:cubicBezTo>
                    <a:pt x="145" y="1572"/>
                    <a:pt x="276" y="828"/>
                    <a:pt x="445" y="90"/>
                  </a:cubicBezTo>
                  <a:lnTo>
                    <a:pt x="451" y="38"/>
                  </a:lnTo>
                  <a:lnTo>
                    <a:pt x="455"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6353811" y="-264450"/>
              <a:ext cx="3225" cy="11056"/>
            </a:xfrm>
            <a:custGeom>
              <a:avLst/>
              <a:gdLst/>
              <a:ahLst/>
              <a:cxnLst/>
              <a:rect l="l" t="t" r="r" b="b"/>
              <a:pathLst>
                <a:path w="14" h="48" extrusionOk="0">
                  <a:moveTo>
                    <a:pt x="5" y="1"/>
                  </a:moveTo>
                  <a:cubicBezTo>
                    <a:pt x="4" y="16"/>
                    <a:pt x="2" y="32"/>
                    <a:pt x="1" y="48"/>
                  </a:cubicBezTo>
                  <a:lnTo>
                    <a:pt x="12" y="30"/>
                  </a:lnTo>
                  <a:cubicBezTo>
                    <a:pt x="14" y="24"/>
                    <a:pt x="14" y="19"/>
                    <a:pt x="14" y="14"/>
                  </a:cubicBezTo>
                  <a:lnTo>
                    <a:pt x="5"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7588856" y="-2477261"/>
              <a:ext cx="1594131" cy="3959416"/>
            </a:xfrm>
            <a:custGeom>
              <a:avLst/>
              <a:gdLst/>
              <a:ahLst/>
              <a:cxnLst/>
              <a:rect l="l" t="t" r="r" b="b"/>
              <a:pathLst>
                <a:path w="6921" h="17190" extrusionOk="0">
                  <a:moveTo>
                    <a:pt x="6921" y="0"/>
                  </a:moveTo>
                  <a:lnTo>
                    <a:pt x="6833" y="140"/>
                  </a:lnTo>
                  <a:cubicBezTo>
                    <a:pt x="5021" y="3529"/>
                    <a:pt x="3442" y="7038"/>
                    <a:pt x="2110" y="10642"/>
                  </a:cubicBezTo>
                  <a:cubicBezTo>
                    <a:pt x="1332" y="12747"/>
                    <a:pt x="638" y="14890"/>
                    <a:pt x="30" y="17055"/>
                  </a:cubicBezTo>
                  <a:cubicBezTo>
                    <a:pt x="19" y="17099"/>
                    <a:pt x="10" y="17145"/>
                    <a:pt x="1" y="17190"/>
                  </a:cubicBezTo>
                  <a:cubicBezTo>
                    <a:pt x="1663" y="11221"/>
                    <a:pt x="3983" y="5455"/>
                    <a:pt x="692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7878154" y="2650645"/>
              <a:ext cx="1843" cy="5989"/>
            </a:xfrm>
            <a:custGeom>
              <a:avLst/>
              <a:gdLst/>
              <a:ahLst/>
              <a:cxnLst/>
              <a:rect l="l" t="t" r="r" b="b"/>
              <a:pathLst>
                <a:path w="8" h="26" extrusionOk="0">
                  <a:moveTo>
                    <a:pt x="1" y="1"/>
                  </a:moveTo>
                  <a:cubicBezTo>
                    <a:pt x="1" y="3"/>
                    <a:pt x="1" y="3"/>
                    <a:pt x="1" y="6"/>
                  </a:cubicBezTo>
                  <a:lnTo>
                    <a:pt x="7" y="26"/>
                  </a:lnTo>
                  <a:cubicBezTo>
                    <a:pt x="7" y="22"/>
                    <a:pt x="8" y="19"/>
                    <a:pt x="8" y="15"/>
                  </a:cubicBezTo>
                  <a:lnTo>
                    <a:pt x="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7855581" y="-2479103"/>
              <a:ext cx="2005505" cy="5211042"/>
            </a:xfrm>
            <a:custGeom>
              <a:avLst/>
              <a:gdLst/>
              <a:ahLst/>
              <a:cxnLst/>
              <a:rect l="l" t="t" r="r" b="b"/>
              <a:pathLst>
                <a:path w="8707" h="22624" extrusionOk="0">
                  <a:moveTo>
                    <a:pt x="8698" y="0"/>
                  </a:moveTo>
                  <a:cubicBezTo>
                    <a:pt x="7908" y="1156"/>
                    <a:pt x="7183" y="2411"/>
                    <a:pt x="6496" y="3801"/>
                  </a:cubicBezTo>
                  <a:cubicBezTo>
                    <a:pt x="5687" y="5439"/>
                    <a:pt x="4951" y="7234"/>
                    <a:pt x="4247" y="9288"/>
                  </a:cubicBezTo>
                  <a:cubicBezTo>
                    <a:pt x="3382" y="11806"/>
                    <a:pt x="2666" y="14418"/>
                    <a:pt x="1972" y="16944"/>
                  </a:cubicBezTo>
                  <a:cubicBezTo>
                    <a:pt x="1638" y="18166"/>
                    <a:pt x="1291" y="19429"/>
                    <a:pt x="933" y="20664"/>
                  </a:cubicBezTo>
                  <a:cubicBezTo>
                    <a:pt x="718" y="21406"/>
                    <a:pt x="481" y="22114"/>
                    <a:pt x="0" y="22612"/>
                  </a:cubicBezTo>
                  <a:lnTo>
                    <a:pt x="3" y="22624"/>
                  </a:lnTo>
                  <a:cubicBezTo>
                    <a:pt x="488" y="22124"/>
                    <a:pt x="726" y="21414"/>
                    <a:pt x="942" y="20668"/>
                  </a:cubicBezTo>
                  <a:cubicBezTo>
                    <a:pt x="1301" y="19431"/>
                    <a:pt x="1648" y="18168"/>
                    <a:pt x="1982" y="16947"/>
                  </a:cubicBezTo>
                  <a:cubicBezTo>
                    <a:pt x="2675" y="14420"/>
                    <a:pt x="3392" y="11810"/>
                    <a:pt x="4256" y="9291"/>
                  </a:cubicBezTo>
                  <a:cubicBezTo>
                    <a:pt x="5549" y="5522"/>
                    <a:pt x="6980" y="2531"/>
                    <a:pt x="8707" y="5"/>
                  </a:cubicBezTo>
                  <a:lnTo>
                    <a:pt x="8698"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6915593" y="-2588051"/>
              <a:ext cx="134284" cy="1626838"/>
            </a:xfrm>
            <a:custGeom>
              <a:avLst/>
              <a:gdLst/>
              <a:ahLst/>
              <a:cxnLst/>
              <a:rect l="l" t="t" r="r" b="b"/>
              <a:pathLst>
                <a:path w="583" h="7063" extrusionOk="0">
                  <a:moveTo>
                    <a:pt x="439" y="0"/>
                  </a:moveTo>
                  <a:lnTo>
                    <a:pt x="428" y="190"/>
                  </a:lnTo>
                  <a:lnTo>
                    <a:pt x="427" y="207"/>
                  </a:lnTo>
                  <a:lnTo>
                    <a:pt x="392" y="749"/>
                  </a:lnTo>
                  <a:lnTo>
                    <a:pt x="391" y="772"/>
                  </a:lnTo>
                  <a:lnTo>
                    <a:pt x="335" y="1688"/>
                  </a:lnTo>
                  <a:lnTo>
                    <a:pt x="334" y="1703"/>
                  </a:lnTo>
                  <a:lnTo>
                    <a:pt x="268" y="2767"/>
                  </a:lnTo>
                  <a:lnTo>
                    <a:pt x="267" y="2787"/>
                  </a:lnTo>
                  <a:lnTo>
                    <a:pt x="238" y="3225"/>
                  </a:lnTo>
                  <a:lnTo>
                    <a:pt x="209" y="3708"/>
                  </a:lnTo>
                  <a:lnTo>
                    <a:pt x="208" y="3726"/>
                  </a:lnTo>
                  <a:lnTo>
                    <a:pt x="176" y="4245"/>
                  </a:lnTo>
                  <a:lnTo>
                    <a:pt x="175" y="4267"/>
                  </a:lnTo>
                  <a:lnTo>
                    <a:pt x="148" y="4699"/>
                  </a:lnTo>
                  <a:lnTo>
                    <a:pt x="24" y="6691"/>
                  </a:lnTo>
                  <a:lnTo>
                    <a:pt x="23" y="6711"/>
                  </a:lnTo>
                  <a:lnTo>
                    <a:pt x="13" y="6872"/>
                  </a:lnTo>
                  <a:lnTo>
                    <a:pt x="11" y="6895"/>
                  </a:lnTo>
                  <a:lnTo>
                    <a:pt x="1" y="7063"/>
                  </a:lnTo>
                  <a:lnTo>
                    <a:pt x="428" y="6235"/>
                  </a:lnTo>
                  <a:lnTo>
                    <a:pt x="428" y="6235"/>
                  </a:lnTo>
                  <a:lnTo>
                    <a:pt x="155" y="6674"/>
                  </a:lnTo>
                  <a:lnTo>
                    <a:pt x="158" y="6628"/>
                  </a:lnTo>
                  <a:lnTo>
                    <a:pt x="160" y="6604"/>
                  </a:lnTo>
                  <a:lnTo>
                    <a:pt x="167" y="6501"/>
                  </a:lnTo>
                  <a:lnTo>
                    <a:pt x="168" y="6482"/>
                  </a:lnTo>
                  <a:lnTo>
                    <a:pt x="281" y="4723"/>
                  </a:lnTo>
                  <a:lnTo>
                    <a:pt x="327" y="4010"/>
                  </a:lnTo>
                  <a:lnTo>
                    <a:pt x="328" y="4007"/>
                  </a:lnTo>
                  <a:lnTo>
                    <a:pt x="329" y="3989"/>
                  </a:lnTo>
                  <a:lnTo>
                    <a:pt x="357" y="3541"/>
                  </a:lnTo>
                  <a:lnTo>
                    <a:pt x="358" y="3523"/>
                  </a:lnTo>
                  <a:lnTo>
                    <a:pt x="377" y="3245"/>
                  </a:lnTo>
                  <a:lnTo>
                    <a:pt x="422" y="2542"/>
                  </a:lnTo>
                  <a:lnTo>
                    <a:pt x="423" y="2520"/>
                  </a:lnTo>
                  <a:lnTo>
                    <a:pt x="490" y="1497"/>
                  </a:lnTo>
                  <a:lnTo>
                    <a:pt x="490" y="1482"/>
                  </a:lnTo>
                  <a:lnTo>
                    <a:pt x="556" y="477"/>
                  </a:lnTo>
                  <a:lnTo>
                    <a:pt x="557" y="454"/>
                  </a:lnTo>
                  <a:lnTo>
                    <a:pt x="583" y="44"/>
                  </a:lnTo>
                  <a:lnTo>
                    <a:pt x="565" y="38"/>
                  </a:lnTo>
                  <a:lnTo>
                    <a:pt x="555" y="36"/>
                  </a:lnTo>
                  <a:lnTo>
                    <a:pt x="439" y="0"/>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6833594" y="-2462750"/>
              <a:ext cx="1051929" cy="2618420"/>
            </a:xfrm>
            <a:custGeom>
              <a:avLst/>
              <a:gdLst/>
              <a:ahLst/>
              <a:cxnLst/>
              <a:rect l="l" t="t" r="r" b="b"/>
              <a:pathLst>
                <a:path w="4567" h="11368" extrusionOk="0">
                  <a:moveTo>
                    <a:pt x="4380" y="1"/>
                  </a:moveTo>
                  <a:lnTo>
                    <a:pt x="3603" y="1472"/>
                  </a:lnTo>
                  <a:lnTo>
                    <a:pt x="2392" y="3764"/>
                  </a:lnTo>
                  <a:lnTo>
                    <a:pt x="1321" y="5790"/>
                  </a:lnTo>
                  <a:lnTo>
                    <a:pt x="499" y="7347"/>
                  </a:lnTo>
                  <a:lnTo>
                    <a:pt x="459" y="7422"/>
                  </a:lnTo>
                  <a:lnTo>
                    <a:pt x="146" y="8014"/>
                  </a:lnTo>
                  <a:lnTo>
                    <a:pt x="133" y="8298"/>
                  </a:lnTo>
                  <a:lnTo>
                    <a:pt x="132" y="8332"/>
                  </a:lnTo>
                  <a:lnTo>
                    <a:pt x="127" y="8432"/>
                  </a:lnTo>
                  <a:lnTo>
                    <a:pt x="65" y="9893"/>
                  </a:lnTo>
                  <a:lnTo>
                    <a:pt x="29" y="10690"/>
                  </a:lnTo>
                  <a:lnTo>
                    <a:pt x="21" y="10880"/>
                  </a:lnTo>
                  <a:lnTo>
                    <a:pt x="20" y="10913"/>
                  </a:lnTo>
                  <a:lnTo>
                    <a:pt x="0" y="11367"/>
                  </a:lnTo>
                  <a:lnTo>
                    <a:pt x="51" y="10830"/>
                  </a:lnTo>
                  <a:lnTo>
                    <a:pt x="54" y="10792"/>
                  </a:lnTo>
                  <a:lnTo>
                    <a:pt x="62" y="10704"/>
                  </a:lnTo>
                  <a:lnTo>
                    <a:pt x="141" y="9850"/>
                  </a:lnTo>
                  <a:lnTo>
                    <a:pt x="141" y="9849"/>
                  </a:lnTo>
                  <a:lnTo>
                    <a:pt x="288" y="8271"/>
                  </a:lnTo>
                  <a:lnTo>
                    <a:pt x="308" y="8055"/>
                  </a:lnTo>
                  <a:lnTo>
                    <a:pt x="1520" y="5795"/>
                  </a:lnTo>
                  <a:lnTo>
                    <a:pt x="2729" y="3537"/>
                  </a:lnTo>
                  <a:lnTo>
                    <a:pt x="3823" y="1498"/>
                  </a:lnTo>
                  <a:lnTo>
                    <a:pt x="4020" y="1129"/>
                  </a:lnTo>
                  <a:lnTo>
                    <a:pt x="4092" y="996"/>
                  </a:lnTo>
                  <a:lnTo>
                    <a:pt x="4566" y="111"/>
                  </a:lnTo>
                  <a:lnTo>
                    <a:pt x="4513" y="80"/>
                  </a:lnTo>
                  <a:lnTo>
                    <a:pt x="4505" y="75"/>
                  </a:lnTo>
                  <a:lnTo>
                    <a:pt x="4380"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7185543" y="565440"/>
              <a:ext cx="314174" cy="2458108"/>
            </a:xfrm>
            <a:custGeom>
              <a:avLst/>
              <a:gdLst/>
              <a:ahLst/>
              <a:cxnLst/>
              <a:rect l="l" t="t" r="r" b="b"/>
              <a:pathLst>
                <a:path w="1364" h="10672" extrusionOk="0">
                  <a:moveTo>
                    <a:pt x="1363" y="1"/>
                  </a:moveTo>
                  <a:lnTo>
                    <a:pt x="1236" y="991"/>
                  </a:lnTo>
                  <a:lnTo>
                    <a:pt x="1168" y="1522"/>
                  </a:lnTo>
                  <a:lnTo>
                    <a:pt x="1161" y="1580"/>
                  </a:lnTo>
                  <a:lnTo>
                    <a:pt x="882" y="3759"/>
                  </a:lnTo>
                  <a:lnTo>
                    <a:pt x="621" y="5806"/>
                  </a:lnTo>
                  <a:lnTo>
                    <a:pt x="608" y="5907"/>
                  </a:lnTo>
                  <a:lnTo>
                    <a:pt x="494" y="6796"/>
                  </a:lnTo>
                  <a:lnTo>
                    <a:pt x="175" y="9304"/>
                  </a:lnTo>
                  <a:lnTo>
                    <a:pt x="1" y="10663"/>
                  </a:lnTo>
                  <a:lnTo>
                    <a:pt x="260" y="10670"/>
                  </a:lnTo>
                  <a:lnTo>
                    <a:pt x="271" y="10670"/>
                  </a:lnTo>
                  <a:lnTo>
                    <a:pt x="370" y="10672"/>
                  </a:lnTo>
                  <a:lnTo>
                    <a:pt x="489" y="9401"/>
                  </a:lnTo>
                  <a:lnTo>
                    <a:pt x="701" y="7108"/>
                  </a:lnTo>
                  <a:lnTo>
                    <a:pt x="701" y="7107"/>
                  </a:lnTo>
                  <a:lnTo>
                    <a:pt x="706" y="7055"/>
                  </a:lnTo>
                  <a:lnTo>
                    <a:pt x="711" y="7017"/>
                  </a:lnTo>
                  <a:lnTo>
                    <a:pt x="949" y="4442"/>
                  </a:lnTo>
                  <a:lnTo>
                    <a:pt x="955" y="4375"/>
                  </a:lnTo>
                  <a:lnTo>
                    <a:pt x="1011" y="3789"/>
                  </a:lnTo>
                  <a:lnTo>
                    <a:pt x="1240" y="1326"/>
                  </a:lnTo>
                  <a:lnTo>
                    <a:pt x="1243" y="1279"/>
                  </a:lnTo>
                  <a:lnTo>
                    <a:pt x="1274" y="960"/>
                  </a:lnTo>
                  <a:lnTo>
                    <a:pt x="1363"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7517913" y="2213012"/>
              <a:ext cx="3029103" cy="908431"/>
            </a:xfrm>
            <a:custGeom>
              <a:avLst/>
              <a:gdLst/>
              <a:ahLst/>
              <a:cxnLst/>
              <a:rect l="l" t="t" r="r" b="b"/>
              <a:pathLst>
                <a:path w="13151" h="3944" extrusionOk="0">
                  <a:moveTo>
                    <a:pt x="13151" y="3913"/>
                  </a:moveTo>
                  <a:cubicBezTo>
                    <a:pt x="13151" y="3915"/>
                    <a:pt x="13151" y="3918"/>
                    <a:pt x="13151" y="3919"/>
                  </a:cubicBezTo>
                  <a:lnTo>
                    <a:pt x="13151" y="3942"/>
                  </a:lnTo>
                  <a:lnTo>
                    <a:pt x="6707" y="3944"/>
                  </a:lnTo>
                  <a:cubicBezTo>
                    <a:pt x="6706" y="3935"/>
                    <a:pt x="6705" y="3927"/>
                    <a:pt x="6703" y="3919"/>
                  </a:cubicBezTo>
                  <a:lnTo>
                    <a:pt x="1" y="3919"/>
                  </a:lnTo>
                  <a:lnTo>
                    <a:pt x="1" y="495"/>
                  </a:lnTo>
                  <a:cubicBezTo>
                    <a:pt x="330" y="272"/>
                    <a:pt x="702" y="122"/>
                    <a:pt x="1092" y="51"/>
                  </a:cubicBezTo>
                  <a:cubicBezTo>
                    <a:pt x="1105" y="48"/>
                    <a:pt x="1118" y="45"/>
                    <a:pt x="1132" y="43"/>
                  </a:cubicBezTo>
                  <a:cubicBezTo>
                    <a:pt x="1327" y="11"/>
                    <a:pt x="1526" y="1"/>
                    <a:pt x="1723" y="11"/>
                  </a:cubicBezTo>
                  <a:cubicBezTo>
                    <a:pt x="2291" y="38"/>
                    <a:pt x="2852" y="235"/>
                    <a:pt x="3307" y="575"/>
                  </a:cubicBezTo>
                  <a:cubicBezTo>
                    <a:pt x="3401" y="645"/>
                    <a:pt x="3492" y="722"/>
                    <a:pt x="3580" y="799"/>
                  </a:cubicBezTo>
                  <a:cubicBezTo>
                    <a:pt x="3719" y="921"/>
                    <a:pt x="3853" y="1050"/>
                    <a:pt x="3991" y="1168"/>
                  </a:cubicBezTo>
                  <a:cubicBezTo>
                    <a:pt x="4241" y="1385"/>
                    <a:pt x="4502" y="1574"/>
                    <a:pt x="4818" y="1654"/>
                  </a:cubicBezTo>
                  <a:cubicBezTo>
                    <a:pt x="5119" y="1730"/>
                    <a:pt x="5420" y="1696"/>
                    <a:pt x="5723" y="1627"/>
                  </a:cubicBezTo>
                  <a:cubicBezTo>
                    <a:pt x="6189" y="1521"/>
                    <a:pt x="6660" y="1329"/>
                    <a:pt x="7138" y="1327"/>
                  </a:cubicBezTo>
                  <a:cubicBezTo>
                    <a:pt x="7731" y="1325"/>
                    <a:pt x="8318" y="1634"/>
                    <a:pt x="8648" y="2127"/>
                  </a:cubicBezTo>
                  <a:cubicBezTo>
                    <a:pt x="8724" y="2240"/>
                    <a:pt x="8789" y="2364"/>
                    <a:pt x="8860" y="2483"/>
                  </a:cubicBezTo>
                  <a:cubicBezTo>
                    <a:pt x="8942" y="2622"/>
                    <a:pt x="9032" y="2752"/>
                    <a:pt x="9152" y="2849"/>
                  </a:cubicBezTo>
                  <a:cubicBezTo>
                    <a:pt x="9161" y="2857"/>
                    <a:pt x="9170" y="2864"/>
                    <a:pt x="9181" y="2871"/>
                  </a:cubicBezTo>
                  <a:cubicBezTo>
                    <a:pt x="9212" y="2895"/>
                    <a:pt x="9244" y="2915"/>
                    <a:pt x="9279" y="2932"/>
                  </a:cubicBezTo>
                  <a:cubicBezTo>
                    <a:pt x="9454" y="3022"/>
                    <a:pt x="9642" y="3024"/>
                    <a:pt x="9834" y="2984"/>
                  </a:cubicBezTo>
                  <a:cubicBezTo>
                    <a:pt x="9843" y="2983"/>
                    <a:pt x="9854" y="2980"/>
                    <a:pt x="9864" y="2978"/>
                  </a:cubicBezTo>
                  <a:cubicBezTo>
                    <a:pt x="9930" y="2963"/>
                    <a:pt x="9996" y="2944"/>
                    <a:pt x="10061" y="2922"/>
                  </a:cubicBezTo>
                  <a:cubicBezTo>
                    <a:pt x="10072" y="2918"/>
                    <a:pt x="10084" y="2913"/>
                    <a:pt x="10097" y="2910"/>
                  </a:cubicBezTo>
                  <a:cubicBezTo>
                    <a:pt x="10235" y="2860"/>
                    <a:pt x="10372" y="2801"/>
                    <a:pt x="10506" y="2746"/>
                  </a:cubicBezTo>
                  <a:cubicBezTo>
                    <a:pt x="10518" y="2742"/>
                    <a:pt x="10530" y="2737"/>
                    <a:pt x="10541" y="2731"/>
                  </a:cubicBezTo>
                  <a:lnTo>
                    <a:pt x="10574" y="2718"/>
                  </a:lnTo>
                  <a:cubicBezTo>
                    <a:pt x="10653" y="2688"/>
                    <a:pt x="10734" y="2659"/>
                    <a:pt x="10817" y="2635"/>
                  </a:cubicBezTo>
                  <a:cubicBezTo>
                    <a:pt x="10828" y="2631"/>
                    <a:pt x="10839" y="2628"/>
                    <a:pt x="10851" y="2624"/>
                  </a:cubicBezTo>
                  <a:cubicBezTo>
                    <a:pt x="11005" y="2581"/>
                    <a:pt x="11162" y="2550"/>
                    <a:pt x="11322" y="2535"/>
                  </a:cubicBezTo>
                  <a:cubicBezTo>
                    <a:pt x="11334" y="2534"/>
                    <a:pt x="11346" y="2532"/>
                    <a:pt x="11358" y="2531"/>
                  </a:cubicBezTo>
                  <a:lnTo>
                    <a:pt x="11358" y="2531"/>
                  </a:lnTo>
                  <a:cubicBezTo>
                    <a:pt x="11523" y="2517"/>
                    <a:pt x="11689" y="2523"/>
                    <a:pt x="11854" y="2548"/>
                  </a:cubicBezTo>
                  <a:lnTo>
                    <a:pt x="11884" y="2552"/>
                  </a:lnTo>
                  <a:cubicBezTo>
                    <a:pt x="11949" y="2563"/>
                    <a:pt x="12014" y="2577"/>
                    <a:pt x="12076" y="2596"/>
                  </a:cubicBezTo>
                  <a:cubicBezTo>
                    <a:pt x="12087" y="2598"/>
                    <a:pt x="12096" y="2602"/>
                    <a:pt x="12105" y="2604"/>
                  </a:cubicBezTo>
                  <a:cubicBezTo>
                    <a:pt x="12133" y="2612"/>
                    <a:pt x="12158" y="2621"/>
                    <a:pt x="12184" y="2630"/>
                  </a:cubicBezTo>
                  <a:cubicBezTo>
                    <a:pt x="12194" y="2634"/>
                    <a:pt x="12202" y="2637"/>
                    <a:pt x="12211" y="2641"/>
                  </a:cubicBezTo>
                  <a:cubicBezTo>
                    <a:pt x="12217" y="2642"/>
                    <a:pt x="12223" y="2645"/>
                    <a:pt x="12229" y="2648"/>
                  </a:cubicBezTo>
                  <a:cubicBezTo>
                    <a:pt x="12275" y="2665"/>
                    <a:pt x="12319" y="2685"/>
                    <a:pt x="12363" y="2708"/>
                  </a:cubicBezTo>
                  <a:cubicBezTo>
                    <a:pt x="12371" y="2711"/>
                    <a:pt x="12379" y="2716"/>
                    <a:pt x="12388" y="2721"/>
                  </a:cubicBezTo>
                  <a:cubicBezTo>
                    <a:pt x="12421" y="2738"/>
                    <a:pt x="12454" y="2757"/>
                    <a:pt x="12485" y="2777"/>
                  </a:cubicBezTo>
                  <a:cubicBezTo>
                    <a:pt x="12492" y="2782"/>
                    <a:pt x="12499" y="2786"/>
                    <a:pt x="12506" y="2791"/>
                  </a:cubicBezTo>
                  <a:cubicBezTo>
                    <a:pt x="12541" y="2813"/>
                    <a:pt x="12573" y="2837"/>
                    <a:pt x="12605" y="2862"/>
                  </a:cubicBezTo>
                  <a:cubicBezTo>
                    <a:pt x="12611" y="2866"/>
                    <a:pt x="12618" y="2871"/>
                    <a:pt x="12624" y="2877"/>
                  </a:cubicBezTo>
                  <a:cubicBezTo>
                    <a:pt x="12664" y="2909"/>
                    <a:pt x="12702" y="2943"/>
                    <a:pt x="12738" y="2978"/>
                  </a:cubicBezTo>
                  <a:cubicBezTo>
                    <a:pt x="12744" y="2984"/>
                    <a:pt x="12750" y="2990"/>
                    <a:pt x="12756" y="2995"/>
                  </a:cubicBezTo>
                  <a:cubicBezTo>
                    <a:pt x="12772" y="3012"/>
                    <a:pt x="12789" y="3029"/>
                    <a:pt x="12804" y="3046"/>
                  </a:cubicBezTo>
                  <a:lnTo>
                    <a:pt x="12819" y="3064"/>
                  </a:lnTo>
                  <a:cubicBezTo>
                    <a:pt x="12840" y="3087"/>
                    <a:pt x="12860" y="3112"/>
                    <a:pt x="12880" y="3138"/>
                  </a:cubicBezTo>
                  <a:cubicBezTo>
                    <a:pt x="12884" y="3143"/>
                    <a:pt x="12886" y="3146"/>
                    <a:pt x="12890" y="3151"/>
                  </a:cubicBezTo>
                  <a:cubicBezTo>
                    <a:pt x="12892" y="3154"/>
                    <a:pt x="12899" y="3164"/>
                    <a:pt x="12904" y="3170"/>
                  </a:cubicBezTo>
                  <a:cubicBezTo>
                    <a:pt x="12931" y="3206"/>
                    <a:pt x="12956" y="3243"/>
                    <a:pt x="12978" y="3281"/>
                  </a:cubicBezTo>
                  <a:cubicBezTo>
                    <a:pt x="12983" y="3289"/>
                    <a:pt x="12986" y="3297"/>
                    <a:pt x="12991" y="3303"/>
                  </a:cubicBezTo>
                  <a:cubicBezTo>
                    <a:pt x="12994" y="3310"/>
                    <a:pt x="12999" y="3318"/>
                    <a:pt x="13003" y="3325"/>
                  </a:cubicBezTo>
                  <a:cubicBezTo>
                    <a:pt x="13050" y="3411"/>
                    <a:pt x="13086" y="3501"/>
                    <a:pt x="13111" y="3594"/>
                  </a:cubicBezTo>
                  <a:cubicBezTo>
                    <a:pt x="13114" y="3605"/>
                    <a:pt x="13117" y="3617"/>
                    <a:pt x="13119" y="3627"/>
                  </a:cubicBezTo>
                  <a:cubicBezTo>
                    <a:pt x="13136" y="3688"/>
                    <a:pt x="13145" y="3752"/>
                    <a:pt x="13148" y="3814"/>
                  </a:cubicBezTo>
                  <a:cubicBezTo>
                    <a:pt x="13150" y="3826"/>
                    <a:pt x="13151" y="3838"/>
                    <a:pt x="13151" y="3849"/>
                  </a:cubicBezTo>
                  <a:cubicBezTo>
                    <a:pt x="13151" y="3871"/>
                    <a:pt x="13151" y="3892"/>
                    <a:pt x="13151" y="391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3633349" y="2055465"/>
              <a:ext cx="3006069" cy="1056996"/>
            </a:xfrm>
            <a:custGeom>
              <a:avLst/>
              <a:gdLst/>
              <a:ahLst/>
              <a:cxnLst/>
              <a:rect l="l" t="t" r="r" b="b"/>
              <a:pathLst>
                <a:path w="13051" h="4589" extrusionOk="0">
                  <a:moveTo>
                    <a:pt x="13051" y="1190"/>
                  </a:moveTo>
                  <a:lnTo>
                    <a:pt x="13051" y="4589"/>
                  </a:lnTo>
                  <a:lnTo>
                    <a:pt x="11009" y="4586"/>
                  </a:lnTo>
                  <a:lnTo>
                    <a:pt x="1" y="4573"/>
                  </a:lnTo>
                  <a:cubicBezTo>
                    <a:pt x="21" y="4192"/>
                    <a:pt x="406" y="3940"/>
                    <a:pt x="772" y="3831"/>
                  </a:cubicBezTo>
                  <a:cubicBezTo>
                    <a:pt x="1138" y="3724"/>
                    <a:pt x="1541" y="3689"/>
                    <a:pt x="1843" y="3457"/>
                  </a:cubicBezTo>
                  <a:cubicBezTo>
                    <a:pt x="2165" y="3211"/>
                    <a:pt x="2302" y="2797"/>
                    <a:pt x="2549" y="2474"/>
                  </a:cubicBezTo>
                  <a:cubicBezTo>
                    <a:pt x="2966" y="1931"/>
                    <a:pt x="3733" y="1688"/>
                    <a:pt x="4385" y="1890"/>
                  </a:cubicBezTo>
                  <a:cubicBezTo>
                    <a:pt x="4824" y="2026"/>
                    <a:pt x="5224" y="2342"/>
                    <a:pt x="5680" y="2313"/>
                  </a:cubicBezTo>
                  <a:cubicBezTo>
                    <a:pt x="6087" y="2287"/>
                    <a:pt x="6425" y="1991"/>
                    <a:pt x="6686" y="1679"/>
                  </a:cubicBezTo>
                  <a:cubicBezTo>
                    <a:pt x="6948" y="1367"/>
                    <a:pt x="7177" y="1014"/>
                    <a:pt x="7520" y="794"/>
                  </a:cubicBezTo>
                  <a:cubicBezTo>
                    <a:pt x="7903" y="554"/>
                    <a:pt x="8377" y="508"/>
                    <a:pt x="8799" y="669"/>
                  </a:cubicBezTo>
                  <a:cubicBezTo>
                    <a:pt x="9029" y="760"/>
                    <a:pt x="9250" y="913"/>
                    <a:pt x="9496" y="895"/>
                  </a:cubicBezTo>
                  <a:cubicBezTo>
                    <a:pt x="9682" y="880"/>
                    <a:pt x="9836" y="774"/>
                    <a:pt x="9984" y="652"/>
                  </a:cubicBezTo>
                  <a:cubicBezTo>
                    <a:pt x="10070" y="581"/>
                    <a:pt x="10154" y="506"/>
                    <a:pt x="10242" y="441"/>
                  </a:cubicBezTo>
                  <a:cubicBezTo>
                    <a:pt x="10839" y="0"/>
                    <a:pt x="11709" y="63"/>
                    <a:pt x="12331" y="468"/>
                  </a:cubicBezTo>
                  <a:cubicBezTo>
                    <a:pt x="12341" y="473"/>
                    <a:pt x="12350" y="480"/>
                    <a:pt x="12359" y="486"/>
                  </a:cubicBezTo>
                  <a:cubicBezTo>
                    <a:pt x="12371" y="494"/>
                    <a:pt x="12384" y="502"/>
                    <a:pt x="12397" y="512"/>
                  </a:cubicBezTo>
                  <a:cubicBezTo>
                    <a:pt x="12492" y="579"/>
                    <a:pt x="12583" y="653"/>
                    <a:pt x="12667" y="734"/>
                  </a:cubicBezTo>
                  <a:cubicBezTo>
                    <a:pt x="12680" y="747"/>
                    <a:pt x="12694" y="760"/>
                    <a:pt x="12709" y="774"/>
                  </a:cubicBezTo>
                  <a:cubicBezTo>
                    <a:pt x="12836" y="901"/>
                    <a:pt x="12951" y="1041"/>
                    <a:pt x="13051" y="119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3633349" y="2055465"/>
              <a:ext cx="3006069" cy="1056996"/>
            </a:xfrm>
            <a:custGeom>
              <a:avLst/>
              <a:gdLst/>
              <a:ahLst/>
              <a:cxnLst/>
              <a:rect l="l" t="t" r="r" b="b"/>
              <a:pathLst>
                <a:path w="13051" h="4589" extrusionOk="0">
                  <a:moveTo>
                    <a:pt x="13051" y="1190"/>
                  </a:moveTo>
                  <a:lnTo>
                    <a:pt x="13051" y="4589"/>
                  </a:lnTo>
                  <a:lnTo>
                    <a:pt x="11009" y="4586"/>
                  </a:lnTo>
                  <a:lnTo>
                    <a:pt x="1" y="4573"/>
                  </a:lnTo>
                  <a:cubicBezTo>
                    <a:pt x="21" y="4192"/>
                    <a:pt x="406" y="3940"/>
                    <a:pt x="772" y="3831"/>
                  </a:cubicBezTo>
                  <a:cubicBezTo>
                    <a:pt x="1138" y="3724"/>
                    <a:pt x="1541" y="3689"/>
                    <a:pt x="1843" y="3457"/>
                  </a:cubicBezTo>
                  <a:cubicBezTo>
                    <a:pt x="2165" y="3211"/>
                    <a:pt x="2302" y="2797"/>
                    <a:pt x="2549" y="2474"/>
                  </a:cubicBezTo>
                  <a:cubicBezTo>
                    <a:pt x="2966" y="1931"/>
                    <a:pt x="3733" y="1688"/>
                    <a:pt x="4385" y="1890"/>
                  </a:cubicBezTo>
                  <a:cubicBezTo>
                    <a:pt x="4824" y="2026"/>
                    <a:pt x="5224" y="2342"/>
                    <a:pt x="5680" y="2313"/>
                  </a:cubicBezTo>
                  <a:cubicBezTo>
                    <a:pt x="6087" y="2287"/>
                    <a:pt x="6425" y="1991"/>
                    <a:pt x="6686" y="1679"/>
                  </a:cubicBezTo>
                  <a:cubicBezTo>
                    <a:pt x="6948" y="1367"/>
                    <a:pt x="7177" y="1014"/>
                    <a:pt x="7520" y="794"/>
                  </a:cubicBezTo>
                  <a:cubicBezTo>
                    <a:pt x="7903" y="554"/>
                    <a:pt x="8377" y="508"/>
                    <a:pt x="8799" y="669"/>
                  </a:cubicBezTo>
                  <a:cubicBezTo>
                    <a:pt x="9029" y="760"/>
                    <a:pt x="9250" y="913"/>
                    <a:pt x="9496" y="895"/>
                  </a:cubicBezTo>
                  <a:cubicBezTo>
                    <a:pt x="9682" y="880"/>
                    <a:pt x="9836" y="774"/>
                    <a:pt x="9984" y="652"/>
                  </a:cubicBezTo>
                  <a:cubicBezTo>
                    <a:pt x="10070" y="581"/>
                    <a:pt x="10154" y="506"/>
                    <a:pt x="10242" y="441"/>
                  </a:cubicBezTo>
                  <a:cubicBezTo>
                    <a:pt x="10839" y="0"/>
                    <a:pt x="11709" y="63"/>
                    <a:pt x="12331" y="468"/>
                  </a:cubicBezTo>
                  <a:cubicBezTo>
                    <a:pt x="12341" y="473"/>
                    <a:pt x="12350" y="480"/>
                    <a:pt x="12359" y="486"/>
                  </a:cubicBezTo>
                  <a:cubicBezTo>
                    <a:pt x="12371" y="494"/>
                    <a:pt x="12384" y="502"/>
                    <a:pt x="12397" y="512"/>
                  </a:cubicBezTo>
                  <a:cubicBezTo>
                    <a:pt x="12492" y="579"/>
                    <a:pt x="12583" y="653"/>
                    <a:pt x="12667" y="734"/>
                  </a:cubicBezTo>
                  <a:cubicBezTo>
                    <a:pt x="12680" y="747"/>
                    <a:pt x="12694" y="760"/>
                    <a:pt x="12709" y="774"/>
                  </a:cubicBezTo>
                  <a:cubicBezTo>
                    <a:pt x="12836" y="901"/>
                    <a:pt x="12951" y="1041"/>
                    <a:pt x="13051" y="1190"/>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1452788" y="1347881"/>
              <a:ext cx="825512" cy="1764577"/>
            </a:xfrm>
            <a:custGeom>
              <a:avLst/>
              <a:gdLst/>
              <a:ahLst/>
              <a:cxnLst/>
              <a:rect l="l" t="t" r="r" b="b"/>
              <a:pathLst>
                <a:path w="3584" h="7661" extrusionOk="0">
                  <a:moveTo>
                    <a:pt x="2385" y="1"/>
                  </a:moveTo>
                  <a:cubicBezTo>
                    <a:pt x="2352" y="1"/>
                    <a:pt x="2318" y="4"/>
                    <a:pt x="2284" y="11"/>
                  </a:cubicBezTo>
                  <a:cubicBezTo>
                    <a:pt x="2114" y="48"/>
                    <a:pt x="1975" y="178"/>
                    <a:pt x="1890" y="330"/>
                  </a:cubicBezTo>
                  <a:cubicBezTo>
                    <a:pt x="1807" y="483"/>
                    <a:pt x="1772" y="657"/>
                    <a:pt x="1746" y="829"/>
                  </a:cubicBezTo>
                  <a:cubicBezTo>
                    <a:pt x="1628" y="1615"/>
                    <a:pt x="1649" y="2451"/>
                    <a:pt x="1900" y="3208"/>
                  </a:cubicBezTo>
                  <a:cubicBezTo>
                    <a:pt x="1735" y="3055"/>
                    <a:pt x="1618" y="2862"/>
                    <a:pt x="1484" y="2682"/>
                  </a:cubicBezTo>
                  <a:cubicBezTo>
                    <a:pt x="1350" y="2502"/>
                    <a:pt x="1191" y="2328"/>
                    <a:pt x="981" y="2248"/>
                  </a:cubicBezTo>
                  <a:cubicBezTo>
                    <a:pt x="913" y="2222"/>
                    <a:pt x="839" y="2208"/>
                    <a:pt x="765" y="2208"/>
                  </a:cubicBezTo>
                  <a:cubicBezTo>
                    <a:pt x="612" y="2208"/>
                    <a:pt x="462" y="2266"/>
                    <a:pt x="374" y="2389"/>
                  </a:cubicBezTo>
                  <a:cubicBezTo>
                    <a:pt x="251" y="2561"/>
                    <a:pt x="283" y="2796"/>
                    <a:pt x="329" y="3002"/>
                  </a:cubicBezTo>
                  <a:cubicBezTo>
                    <a:pt x="383" y="3243"/>
                    <a:pt x="445" y="3485"/>
                    <a:pt x="518" y="3724"/>
                  </a:cubicBezTo>
                  <a:cubicBezTo>
                    <a:pt x="706" y="4343"/>
                    <a:pt x="961" y="4946"/>
                    <a:pt x="1310" y="5483"/>
                  </a:cubicBezTo>
                  <a:cubicBezTo>
                    <a:pt x="1126" y="5344"/>
                    <a:pt x="937" y="5201"/>
                    <a:pt x="712" y="5149"/>
                  </a:cubicBezTo>
                  <a:cubicBezTo>
                    <a:pt x="664" y="5138"/>
                    <a:pt x="614" y="5133"/>
                    <a:pt x="564" y="5133"/>
                  </a:cubicBezTo>
                  <a:cubicBezTo>
                    <a:pt x="379" y="5133"/>
                    <a:pt x="194" y="5207"/>
                    <a:pt x="104" y="5364"/>
                  </a:cubicBezTo>
                  <a:cubicBezTo>
                    <a:pt x="1" y="5546"/>
                    <a:pt x="51" y="5775"/>
                    <a:pt x="128" y="5970"/>
                  </a:cubicBezTo>
                  <a:cubicBezTo>
                    <a:pt x="398" y="6664"/>
                    <a:pt x="943" y="7203"/>
                    <a:pt x="1542" y="7658"/>
                  </a:cubicBezTo>
                  <a:lnTo>
                    <a:pt x="3584" y="7661"/>
                  </a:lnTo>
                  <a:lnTo>
                    <a:pt x="3584" y="2296"/>
                  </a:lnTo>
                  <a:cubicBezTo>
                    <a:pt x="3557" y="2449"/>
                    <a:pt x="3539" y="2605"/>
                    <a:pt x="3526" y="2762"/>
                  </a:cubicBezTo>
                  <a:cubicBezTo>
                    <a:pt x="3512" y="2077"/>
                    <a:pt x="3383" y="1400"/>
                    <a:pt x="3146" y="758"/>
                  </a:cubicBezTo>
                  <a:cubicBezTo>
                    <a:pt x="3073" y="563"/>
                    <a:pt x="2989" y="367"/>
                    <a:pt x="2845" y="216"/>
                  </a:cubicBezTo>
                  <a:cubicBezTo>
                    <a:pt x="2725" y="90"/>
                    <a:pt x="2556" y="1"/>
                    <a:pt x="2385"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1452788" y="1340050"/>
              <a:ext cx="825512" cy="1772409"/>
            </a:xfrm>
            <a:custGeom>
              <a:avLst/>
              <a:gdLst/>
              <a:ahLst/>
              <a:cxnLst/>
              <a:rect l="l" t="t" r="r" b="b"/>
              <a:pathLst>
                <a:path w="3584" h="7695" extrusionOk="0">
                  <a:moveTo>
                    <a:pt x="3584" y="2330"/>
                  </a:moveTo>
                  <a:lnTo>
                    <a:pt x="3584" y="7695"/>
                  </a:lnTo>
                  <a:lnTo>
                    <a:pt x="1542" y="7692"/>
                  </a:lnTo>
                  <a:cubicBezTo>
                    <a:pt x="943" y="7237"/>
                    <a:pt x="398" y="6698"/>
                    <a:pt x="128" y="6004"/>
                  </a:cubicBezTo>
                  <a:cubicBezTo>
                    <a:pt x="51" y="5809"/>
                    <a:pt x="1" y="5580"/>
                    <a:pt x="104" y="5398"/>
                  </a:cubicBezTo>
                  <a:cubicBezTo>
                    <a:pt x="218" y="5198"/>
                    <a:pt x="486" y="5132"/>
                    <a:pt x="712" y="5183"/>
                  </a:cubicBezTo>
                  <a:cubicBezTo>
                    <a:pt x="937" y="5235"/>
                    <a:pt x="1126" y="5378"/>
                    <a:pt x="1310" y="5517"/>
                  </a:cubicBezTo>
                  <a:cubicBezTo>
                    <a:pt x="961" y="4980"/>
                    <a:pt x="706" y="4377"/>
                    <a:pt x="518" y="3758"/>
                  </a:cubicBezTo>
                  <a:cubicBezTo>
                    <a:pt x="445" y="3519"/>
                    <a:pt x="383" y="3277"/>
                    <a:pt x="329" y="3036"/>
                  </a:cubicBezTo>
                  <a:cubicBezTo>
                    <a:pt x="283" y="2830"/>
                    <a:pt x="251" y="2595"/>
                    <a:pt x="374" y="2423"/>
                  </a:cubicBezTo>
                  <a:cubicBezTo>
                    <a:pt x="504" y="2241"/>
                    <a:pt x="772" y="2202"/>
                    <a:pt x="981" y="2282"/>
                  </a:cubicBezTo>
                  <a:cubicBezTo>
                    <a:pt x="1191" y="2362"/>
                    <a:pt x="1350" y="2536"/>
                    <a:pt x="1484" y="2716"/>
                  </a:cubicBezTo>
                  <a:cubicBezTo>
                    <a:pt x="1618" y="2896"/>
                    <a:pt x="1735" y="3089"/>
                    <a:pt x="1900" y="3242"/>
                  </a:cubicBezTo>
                  <a:cubicBezTo>
                    <a:pt x="1649" y="2485"/>
                    <a:pt x="1628" y="1649"/>
                    <a:pt x="1746" y="863"/>
                  </a:cubicBezTo>
                  <a:cubicBezTo>
                    <a:pt x="1772" y="691"/>
                    <a:pt x="1807" y="517"/>
                    <a:pt x="1890" y="364"/>
                  </a:cubicBezTo>
                  <a:cubicBezTo>
                    <a:pt x="1975" y="212"/>
                    <a:pt x="2114" y="82"/>
                    <a:pt x="2284" y="45"/>
                  </a:cubicBezTo>
                  <a:cubicBezTo>
                    <a:pt x="2488" y="1"/>
                    <a:pt x="2702" y="99"/>
                    <a:pt x="2845" y="250"/>
                  </a:cubicBezTo>
                  <a:cubicBezTo>
                    <a:pt x="2989" y="401"/>
                    <a:pt x="3073" y="597"/>
                    <a:pt x="3146" y="792"/>
                  </a:cubicBezTo>
                  <a:cubicBezTo>
                    <a:pt x="3383" y="1434"/>
                    <a:pt x="3512" y="2111"/>
                    <a:pt x="3526" y="2796"/>
                  </a:cubicBezTo>
                  <a:cubicBezTo>
                    <a:pt x="3539" y="2639"/>
                    <a:pt x="3557" y="2483"/>
                    <a:pt x="3584" y="2330"/>
                  </a:cubicBezTo>
                  <a:close/>
                </a:path>
              </a:pathLst>
            </a:custGeom>
            <a:gradFill>
              <a:gsLst>
                <a:gs pos="0">
                  <a:srgbClr val="FFFFFF">
                    <a:alpha val="0"/>
                  </a:srgbClr>
                </a:gs>
                <a:gs pos="100000">
                  <a:srgbClr val="9579A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893079" y="1606315"/>
              <a:ext cx="265804" cy="1466988"/>
            </a:xfrm>
            <a:custGeom>
              <a:avLst/>
              <a:gdLst/>
              <a:ahLst/>
              <a:cxnLst/>
              <a:rect l="l" t="t" r="r" b="b"/>
              <a:pathLst>
                <a:path w="1154" h="6369" extrusionOk="0">
                  <a:moveTo>
                    <a:pt x="29" y="0"/>
                  </a:moveTo>
                  <a:cubicBezTo>
                    <a:pt x="28" y="0"/>
                    <a:pt x="26" y="0"/>
                    <a:pt x="25" y="1"/>
                  </a:cubicBezTo>
                  <a:cubicBezTo>
                    <a:pt x="10" y="4"/>
                    <a:pt x="0" y="18"/>
                    <a:pt x="3" y="34"/>
                  </a:cubicBezTo>
                  <a:lnTo>
                    <a:pt x="381" y="2120"/>
                  </a:lnTo>
                  <a:lnTo>
                    <a:pt x="402" y="2234"/>
                  </a:lnTo>
                  <a:lnTo>
                    <a:pt x="435" y="2417"/>
                  </a:lnTo>
                  <a:lnTo>
                    <a:pt x="847" y="4681"/>
                  </a:lnTo>
                  <a:lnTo>
                    <a:pt x="863" y="4768"/>
                  </a:lnTo>
                  <a:lnTo>
                    <a:pt x="1154" y="6368"/>
                  </a:lnTo>
                  <a:lnTo>
                    <a:pt x="1154" y="6055"/>
                  </a:lnTo>
                  <a:lnTo>
                    <a:pt x="616" y="3100"/>
                  </a:lnTo>
                  <a:lnTo>
                    <a:pt x="600" y="3011"/>
                  </a:lnTo>
                  <a:lnTo>
                    <a:pt x="500" y="2461"/>
                  </a:lnTo>
                  <a:lnTo>
                    <a:pt x="58" y="23"/>
                  </a:lnTo>
                  <a:cubicBezTo>
                    <a:pt x="55" y="10"/>
                    <a:pt x="43" y="0"/>
                    <a:pt x="29"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996729" y="1871889"/>
              <a:ext cx="211445" cy="252905"/>
            </a:xfrm>
            <a:custGeom>
              <a:avLst/>
              <a:gdLst/>
              <a:ahLst/>
              <a:cxnLst/>
              <a:rect l="l" t="t" r="r" b="b"/>
              <a:pathLst>
                <a:path w="918" h="1098" extrusionOk="0">
                  <a:moveTo>
                    <a:pt x="40" y="1"/>
                  </a:moveTo>
                  <a:cubicBezTo>
                    <a:pt x="19" y="1"/>
                    <a:pt x="0" y="25"/>
                    <a:pt x="17" y="47"/>
                  </a:cubicBezTo>
                  <a:lnTo>
                    <a:pt x="858" y="1088"/>
                  </a:lnTo>
                  <a:cubicBezTo>
                    <a:pt x="863" y="1094"/>
                    <a:pt x="871" y="1097"/>
                    <a:pt x="879" y="1097"/>
                  </a:cubicBezTo>
                  <a:lnTo>
                    <a:pt x="881" y="1097"/>
                  </a:lnTo>
                  <a:cubicBezTo>
                    <a:pt x="904" y="1097"/>
                    <a:pt x="917" y="1070"/>
                    <a:pt x="902" y="1052"/>
                  </a:cubicBezTo>
                  <a:lnTo>
                    <a:pt x="61" y="12"/>
                  </a:lnTo>
                  <a:cubicBezTo>
                    <a:pt x="55" y="4"/>
                    <a:pt x="47" y="1"/>
                    <a:pt x="40"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764784" y="2055465"/>
              <a:ext cx="137509" cy="269489"/>
            </a:xfrm>
            <a:custGeom>
              <a:avLst/>
              <a:gdLst/>
              <a:ahLst/>
              <a:cxnLst/>
              <a:rect l="l" t="t" r="r" b="b"/>
              <a:pathLst>
                <a:path w="597" h="1170" extrusionOk="0">
                  <a:moveTo>
                    <a:pt x="597" y="0"/>
                  </a:moveTo>
                  <a:lnTo>
                    <a:pt x="215" y="733"/>
                  </a:lnTo>
                  <a:lnTo>
                    <a:pt x="44" y="1060"/>
                  </a:lnTo>
                  <a:lnTo>
                    <a:pt x="8" y="1128"/>
                  </a:lnTo>
                  <a:cubicBezTo>
                    <a:pt x="1" y="1142"/>
                    <a:pt x="6" y="1159"/>
                    <a:pt x="19" y="1166"/>
                  </a:cubicBezTo>
                  <a:cubicBezTo>
                    <a:pt x="24" y="1168"/>
                    <a:pt x="28" y="1169"/>
                    <a:pt x="32" y="1169"/>
                  </a:cubicBezTo>
                  <a:cubicBezTo>
                    <a:pt x="43" y="1169"/>
                    <a:pt x="52" y="1163"/>
                    <a:pt x="57" y="1154"/>
                  </a:cubicBezTo>
                  <a:lnTo>
                    <a:pt x="59" y="1149"/>
                  </a:lnTo>
                  <a:lnTo>
                    <a:pt x="256" y="774"/>
                  </a:lnTo>
                  <a:lnTo>
                    <a:pt x="597" y="120"/>
                  </a:lnTo>
                  <a:lnTo>
                    <a:pt x="597" y="0"/>
                  </a:ln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1107750" y="2347988"/>
              <a:ext cx="427497" cy="358858"/>
            </a:xfrm>
            <a:custGeom>
              <a:avLst/>
              <a:gdLst/>
              <a:ahLst/>
              <a:cxnLst/>
              <a:rect l="l" t="t" r="r" b="b"/>
              <a:pathLst>
                <a:path w="1856" h="1558" extrusionOk="0">
                  <a:moveTo>
                    <a:pt x="41" y="0"/>
                  </a:moveTo>
                  <a:cubicBezTo>
                    <a:pt x="18" y="0"/>
                    <a:pt x="1" y="31"/>
                    <a:pt x="23" y="50"/>
                  </a:cubicBezTo>
                  <a:lnTo>
                    <a:pt x="1799" y="1550"/>
                  </a:lnTo>
                  <a:cubicBezTo>
                    <a:pt x="1805" y="1555"/>
                    <a:pt x="1811" y="1557"/>
                    <a:pt x="1818" y="1557"/>
                  </a:cubicBezTo>
                  <a:cubicBezTo>
                    <a:pt x="1844" y="1557"/>
                    <a:pt x="1855" y="1524"/>
                    <a:pt x="1836" y="1508"/>
                  </a:cubicBezTo>
                  <a:lnTo>
                    <a:pt x="60" y="7"/>
                  </a:lnTo>
                  <a:cubicBezTo>
                    <a:pt x="54" y="2"/>
                    <a:pt x="47" y="0"/>
                    <a:pt x="41"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4666853" y="2865776"/>
              <a:ext cx="638021" cy="251062"/>
            </a:xfrm>
            <a:custGeom>
              <a:avLst/>
              <a:gdLst/>
              <a:ahLst/>
              <a:cxnLst/>
              <a:rect l="l" t="t" r="r" b="b"/>
              <a:pathLst>
                <a:path w="2770" h="1090" extrusionOk="0">
                  <a:moveTo>
                    <a:pt x="1390" y="0"/>
                  </a:moveTo>
                  <a:cubicBezTo>
                    <a:pt x="1342" y="0"/>
                    <a:pt x="1293" y="3"/>
                    <a:pt x="1246" y="8"/>
                  </a:cubicBezTo>
                  <a:lnTo>
                    <a:pt x="1244" y="8"/>
                  </a:lnTo>
                  <a:cubicBezTo>
                    <a:pt x="1233" y="9"/>
                    <a:pt x="1221" y="10"/>
                    <a:pt x="1210" y="12"/>
                  </a:cubicBezTo>
                  <a:cubicBezTo>
                    <a:pt x="1189" y="15"/>
                    <a:pt x="1168" y="17"/>
                    <a:pt x="1147" y="22"/>
                  </a:cubicBezTo>
                  <a:cubicBezTo>
                    <a:pt x="1145" y="21"/>
                    <a:pt x="1144" y="21"/>
                    <a:pt x="1142" y="21"/>
                  </a:cubicBezTo>
                  <a:cubicBezTo>
                    <a:pt x="1138" y="21"/>
                    <a:pt x="1133" y="22"/>
                    <a:pt x="1129" y="24"/>
                  </a:cubicBezTo>
                  <a:cubicBezTo>
                    <a:pt x="1109" y="26"/>
                    <a:pt x="1089" y="31"/>
                    <a:pt x="1069" y="36"/>
                  </a:cubicBezTo>
                  <a:lnTo>
                    <a:pt x="1068" y="36"/>
                  </a:lnTo>
                  <a:cubicBezTo>
                    <a:pt x="1054" y="38"/>
                    <a:pt x="1040" y="42"/>
                    <a:pt x="1024" y="45"/>
                  </a:cubicBezTo>
                  <a:cubicBezTo>
                    <a:pt x="1003" y="51"/>
                    <a:pt x="981" y="57"/>
                    <a:pt x="960" y="63"/>
                  </a:cubicBezTo>
                  <a:cubicBezTo>
                    <a:pt x="946" y="68"/>
                    <a:pt x="932" y="71"/>
                    <a:pt x="919" y="76"/>
                  </a:cubicBezTo>
                  <a:cubicBezTo>
                    <a:pt x="908" y="79"/>
                    <a:pt x="897" y="83"/>
                    <a:pt x="888" y="86"/>
                  </a:cubicBezTo>
                  <a:cubicBezTo>
                    <a:pt x="870" y="92"/>
                    <a:pt x="853" y="101"/>
                    <a:pt x="836" y="108"/>
                  </a:cubicBezTo>
                  <a:cubicBezTo>
                    <a:pt x="793" y="125"/>
                    <a:pt x="749" y="145"/>
                    <a:pt x="708" y="168"/>
                  </a:cubicBezTo>
                  <a:cubicBezTo>
                    <a:pt x="700" y="171"/>
                    <a:pt x="691" y="176"/>
                    <a:pt x="682" y="182"/>
                  </a:cubicBezTo>
                  <a:cubicBezTo>
                    <a:pt x="666" y="191"/>
                    <a:pt x="651" y="201"/>
                    <a:pt x="635" y="210"/>
                  </a:cubicBezTo>
                  <a:cubicBezTo>
                    <a:pt x="621" y="219"/>
                    <a:pt x="605" y="229"/>
                    <a:pt x="591" y="239"/>
                  </a:cubicBezTo>
                  <a:cubicBezTo>
                    <a:pt x="578" y="246"/>
                    <a:pt x="566" y="255"/>
                    <a:pt x="554" y="264"/>
                  </a:cubicBezTo>
                  <a:cubicBezTo>
                    <a:pt x="549" y="268"/>
                    <a:pt x="545" y="271"/>
                    <a:pt x="540" y="275"/>
                  </a:cubicBezTo>
                  <a:cubicBezTo>
                    <a:pt x="471" y="326"/>
                    <a:pt x="406" y="384"/>
                    <a:pt x="348" y="447"/>
                  </a:cubicBezTo>
                  <a:cubicBezTo>
                    <a:pt x="330" y="467"/>
                    <a:pt x="311" y="489"/>
                    <a:pt x="294" y="510"/>
                  </a:cubicBezTo>
                  <a:cubicBezTo>
                    <a:pt x="285" y="520"/>
                    <a:pt x="275" y="533"/>
                    <a:pt x="266" y="546"/>
                  </a:cubicBezTo>
                  <a:cubicBezTo>
                    <a:pt x="252" y="562"/>
                    <a:pt x="239" y="579"/>
                    <a:pt x="227" y="597"/>
                  </a:cubicBezTo>
                  <a:cubicBezTo>
                    <a:pt x="220" y="606"/>
                    <a:pt x="214" y="616"/>
                    <a:pt x="208" y="625"/>
                  </a:cubicBezTo>
                  <a:cubicBezTo>
                    <a:pt x="193" y="646"/>
                    <a:pt x="179" y="667"/>
                    <a:pt x="167" y="689"/>
                  </a:cubicBezTo>
                  <a:cubicBezTo>
                    <a:pt x="160" y="698"/>
                    <a:pt x="155" y="707"/>
                    <a:pt x="150" y="718"/>
                  </a:cubicBezTo>
                  <a:cubicBezTo>
                    <a:pt x="132" y="746"/>
                    <a:pt x="117" y="776"/>
                    <a:pt x="103" y="806"/>
                  </a:cubicBezTo>
                  <a:cubicBezTo>
                    <a:pt x="60" y="893"/>
                    <a:pt x="27" y="985"/>
                    <a:pt x="3" y="1079"/>
                  </a:cubicBezTo>
                  <a:cubicBezTo>
                    <a:pt x="1" y="1082"/>
                    <a:pt x="0" y="1086"/>
                    <a:pt x="0" y="1090"/>
                  </a:cubicBezTo>
                  <a:lnTo>
                    <a:pt x="11" y="1079"/>
                  </a:lnTo>
                  <a:lnTo>
                    <a:pt x="716" y="1079"/>
                  </a:lnTo>
                  <a:cubicBezTo>
                    <a:pt x="716" y="1081"/>
                    <a:pt x="716" y="1084"/>
                    <a:pt x="716" y="1087"/>
                  </a:cubicBezTo>
                  <a:cubicBezTo>
                    <a:pt x="716" y="1084"/>
                    <a:pt x="719" y="1082"/>
                    <a:pt x="722" y="1079"/>
                  </a:cubicBezTo>
                  <a:lnTo>
                    <a:pt x="2770" y="1079"/>
                  </a:lnTo>
                  <a:cubicBezTo>
                    <a:pt x="2758" y="1026"/>
                    <a:pt x="2741" y="974"/>
                    <a:pt x="2722" y="924"/>
                  </a:cubicBezTo>
                  <a:cubicBezTo>
                    <a:pt x="2720" y="915"/>
                    <a:pt x="2717" y="908"/>
                    <a:pt x="2713" y="901"/>
                  </a:cubicBezTo>
                  <a:cubicBezTo>
                    <a:pt x="2704" y="878"/>
                    <a:pt x="2693" y="853"/>
                    <a:pt x="2681" y="828"/>
                  </a:cubicBezTo>
                  <a:cubicBezTo>
                    <a:pt x="2679" y="820"/>
                    <a:pt x="2675" y="813"/>
                    <a:pt x="2672" y="806"/>
                  </a:cubicBezTo>
                  <a:cubicBezTo>
                    <a:pt x="2661" y="786"/>
                    <a:pt x="2652" y="766"/>
                    <a:pt x="2641" y="747"/>
                  </a:cubicBezTo>
                  <a:lnTo>
                    <a:pt x="2641" y="746"/>
                  </a:lnTo>
                  <a:cubicBezTo>
                    <a:pt x="2638" y="739"/>
                    <a:pt x="2633" y="732"/>
                    <a:pt x="2628" y="725"/>
                  </a:cubicBezTo>
                  <a:cubicBezTo>
                    <a:pt x="2610" y="691"/>
                    <a:pt x="2590" y="658"/>
                    <a:pt x="2568" y="626"/>
                  </a:cubicBezTo>
                  <a:cubicBezTo>
                    <a:pt x="2563" y="619"/>
                    <a:pt x="2559" y="612"/>
                    <a:pt x="2553" y="606"/>
                  </a:cubicBezTo>
                  <a:cubicBezTo>
                    <a:pt x="2541" y="587"/>
                    <a:pt x="2528" y="570"/>
                    <a:pt x="2516" y="553"/>
                  </a:cubicBezTo>
                  <a:cubicBezTo>
                    <a:pt x="2510" y="546"/>
                    <a:pt x="2505" y="540"/>
                    <a:pt x="2500" y="534"/>
                  </a:cubicBezTo>
                  <a:cubicBezTo>
                    <a:pt x="2480" y="509"/>
                    <a:pt x="2459" y="484"/>
                    <a:pt x="2437" y="459"/>
                  </a:cubicBezTo>
                  <a:cubicBezTo>
                    <a:pt x="2431" y="453"/>
                    <a:pt x="2426" y="447"/>
                    <a:pt x="2420" y="442"/>
                  </a:cubicBezTo>
                  <a:cubicBezTo>
                    <a:pt x="2409" y="427"/>
                    <a:pt x="2396" y="415"/>
                    <a:pt x="2383" y="403"/>
                  </a:cubicBezTo>
                  <a:cubicBezTo>
                    <a:pt x="2377" y="397"/>
                    <a:pt x="2371" y="391"/>
                    <a:pt x="2366" y="386"/>
                  </a:cubicBezTo>
                  <a:cubicBezTo>
                    <a:pt x="2343" y="364"/>
                    <a:pt x="2319" y="343"/>
                    <a:pt x="2294" y="323"/>
                  </a:cubicBezTo>
                  <a:cubicBezTo>
                    <a:pt x="2289" y="317"/>
                    <a:pt x="2283" y="312"/>
                    <a:pt x="2276" y="309"/>
                  </a:cubicBezTo>
                  <a:cubicBezTo>
                    <a:pt x="2260" y="295"/>
                    <a:pt x="2245" y="282"/>
                    <a:pt x="2229" y="271"/>
                  </a:cubicBezTo>
                  <a:cubicBezTo>
                    <a:pt x="2222" y="266"/>
                    <a:pt x="2214" y="262"/>
                    <a:pt x="2209" y="257"/>
                  </a:cubicBezTo>
                  <a:cubicBezTo>
                    <a:pt x="2184" y="239"/>
                    <a:pt x="2159" y="223"/>
                    <a:pt x="2135" y="209"/>
                  </a:cubicBezTo>
                  <a:cubicBezTo>
                    <a:pt x="2127" y="204"/>
                    <a:pt x="2122" y="199"/>
                    <a:pt x="2113" y="196"/>
                  </a:cubicBezTo>
                  <a:lnTo>
                    <a:pt x="2105" y="190"/>
                  </a:lnTo>
                  <a:cubicBezTo>
                    <a:pt x="2046" y="156"/>
                    <a:pt x="1984" y="126"/>
                    <a:pt x="1921" y="101"/>
                  </a:cubicBezTo>
                  <a:cubicBezTo>
                    <a:pt x="1912" y="97"/>
                    <a:pt x="1903" y="95"/>
                    <a:pt x="1895" y="91"/>
                  </a:cubicBezTo>
                  <a:cubicBezTo>
                    <a:pt x="1858" y="77"/>
                    <a:pt x="1822" y="65"/>
                    <a:pt x="1784" y="56"/>
                  </a:cubicBezTo>
                  <a:cubicBezTo>
                    <a:pt x="1776" y="52"/>
                    <a:pt x="1768" y="50"/>
                    <a:pt x="1759" y="49"/>
                  </a:cubicBezTo>
                  <a:cubicBezTo>
                    <a:pt x="1638" y="17"/>
                    <a:pt x="1514" y="0"/>
                    <a:pt x="1390"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4628618" y="2907467"/>
              <a:ext cx="119082" cy="117239"/>
            </a:xfrm>
            <a:custGeom>
              <a:avLst/>
              <a:gdLst/>
              <a:ahLst/>
              <a:cxnLst/>
              <a:rect l="l" t="t" r="r" b="b"/>
              <a:pathLst>
                <a:path w="517" h="509" extrusionOk="0">
                  <a:moveTo>
                    <a:pt x="516" y="1"/>
                  </a:moveTo>
                  <a:lnTo>
                    <a:pt x="516" y="1"/>
                  </a:lnTo>
                  <a:cubicBezTo>
                    <a:pt x="485" y="18"/>
                    <a:pt x="454" y="37"/>
                    <a:pt x="425" y="58"/>
                  </a:cubicBezTo>
                  <a:lnTo>
                    <a:pt x="61" y="416"/>
                  </a:lnTo>
                  <a:cubicBezTo>
                    <a:pt x="39" y="445"/>
                    <a:pt x="19" y="477"/>
                    <a:pt x="0" y="509"/>
                  </a:cubicBezTo>
                  <a:lnTo>
                    <a:pt x="516"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4628157" y="2873608"/>
              <a:ext cx="207299" cy="240697"/>
            </a:xfrm>
            <a:custGeom>
              <a:avLst/>
              <a:gdLst/>
              <a:ahLst/>
              <a:cxnLst/>
              <a:rect l="l" t="t" r="r" b="b"/>
              <a:pathLst>
                <a:path w="900" h="1045" extrusionOk="0">
                  <a:moveTo>
                    <a:pt x="900" y="1"/>
                  </a:moveTo>
                  <a:cubicBezTo>
                    <a:pt x="885" y="4"/>
                    <a:pt x="871" y="8"/>
                    <a:pt x="856" y="10"/>
                  </a:cubicBezTo>
                  <a:cubicBezTo>
                    <a:pt x="714" y="150"/>
                    <a:pt x="571" y="291"/>
                    <a:pt x="439" y="441"/>
                  </a:cubicBezTo>
                  <a:cubicBezTo>
                    <a:pt x="418" y="464"/>
                    <a:pt x="397" y="486"/>
                    <a:pt x="377" y="511"/>
                  </a:cubicBezTo>
                  <a:lnTo>
                    <a:pt x="373" y="516"/>
                  </a:lnTo>
                  <a:lnTo>
                    <a:pt x="372" y="516"/>
                  </a:lnTo>
                  <a:cubicBezTo>
                    <a:pt x="323" y="573"/>
                    <a:pt x="276" y="631"/>
                    <a:pt x="232" y="690"/>
                  </a:cubicBezTo>
                  <a:cubicBezTo>
                    <a:pt x="145" y="802"/>
                    <a:pt x="67" y="920"/>
                    <a:pt x="0" y="1045"/>
                  </a:cubicBezTo>
                  <a:lnTo>
                    <a:pt x="27" y="1045"/>
                  </a:lnTo>
                  <a:cubicBezTo>
                    <a:pt x="127" y="860"/>
                    <a:pt x="254" y="690"/>
                    <a:pt x="394" y="528"/>
                  </a:cubicBezTo>
                  <a:cubicBezTo>
                    <a:pt x="412" y="508"/>
                    <a:pt x="428" y="488"/>
                    <a:pt x="446" y="468"/>
                  </a:cubicBezTo>
                  <a:cubicBezTo>
                    <a:pt x="590" y="306"/>
                    <a:pt x="746" y="152"/>
                    <a:pt x="900"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4540170" y="2867389"/>
              <a:ext cx="160081" cy="246916"/>
            </a:xfrm>
            <a:custGeom>
              <a:avLst/>
              <a:gdLst/>
              <a:ahLst/>
              <a:cxnLst/>
              <a:rect l="l" t="t" r="r" b="b"/>
              <a:pathLst>
                <a:path w="695" h="1072" extrusionOk="0">
                  <a:moveTo>
                    <a:pt x="694" y="1"/>
                  </a:moveTo>
                  <a:cubicBezTo>
                    <a:pt x="683" y="1"/>
                    <a:pt x="671" y="3"/>
                    <a:pt x="660" y="5"/>
                  </a:cubicBezTo>
                  <a:cubicBezTo>
                    <a:pt x="473" y="219"/>
                    <a:pt x="336" y="472"/>
                    <a:pt x="202" y="718"/>
                  </a:cubicBezTo>
                  <a:cubicBezTo>
                    <a:pt x="181" y="757"/>
                    <a:pt x="159" y="794"/>
                    <a:pt x="138" y="834"/>
                  </a:cubicBezTo>
                  <a:cubicBezTo>
                    <a:pt x="93" y="913"/>
                    <a:pt x="49" y="993"/>
                    <a:pt x="1" y="1072"/>
                  </a:cubicBezTo>
                  <a:lnTo>
                    <a:pt x="28" y="1072"/>
                  </a:lnTo>
                  <a:cubicBezTo>
                    <a:pt x="69" y="1006"/>
                    <a:pt x="106" y="939"/>
                    <a:pt x="143" y="873"/>
                  </a:cubicBezTo>
                  <a:cubicBezTo>
                    <a:pt x="170" y="824"/>
                    <a:pt x="197" y="777"/>
                    <a:pt x="222" y="730"/>
                  </a:cubicBezTo>
                  <a:cubicBezTo>
                    <a:pt x="358" y="479"/>
                    <a:pt x="498" y="223"/>
                    <a:pt x="688" y="7"/>
                  </a:cubicBezTo>
                  <a:cubicBezTo>
                    <a:pt x="691" y="5"/>
                    <a:pt x="692" y="3"/>
                    <a:pt x="69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4507693" y="2876602"/>
              <a:ext cx="251984" cy="239776"/>
            </a:xfrm>
            <a:custGeom>
              <a:avLst/>
              <a:gdLst/>
              <a:ahLst/>
              <a:cxnLst/>
              <a:rect l="l" t="t" r="r" b="b"/>
              <a:pathLst>
                <a:path w="1094" h="1041" extrusionOk="0">
                  <a:moveTo>
                    <a:pt x="1068" y="1"/>
                  </a:moveTo>
                  <a:cubicBezTo>
                    <a:pt x="1039" y="29"/>
                    <a:pt x="1007" y="55"/>
                    <a:pt x="974" y="79"/>
                  </a:cubicBezTo>
                  <a:lnTo>
                    <a:pt x="967" y="84"/>
                  </a:lnTo>
                  <a:cubicBezTo>
                    <a:pt x="871" y="156"/>
                    <a:pt x="778" y="231"/>
                    <a:pt x="687" y="309"/>
                  </a:cubicBezTo>
                  <a:lnTo>
                    <a:pt x="687" y="310"/>
                  </a:lnTo>
                  <a:cubicBezTo>
                    <a:pt x="444" y="519"/>
                    <a:pt x="221" y="752"/>
                    <a:pt x="23" y="1005"/>
                  </a:cubicBezTo>
                  <a:cubicBezTo>
                    <a:pt x="15" y="1013"/>
                    <a:pt x="8" y="1023"/>
                    <a:pt x="1" y="1032"/>
                  </a:cubicBezTo>
                  <a:lnTo>
                    <a:pt x="25" y="1032"/>
                  </a:lnTo>
                  <a:cubicBezTo>
                    <a:pt x="25" y="1034"/>
                    <a:pt x="25" y="1037"/>
                    <a:pt x="25" y="1040"/>
                  </a:cubicBezTo>
                  <a:cubicBezTo>
                    <a:pt x="25" y="1037"/>
                    <a:pt x="28" y="1035"/>
                    <a:pt x="31" y="1032"/>
                  </a:cubicBezTo>
                  <a:cubicBezTo>
                    <a:pt x="230" y="776"/>
                    <a:pt x="453" y="540"/>
                    <a:pt x="699" y="330"/>
                  </a:cubicBezTo>
                  <a:cubicBezTo>
                    <a:pt x="791" y="250"/>
                    <a:pt x="884" y="175"/>
                    <a:pt x="980" y="103"/>
                  </a:cubicBezTo>
                  <a:lnTo>
                    <a:pt x="987" y="98"/>
                  </a:lnTo>
                  <a:cubicBezTo>
                    <a:pt x="1026" y="71"/>
                    <a:pt x="1061" y="42"/>
                    <a:pt x="1093" y="9"/>
                  </a:cubicBezTo>
                  <a:cubicBezTo>
                    <a:pt x="1085" y="5"/>
                    <a:pt x="1077" y="2"/>
                    <a:pt x="1068"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4461396" y="2886737"/>
              <a:ext cx="237012" cy="227569"/>
            </a:xfrm>
            <a:custGeom>
              <a:avLst/>
              <a:gdLst/>
              <a:ahLst/>
              <a:cxnLst/>
              <a:rect l="l" t="t" r="r" b="b"/>
              <a:pathLst>
                <a:path w="1029" h="988" extrusionOk="0">
                  <a:moveTo>
                    <a:pt x="1003" y="0"/>
                  </a:moveTo>
                  <a:cubicBezTo>
                    <a:pt x="844" y="114"/>
                    <a:pt x="692" y="239"/>
                    <a:pt x="550" y="373"/>
                  </a:cubicBezTo>
                  <a:cubicBezTo>
                    <a:pt x="349" y="561"/>
                    <a:pt x="165" y="767"/>
                    <a:pt x="1" y="988"/>
                  </a:cubicBezTo>
                  <a:lnTo>
                    <a:pt x="31" y="988"/>
                  </a:lnTo>
                  <a:cubicBezTo>
                    <a:pt x="191" y="775"/>
                    <a:pt x="369" y="576"/>
                    <a:pt x="563" y="393"/>
                  </a:cubicBezTo>
                  <a:cubicBezTo>
                    <a:pt x="710" y="255"/>
                    <a:pt x="865" y="127"/>
                    <a:pt x="1029" y="10"/>
                  </a:cubicBezTo>
                  <a:cubicBezTo>
                    <a:pt x="1019" y="6"/>
                    <a:pt x="1011" y="3"/>
                    <a:pt x="1003"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4402200" y="2910691"/>
              <a:ext cx="227108" cy="203614"/>
            </a:xfrm>
            <a:custGeom>
              <a:avLst/>
              <a:gdLst/>
              <a:ahLst/>
              <a:cxnLst/>
              <a:rect l="l" t="t" r="r" b="b"/>
              <a:pathLst>
                <a:path w="986" h="884" extrusionOk="0">
                  <a:moveTo>
                    <a:pt x="964" y="1"/>
                  </a:moveTo>
                  <a:cubicBezTo>
                    <a:pt x="800" y="176"/>
                    <a:pt x="616" y="336"/>
                    <a:pt x="435" y="491"/>
                  </a:cubicBezTo>
                  <a:lnTo>
                    <a:pt x="433" y="494"/>
                  </a:lnTo>
                  <a:cubicBezTo>
                    <a:pt x="286" y="619"/>
                    <a:pt x="138" y="746"/>
                    <a:pt x="0" y="884"/>
                  </a:cubicBezTo>
                  <a:lnTo>
                    <a:pt x="34" y="884"/>
                  </a:lnTo>
                  <a:cubicBezTo>
                    <a:pt x="165" y="755"/>
                    <a:pt x="305" y="633"/>
                    <a:pt x="442" y="516"/>
                  </a:cubicBezTo>
                  <a:cubicBezTo>
                    <a:pt x="446" y="514"/>
                    <a:pt x="447" y="511"/>
                    <a:pt x="450" y="509"/>
                  </a:cubicBezTo>
                  <a:cubicBezTo>
                    <a:pt x="633" y="351"/>
                    <a:pt x="820" y="190"/>
                    <a:pt x="986" y="13"/>
                  </a:cubicBezTo>
                  <a:cubicBezTo>
                    <a:pt x="978" y="8"/>
                    <a:pt x="971" y="4"/>
                    <a:pt x="96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4371106" y="2924511"/>
              <a:ext cx="217434" cy="189794"/>
            </a:xfrm>
            <a:custGeom>
              <a:avLst/>
              <a:gdLst/>
              <a:ahLst/>
              <a:cxnLst/>
              <a:rect l="l" t="t" r="r" b="b"/>
              <a:pathLst>
                <a:path w="944" h="824" extrusionOk="0">
                  <a:moveTo>
                    <a:pt x="923" y="1"/>
                  </a:moveTo>
                  <a:cubicBezTo>
                    <a:pt x="713" y="150"/>
                    <a:pt x="513" y="314"/>
                    <a:pt x="326" y="492"/>
                  </a:cubicBezTo>
                  <a:cubicBezTo>
                    <a:pt x="212" y="597"/>
                    <a:pt x="104" y="709"/>
                    <a:pt x="0" y="824"/>
                  </a:cubicBezTo>
                  <a:lnTo>
                    <a:pt x="33" y="824"/>
                  </a:lnTo>
                  <a:cubicBezTo>
                    <a:pt x="129" y="717"/>
                    <a:pt x="230" y="613"/>
                    <a:pt x="335" y="513"/>
                  </a:cubicBezTo>
                  <a:cubicBezTo>
                    <a:pt x="526" y="334"/>
                    <a:pt x="729" y="167"/>
                    <a:pt x="943" y="16"/>
                  </a:cubicBezTo>
                  <a:cubicBezTo>
                    <a:pt x="936" y="10"/>
                    <a:pt x="930" y="5"/>
                    <a:pt x="92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4349454" y="2936719"/>
              <a:ext cx="211215" cy="177586"/>
            </a:xfrm>
            <a:custGeom>
              <a:avLst/>
              <a:gdLst/>
              <a:ahLst/>
              <a:cxnLst/>
              <a:rect l="l" t="t" r="r" b="b"/>
              <a:pathLst>
                <a:path w="917" h="771" extrusionOk="0">
                  <a:moveTo>
                    <a:pt x="896" y="1"/>
                  </a:moveTo>
                  <a:cubicBezTo>
                    <a:pt x="881" y="14"/>
                    <a:pt x="865" y="25"/>
                    <a:pt x="851" y="37"/>
                  </a:cubicBezTo>
                  <a:cubicBezTo>
                    <a:pt x="647" y="190"/>
                    <a:pt x="452" y="351"/>
                    <a:pt x="265" y="520"/>
                  </a:cubicBezTo>
                  <a:cubicBezTo>
                    <a:pt x="174" y="602"/>
                    <a:pt x="86" y="685"/>
                    <a:pt x="0" y="771"/>
                  </a:cubicBezTo>
                  <a:lnTo>
                    <a:pt x="35" y="771"/>
                  </a:lnTo>
                  <a:cubicBezTo>
                    <a:pt x="112" y="694"/>
                    <a:pt x="192" y="619"/>
                    <a:pt x="273" y="545"/>
                  </a:cubicBezTo>
                  <a:cubicBezTo>
                    <a:pt x="464" y="372"/>
                    <a:pt x="660" y="209"/>
                    <a:pt x="865" y="56"/>
                  </a:cubicBezTo>
                  <a:cubicBezTo>
                    <a:pt x="882" y="44"/>
                    <a:pt x="900" y="30"/>
                    <a:pt x="916" y="16"/>
                  </a:cubicBezTo>
                  <a:cubicBezTo>
                    <a:pt x="911" y="9"/>
                    <a:pt x="904" y="4"/>
                    <a:pt x="896"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4245113" y="2989005"/>
              <a:ext cx="157547" cy="125301"/>
            </a:xfrm>
            <a:custGeom>
              <a:avLst/>
              <a:gdLst/>
              <a:ahLst/>
              <a:cxnLst/>
              <a:rect l="l" t="t" r="r" b="b"/>
              <a:pathLst>
                <a:path w="684" h="544" extrusionOk="0">
                  <a:moveTo>
                    <a:pt x="669" y="1"/>
                  </a:moveTo>
                  <a:cubicBezTo>
                    <a:pt x="428" y="154"/>
                    <a:pt x="214" y="350"/>
                    <a:pt x="5" y="539"/>
                  </a:cubicBezTo>
                  <a:cubicBezTo>
                    <a:pt x="4" y="542"/>
                    <a:pt x="1" y="543"/>
                    <a:pt x="0" y="544"/>
                  </a:cubicBezTo>
                  <a:lnTo>
                    <a:pt x="35" y="544"/>
                  </a:lnTo>
                  <a:cubicBezTo>
                    <a:pt x="239" y="358"/>
                    <a:pt x="449" y="168"/>
                    <a:pt x="683" y="18"/>
                  </a:cubicBezTo>
                  <a:cubicBezTo>
                    <a:pt x="679" y="11"/>
                    <a:pt x="674" y="5"/>
                    <a:pt x="66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4144919" y="3051425"/>
              <a:ext cx="95127" cy="62881"/>
            </a:xfrm>
            <a:custGeom>
              <a:avLst/>
              <a:gdLst/>
              <a:ahLst/>
              <a:cxnLst/>
              <a:rect l="l" t="t" r="r" b="b"/>
              <a:pathLst>
                <a:path w="413" h="273" extrusionOk="0">
                  <a:moveTo>
                    <a:pt x="404" y="0"/>
                  </a:moveTo>
                  <a:cubicBezTo>
                    <a:pt x="307" y="80"/>
                    <a:pt x="198" y="148"/>
                    <a:pt x="90" y="216"/>
                  </a:cubicBezTo>
                  <a:cubicBezTo>
                    <a:pt x="60" y="235"/>
                    <a:pt x="31" y="253"/>
                    <a:pt x="0" y="273"/>
                  </a:cubicBezTo>
                  <a:lnTo>
                    <a:pt x="44" y="273"/>
                  </a:lnTo>
                  <a:cubicBezTo>
                    <a:pt x="63" y="261"/>
                    <a:pt x="83" y="248"/>
                    <a:pt x="103" y="236"/>
                  </a:cubicBezTo>
                  <a:cubicBezTo>
                    <a:pt x="210" y="169"/>
                    <a:pt x="318" y="102"/>
                    <a:pt x="413" y="22"/>
                  </a:cubicBezTo>
                  <a:cubicBezTo>
                    <a:pt x="411" y="15"/>
                    <a:pt x="407" y="7"/>
                    <a:pt x="404"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4098161" y="3073537"/>
              <a:ext cx="58274" cy="40769"/>
            </a:xfrm>
            <a:custGeom>
              <a:avLst/>
              <a:gdLst/>
              <a:ahLst/>
              <a:cxnLst/>
              <a:rect l="l" t="t" r="r" b="b"/>
              <a:pathLst>
                <a:path w="253" h="177" extrusionOk="0">
                  <a:moveTo>
                    <a:pt x="243" y="1"/>
                  </a:moveTo>
                  <a:cubicBezTo>
                    <a:pt x="159" y="55"/>
                    <a:pt x="78" y="113"/>
                    <a:pt x="1" y="177"/>
                  </a:cubicBezTo>
                  <a:lnTo>
                    <a:pt x="37" y="177"/>
                  </a:lnTo>
                  <a:cubicBezTo>
                    <a:pt x="107" y="122"/>
                    <a:pt x="179" y="71"/>
                    <a:pt x="252" y="23"/>
                  </a:cubicBezTo>
                  <a:cubicBezTo>
                    <a:pt x="250" y="15"/>
                    <a:pt x="246" y="8"/>
                    <a:pt x="24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4211715" y="3005589"/>
              <a:ext cx="136127" cy="109178"/>
            </a:xfrm>
            <a:custGeom>
              <a:avLst/>
              <a:gdLst/>
              <a:ahLst/>
              <a:cxnLst/>
              <a:rect l="l" t="t" r="r" b="b"/>
              <a:pathLst>
                <a:path w="591" h="474" extrusionOk="0">
                  <a:moveTo>
                    <a:pt x="577" y="0"/>
                  </a:moveTo>
                  <a:cubicBezTo>
                    <a:pt x="561" y="10"/>
                    <a:pt x="545" y="22"/>
                    <a:pt x="530" y="33"/>
                  </a:cubicBezTo>
                  <a:cubicBezTo>
                    <a:pt x="351" y="174"/>
                    <a:pt x="174" y="321"/>
                    <a:pt x="1" y="473"/>
                  </a:cubicBezTo>
                  <a:lnTo>
                    <a:pt x="37" y="473"/>
                  </a:lnTo>
                  <a:cubicBezTo>
                    <a:pt x="204" y="328"/>
                    <a:pt x="373" y="189"/>
                    <a:pt x="544" y="52"/>
                  </a:cubicBezTo>
                  <a:cubicBezTo>
                    <a:pt x="558" y="40"/>
                    <a:pt x="574" y="29"/>
                    <a:pt x="590" y="20"/>
                  </a:cubicBezTo>
                  <a:cubicBezTo>
                    <a:pt x="585" y="12"/>
                    <a:pt x="582" y="6"/>
                    <a:pt x="57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4175783" y="3032998"/>
              <a:ext cx="116779" cy="81307"/>
            </a:xfrm>
            <a:custGeom>
              <a:avLst/>
              <a:gdLst/>
              <a:ahLst/>
              <a:cxnLst/>
              <a:rect l="l" t="t" r="r" b="b"/>
              <a:pathLst>
                <a:path w="507" h="353" extrusionOk="0">
                  <a:moveTo>
                    <a:pt x="495" y="0"/>
                  </a:moveTo>
                  <a:cubicBezTo>
                    <a:pt x="379" y="97"/>
                    <a:pt x="251" y="184"/>
                    <a:pt x="125" y="267"/>
                  </a:cubicBezTo>
                  <a:lnTo>
                    <a:pt x="0" y="353"/>
                  </a:lnTo>
                  <a:lnTo>
                    <a:pt x="41" y="353"/>
                  </a:lnTo>
                  <a:lnTo>
                    <a:pt x="138" y="287"/>
                  </a:lnTo>
                  <a:cubicBezTo>
                    <a:pt x="266" y="205"/>
                    <a:pt x="389" y="117"/>
                    <a:pt x="507" y="21"/>
                  </a:cubicBezTo>
                  <a:cubicBezTo>
                    <a:pt x="503" y="13"/>
                    <a:pt x="500" y="6"/>
                    <a:pt x="495"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4310989" y="2954915"/>
              <a:ext cx="193019" cy="159390"/>
            </a:xfrm>
            <a:custGeom>
              <a:avLst/>
              <a:gdLst/>
              <a:ahLst/>
              <a:cxnLst/>
              <a:rect l="l" t="t" r="r" b="b"/>
              <a:pathLst>
                <a:path w="838" h="692" extrusionOk="0">
                  <a:moveTo>
                    <a:pt x="821" y="0"/>
                  </a:moveTo>
                  <a:lnTo>
                    <a:pt x="129" y="584"/>
                  </a:lnTo>
                  <a:lnTo>
                    <a:pt x="0" y="692"/>
                  </a:lnTo>
                  <a:lnTo>
                    <a:pt x="36" y="692"/>
                  </a:lnTo>
                  <a:cubicBezTo>
                    <a:pt x="67" y="665"/>
                    <a:pt x="99" y="640"/>
                    <a:pt x="130" y="613"/>
                  </a:cubicBezTo>
                  <a:cubicBezTo>
                    <a:pt x="365" y="413"/>
                    <a:pt x="601" y="215"/>
                    <a:pt x="838" y="16"/>
                  </a:cubicBezTo>
                  <a:cubicBezTo>
                    <a:pt x="832" y="11"/>
                    <a:pt x="826" y="5"/>
                    <a:pt x="821"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4271832" y="2967353"/>
              <a:ext cx="166300" cy="146952"/>
            </a:xfrm>
            <a:custGeom>
              <a:avLst/>
              <a:gdLst/>
              <a:ahLst/>
              <a:cxnLst/>
              <a:rect l="l" t="t" r="r" b="b"/>
              <a:pathLst>
                <a:path w="722" h="638" extrusionOk="0">
                  <a:moveTo>
                    <a:pt x="705" y="1"/>
                  </a:moveTo>
                  <a:lnTo>
                    <a:pt x="1" y="638"/>
                  </a:lnTo>
                  <a:lnTo>
                    <a:pt x="36" y="638"/>
                  </a:lnTo>
                  <a:lnTo>
                    <a:pt x="722" y="18"/>
                  </a:lnTo>
                  <a:cubicBezTo>
                    <a:pt x="716" y="12"/>
                    <a:pt x="711" y="6"/>
                    <a:pt x="705"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4649348" y="2867619"/>
              <a:ext cx="368532" cy="248759"/>
            </a:xfrm>
            <a:custGeom>
              <a:avLst/>
              <a:gdLst/>
              <a:ahLst/>
              <a:cxnLst/>
              <a:rect l="l" t="t" r="r" b="b"/>
              <a:pathLst>
                <a:path w="1600" h="1080" extrusionOk="0">
                  <a:moveTo>
                    <a:pt x="1600" y="1016"/>
                  </a:moveTo>
                  <a:cubicBezTo>
                    <a:pt x="1600" y="1034"/>
                    <a:pt x="1599" y="1053"/>
                    <a:pt x="1596" y="1072"/>
                  </a:cubicBezTo>
                  <a:lnTo>
                    <a:pt x="646" y="1072"/>
                  </a:lnTo>
                  <a:cubicBezTo>
                    <a:pt x="643" y="1074"/>
                    <a:pt x="640" y="1077"/>
                    <a:pt x="640" y="1079"/>
                  </a:cubicBezTo>
                  <a:cubicBezTo>
                    <a:pt x="640" y="1077"/>
                    <a:pt x="640" y="1074"/>
                    <a:pt x="640" y="1072"/>
                  </a:cubicBezTo>
                  <a:lnTo>
                    <a:pt x="68" y="1072"/>
                  </a:lnTo>
                  <a:cubicBezTo>
                    <a:pt x="59" y="1045"/>
                    <a:pt x="54" y="1018"/>
                    <a:pt x="49" y="991"/>
                  </a:cubicBezTo>
                  <a:cubicBezTo>
                    <a:pt x="45" y="982"/>
                    <a:pt x="44" y="973"/>
                    <a:pt x="43" y="964"/>
                  </a:cubicBezTo>
                  <a:cubicBezTo>
                    <a:pt x="1" y="880"/>
                    <a:pt x="12" y="780"/>
                    <a:pt x="74" y="710"/>
                  </a:cubicBezTo>
                  <a:cubicBezTo>
                    <a:pt x="78" y="701"/>
                    <a:pt x="84" y="690"/>
                    <a:pt x="90" y="682"/>
                  </a:cubicBezTo>
                  <a:cubicBezTo>
                    <a:pt x="103" y="659"/>
                    <a:pt x="116" y="638"/>
                    <a:pt x="131" y="618"/>
                  </a:cubicBezTo>
                  <a:cubicBezTo>
                    <a:pt x="137" y="608"/>
                    <a:pt x="144" y="598"/>
                    <a:pt x="151" y="589"/>
                  </a:cubicBezTo>
                  <a:cubicBezTo>
                    <a:pt x="163" y="571"/>
                    <a:pt x="176" y="555"/>
                    <a:pt x="189" y="538"/>
                  </a:cubicBezTo>
                  <a:cubicBezTo>
                    <a:pt x="198" y="525"/>
                    <a:pt x="209" y="514"/>
                    <a:pt x="218" y="502"/>
                  </a:cubicBezTo>
                  <a:cubicBezTo>
                    <a:pt x="235" y="481"/>
                    <a:pt x="252" y="461"/>
                    <a:pt x="272" y="441"/>
                  </a:cubicBezTo>
                  <a:cubicBezTo>
                    <a:pt x="330" y="377"/>
                    <a:pt x="393" y="318"/>
                    <a:pt x="463" y="268"/>
                  </a:cubicBezTo>
                  <a:cubicBezTo>
                    <a:pt x="468" y="264"/>
                    <a:pt x="472" y="261"/>
                    <a:pt x="478" y="257"/>
                  </a:cubicBezTo>
                  <a:cubicBezTo>
                    <a:pt x="489" y="248"/>
                    <a:pt x="502" y="240"/>
                    <a:pt x="513" y="231"/>
                  </a:cubicBezTo>
                  <a:cubicBezTo>
                    <a:pt x="529" y="221"/>
                    <a:pt x="544" y="211"/>
                    <a:pt x="559" y="202"/>
                  </a:cubicBezTo>
                  <a:cubicBezTo>
                    <a:pt x="575" y="193"/>
                    <a:pt x="590" y="183"/>
                    <a:pt x="606" y="175"/>
                  </a:cubicBezTo>
                  <a:cubicBezTo>
                    <a:pt x="615" y="169"/>
                    <a:pt x="623" y="164"/>
                    <a:pt x="631" y="160"/>
                  </a:cubicBezTo>
                  <a:cubicBezTo>
                    <a:pt x="673" y="137"/>
                    <a:pt x="716" y="117"/>
                    <a:pt x="759" y="100"/>
                  </a:cubicBezTo>
                  <a:cubicBezTo>
                    <a:pt x="777" y="93"/>
                    <a:pt x="794" y="86"/>
                    <a:pt x="812" y="80"/>
                  </a:cubicBezTo>
                  <a:cubicBezTo>
                    <a:pt x="821" y="75"/>
                    <a:pt x="832" y="73"/>
                    <a:pt x="843" y="69"/>
                  </a:cubicBezTo>
                  <a:cubicBezTo>
                    <a:pt x="856" y="64"/>
                    <a:pt x="869" y="60"/>
                    <a:pt x="883" y="55"/>
                  </a:cubicBezTo>
                  <a:cubicBezTo>
                    <a:pt x="905" y="50"/>
                    <a:pt x="927" y="43"/>
                    <a:pt x="948" y="37"/>
                  </a:cubicBezTo>
                  <a:cubicBezTo>
                    <a:pt x="964" y="35"/>
                    <a:pt x="977" y="30"/>
                    <a:pt x="991" y="28"/>
                  </a:cubicBezTo>
                  <a:lnTo>
                    <a:pt x="993" y="28"/>
                  </a:lnTo>
                  <a:cubicBezTo>
                    <a:pt x="1013" y="23"/>
                    <a:pt x="1033" y="20"/>
                    <a:pt x="1053" y="16"/>
                  </a:cubicBezTo>
                  <a:cubicBezTo>
                    <a:pt x="1059" y="15"/>
                    <a:pt x="1064" y="14"/>
                    <a:pt x="1070" y="14"/>
                  </a:cubicBezTo>
                  <a:cubicBezTo>
                    <a:pt x="1091" y="10"/>
                    <a:pt x="1113" y="7"/>
                    <a:pt x="1134" y="6"/>
                  </a:cubicBezTo>
                  <a:cubicBezTo>
                    <a:pt x="1145" y="3"/>
                    <a:pt x="1157" y="1"/>
                    <a:pt x="1168" y="1"/>
                  </a:cubicBezTo>
                  <a:lnTo>
                    <a:pt x="1168" y="1"/>
                  </a:lnTo>
                  <a:cubicBezTo>
                    <a:pt x="1207" y="104"/>
                    <a:pt x="1238" y="215"/>
                    <a:pt x="1274" y="295"/>
                  </a:cubicBezTo>
                  <a:cubicBezTo>
                    <a:pt x="1282" y="314"/>
                    <a:pt x="1292" y="331"/>
                    <a:pt x="1301" y="349"/>
                  </a:cubicBezTo>
                  <a:lnTo>
                    <a:pt x="1301" y="350"/>
                  </a:lnTo>
                  <a:cubicBezTo>
                    <a:pt x="1306" y="357"/>
                    <a:pt x="1309" y="363"/>
                    <a:pt x="1314" y="370"/>
                  </a:cubicBezTo>
                  <a:cubicBezTo>
                    <a:pt x="1331" y="399"/>
                    <a:pt x="1348" y="429"/>
                    <a:pt x="1366" y="457"/>
                  </a:cubicBezTo>
                  <a:cubicBezTo>
                    <a:pt x="1371" y="464"/>
                    <a:pt x="1375" y="471"/>
                    <a:pt x="1379" y="477"/>
                  </a:cubicBezTo>
                  <a:cubicBezTo>
                    <a:pt x="1422" y="545"/>
                    <a:pt x="1467" y="612"/>
                    <a:pt x="1505" y="683"/>
                  </a:cubicBezTo>
                  <a:cubicBezTo>
                    <a:pt x="1509" y="690"/>
                    <a:pt x="1513" y="697"/>
                    <a:pt x="1515" y="704"/>
                  </a:cubicBezTo>
                  <a:cubicBezTo>
                    <a:pt x="1522" y="716"/>
                    <a:pt x="1527" y="729"/>
                    <a:pt x="1533" y="741"/>
                  </a:cubicBezTo>
                  <a:cubicBezTo>
                    <a:pt x="1538" y="748"/>
                    <a:pt x="1541" y="755"/>
                    <a:pt x="1542" y="763"/>
                  </a:cubicBezTo>
                  <a:cubicBezTo>
                    <a:pt x="1552" y="782"/>
                    <a:pt x="1560" y="802"/>
                    <a:pt x="1567" y="823"/>
                  </a:cubicBezTo>
                  <a:cubicBezTo>
                    <a:pt x="1569" y="831"/>
                    <a:pt x="1573" y="838"/>
                    <a:pt x="1575" y="848"/>
                  </a:cubicBezTo>
                  <a:cubicBezTo>
                    <a:pt x="1587" y="885"/>
                    <a:pt x="1594" y="925"/>
                    <a:pt x="1596" y="965"/>
                  </a:cubicBezTo>
                  <a:cubicBezTo>
                    <a:pt x="1599" y="975"/>
                    <a:pt x="1599" y="984"/>
                    <a:pt x="1599" y="994"/>
                  </a:cubicBezTo>
                  <a:cubicBezTo>
                    <a:pt x="1600" y="1002"/>
                    <a:pt x="1600" y="1009"/>
                    <a:pt x="1600" y="1016"/>
                  </a:cubicBezTo>
                  <a:close/>
                </a:path>
              </a:pathLst>
            </a:custGeom>
            <a:solidFill>
              <a:srgbClr val="9D97B2">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6094917" y="2589377"/>
              <a:ext cx="1592980" cy="527461"/>
            </a:xfrm>
            <a:custGeom>
              <a:avLst/>
              <a:gdLst/>
              <a:ahLst/>
              <a:cxnLst/>
              <a:rect l="l" t="t" r="r" b="b"/>
              <a:pathLst>
                <a:path w="6916" h="2290" extrusionOk="0">
                  <a:moveTo>
                    <a:pt x="4767" y="1"/>
                  </a:moveTo>
                  <a:cubicBezTo>
                    <a:pt x="4679" y="1"/>
                    <a:pt x="4591" y="7"/>
                    <a:pt x="4503" y="21"/>
                  </a:cubicBezTo>
                  <a:lnTo>
                    <a:pt x="4468" y="27"/>
                  </a:lnTo>
                  <a:cubicBezTo>
                    <a:pt x="4399" y="40"/>
                    <a:pt x="4329" y="56"/>
                    <a:pt x="4262" y="78"/>
                  </a:cubicBezTo>
                  <a:cubicBezTo>
                    <a:pt x="4059" y="142"/>
                    <a:pt x="3872" y="242"/>
                    <a:pt x="3689" y="350"/>
                  </a:cubicBezTo>
                  <a:lnTo>
                    <a:pt x="3612" y="396"/>
                  </a:lnTo>
                  <a:cubicBezTo>
                    <a:pt x="3519" y="453"/>
                    <a:pt x="3425" y="509"/>
                    <a:pt x="3331" y="562"/>
                  </a:cubicBezTo>
                  <a:cubicBezTo>
                    <a:pt x="3317" y="570"/>
                    <a:pt x="3303" y="577"/>
                    <a:pt x="3290" y="586"/>
                  </a:cubicBezTo>
                  <a:cubicBezTo>
                    <a:pt x="3266" y="597"/>
                    <a:pt x="3245" y="610"/>
                    <a:pt x="3223" y="622"/>
                  </a:cubicBezTo>
                  <a:lnTo>
                    <a:pt x="3222" y="622"/>
                  </a:lnTo>
                  <a:cubicBezTo>
                    <a:pt x="3196" y="636"/>
                    <a:pt x="3170" y="650"/>
                    <a:pt x="3144" y="663"/>
                  </a:cubicBezTo>
                  <a:cubicBezTo>
                    <a:pt x="2930" y="769"/>
                    <a:pt x="2707" y="845"/>
                    <a:pt x="2480" y="913"/>
                  </a:cubicBezTo>
                  <a:cubicBezTo>
                    <a:pt x="2460" y="917"/>
                    <a:pt x="2440" y="923"/>
                    <a:pt x="2421" y="928"/>
                  </a:cubicBezTo>
                  <a:cubicBezTo>
                    <a:pt x="2334" y="953"/>
                    <a:pt x="2246" y="976"/>
                    <a:pt x="2157" y="998"/>
                  </a:cubicBezTo>
                  <a:lnTo>
                    <a:pt x="2114" y="1010"/>
                  </a:lnTo>
                  <a:cubicBezTo>
                    <a:pt x="1996" y="1040"/>
                    <a:pt x="1880" y="1069"/>
                    <a:pt x="1765" y="1099"/>
                  </a:cubicBezTo>
                  <a:cubicBezTo>
                    <a:pt x="1742" y="1105"/>
                    <a:pt x="1720" y="1111"/>
                    <a:pt x="1700" y="1118"/>
                  </a:cubicBezTo>
                  <a:cubicBezTo>
                    <a:pt x="1578" y="1151"/>
                    <a:pt x="1457" y="1187"/>
                    <a:pt x="1337" y="1228"/>
                  </a:cubicBezTo>
                  <a:cubicBezTo>
                    <a:pt x="1291" y="1243"/>
                    <a:pt x="1244" y="1259"/>
                    <a:pt x="1198" y="1278"/>
                  </a:cubicBezTo>
                  <a:cubicBezTo>
                    <a:pt x="1181" y="1284"/>
                    <a:pt x="1165" y="1290"/>
                    <a:pt x="1150" y="1297"/>
                  </a:cubicBezTo>
                  <a:cubicBezTo>
                    <a:pt x="662" y="1493"/>
                    <a:pt x="203" y="1812"/>
                    <a:pt x="1" y="2279"/>
                  </a:cubicBezTo>
                  <a:lnTo>
                    <a:pt x="6203" y="2279"/>
                  </a:lnTo>
                  <a:cubicBezTo>
                    <a:pt x="6200" y="2282"/>
                    <a:pt x="6199" y="2286"/>
                    <a:pt x="6199" y="2290"/>
                  </a:cubicBezTo>
                  <a:lnTo>
                    <a:pt x="6210" y="2279"/>
                  </a:lnTo>
                  <a:lnTo>
                    <a:pt x="6915" y="2279"/>
                  </a:lnTo>
                  <a:cubicBezTo>
                    <a:pt x="6915" y="2270"/>
                    <a:pt x="6914" y="2261"/>
                    <a:pt x="6913" y="2252"/>
                  </a:cubicBezTo>
                  <a:cubicBezTo>
                    <a:pt x="6913" y="2247"/>
                    <a:pt x="6913" y="2242"/>
                    <a:pt x="6913" y="2238"/>
                  </a:cubicBezTo>
                  <a:cubicBezTo>
                    <a:pt x="6912" y="2228"/>
                    <a:pt x="6911" y="2218"/>
                    <a:pt x="6909" y="2208"/>
                  </a:cubicBezTo>
                  <a:cubicBezTo>
                    <a:pt x="6908" y="2194"/>
                    <a:pt x="6907" y="2180"/>
                    <a:pt x="6905" y="2166"/>
                  </a:cubicBezTo>
                  <a:cubicBezTo>
                    <a:pt x="6902" y="2138"/>
                    <a:pt x="6899" y="2108"/>
                    <a:pt x="6893" y="2080"/>
                  </a:cubicBezTo>
                  <a:cubicBezTo>
                    <a:pt x="6893" y="2066"/>
                    <a:pt x="6891" y="2053"/>
                    <a:pt x="6888" y="2040"/>
                  </a:cubicBezTo>
                  <a:cubicBezTo>
                    <a:pt x="6871" y="1929"/>
                    <a:pt x="6847" y="1818"/>
                    <a:pt x="6816" y="1709"/>
                  </a:cubicBezTo>
                  <a:cubicBezTo>
                    <a:pt x="6815" y="1706"/>
                    <a:pt x="6815" y="1704"/>
                    <a:pt x="6814" y="1702"/>
                  </a:cubicBezTo>
                  <a:cubicBezTo>
                    <a:pt x="6813" y="1696"/>
                    <a:pt x="6811" y="1689"/>
                    <a:pt x="6809" y="1682"/>
                  </a:cubicBezTo>
                  <a:cubicBezTo>
                    <a:pt x="6808" y="1679"/>
                    <a:pt x="6807" y="1677"/>
                    <a:pt x="6807" y="1675"/>
                  </a:cubicBezTo>
                  <a:cubicBezTo>
                    <a:pt x="6791" y="1618"/>
                    <a:pt x="6773" y="1563"/>
                    <a:pt x="6753" y="1509"/>
                  </a:cubicBezTo>
                  <a:cubicBezTo>
                    <a:pt x="6751" y="1502"/>
                    <a:pt x="6747" y="1493"/>
                    <a:pt x="6744" y="1484"/>
                  </a:cubicBezTo>
                  <a:cubicBezTo>
                    <a:pt x="6742" y="1482"/>
                    <a:pt x="6741" y="1478"/>
                    <a:pt x="6740" y="1475"/>
                  </a:cubicBezTo>
                  <a:lnTo>
                    <a:pt x="6740" y="1473"/>
                  </a:lnTo>
                  <a:cubicBezTo>
                    <a:pt x="6727" y="1439"/>
                    <a:pt x="6714" y="1406"/>
                    <a:pt x="6700" y="1373"/>
                  </a:cubicBezTo>
                  <a:cubicBezTo>
                    <a:pt x="6696" y="1365"/>
                    <a:pt x="6694" y="1358"/>
                    <a:pt x="6691" y="1350"/>
                  </a:cubicBezTo>
                  <a:cubicBezTo>
                    <a:pt x="6681" y="1329"/>
                    <a:pt x="6672" y="1306"/>
                    <a:pt x="6662" y="1286"/>
                  </a:cubicBezTo>
                  <a:cubicBezTo>
                    <a:pt x="6659" y="1279"/>
                    <a:pt x="6655" y="1271"/>
                    <a:pt x="6652" y="1264"/>
                  </a:cubicBezTo>
                  <a:cubicBezTo>
                    <a:pt x="6629" y="1217"/>
                    <a:pt x="6605" y="1169"/>
                    <a:pt x="6580" y="1123"/>
                  </a:cubicBezTo>
                  <a:cubicBezTo>
                    <a:pt x="6575" y="1116"/>
                    <a:pt x="6572" y="1109"/>
                    <a:pt x="6568" y="1102"/>
                  </a:cubicBezTo>
                  <a:cubicBezTo>
                    <a:pt x="6546" y="1064"/>
                    <a:pt x="6524" y="1027"/>
                    <a:pt x="6499" y="991"/>
                  </a:cubicBezTo>
                  <a:cubicBezTo>
                    <a:pt x="6497" y="983"/>
                    <a:pt x="6492" y="976"/>
                    <a:pt x="6486" y="970"/>
                  </a:cubicBezTo>
                  <a:cubicBezTo>
                    <a:pt x="6474" y="949"/>
                    <a:pt x="6460" y="928"/>
                    <a:pt x="6445" y="908"/>
                  </a:cubicBezTo>
                  <a:cubicBezTo>
                    <a:pt x="6441" y="902"/>
                    <a:pt x="6437" y="895"/>
                    <a:pt x="6431" y="889"/>
                  </a:cubicBezTo>
                  <a:cubicBezTo>
                    <a:pt x="6412" y="862"/>
                    <a:pt x="6392" y="835"/>
                    <a:pt x="6371" y="809"/>
                  </a:cubicBezTo>
                  <a:cubicBezTo>
                    <a:pt x="6366" y="802"/>
                    <a:pt x="6361" y="795"/>
                    <a:pt x="6357" y="789"/>
                  </a:cubicBezTo>
                  <a:cubicBezTo>
                    <a:pt x="6335" y="764"/>
                    <a:pt x="6314" y="738"/>
                    <a:pt x="6292" y="714"/>
                  </a:cubicBezTo>
                  <a:cubicBezTo>
                    <a:pt x="6287" y="707"/>
                    <a:pt x="6281" y="701"/>
                    <a:pt x="6276" y="695"/>
                  </a:cubicBezTo>
                  <a:cubicBezTo>
                    <a:pt x="6247" y="661"/>
                    <a:pt x="6216" y="629"/>
                    <a:pt x="6184" y="596"/>
                  </a:cubicBezTo>
                  <a:cubicBezTo>
                    <a:pt x="6123" y="537"/>
                    <a:pt x="6058" y="481"/>
                    <a:pt x="5991" y="429"/>
                  </a:cubicBezTo>
                  <a:cubicBezTo>
                    <a:pt x="5984" y="423"/>
                    <a:pt x="5977" y="417"/>
                    <a:pt x="5969" y="413"/>
                  </a:cubicBezTo>
                  <a:cubicBezTo>
                    <a:pt x="5870" y="337"/>
                    <a:pt x="5764" y="273"/>
                    <a:pt x="5653" y="218"/>
                  </a:cubicBezTo>
                  <a:cubicBezTo>
                    <a:pt x="5642" y="211"/>
                    <a:pt x="5628" y="205"/>
                    <a:pt x="5616" y="198"/>
                  </a:cubicBezTo>
                  <a:cubicBezTo>
                    <a:pt x="5581" y="181"/>
                    <a:pt x="5544" y="166"/>
                    <a:pt x="5509" y="152"/>
                  </a:cubicBezTo>
                  <a:cubicBezTo>
                    <a:pt x="5494" y="145"/>
                    <a:pt x="5479" y="139"/>
                    <a:pt x="5464" y="134"/>
                  </a:cubicBezTo>
                  <a:cubicBezTo>
                    <a:pt x="5396" y="107"/>
                    <a:pt x="5325" y="85"/>
                    <a:pt x="5255" y="65"/>
                  </a:cubicBezTo>
                  <a:cubicBezTo>
                    <a:pt x="5244" y="62"/>
                    <a:pt x="5235" y="60"/>
                    <a:pt x="5224" y="58"/>
                  </a:cubicBezTo>
                  <a:cubicBezTo>
                    <a:pt x="5109" y="28"/>
                    <a:pt x="4990" y="11"/>
                    <a:pt x="4871" y="4"/>
                  </a:cubicBezTo>
                  <a:cubicBezTo>
                    <a:pt x="4861" y="2"/>
                    <a:pt x="4850" y="2"/>
                    <a:pt x="4841" y="2"/>
                  </a:cubicBezTo>
                  <a:cubicBezTo>
                    <a:pt x="4816" y="1"/>
                    <a:pt x="4791" y="1"/>
                    <a:pt x="4767"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6014070" y="2589837"/>
              <a:ext cx="1511442" cy="524467"/>
            </a:xfrm>
            <a:custGeom>
              <a:avLst/>
              <a:gdLst/>
              <a:ahLst/>
              <a:cxnLst/>
              <a:rect l="l" t="t" r="r" b="b"/>
              <a:pathLst>
                <a:path w="6562" h="2277" extrusionOk="0">
                  <a:moveTo>
                    <a:pt x="5925" y="693"/>
                  </a:moveTo>
                  <a:cubicBezTo>
                    <a:pt x="5795" y="779"/>
                    <a:pt x="5669" y="867"/>
                    <a:pt x="5547" y="960"/>
                  </a:cubicBezTo>
                  <a:cubicBezTo>
                    <a:pt x="5044" y="1340"/>
                    <a:pt x="4592" y="1782"/>
                    <a:pt x="4202" y="2276"/>
                  </a:cubicBezTo>
                  <a:lnTo>
                    <a:pt x="4231" y="2276"/>
                  </a:lnTo>
                  <a:cubicBezTo>
                    <a:pt x="4623" y="1784"/>
                    <a:pt x="5074" y="1346"/>
                    <a:pt x="5576" y="968"/>
                  </a:cubicBezTo>
                  <a:cubicBezTo>
                    <a:pt x="5695" y="879"/>
                    <a:pt x="5816" y="793"/>
                    <a:pt x="5941" y="711"/>
                  </a:cubicBezTo>
                  <a:cubicBezTo>
                    <a:pt x="5936" y="705"/>
                    <a:pt x="5930" y="699"/>
                    <a:pt x="5925" y="694"/>
                  </a:cubicBezTo>
                  <a:lnTo>
                    <a:pt x="5925" y="693"/>
                  </a:lnTo>
                  <a:close/>
                  <a:moveTo>
                    <a:pt x="6135" y="967"/>
                  </a:moveTo>
                  <a:cubicBezTo>
                    <a:pt x="6077" y="1027"/>
                    <a:pt x="6017" y="1086"/>
                    <a:pt x="5955" y="1141"/>
                  </a:cubicBezTo>
                  <a:cubicBezTo>
                    <a:pt x="5774" y="1304"/>
                    <a:pt x="5578" y="1451"/>
                    <a:pt x="5385" y="1596"/>
                  </a:cubicBezTo>
                  <a:cubicBezTo>
                    <a:pt x="5110" y="1803"/>
                    <a:pt x="4823" y="2017"/>
                    <a:pt x="4588" y="2276"/>
                  </a:cubicBezTo>
                  <a:lnTo>
                    <a:pt x="4619" y="2276"/>
                  </a:lnTo>
                  <a:cubicBezTo>
                    <a:pt x="4851" y="2025"/>
                    <a:pt x="5130" y="1818"/>
                    <a:pt x="5399" y="1615"/>
                  </a:cubicBezTo>
                  <a:cubicBezTo>
                    <a:pt x="5594" y="1469"/>
                    <a:pt x="5793" y="1321"/>
                    <a:pt x="5976" y="1155"/>
                  </a:cubicBezTo>
                  <a:cubicBezTo>
                    <a:pt x="6035" y="1101"/>
                    <a:pt x="6093" y="1046"/>
                    <a:pt x="6149" y="988"/>
                  </a:cubicBezTo>
                  <a:cubicBezTo>
                    <a:pt x="6146" y="981"/>
                    <a:pt x="6141" y="974"/>
                    <a:pt x="6135" y="968"/>
                  </a:cubicBezTo>
                  <a:lnTo>
                    <a:pt x="6135" y="967"/>
                  </a:lnTo>
                  <a:close/>
                  <a:moveTo>
                    <a:pt x="6340" y="1348"/>
                  </a:moveTo>
                  <a:cubicBezTo>
                    <a:pt x="6336" y="1351"/>
                    <a:pt x="6331" y="1354"/>
                    <a:pt x="6328" y="1359"/>
                  </a:cubicBezTo>
                  <a:lnTo>
                    <a:pt x="6275" y="1410"/>
                  </a:lnTo>
                  <a:lnTo>
                    <a:pt x="5371" y="2276"/>
                  </a:lnTo>
                  <a:lnTo>
                    <a:pt x="5405" y="2276"/>
                  </a:lnTo>
                  <a:lnTo>
                    <a:pt x="6290" y="1428"/>
                  </a:lnTo>
                  <a:lnTo>
                    <a:pt x="6344" y="1376"/>
                  </a:lnTo>
                  <a:lnTo>
                    <a:pt x="6349" y="1371"/>
                  </a:lnTo>
                  <a:cubicBezTo>
                    <a:pt x="6347" y="1364"/>
                    <a:pt x="6343" y="1356"/>
                    <a:pt x="6340" y="1349"/>
                  </a:cubicBezTo>
                  <a:lnTo>
                    <a:pt x="6340" y="1348"/>
                  </a:lnTo>
                  <a:close/>
                  <a:moveTo>
                    <a:pt x="846" y="1276"/>
                  </a:moveTo>
                  <a:lnTo>
                    <a:pt x="846" y="1276"/>
                  </a:lnTo>
                  <a:cubicBezTo>
                    <a:pt x="829" y="1282"/>
                    <a:pt x="814" y="1288"/>
                    <a:pt x="798" y="1296"/>
                  </a:cubicBezTo>
                  <a:cubicBezTo>
                    <a:pt x="679" y="1434"/>
                    <a:pt x="567" y="1578"/>
                    <a:pt x="455" y="1721"/>
                  </a:cubicBezTo>
                  <a:cubicBezTo>
                    <a:pt x="350" y="1857"/>
                    <a:pt x="244" y="1996"/>
                    <a:pt x="130" y="2129"/>
                  </a:cubicBezTo>
                  <a:cubicBezTo>
                    <a:pt x="87" y="2179"/>
                    <a:pt x="44" y="2229"/>
                    <a:pt x="0" y="2277"/>
                  </a:cubicBezTo>
                  <a:lnTo>
                    <a:pt x="31" y="2277"/>
                  </a:lnTo>
                  <a:cubicBezTo>
                    <a:pt x="67" y="2237"/>
                    <a:pt x="103" y="2196"/>
                    <a:pt x="139" y="2155"/>
                  </a:cubicBezTo>
                  <a:cubicBezTo>
                    <a:pt x="257" y="2018"/>
                    <a:pt x="366" y="1875"/>
                    <a:pt x="474" y="1736"/>
                  </a:cubicBezTo>
                  <a:cubicBezTo>
                    <a:pt x="594" y="1582"/>
                    <a:pt x="715" y="1426"/>
                    <a:pt x="846" y="1276"/>
                  </a:cubicBezTo>
                  <a:close/>
                  <a:moveTo>
                    <a:pt x="1414" y="1099"/>
                  </a:moveTo>
                  <a:lnTo>
                    <a:pt x="1414" y="1099"/>
                  </a:lnTo>
                  <a:cubicBezTo>
                    <a:pt x="1391" y="1105"/>
                    <a:pt x="1369" y="1109"/>
                    <a:pt x="1349" y="1116"/>
                  </a:cubicBezTo>
                  <a:cubicBezTo>
                    <a:pt x="907" y="1443"/>
                    <a:pt x="518" y="1835"/>
                    <a:pt x="193" y="2277"/>
                  </a:cubicBezTo>
                  <a:lnTo>
                    <a:pt x="223" y="2277"/>
                  </a:lnTo>
                  <a:cubicBezTo>
                    <a:pt x="557" y="1825"/>
                    <a:pt x="959" y="1428"/>
                    <a:pt x="1414" y="1099"/>
                  </a:cubicBezTo>
                  <a:close/>
                  <a:moveTo>
                    <a:pt x="1806" y="996"/>
                  </a:moveTo>
                  <a:lnTo>
                    <a:pt x="1763" y="1008"/>
                  </a:lnTo>
                  <a:cubicBezTo>
                    <a:pt x="1616" y="1162"/>
                    <a:pt x="1476" y="1319"/>
                    <a:pt x="1335" y="1474"/>
                  </a:cubicBezTo>
                  <a:cubicBezTo>
                    <a:pt x="1092" y="1743"/>
                    <a:pt x="841" y="2021"/>
                    <a:pt x="574" y="2277"/>
                  </a:cubicBezTo>
                  <a:lnTo>
                    <a:pt x="608" y="2277"/>
                  </a:lnTo>
                  <a:cubicBezTo>
                    <a:pt x="869" y="2025"/>
                    <a:pt x="1114" y="1754"/>
                    <a:pt x="1353" y="1489"/>
                  </a:cubicBezTo>
                  <a:cubicBezTo>
                    <a:pt x="1502" y="1324"/>
                    <a:pt x="1651" y="1159"/>
                    <a:pt x="1806" y="996"/>
                  </a:cubicBezTo>
                  <a:close/>
                  <a:moveTo>
                    <a:pt x="2129" y="911"/>
                  </a:moveTo>
                  <a:lnTo>
                    <a:pt x="2129" y="911"/>
                  </a:lnTo>
                  <a:cubicBezTo>
                    <a:pt x="2109" y="915"/>
                    <a:pt x="2089" y="920"/>
                    <a:pt x="2069" y="926"/>
                  </a:cubicBezTo>
                  <a:cubicBezTo>
                    <a:pt x="1591" y="1320"/>
                    <a:pt x="1164" y="1770"/>
                    <a:pt x="796" y="2268"/>
                  </a:cubicBezTo>
                  <a:cubicBezTo>
                    <a:pt x="794" y="2271"/>
                    <a:pt x="792" y="2275"/>
                    <a:pt x="789" y="2277"/>
                  </a:cubicBezTo>
                  <a:lnTo>
                    <a:pt x="820" y="2277"/>
                  </a:lnTo>
                  <a:cubicBezTo>
                    <a:pt x="1196" y="1768"/>
                    <a:pt x="1636" y="1309"/>
                    <a:pt x="2129" y="911"/>
                  </a:cubicBezTo>
                  <a:close/>
                  <a:moveTo>
                    <a:pt x="3338" y="350"/>
                  </a:moveTo>
                  <a:cubicBezTo>
                    <a:pt x="3312" y="365"/>
                    <a:pt x="3286" y="379"/>
                    <a:pt x="3261" y="394"/>
                  </a:cubicBezTo>
                  <a:cubicBezTo>
                    <a:pt x="3045" y="619"/>
                    <a:pt x="2853" y="865"/>
                    <a:pt x="2687" y="1128"/>
                  </a:cubicBezTo>
                  <a:cubicBezTo>
                    <a:pt x="2777" y="938"/>
                    <a:pt x="2871" y="742"/>
                    <a:pt x="2979" y="560"/>
                  </a:cubicBezTo>
                  <a:lnTo>
                    <a:pt x="2979" y="560"/>
                  </a:lnTo>
                  <a:cubicBezTo>
                    <a:pt x="2965" y="568"/>
                    <a:pt x="2952" y="577"/>
                    <a:pt x="2938" y="584"/>
                  </a:cubicBezTo>
                  <a:cubicBezTo>
                    <a:pt x="2820" y="787"/>
                    <a:pt x="2719" y="1002"/>
                    <a:pt x="2621" y="1213"/>
                  </a:cubicBezTo>
                  <a:lnTo>
                    <a:pt x="2607" y="1242"/>
                  </a:lnTo>
                  <a:lnTo>
                    <a:pt x="2563" y="1340"/>
                  </a:lnTo>
                  <a:cubicBezTo>
                    <a:pt x="2490" y="1470"/>
                    <a:pt x="2424" y="1604"/>
                    <a:pt x="2365" y="1741"/>
                  </a:cubicBezTo>
                  <a:cubicBezTo>
                    <a:pt x="2267" y="1930"/>
                    <a:pt x="2151" y="2110"/>
                    <a:pt x="2021" y="2277"/>
                  </a:cubicBezTo>
                  <a:lnTo>
                    <a:pt x="2051" y="2277"/>
                  </a:lnTo>
                  <a:cubicBezTo>
                    <a:pt x="2140" y="2163"/>
                    <a:pt x="2222" y="2044"/>
                    <a:pt x="2294" y="1919"/>
                  </a:cubicBezTo>
                  <a:lnTo>
                    <a:pt x="2294" y="1919"/>
                  </a:lnTo>
                  <a:cubicBezTo>
                    <a:pt x="2250" y="2037"/>
                    <a:pt x="2210" y="2156"/>
                    <a:pt x="2175" y="2277"/>
                  </a:cubicBezTo>
                  <a:lnTo>
                    <a:pt x="2199" y="2277"/>
                  </a:lnTo>
                  <a:cubicBezTo>
                    <a:pt x="2250" y="2098"/>
                    <a:pt x="2313" y="1922"/>
                    <a:pt x="2387" y="1751"/>
                  </a:cubicBezTo>
                  <a:cubicBezTo>
                    <a:pt x="2426" y="1678"/>
                    <a:pt x="2464" y="1604"/>
                    <a:pt x="2498" y="1534"/>
                  </a:cubicBezTo>
                  <a:cubicBezTo>
                    <a:pt x="2527" y="1474"/>
                    <a:pt x="2556" y="1411"/>
                    <a:pt x="2585" y="1349"/>
                  </a:cubicBezTo>
                  <a:cubicBezTo>
                    <a:pt x="2606" y="1312"/>
                    <a:pt x="2628" y="1273"/>
                    <a:pt x="2651" y="1235"/>
                  </a:cubicBezTo>
                  <a:cubicBezTo>
                    <a:pt x="2842" y="913"/>
                    <a:pt x="3073" y="615"/>
                    <a:pt x="3338" y="350"/>
                  </a:cubicBezTo>
                  <a:close/>
                  <a:moveTo>
                    <a:pt x="4150" y="20"/>
                  </a:moveTo>
                  <a:lnTo>
                    <a:pt x="4150" y="20"/>
                  </a:lnTo>
                  <a:cubicBezTo>
                    <a:pt x="4139" y="22"/>
                    <a:pt x="4128" y="23"/>
                    <a:pt x="4116" y="25"/>
                  </a:cubicBezTo>
                  <a:cubicBezTo>
                    <a:pt x="3801" y="390"/>
                    <a:pt x="3573" y="829"/>
                    <a:pt x="3352" y="1256"/>
                  </a:cubicBezTo>
                  <a:cubicBezTo>
                    <a:pt x="3335" y="1287"/>
                    <a:pt x="3320" y="1319"/>
                    <a:pt x="3303" y="1349"/>
                  </a:cubicBezTo>
                  <a:cubicBezTo>
                    <a:pt x="3138" y="1667"/>
                    <a:pt x="2967" y="1988"/>
                    <a:pt x="2755" y="2277"/>
                  </a:cubicBezTo>
                  <a:lnTo>
                    <a:pt x="2786" y="2277"/>
                  </a:lnTo>
                  <a:cubicBezTo>
                    <a:pt x="2997" y="1984"/>
                    <a:pt x="3168" y="1661"/>
                    <a:pt x="3334" y="1342"/>
                  </a:cubicBezTo>
                  <a:cubicBezTo>
                    <a:pt x="3347" y="1317"/>
                    <a:pt x="3360" y="1293"/>
                    <a:pt x="3373" y="1269"/>
                  </a:cubicBezTo>
                  <a:cubicBezTo>
                    <a:pt x="3597" y="833"/>
                    <a:pt x="3829" y="387"/>
                    <a:pt x="4150" y="20"/>
                  </a:cubicBezTo>
                  <a:close/>
                  <a:moveTo>
                    <a:pt x="4490" y="0"/>
                  </a:moveTo>
                  <a:cubicBezTo>
                    <a:pt x="3903" y="675"/>
                    <a:pt x="3402" y="1421"/>
                    <a:pt x="3000" y="2220"/>
                  </a:cubicBezTo>
                  <a:cubicBezTo>
                    <a:pt x="2991" y="2237"/>
                    <a:pt x="2982" y="2256"/>
                    <a:pt x="2974" y="2277"/>
                  </a:cubicBezTo>
                  <a:lnTo>
                    <a:pt x="3000" y="2277"/>
                  </a:lnTo>
                  <a:cubicBezTo>
                    <a:pt x="3007" y="2260"/>
                    <a:pt x="3014" y="2245"/>
                    <a:pt x="3021" y="2231"/>
                  </a:cubicBezTo>
                  <a:cubicBezTo>
                    <a:pt x="3426" y="1428"/>
                    <a:pt x="3929" y="679"/>
                    <a:pt x="4520" y="2"/>
                  </a:cubicBezTo>
                  <a:cubicBezTo>
                    <a:pt x="4510" y="0"/>
                    <a:pt x="4500" y="0"/>
                    <a:pt x="4490" y="0"/>
                  </a:cubicBezTo>
                  <a:close/>
                  <a:moveTo>
                    <a:pt x="4873" y="56"/>
                  </a:moveTo>
                  <a:cubicBezTo>
                    <a:pt x="4805" y="100"/>
                    <a:pt x="4740" y="152"/>
                    <a:pt x="4679" y="209"/>
                  </a:cubicBezTo>
                  <a:cubicBezTo>
                    <a:pt x="4262" y="585"/>
                    <a:pt x="3947" y="1063"/>
                    <a:pt x="3767" y="1597"/>
                  </a:cubicBezTo>
                  <a:cubicBezTo>
                    <a:pt x="3743" y="1665"/>
                    <a:pt x="3722" y="1736"/>
                    <a:pt x="3701" y="1804"/>
                  </a:cubicBezTo>
                  <a:cubicBezTo>
                    <a:pt x="3651" y="1965"/>
                    <a:pt x="3602" y="2129"/>
                    <a:pt x="3527" y="2277"/>
                  </a:cubicBezTo>
                  <a:lnTo>
                    <a:pt x="3554" y="2277"/>
                  </a:lnTo>
                  <a:cubicBezTo>
                    <a:pt x="3627" y="2130"/>
                    <a:pt x="3675" y="1969"/>
                    <a:pt x="3723" y="1811"/>
                  </a:cubicBezTo>
                  <a:cubicBezTo>
                    <a:pt x="3744" y="1743"/>
                    <a:pt x="3766" y="1673"/>
                    <a:pt x="3789" y="1604"/>
                  </a:cubicBezTo>
                  <a:cubicBezTo>
                    <a:pt x="3849" y="1429"/>
                    <a:pt x="3923" y="1260"/>
                    <a:pt x="4011" y="1097"/>
                  </a:cubicBezTo>
                  <a:cubicBezTo>
                    <a:pt x="4188" y="769"/>
                    <a:pt x="4419" y="474"/>
                    <a:pt x="4696" y="225"/>
                  </a:cubicBezTo>
                  <a:cubicBezTo>
                    <a:pt x="4760" y="165"/>
                    <a:pt x="4830" y="111"/>
                    <a:pt x="4904" y="64"/>
                  </a:cubicBezTo>
                  <a:cubicBezTo>
                    <a:pt x="4893" y="62"/>
                    <a:pt x="4884" y="59"/>
                    <a:pt x="4873" y="56"/>
                  </a:cubicBezTo>
                  <a:close/>
                  <a:moveTo>
                    <a:pt x="5618" y="410"/>
                  </a:moveTo>
                  <a:cubicBezTo>
                    <a:pt x="5611" y="499"/>
                    <a:pt x="5585" y="585"/>
                    <a:pt x="5540" y="661"/>
                  </a:cubicBezTo>
                  <a:cubicBezTo>
                    <a:pt x="5482" y="756"/>
                    <a:pt x="5409" y="841"/>
                    <a:pt x="5325" y="912"/>
                  </a:cubicBezTo>
                  <a:cubicBezTo>
                    <a:pt x="5246" y="980"/>
                    <a:pt x="5159" y="1041"/>
                    <a:pt x="5074" y="1101"/>
                  </a:cubicBezTo>
                  <a:lnTo>
                    <a:pt x="5025" y="1136"/>
                  </a:lnTo>
                  <a:cubicBezTo>
                    <a:pt x="4564" y="1466"/>
                    <a:pt x="4144" y="1849"/>
                    <a:pt x="3773" y="2277"/>
                  </a:cubicBezTo>
                  <a:lnTo>
                    <a:pt x="3806" y="2277"/>
                  </a:lnTo>
                  <a:cubicBezTo>
                    <a:pt x="4171" y="1856"/>
                    <a:pt x="4585" y="1480"/>
                    <a:pt x="5040" y="1156"/>
                  </a:cubicBezTo>
                  <a:lnTo>
                    <a:pt x="5090" y="1121"/>
                  </a:lnTo>
                  <a:cubicBezTo>
                    <a:pt x="5181" y="1058"/>
                    <a:pt x="5271" y="989"/>
                    <a:pt x="5355" y="916"/>
                  </a:cubicBezTo>
                  <a:cubicBezTo>
                    <a:pt x="5437" y="847"/>
                    <a:pt x="5506" y="766"/>
                    <a:pt x="5561" y="674"/>
                  </a:cubicBezTo>
                  <a:cubicBezTo>
                    <a:pt x="5606" y="599"/>
                    <a:pt x="5632" y="514"/>
                    <a:pt x="5640" y="427"/>
                  </a:cubicBezTo>
                  <a:cubicBezTo>
                    <a:pt x="5633" y="421"/>
                    <a:pt x="5626" y="415"/>
                    <a:pt x="5618" y="411"/>
                  </a:cubicBezTo>
                  <a:lnTo>
                    <a:pt x="5618" y="410"/>
                  </a:lnTo>
                  <a:close/>
                  <a:moveTo>
                    <a:pt x="6458" y="1680"/>
                  </a:moveTo>
                  <a:lnTo>
                    <a:pt x="6394" y="1743"/>
                  </a:lnTo>
                  <a:lnTo>
                    <a:pt x="6390" y="1748"/>
                  </a:lnTo>
                  <a:lnTo>
                    <a:pt x="6389" y="1749"/>
                  </a:lnTo>
                  <a:lnTo>
                    <a:pt x="5969" y="2169"/>
                  </a:lnTo>
                  <a:lnTo>
                    <a:pt x="5860" y="2277"/>
                  </a:lnTo>
                  <a:lnTo>
                    <a:pt x="5894" y="2277"/>
                  </a:lnTo>
                  <a:lnTo>
                    <a:pt x="5974" y="2196"/>
                  </a:lnTo>
                  <a:lnTo>
                    <a:pt x="6249" y="1922"/>
                  </a:lnTo>
                  <a:lnTo>
                    <a:pt x="6413" y="1761"/>
                  </a:lnTo>
                  <a:lnTo>
                    <a:pt x="6467" y="1707"/>
                  </a:lnTo>
                  <a:cubicBezTo>
                    <a:pt x="6465" y="1704"/>
                    <a:pt x="6464" y="1702"/>
                    <a:pt x="6463" y="1700"/>
                  </a:cubicBezTo>
                  <a:cubicBezTo>
                    <a:pt x="6462" y="1694"/>
                    <a:pt x="6460" y="1687"/>
                    <a:pt x="6458" y="1680"/>
                  </a:cubicBezTo>
                  <a:close/>
                  <a:moveTo>
                    <a:pt x="6558" y="2208"/>
                  </a:moveTo>
                  <a:lnTo>
                    <a:pt x="6483" y="2277"/>
                  </a:lnTo>
                  <a:lnTo>
                    <a:pt x="6518" y="2277"/>
                  </a:lnTo>
                  <a:lnTo>
                    <a:pt x="6562" y="2237"/>
                  </a:lnTo>
                  <a:cubicBezTo>
                    <a:pt x="6561" y="2226"/>
                    <a:pt x="6560" y="2216"/>
                    <a:pt x="6558" y="2208"/>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5180956" y="2620241"/>
              <a:ext cx="393638" cy="494063"/>
            </a:xfrm>
            <a:custGeom>
              <a:avLst/>
              <a:gdLst/>
              <a:ahLst/>
              <a:cxnLst/>
              <a:rect l="l" t="t" r="r" b="b"/>
              <a:pathLst>
                <a:path w="1709" h="2145" extrusionOk="0">
                  <a:moveTo>
                    <a:pt x="1497" y="0"/>
                  </a:moveTo>
                  <a:cubicBezTo>
                    <a:pt x="1444" y="14"/>
                    <a:pt x="1395" y="39"/>
                    <a:pt x="1353" y="72"/>
                  </a:cubicBezTo>
                  <a:cubicBezTo>
                    <a:pt x="1143" y="222"/>
                    <a:pt x="974" y="410"/>
                    <a:pt x="829" y="619"/>
                  </a:cubicBezTo>
                  <a:cubicBezTo>
                    <a:pt x="773" y="699"/>
                    <a:pt x="720" y="783"/>
                    <a:pt x="669" y="868"/>
                  </a:cubicBezTo>
                  <a:cubicBezTo>
                    <a:pt x="592" y="1002"/>
                    <a:pt x="520" y="1140"/>
                    <a:pt x="453" y="1276"/>
                  </a:cubicBezTo>
                  <a:cubicBezTo>
                    <a:pt x="415" y="1352"/>
                    <a:pt x="378" y="1430"/>
                    <a:pt x="341" y="1506"/>
                  </a:cubicBezTo>
                  <a:cubicBezTo>
                    <a:pt x="277" y="1640"/>
                    <a:pt x="211" y="1779"/>
                    <a:pt x="140" y="1914"/>
                  </a:cubicBezTo>
                  <a:cubicBezTo>
                    <a:pt x="116" y="1963"/>
                    <a:pt x="83" y="2012"/>
                    <a:pt x="50" y="2065"/>
                  </a:cubicBezTo>
                  <a:cubicBezTo>
                    <a:pt x="33" y="2092"/>
                    <a:pt x="16" y="2118"/>
                    <a:pt x="0" y="2145"/>
                  </a:cubicBezTo>
                  <a:lnTo>
                    <a:pt x="27" y="2145"/>
                  </a:lnTo>
                  <a:cubicBezTo>
                    <a:pt x="40" y="2123"/>
                    <a:pt x="56" y="2100"/>
                    <a:pt x="70" y="2077"/>
                  </a:cubicBezTo>
                  <a:cubicBezTo>
                    <a:pt x="104" y="2025"/>
                    <a:pt x="136" y="1974"/>
                    <a:pt x="161" y="1924"/>
                  </a:cubicBezTo>
                  <a:cubicBezTo>
                    <a:pt x="232" y="1790"/>
                    <a:pt x="298" y="1651"/>
                    <a:pt x="363" y="1517"/>
                  </a:cubicBezTo>
                  <a:cubicBezTo>
                    <a:pt x="400" y="1441"/>
                    <a:pt x="437" y="1363"/>
                    <a:pt x="474" y="1287"/>
                  </a:cubicBezTo>
                  <a:cubicBezTo>
                    <a:pt x="546" y="1143"/>
                    <a:pt x="620" y="998"/>
                    <a:pt x="704" y="858"/>
                  </a:cubicBezTo>
                  <a:cubicBezTo>
                    <a:pt x="878" y="565"/>
                    <a:pt x="1087" y="292"/>
                    <a:pt x="1367" y="91"/>
                  </a:cubicBezTo>
                  <a:cubicBezTo>
                    <a:pt x="1416" y="55"/>
                    <a:pt x="1481" y="20"/>
                    <a:pt x="1540" y="18"/>
                  </a:cubicBezTo>
                  <a:cubicBezTo>
                    <a:pt x="1526" y="11"/>
                    <a:pt x="1510" y="5"/>
                    <a:pt x="1497" y="0"/>
                  </a:cubicBezTo>
                  <a:close/>
                  <a:moveTo>
                    <a:pt x="1648" y="65"/>
                  </a:moveTo>
                  <a:cubicBezTo>
                    <a:pt x="1684" y="112"/>
                    <a:pt x="1688" y="185"/>
                    <a:pt x="1667" y="241"/>
                  </a:cubicBezTo>
                  <a:cubicBezTo>
                    <a:pt x="1638" y="314"/>
                    <a:pt x="1577" y="370"/>
                    <a:pt x="1516" y="428"/>
                  </a:cubicBezTo>
                  <a:cubicBezTo>
                    <a:pt x="1399" y="539"/>
                    <a:pt x="1286" y="652"/>
                    <a:pt x="1175" y="767"/>
                  </a:cubicBezTo>
                  <a:cubicBezTo>
                    <a:pt x="781" y="1181"/>
                    <a:pt x="431" y="1631"/>
                    <a:pt x="63" y="2145"/>
                  </a:cubicBezTo>
                  <a:lnTo>
                    <a:pt x="92" y="2145"/>
                  </a:lnTo>
                  <a:cubicBezTo>
                    <a:pt x="461" y="1629"/>
                    <a:pt x="814" y="1177"/>
                    <a:pt x="1212" y="763"/>
                  </a:cubicBezTo>
                  <a:cubicBezTo>
                    <a:pt x="1315" y="654"/>
                    <a:pt x="1423" y="548"/>
                    <a:pt x="1535" y="443"/>
                  </a:cubicBezTo>
                  <a:cubicBezTo>
                    <a:pt x="1595" y="387"/>
                    <a:pt x="1657" y="328"/>
                    <a:pt x="1688" y="249"/>
                  </a:cubicBezTo>
                  <a:cubicBezTo>
                    <a:pt x="1709" y="195"/>
                    <a:pt x="1708" y="136"/>
                    <a:pt x="1685" y="84"/>
                  </a:cubicBezTo>
                  <a:cubicBezTo>
                    <a:pt x="1674" y="77"/>
                    <a:pt x="1660" y="71"/>
                    <a:pt x="1648" y="65"/>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5028706" y="2771110"/>
              <a:ext cx="418744" cy="343656"/>
            </a:xfrm>
            <a:custGeom>
              <a:avLst/>
              <a:gdLst/>
              <a:ahLst/>
              <a:cxnLst/>
              <a:rect l="l" t="t" r="r" b="b"/>
              <a:pathLst>
                <a:path w="1818" h="1492" extrusionOk="0">
                  <a:moveTo>
                    <a:pt x="1802" y="100"/>
                  </a:moveTo>
                  <a:cubicBezTo>
                    <a:pt x="1759" y="154"/>
                    <a:pt x="1708" y="200"/>
                    <a:pt x="1649" y="234"/>
                  </a:cubicBezTo>
                  <a:cubicBezTo>
                    <a:pt x="1617" y="251"/>
                    <a:pt x="1587" y="267"/>
                    <a:pt x="1556" y="285"/>
                  </a:cubicBezTo>
                  <a:cubicBezTo>
                    <a:pt x="1034" y="583"/>
                    <a:pt x="615" y="1040"/>
                    <a:pt x="247" y="1490"/>
                  </a:cubicBezTo>
                  <a:lnTo>
                    <a:pt x="279" y="1490"/>
                  </a:lnTo>
                  <a:cubicBezTo>
                    <a:pt x="646" y="1043"/>
                    <a:pt x="1062" y="590"/>
                    <a:pt x="1581" y="299"/>
                  </a:cubicBezTo>
                  <a:cubicBezTo>
                    <a:pt x="1607" y="283"/>
                    <a:pt x="1634" y="269"/>
                    <a:pt x="1661" y="255"/>
                  </a:cubicBezTo>
                  <a:cubicBezTo>
                    <a:pt x="1721" y="220"/>
                    <a:pt x="1774" y="174"/>
                    <a:pt x="1817" y="120"/>
                  </a:cubicBezTo>
                  <a:cubicBezTo>
                    <a:pt x="1812" y="113"/>
                    <a:pt x="1808" y="106"/>
                    <a:pt x="1802" y="100"/>
                  </a:cubicBezTo>
                  <a:close/>
                  <a:moveTo>
                    <a:pt x="1726" y="0"/>
                  </a:moveTo>
                  <a:cubicBezTo>
                    <a:pt x="1723" y="1"/>
                    <a:pt x="1719" y="4"/>
                    <a:pt x="1715" y="5"/>
                  </a:cubicBezTo>
                  <a:cubicBezTo>
                    <a:pt x="1599" y="54"/>
                    <a:pt x="1485" y="129"/>
                    <a:pt x="1377" y="208"/>
                  </a:cubicBezTo>
                  <a:cubicBezTo>
                    <a:pt x="1318" y="251"/>
                    <a:pt x="1260" y="296"/>
                    <a:pt x="1204" y="339"/>
                  </a:cubicBezTo>
                  <a:cubicBezTo>
                    <a:pt x="1173" y="363"/>
                    <a:pt x="1141" y="388"/>
                    <a:pt x="1110" y="413"/>
                  </a:cubicBezTo>
                  <a:cubicBezTo>
                    <a:pt x="719" y="708"/>
                    <a:pt x="364" y="1049"/>
                    <a:pt x="52" y="1426"/>
                  </a:cubicBezTo>
                  <a:cubicBezTo>
                    <a:pt x="34" y="1448"/>
                    <a:pt x="17" y="1469"/>
                    <a:pt x="0" y="1491"/>
                  </a:cubicBezTo>
                  <a:lnTo>
                    <a:pt x="30" y="1491"/>
                  </a:lnTo>
                  <a:cubicBezTo>
                    <a:pt x="43" y="1473"/>
                    <a:pt x="57" y="1457"/>
                    <a:pt x="70" y="1442"/>
                  </a:cubicBezTo>
                  <a:cubicBezTo>
                    <a:pt x="381" y="1065"/>
                    <a:pt x="735" y="726"/>
                    <a:pt x="1126" y="432"/>
                  </a:cubicBezTo>
                  <a:cubicBezTo>
                    <a:pt x="1156" y="408"/>
                    <a:pt x="1187" y="383"/>
                    <a:pt x="1218" y="358"/>
                  </a:cubicBezTo>
                  <a:cubicBezTo>
                    <a:pt x="1277" y="312"/>
                    <a:pt x="1340" y="263"/>
                    <a:pt x="1404" y="218"/>
                  </a:cubicBezTo>
                  <a:cubicBezTo>
                    <a:pt x="1507" y="144"/>
                    <a:pt x="1616" y="74"/>
                    <a:pt x="1724" y="27"/>
                  </a:cubicBezTo>
                  <a:cubicBezTo>
                    <a:pt x="1731" y="25"/>
                    <a:pt x="1736" y="21"/>
                    <a:pt x="1742" y="19"/>
                  </a:cubicBezTo>
                  <a:cubicBezTo>
                    <a:pt x="1738" y="13"/>
                    <a:pt x="1731" y="6"/>
                    <a:pt x="1726"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4905708" y="2842974"/>
              <a:ext cx="345268" cy="271332"/>
            </a:xfrm>
            <a:custGeom>
              <a:avLst/>
              <a:gdLst/>
              <a:ahLst/>
              <a:cxnLst/>
              <a:rect l="l" t="t" r="r" b="b"/>
              <a:pathLst>
                <a:path w="1499" h="1178" extrusionOk="0">
                  <a:moveTo>
                    <a:pt x="1404" y="1"/>
                  </a:moveTo>
                  <a:cubicBezTo>
                    <a:pt x="1357" y="42"/>
                    <a:pt x="1311" y="86"/>
                    <a:pt x="1264" y="128"/>
                  </a:cubicBezTo>
                  <a:cubicBezTo>
                    <a:pt x="1207" y="181"/>
                    <a:pt x="1154" y="230"/>
                    <a:pt x="1098" y="275"/>
                  </a:cubicBezTo>
                  <a:lnTo>
                    <a:pt x="97" y="1096"/>
                  </a:lnTo>
                  <a:cubicBezTo>
                    <a:pt x="65" y="1123"/>
                    <a:pt x="31" y="1150"/>
                    <a:pt x="0" y="1178"/>
                  </a:cubicBezTo>
                  <a:lnTo>
                    <a:pt x="35" y="1178"/>
                  </a:lnTo>
                  <a:cubicBezTo>
                    <a:pt x="60" y="1157"/>
                    <a:pt x="86" y="1136"/>
                    <a:pt x="112" y="1114"/>
                  </a:cubicBezTo>
                  <a:lnTo>
                    <a:pt x="1114" y="294"/>
                  </a:lnTo>
                  <a:cubicBezTo>
                    <a:pt x="1169" y="248"/>
                    <a:pt x="1225" y="196"/>
                    <a:pt x="1281" y="144"/>
                  </a:cubicBezTo>
                  <a:lnTo>
                    <a:pt x="1283" y="142"/>
                  </a:lnTo>
                  <a:cubicBezTo>
                    <a:pt x="1327" y="102"/>
                    <a:pt x="1371" y="61"/>
                    <a:pt x="1417" y="22"/>
                  </a:cubicBezTo>
                  <a:cubicBezTo>
                    <a:pt x="1412" y="15"/>
                    <a:pt x="1409" y="8"/>
                    <a:pt x="1405" y="1"/>
                  </a:cubicBezTo>
                  <a:close/>
                  <a:moveTo>
                    <a:pt x="1489" y="163"/>
                  </a:moveTo>
                  <a:lnTo>
                    <a:pt x="1397" y="243"/>
                  </a:lnTo>
                  <a:lnTo>
                    <a:pt x="340" y="1178"/>
                  </a:lnTo>
                  <a:lnTo>
                    <a:pt x="375" y="1178"/>
                  </a:lnTo>
                  <a:lnTo>
                    <a:pt x="1414" y="260"/>
                  </a:lnTo>
                  <a:lnTo>
                    <a:pt x="1498" y="185"/>
                  </a:lnTo>
                  <a:cubicBezTo>
                    <a:pt x="1496" y="177"/>
                    <a:pt x="1492" y="171"/>
                    <a:pt x="1489" y="163"/>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7517913" y="1659522"/>
              <a:ext cx="1543919" cy="1456162"/>
            </a:xfrm>
            <a:custGeom>
              <a:avLst/>
              <a:gdLst/>
              <a:ahLst/>
              <a:cxnLst/>
              <a:rect l="l" t="t" r="r" b="b"/>
              <a:pathLst>
                <a:path w="6703" h="6322" extrusionOk="0">
                  <a:moveTo>
                    <a:pt x="648" y="1"/>
                  </a:moveTo>
                  <a:cubicBezTo>
                    <a:pt x="423" y="1"/>
                    <a:pt x="247" y="199"/>
                    <a:pt x="121" y="387"/>
                  </a:cubicBezTo>
                  <a:cubicBezTo>
                    <a:pt x="78" y="448"/>
                    <a:pt x="38" y="512"/>
                    <a:pt x="1" y="575"/>
                  </a:cubicBezTo>
                  <a:lnTo>
                    <a:pt x="1" y="6322"/>
                  </a:lnTo>
                  <a:lnTo>
                    <a:pt x="6702" y="6322"/>
                  </a:lnTo>
                  <a:cubicBezTo>
                    <a:pt x="6702" y="6321"/>
                    <a:pt x="6702" y="6318"/>
                    <a:pt x="6702" y="6317"/>
                  </a:cubicBezTo>
                  <a:cubicBezTo>
                    <a:pt x="6701" y="6310"/>
                    <a:pt x="6700" y="6302"/>
                    <a:pt x="6697" y="6295"/>
                  </a:cubicBezTo>
                  <a:cubicBezTo>
                    <a:pt x="6690" y="6261"/>
                    <a:pt x="6680" y="6228"/>
                    <a:pt x="6668" y="6195"/>
                  </a:cubicBezTo>
                  <a:cubicBezTo>
                    <a:pt x="6666" y="6185"/>
                    <a:pt x="6662" y="6177"/>
                    <a:pt x="6660" y="6169"/>
                  </a:cubicBezTo>
                  <a:cubicBezTo>
                    <a:pt x="6617" y="6061"/>
                    <a:pt x="6556" y="5962"/>
                    <a:pt x="6480" y="5875"/>
                  </a:cubicBezTo>
                  <a:cubicBezTo>
                    <a:pt x="6349" y="5726"/>
                    <a:pt x="6182" y="5612"/>
                    <a:pt x="5997" y="5543"/>
                  </a:cubicBezTo>
                  <a:cubicBezTo>
                    <a:pt x="5825" y="5480"/>
                    <a:pt x="5644" y="5453"/>
                    <a:pt x="5462" y="5453"/>
                  </a:cubicBezTo>
                  <a:cubicBezTo>
                    <a:pt x="5287" y="5453"/>
                    <a:pt x="5111" y="5478"/>
                    <a:pt x="4942" y="5520"/>
                  </a:cubicBezTo>
                  <a:cubicBezTo>
                    <a:pt x="4595" y="5607"/>
                    <a:pt x="4323" y="5717"/>
                    <a:pt x="4001" y="5871"/>
                  </a:cubicBezTo>
                  <a:cubicBezTo>
                    <a:pt x="4701" y="5488"/>
                    <a:pt x="5272" y="4907"/>
                    <a:pt x="5641" y="4199"/>
                  </a:cubicBezTo>
                  <a:cubicBezTo>
                    <a:pt x="5671" y="4144"/>
                    <a:pt x="5698" y="4089"/>
                    <a:pt x="5723" y="4031"/>
                  </a:cubicBezTo>
                  <a:cubicBezTo>
                    <a:pt x="5776" y="3905"/>
                    <a:pt x="5817" y="3775"/>
                    <a:pt x="5825" y="3640"/>
                  </a:cubicBezTo>
                  <a:cubicBezTo>
                    <a:pt x="5839" y="3441"/>
                    <a:pt x="5777" y="3230"/>
                    <a:pt x="5626" y="3102"/>
                  </a:cubicBezTo>
                  <a:cubicBezTo>
                    <a:pt x="5519" y="3012"/>
                    <a:pt x="5391" y="2976"/>
                    <a:pt x="5256" y="2976"/>
                  </a:cubicBezTo>
                  <a:cubicBezTo>
                    <a:pt x="5035" y="2976"/>
                    <a:pt x="4795" y="3071"/>
                    <a:pt x="4597" y="3182"/>
                  </a:cubicBezTo>
                  <a:cubicBezTo>
                    <a:pt x="4387" y="3300"/>
                    <a:pt x="4185" y="3430"/>
                    <a:pt x="3991" y="3573"/>
                  </a:cubicBezTo>
                  <a:cubicBezTo>
                    <a:pt x="3534" y="3905"/>
                    <a:pt x="3138" y="4311"/>
                    <a:pt x="2816" y="4774"/>
                  </a:cubicBezTo>
                  <a:cubicBezTo>
                    <a:pt x="3122" y="4277"/>
                    <a:pt x="3377" y="3750"/>
                    <a:pt x="3580" y="3203"/>
                  </a:cubicBezTo>
                  <a:cubicBezTo>
                    <a:pt x="3721" y="2821"/>
                    <a:pt x="3836" y="2430"/>
                    <a:pt x="3926" y="2031"/>
                  </a:cubicBezTo>
                  <a:cubicBezTo>
                    <a:pt x="3979" y="1791"/>
                    <a:pt x="4021" y="1541"/>
                    <a:pt x="3963" y="1302"/>
                  </a:cubicBezTo>
                  <a:cubicBezTo>
                    <a:pt x="3907" y="1063"/>
                    <a:pt x="3724" y="840"/>
                    <a:pt x="3480" y="806"/>
                  </a:cubicBezTo>
                  <a:cubicBezTo>
                    <a:pt x="3459" y="803"/>
                    <a:pt x="3437" y="801"/>
                    <a:pt x="3416" y="801"/>
                  </a:cubicBezTo>
                  <a:cubicBezTo>
                    <a:pt x="3183" y="801"/>
                    <a:pt x="2972" y="965"/>
                    <a:pt x="2797" y="1129"/>
                  </a:cubicBezTo>
                  <a:cubicBezTo>
                    <a:pt x="1824" y="2050"/>
                    <a:pt x="1127" y="3223"/>
                    <a:pt x="786" y="4518"/>
                  </a:cubicBezTo>
                  <a:cubicBezTo>
                    <a:pt x="903" y="3834"/>
                    <a:pt x="1019" y="3144"/>
                    <a:pt x="1091" y="2454"/>
                  </a:cubicBezTo>
                  <a:cubicBezTo>
                    <a:pt x="1148" y="1910"/>
                    <a:pt x="1178" y="1365"/>
                    <a:pt x="1158" y="819"/>
                  </a:cubicBezTo>
                  <a:cubicBezTo>
                    <a:pt x="1152" y="643"/>
                    <a:pt x="1139" y="463"/>
                    <a:pt x="1065" y="303"/>
                  </a:cubicBezTo>
                  <a:cubicBezTo>
                    <a:pt x="990" y="145"/>
                    <a:pt x="840" y="10"/>
                    <a:pt x="665" y="1"/>
                  </a:cubicBezTo>
                  <a:cubicBezTo>
                    <a:pt x="659" y="1"/>
                    <a:pt x="653" y="1"/>
                    <a:pt x="648"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6" name="Google Shape;3876;p61"/>
          <p:cNvSpPr/>
          <p:nvPr/>
        </p:nvSpPr>
        <p:spPr>
          <a:xfrm>
            <a:off x="-763400" y="0"/>
            <a:ext cx="7048325"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txBox="1">
            <a:spLocks noGrp="1"/>
          </p:cNvSpPr>
          <p:nvPr>
            <p:ph type="title"/>
          </p:nvPr>
        </p:nvSpPr>
        <p:spPr>
          <a:xfrm>
            <a:off x="720000" y="2690150"/>
            <a:ext cx="31605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a:t>
            </a:r>
            <a:endParaRPr/>
          </a:p>
        </p:txBody>
      </p:sp>
      <p:sp>
        <p:nvSpPr>
          <p:cNvPr id="3878" name="Google Shape;3878;p61"/>
          <p:cNvSpPr txBox="1">
            <a:spLocks noGrp="1"/>
          </p:cNvSpPr>
          <p:nvPr>
            <p:ph type="title" idx="2"/>
          </p:nvPr>
        </p:nvSpPr>
        <p:spPr>
          <a:xfrm>
            <a:off x="720000" y="2039725"/>
            <a:ext cx="1207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grpSp>
        <p:nvGrpSpPr>
          <p:cNvPr id="3879" name="Google Shape;3879;p61"/>
          <p:cNvGrpSpPr/>
          <p:nvPr/>
        </p:nvGrpSpPr>
        <p:grpSpPr>
          <a:xfrm>
            <a:off x="4395599" y="3085037"/>
            <a:ext cx="683269" cy="908840"/>
            <a:chOff x="-5099648" y="1082077"/>
            <a:chExt cx="647465" cy="861215"/>
          </a:xfrm>
        </p:grpSpPr>
        <p:sp>
          <p:nvSpPr>
            <p:cNvPr id="3880" name="Google Shape;3880;p61"/>
            <p:cNvSpPr/>
            <p:nvPr/>
          </p:nvSpPr>
          <p:spPr>
            <a:xfrm>
              <a:off x="-5099648" y="1082077"/>
              <a:ext cx="647465" cy="827815"/>
            </a:xfrm>
            <a:custGeom>
              <a:avLst/>
              <a:gdLst/>
              <a:ahLst/>
              <a:cxnLst/>
              <a:rect l="l" t="t" r="r" b="b"/>
              <a:pathLst>
                <a:path w="2811" h="3594" extrusionOk="0">
                  <a:moveTo>
                    <a:pt x="1580" y="1"/>
                  </a:moveTo>
                  <a:cubicBezTo>
                    <a:pt x="1522" y="1"/>
                    <a:pt x="1472" y="55"/>
                    <a:pt x="1485" y="119"/>
                  </a:cubicBezTo>
                  <a:cubicBezTo>
                    <a:pt x="1507" y="222"/>
                    <a:pt x="1535" y="326"/>
                    <a:pt x="1538" y="432"/>
                  </a:cubicBezTo>
                  <a:cubicBezTo>
                    <a:pt x="1545" y="608"/>
                    <a:pt x="1455" y="813"/>
                    <a:pt x="1261" y="816"/>
                  </a:cubicBezTo>
                  <a:cubicBezTo>
                    <a:pt x="1258" y="816"/>
                    <a:pt x="1256" y="816"/>
                    <a:pt x="1254" y="816"/>
                  </a:cubicBezTo>
                  <a:cubicBezTo>
                    <a:pt x="1172" y="816"/>
                    <a:pt x="1096" y="777"/>
                    <a:pt x="1037" y="719"/>
                  </a:cubicBezTo>
                  <a:cubicBezTo>
                    <a:pt x="971" y="653"/>
                    <a:pt x="931" y="570"/>
                    <a:pt x="903" y="483"/>
                  </a:cubicBezTo>
                  <a:cubicBezTo>
                    <a:pt x="889" y="440"/>
                    <a:pt x="850" y="417"/>
                    <a:pt x="811" y="417"/>
                  </a:cubicBezTo>
                  <a:cubicBezTo>
                    <a:pt x="779" y="417"/>
                    <a:pt x="748" y="432"/>
                    <a:pt x="728" y="463"/>
                  </a:cubicBezTo>
                  <a:cubicBezTo>
                    <a:pt x="610" y="654"/>
                    <a:pt x="581" y="901"/>
                    <a:pt x="662" y="1111"/>
                  </a:cubicBezTo>
                  <a:cubicBezTo>
                    <a:pt x="706" y="1227"/>
                    <a:pt x="777" y="1329"/>
                    <a:pt x="813" y="1446"/>
                  </a:cubicBezTo>
                  <a:cubicBezTo>
                    <a:pt x="853" y="1588"/>
                    <a:pt x="822" y="1771"/>
                    <a:pt x="659" y="1811"/>
                  </a:cubicBezTo>
                  <a:cubicBezTo>
                    <a:pt x="640" y="1816"/>
                    <a:pt x="622" y="1818"/>
                    <a:pt x="603" y="1818"/>
                  </a:cubicBezTo>
                  <a:cubicBezTo>
                    <a:pt x="540" y="1818"/>
                    <a:pt x="478" y="1791"/>
                    <a:pt x="429" y="1749"/>
                  </a:cubicBezTo>
                  <a:cubicBezTo>
                    <a:pt x="376" y="1700"/>
                    <a:pt x="336" y="1640"/>
                    <a:pt x="313" y="1575"/>
                  </a:cubicBezTo>
                  <a:cubicBezTo>
                    <a:pt x="297" y="1530"/>
                    <a:pt x="259" y="1510"/>
                    <a:pt x="222" y="1510"/>
                  </a:cubicBezTo>
                  <a:cubicBezTo>
                    <a:pt x="171" y="1510"/>
                    <a:pt x="119" y="1549"/>
                    <a:pt x="125" y="1613"/>
                  </a:cubicBezTo>
                  <a:cubicBezTo>
                    <a:pt x="125" y="1615"/>
                    <a:pt x="125" y="1616"/>
                    <a:pt x="125" y="1617"/>
                  </a:cubicBezTo>
                  <a:cubicBezTo>
                    <a:pt x="135" y="1742"/>
                    <a:pt x="180" y="1860"/>
                    <a:pt x="181" y="1985"/>
                  </a:cubicBezTo>
                  <a:cubicBezTo>
                    <a:pt x="184" y="2178"/>
                    <a:pt x="84" y="2357"/>
                    <a:pt x="50" y="2547"/>
                  </a:cubicBezTo>
                  <a:cubicBezTo>
                    <a:pt x="0" y="2833"/>
                    <a:pt x="98" y="3126"/>
                    <a:pt x="311" y="3324"/>
                  </a:cubicBezTo>
                  <a:cubicBezTo>
                    <a:pt x="496" y="3494"/>
                    <a:pt x="691" y="3526"/>
                    <a:pt x="900" y="3526"/>
                  </a:cubicBezTo>
                  <a:cubicBezTo>
                    <a:pt x="1008" y="3526"/>
                    <a:pt x="1119" y="3518"/>
                    <a:pt x="1235" y="3515"/>
                  </a:cubicBezTo>
                  <a:cubicBezTo>
                    <a:pt x="1245" y="3515"/>
                    <a:pt x="1255" y="3514"/>
                    <a:pt x="1265" y="3514"/>
                  </a:cubicBezTo>
                  <a:cubicBezTo>
                    <a:pt x="1513" y="3514"/>
                    <a:pt x="1776" y="3594"/>
                    <a:pt x="2028" y="3594"/>
                  </a:cubicBezTo>
                  <a:cubicBezTo>
                    <a:pt x="2165" y="3594"/>
                    <a:pt x="2299" y="3571"/>
                    <a:pt x="2425" y="3498"/>
                  </a:cubicBezTo>
                  <a:cubicBezTo>
                    <a:pt x="2567" y="3415"/>
                    <a:pt x="2674" y="3282"/>
                    <a:pt x="2727" y="3126"/>
                  </a:cubicBezTo>
                  <a:cubicBezTo>
                    <a:pt x="2811" y="2889"/>
                    <a:pt x="2781" y="2641"/>
                    <a:pt x="2693" y="2415"/>
                  </a:cubicBezTo>
                  <a:cubicBezTo>
                    <a:pt x="2677" y="2374"/>
                    <a:pt x="2640" y="2353"/>
                    <a:pt x="2602" y="2353"/>
                  </a:cubicBezTo>
                  <a:cubicBezTo>
                    <a:pt x="2571" y="2353"/>
                    <a:pt x="2539" y="2368"/>
                    <a:pt x="2520" y="2399"/>
                  </a:cubicBezTo>
                  <a:cubicBezTo>
                    <a:pt x="2490" y="2452"/>
                    <a:pt x="2446" y="2497"/>
                    <a:pt x="2394" y="2528"/>
                  </a:cubicBezTo>
                  <a:cubicBezTo>
                    <a:pt x="2364" y="2545"/>
                    <a:pt x="2329" y="2553"/>
                    <a:pt x="2294" y="2553"/>
                  </a:cubicBezTo>
                  <a:cubicBezTo>
                    <a:pt x="2169" y="2553"/>
                    <a:pt x="2043" y="2452"/>
                    <a:pt x="2144" y="2300"/>
                  </a:cubicBezTo>
                  <a:cubicBezTo>
                    <a:pt x="2165" y="2271"/>
                    <a:pt x="2191" y="2245"/>
                    <a:pt x="2220" y="2224"/>
                  </a:cubicBezTo>
                  <a:cubicBezTo>
                    <a:pt x="2485" y="2021"/>
                    <a:pt x="2565" y="1638"/>
                    <a:pt x="2450" y="1334"/>
                  </a:cubicBezTo>
                  <a:cubicBezTo>
                    <a:pt x="2433" y="1292"/>
                    <a:pt x="2395" y="1272"/>
                    <a:pt x="2357" y="1272"/>
                  </a:cubicBezTo>
                  <a:cubicBezTo>
                    <a:pt x="2321" y="1272"/>
                    <a:pt x="2284" y="1291"/>
                    <a:pt x="2268" y="1331"/>
                  </a:cubicBezTo>
                  <a:cubicBezTo>
                    <a:pt x="2257" y="1362"/>
                    <a:pt x="2240" y="1391"/>
                    <a:pt x="2219" y="1417"/>
                  </a:cubicBezTo>
                  <a:cubicBezTo>
                    <a:pt x="2184" y="1462"/>
                    <a:pt x="2132" y="1490"/>
                    <a:pt x="2077" y="1496"/>
                  </a:cubicBezTo>
                  <a:cubicBezTo>
                    <a:pt x="2071" y="1496"/>
                    <a:pt x="2064" y="1497"/>
                    <a:pt x="2058" y="1497"/>
                  </a:cubicBezTo>
                  <a:cubicBezTo>
                    <a:pt x="1950" y="1497"/>
                    <a:pt x="1893" y="1399"/>
                    <a:pt x="1886" y="1305"/>
                  </a:cubicBezTo>
                  <a:cubicBezTo>
                    <a:pt x="1883" y="1234"/>
                    <a:pt x="1903" y="1162"/>
                    <a:pt x="1920" y="1092"/>
                  </a:cubicBezTo>
                  <a:cubicBezTo>
                    <a:pt x="1979" y="868"/>
                    <a:pt x="2019" y="628"/>
                    <a:pt x="1956" y="405"/>
                  </a:cubicBezTo>
                  <a:cubicBezTo>
                    <a:pt x="1906" y="232"/>
                    <a:pt x="1779" y="73"/>
                    <a:pt x="1617" y="8"/>
                  </a:cubicBezTo>
                  <a:cubicBezTo>
                    <a:pt x="1605" y="3"/>
                    <a:pt x="1592" y="1"/>
                    <a:pt x="1580"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5001066" y="1399246"/>
              <a:ext cx="427727" cy="534832"/>
            </a:xfrm>
            <a:custGeom>
              <a:avLst/>
              <a:gdLst/>
              <a:ahLst/>
              <a:cxnLst/>
              <a:rect l="l" t="t" r="r" b="b"/>
              <a:pathLst>
                <a:path w="1857" h="2322" extrusionOk="0">
                  <a:moveTo>
                    <a:pt x="907" y="1"/>
                  </a:moveTo>
                  <a:cubicBezTo>
                    <a:pt x="883" y="1"/>
                    <a:pt x="858" y="9"/>
                    <a:pt x="837" y="28"/>
                  </a:cubicBezTo>
                  <a:cubicBezTo>
                    <a:pt x="750" y="105"/>
                    <a:pt x="690" y="208"/>
                    <a:pt x="667" y="322"/>
                  </a:cubicBezTo>
                  <a:cubicBezTo>
                    <a:pt x="641" y="460"/>
                    <a:pt x="669" y="604"/>
                    <a:pt x="635" y="741"/>
                  </a:cubicBezTo>
                  <a:cubicBezTo>
                    <a:pt x="607" y="854"/>
                    <a:pt x="503" y="961"/>
                    <a:pt x="397" y="961"/>
                  </a:cubicBezTo>
                  <a:cubicBezTo>
                    <a:pt x="357" y="961"/>
                    <a:pt x="317" y="947"/>
                    <a:pt x="280" y="911"/>
                  </a:cubicBezTo>
                  <a:cubicBezTo>
                    <a:pt x="261" y="895"/>
                    <a:pt x="240" y="882"/>
                    <a:pt x="217" y="876"/>
                  </a:cubicBezTo>
                  <a:cubicBezTo>
                    <a:pt x="205" y="873"/>
                    <a:pt x="194" y="872"/>
                    <a:pt x="184" y="872"/>
                  </a:cubicBezTo>
                  <a:cubicBezTo>
                    <a:pt x="108" y="872"/>
                    <a:pt x="84" y="958"/>
                    <a:pt x="75" y="1028"/>
                  </a:cubicBezTo>
                  <a:cubicBezTo>
                    <a:pt x="25" y="1429"/>
                    <a:pt x="0" y="1909"/>
                    <a:pt x="391" y="2157"/>
                  </a:cubicBezTo>
                  <a:cubicBezTo>
                    <a:pt x="553" y="2260"/>
                    <a:pt x="808" y="2321"/>
                    <a:pt x="1037" y="2321"/>
                  </a:cubicBezTo>
                  <a:cubicBezTo>
                    <a:pt x="1151" y="2321"/>
                    <a:pt x="1259" y="2306"/>
                    <a:pt x="1347" y="2274"/>
                  </a:cubicBezTo>
                  <a:cubicBezTo>
                    <a:pt x="1642" y="2166"/>
                    <a:pt x="1857" y="1831"/>
                    <a:pt x="1765" y="1528"/>
                  </a:cubicBezTo>
                  <a:cubicBezTo>
                    <a:pt x="1757" y="1493"/>
                    <a:pt x="1739" y="1464"/>
                    <a:pt x="1716" y="1439"/>
                  </a:cubicBezTo>
                  <a:cubicBezTo>
                    <a:pt x="1686" y="1409"/>
                    <a:pt x="1656" y="1400"/>
                    <a:pt x="1625" y="1400"/>
                  </a:cubicBezTo>
                  <a:cubicBezTo>
                    <a:pt x="1576" y="1400"/>
                    <a:pt x="1527" y="1424"/>
                    <a:pt x="1477" y="1424"/>
                  </a:cubicBezTo>
                  <a:cubicBezTo>
                    <a:pt x="1475" y="1424"/>
                    <a:pt x="1474" y="1424"/>
                    <a:pt x="1472" y="1424"/>
                  </a:cubicBezTo>
                  <a:cubicBezTo>
                    <a:pt x="1380" y="1422"/>
                    <a:pt x="1310" y="1330"/>
                    <a:pt x="1298" y="1238"/>
                  </a:cubicBezTo>
                  <a:cubicBezTo>
                    <a:pt x="1288" y="1147"/>
                    <a:pt x="1320" y="1056"/>
                    <a:pt x="1352" y="969"/>
                  </a:cubicBezTo>
                  <a:lnTo>
                    <a:pt x="1438" y="734"/>
                  </a:lnTo>
                  <a:cubicBezTo>
                    <a:pt x="1464" y="664"/>
                    <a:pt x="1412" y="591"/>
                    <a:pt x="1339" y="591"/>
                  </a:cubicBezTo>
                  <a:cubicBezTo>
                    <a:pt x="1338" y="591"/>
                    <a:pt x="1337" y="592"/>
                    <a:pt x="1336" y="592"/>
                  </a:cubicBezTo>
                  <a:cubicBezTo>
                    <a:pt x="1334" y="592"/>
                    <a:pt x="1332" y="592"/>
                    <a:pt x="1330" y="592"/>
                  </a:cubicBezTo>
                  <a:cubicBezTo>
                    <a:pt x="1285" y="592"/>
                    <a:pt x="1242" y="580"/>
                    <a:pt x="1203" y="560"/>
                  </a:cubicBezTo>
                  <a:cubicBezTo>
                    <a:pt x="1098" y="503"/>
                    <a:pt x="1035" y="386"/>
                    <a:pt x="1017" y="268"/>
                  </a:cubicBezTo>
                  <a:cubicBezTo>
                    <a:pt x="1010" y="218"/>
                    <a:pt x="1009" y="167"/>
                    <a:pt x="1014" y="116"/>
                  </a:cubicBezTo>
                  <a:cubicBezTo>
                    <a:pt x="1020" y="49"/>
                    <a:pt x="965" y="1"/>
                    <a:pt x="907"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4888203" y="1657449"/>
              <a:ext cx="187951" cy="285843"/>
            </a:xfrm>
            <a:custGeom>
              <a:avLst/>
              <a:gdLst/>
              <a:ahLst/>
              <a:cxnLst/>
              <a:rect l="l" t="t" r="r" b="b"/>
              <a:pathLst>
                <a:path w="816" h="1241" extrusionOk="0">
                  <a:moveTo>
                    <a:pt x="398" y="0"/>
                  </a:moveTo>
                  <a:cubicBezTo>
                    <a:pt x="386" y="0"/>
                    <a:pt x="375" y="5"/>
                    <a:pt x="366" y="16"/>
                  </a:cubicBezTo>
                  <a:cubicBezTo>
                    <a:pt x="271" y="135"/>
                    <a:pt x="178" y="256"/>
                    <a:pt x="112" y="394"/>
                  </a:cubicBezTo>
                  <a:cubicBezTo>
                    <a:pt x="38" y="550"/>
                    <a:pt x="1" y="730"/>
                    <a:pt x="41" y="898"/>
                  </a:cubicBezTo>
                  <a:cubicBezTo>
                    <a:pt x="90" y="1103"/>
                    <a:pt x="268" y="1240"/>
                    <a:pt x="442" y="1240"/>
                  </a:cubicBezTo>
                  <a:cubicBezTo>
                    <a:pt x="560" y="1240"/>
                    <a:pt x="676" y="1177"/>
                    <a:pt x="748" y="1029"/>
                  </a:cubicBezTo>
                  <a:cubicBezTo>
                    <a:pt x="815" y="890"/>
                    <a:pt x="813" y="728"/>
                    <a:pt x="804" y="574"/>
                  </a:cubicBezTo>
                  <a:cubicBezTo>
                    <a:pt x="801" y="528"/>
                    <a:pt x="791" y="472"/>
                    <a:pt x="747" y="459"/>
                  </a:cubicBezTo>
                  <a:cubicBezTo>
                    <a:pt x="741" y="457"/>
                    <a:pt x="734" y="456"/>
                    <a:pt x="727" y="456"/>
                  </a:cubicBezTo>
                  <a:cubicBezTo>
                    <a:pt x="701" y="456"/>
                    <a:pt x="674" y="470"/>
                    <a:pt x="647" y="475"/>
                  </a:cubicBezTo>
                  <a:cubicBezTo>
                    <a:pt x="641" y="476"/>
                    <a:pt x="635" y="476"/>
                    <a:pt x="628" y="476"/>
                  </a:cubicBezTo>
                  <a:cubicBezTo>
                    <a:pt x="568" y="476"/>
                    <a:pt x="513" y="427"/>
                    <a:pt x="487" y="369"/>
                  </a:cubicBezTo>
                  <a:cubicBezTo>
                    <a:pt x="460" y="305"/>
                    <a:pt x="462" y="234"/>
                    <a:pt x="458" y="164"/>
                  </a:cubicBezTo>
                  <a:cubicBezTo>
                    <a:pt x="458" y="117"/>
                    <a:pt x="451" y="71"/>
                    <a:pt x="437" y="27"/>
                  </a:cubicBezTo>
                  <a:cubicBezTo>
                    <a:pt x="430" y="10"/>
                    <a:pt x="414" y="0"/>
                    <a:pt x="39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41"/>
        <p:cNvGrpSpPr/>
        <p:nvPr/>
      </p:nvGrpSpPr>
      <p:grpSpPr>
        <a:xfrm>
          <a:off x="0" y="0"/>
          <a:ext cx="0" cy="0"/>
          <a:chOff x="0" y="0"/>
          <a:chExt cx="0" cy="0"/>
        </a:xfrm>
      </p:grpSpPr>
      <p:sp>
        <p:nvSpPr>
          <p:cNvPr id="2442" name="Google Shape;2442;p35"/>
          <p:cNvSpPr/>
          <p:nvPr/>
        </p:nvSpPr>
        <p:spPr>
          <a:xfrm>
            <a:off x="-1033450" y="-610275"/>
            <a:ext cx="10211302" cy="6807535"/>
          </a:xfrm>
          <a:custGeom>
            <a:avLst/>
            <a:gdLst/>
            <a:ahLst/>
            <a:cxnLst/>
            <a:rect l="l" t="t" r="r" b="b"/>
            <a:pathLst>
              <a:path w="51642" h="34428" extrusionOk="0">
                <a:moveTo>
                  <a:pt x="32291" y="0"/>
                </a:moveTo>
                <a:cubicBezTo>
                  <a:pt x="31005" y="482"/>
                  <a:pt x="30093" y="1170"/>
                  <a:pt x="29434" y="1987"/>
                </a:cubicBezTo>
                <a:cubicBezTo>
                  <a:pt x="29296" y="2159"/>
                  <a:pt x="29166" y="2339"/>
                  <a:pt x="29046" y="2526"/>
                </a:cubicBezTo>
                <a:cubicBezTo>
                  <a:pt x="26168" y="7022"/>
                  <a:pt x="29409" y="14552"/>
                  <a:pt x="22418" y="14552"/>
                </a:cubicBezTo>
                <a:cubicBezTo>
                  <a:pt x="22300" y="14552"/>
                  <a:pt x="22179" y="14549"/>
                  <a:pt x="22056" y="14545"/>
                </a:cubicBezTo>
                <a:cubicBezTo>
                  <a:pt x="21951" y="14541"/>
                  <a:pt x="21848" y="14540"/>
                  <a:pt x="21747" y="14540"/>
                </a:cubicBezTo>
                <a:cubicBezTo>
                  <a:pt x="16680" y="14540"/>
                  <a:pt x="15463" y="18982"/>
                  <a:pt x="9908" y="18982"/>
                </a:cubicBezTo>
                <a:cubicBezTo>
                  <a:pt x="8689" y="18982"/>
                  <a:pt x="7261" y="18769"/>
                  <a:pt x="5538" y="18247"/>
                </a:cubicBezTo>
                <a:cubicBezTo>
                  <a:pt x="4068" y="17801"/>
                  <a:pt x="2614" y="17611"/>
                  <a:pt x="1201" y="17611"/>
                </a:cubicBezTo>
                <a:cubicBezTo>
                  <a:pt x="797" y="17611"/>
                  <a:pt x="397" y="17627"/>
                  <a:pt x="0" y="17657"/>
                </a:cubicBezTo>
                <a:lnTo>
                  <a:pt x="0" y="34427"/>
                </a:lnTo>
                <a:lnTo>
                  <a:pt x="51641" y="34427"/>
                </a:lnTo>
                <a:lnTo>
                  <a:pt x="51641" y="0"/>
                </a:lnTo>
                <a:close/>
              </a:path>
            </a:pathLst>
          </a:custGeom>
          <a:solidFill>
            <a:srgbClr val="DAD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a:off x="-1033450" y="1131759"/>
            <a:ext cx="9339301" cy="5065511"/>
          </a:xfrm>
          <a:custGeom>
            <a:avLst/>
            <a:gdLst/>
            <a:ahLst/>
            <a:cxnLst/>
            <a:rect l="l" t="t" r="r" b="b"/>
            <a:pathLst>
              <a:path w="47232" h="25618" extrusionOk="0">
                <a:moveTo>
                  <a:pt x="27311" y="0"/>
                </a:moveTo>
                <a:lnTo>
                  <a:pt x="27219" y="298"/>
                </a:lnTo>
                <a:cubicBezTo>
                  <a:pt x="27219" y="298"/>
                  <a:pt x="35947" y="754"/>
                  <a:pt x="37134" y="1897"/>
                </a:cubicBezTo>
                <a:cubicBezTo>
                  <a:pt x="37384" y="2136"/>
                  <a:pt x="35448" y="2935"/>
                  <a:pt x="35140" y="3069"/>
                </a:cubicBezTo>
                <a:cubicBezTo>
                  <a:pt x="33281" y="3877"/>
                  <a:pt x="36083" y="4069"/>
                  <a:pt x="39404" y="4866"/>
                </a:cubicBezTo>
                <a:cubicBezTo>
                  <a:pt x="46379" y="6542"/>
                  <a:pt x="27615" y="8039"/>
                  <a:pt x="31785" y="11314"/>
                </a:cubicBezTo>
                <a:cubicBezTo>
                  <a:pt x="38213" y="16364"/>
                  <a:pt x="15220" y="14118"/>
                  <a:pt x="20617" y="18116"/>
                </a:cubicBezTo>
                <a:cubicBezTo>
                  <a:pt x="25066" y="21410"/>
                  <a:pt x="6625" y="22330"/>
                  <a:pt x="0" y="22551"/>
                </a:cubicBezTo>
                <a:lnTo>
                  <a:pt x="0" y="25617"/>
                </a:lnTo>
                <a:lnTo>
                  <a:pt x="39807" y="25617"/>
                </a:lnTo>
                <a:cubicBezTo>
                  <a:pt x="41966" y="24112"/>
                  <a:pt x="42796" y="22910"/>
                  <a:pt x="40167" y="20802"/>
                </a:cubicBezTo>
                <a:cubicBezTo>
                  <a:pt x="33391" y="15367"/>
                  <a:pt x="45834" y="15168"/>
                  <a:pt x="41786" y="12932"/>
                </a:cubicBezTo>
                <a:cubicBezTo>
                  <a:pt x="37252" y="10426"/>
                  <a:pt x="40383" y="8570"/>
                  <a:pt x="42786" y="7913"/>
                </a:cubicBezTo>
                <a:cubicBezTo>
                  <a:pt x="47232" y="6695"/>
                  <a:pt x="45022" y="4342"/>
                  <a:pt x="39853" y="3724"/>
                </a:cubicBezTo>
                <a:cubicBezTo>
                  <a:pt x="34690" y="3107"/>
                  <a:pt x="40159" y="2417"/>
                  <a:pt x="38853" y="1556"/>
                </a:cubicBezTo>
                <a:cubicBezTo>
                  <a:pt x="37548" y="696"/>
                  <a:pt x="27311" y="0"/>
                  <a:pt x="27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1033450" y="1479572"/>
            <a:ext cx="9170833" cy="4249074"/>
          </a:xfrm>
          <a:custGeom>
            <a:avLst/>
            <a:gdLst/>
            <a:ahLst/>
            <a:cxnLst/>
            <a:rect l="l" t="t" r="r" b="b"/>
            <a:pathLst>
              <a:path w="46380" h="21489" extrusionOk="0">
                <a:moveTo>
                  <a:pt x="36948" y="0"/>
                </a:moveTo>
                <a:cubicBezTo>
                  <a:pt x="37016" y="39"/>
                  <a:pt x="37078" y="86"/>
                  <a:pt x="37134" y="138"/>
                </a:cubicBezTo>
                <a:cubicBezTo>
                  <a:pt x="37382" y="377"/>
                  <a:pt x="35448" y="1177"/>
                  <a:pt x="35139" y="1311"/>
                </a:cubicBezTo>
                <a:cubicBezTo>
                  <a:pt x="33281" y="2118"/>
                  <a:pt x="36082" y="2311"/>
                  <a:pt x="39404" y="3108"/>
                </a:cubicBezTo>
                <a:cubicBezTo>
                  <a:pt x="46379" y="4784"/>
                  <a:pt x="27615" y="6280"/>
                  <a:pt x="31785" y="9556"/>
                </a:cubicBezTo>
                <a:cubicBezTo>
                  <a:pt x="38213" y="14605"/>
                  <a:pt x="15220" y="12359"/>
                  <a:pt x="20617" y="16357"/>
                </a:cubicBezTo>
                <a:cubicBezTo>
                  <a:pt x="25065" y="19652"/>
                  <a:pt x="6625" y="20571"/>
                  <a:pt x="0" y="20793"/>
                </a:cubicBezTo>
                <a:lnTo>
                  <a:pt x="0" y="21489"/>
                </a:lnTo>
                <a:cubicBezTo>
                  <a:pt x="51" y="21489"/>
                  <a:pt x="102" y="21489"/>
                  <a:pt x="154" y="21489"/>
                </a:cubicBezTo>
                <a:cubicBezTo>
                  <a:pt x="5980" y="21489"/>
                  <a:pt x="20799" y="21286"/>
                  <a:pt x="23975" y="19261"/>
                </a:cubicBezTo>
                <a:cubicBezTo>
                  <a:pt x="27950" y="16724"/>
                  <a:pt x="21782" y="14943"/>
                  <a:pt x="24752" y="14805"/>
                </a:cubicBezTo>
                <a:cubicBezTo>
                  <a:pt x="27722" y="14669"/>
                  <a:pt x="29732" y="14348"/>
                  <a:pt x="28498" y="14028"/>
                </a:cubicBezTo>
                <a:cubicBezTo>
                  <a:pt x="27265" y="13708"/>
                  <a:pt x="32382" y="13434"/>
                  <a:pt x="33434" y="12200"/>
                </a:cubicBezTo>
                <a:cubicBezTo>
                  <a:pt x="34484" y="10967"/>
                  <a:pt x="34363" y="9508"/>
                  <a:pt x="33434" y="8971"/>
                </a:cubicBezTo>
                <a:cubicBezTo>
                  <a:pt x="31636" y="7937"/>
                  <a:pt x="32839" y="7738"/>
                  <a:pt x="34089" y="7296"/>
                </a:cubicBezTo>
                <a:cubicBezTo>
                  <a:pt x="35337" y="6854"/>
                  <a:pt x="42449" y="5225"/>
                  <a:pt x="42754" y="4326"/>
                </a:cubicBezTo>
                <a:cubicBezTo>
                  <a:pt x="43060" y="3427"/>
                  <a:pt x="41429" y="3260"/>
                  <a:pt x="38642" y="2697"/>
                </a:cubicBezTo>
                <a:cubicBezTo>
                  <a:pt x="35855" y="2133"/>
                  <a:pt x="33943" y="1988"/>
                  <a:pt x="35276" y="1387"/>
                </a:cubicBezTo>
                <a:cubicBezTo>
                  <a:pt x="36332" y="910"/>
                  <a:pt x="37835" y="274"/>
                  <a:pt x="36952" y="0"/>
                </a:cubicBezTo>
                <a:close/>
              </a:path>
            </a:pathLst>
          </a:custGeom>
          <a:solidFill>
            <a:srgbClr val="F9C575">
              <a:alpha val="40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5"/>
          <p:cNvSpPr/>
          <p:nvPr/>
        </p:nvSpPr>
        <p:spPr>
          <a:xfrm>
            <a:off x="4543623" y="2429880"/>
            <a:ext cx="3341086" cy="3767397"/>
          </a:xfrm>
          <a:custGeom>
            <a:avLst/>
            <a:gdLst/>
            <a:ahLst/>
            <a:cxnLst/>
            <a:rect l="l" t="t" r="r" b="b"/>
            <a:pathLst>
              <a:path w="16897" h="19053" extrusionOk="0">
                <a:moveTo>
                  <a:pt x="16896" y="0"/>
                </a:moveTo>
                <a:lnTo>
                  <a:pt x="16896" y="0"/>
                </a:lnTo>
                <a:cubicBezTo>
                  <a:pt x="16529" y="692"/>
                  <a:pt x="15127" y="997"/>
                  <a:pt x="12005" y="1957"/>
                </a:cubicBezTo>
                <a:cubicBezTo>
                  <a:pt x="9470" y="2737"/>
                  <a:pt x="11107" y="5050"/>
                  <a:pt x="12980" y="6678"/>
                </a:cubicBezTo>
                <a:cubicBezTo>
                  <a:pt x="13836" y="7423"/>
                  <a:pt x="13499" y="7988"/>
                  <a:pt x="12205" y="8401"/>
                </a:cubicBezTo>
                <a:cubicBezTo>
                  <a:pt x="12205" y="8401"/>
                  <a:pt x="2806" y="10685"/>
                  <a:pt x="6507" y="13243"/>
                </a:cubicBezTo>
                <a:cubicBezTo>
                  <a:pt x="9092" y="15030"/>
                  <a:pt x="3569" y="17639"/>
                  <a:pt x="1" y="19052"/>
                </a:cubicBezTo>
                <a:lnTo>
                  <a:pt x="11602" y="19052"/>
                </a:lnTo>
                <a:cubicBezTo>
                  <a:pt x="13761" y="17547"/>
                  <a:pt x="14590" y="16345"/>
                  <a:pt x="11962" y="14237"/>
                </a:cubicBezTo>
                <a:cubicBezTo>
                  <a:pt x="7946" y="11017"/>
                  <a:pt x="10678" y="9636"/>
                  <a:pt x="12730" y="8577"/>
                </a:cubicBezTo>
                <a:lnTo>
                  <a:pt x="12729" y="8577"/>
                </a:lnTo>
                <a:cubicBezTo>
                  <a:pt x="14141" y="7851"/>
                  <a:pt x="15231" y="7278"/>
                  <a:pt x="13581" y="6367"/>
                </a:cubicBezTo>
                <a:cubicBezTo>
                  <a:pt x="9047" y="3860"/>
                  <a:pt x="12178" y="2005"/>
                  <a:pt x="14581" y="1347"/>
                </a:cubicBezTo>
                <a:cubicBezTo>
                  <a:pt x="15934" y="976"/>
                  <a:pt x="16671" y="500"/>
                  <a:pt x="16896" y="0"/>
                </a:cubicBezTo>
                <a:close/>
              </a:path>
            </a:pathLst>
          </a:custGeom>
          <a:solidFill>
            <a:srgbClr val="F9C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2851815" y="1731287"/>
            <a:ext cx="4191534" cy="2206102"/>
          </a:xfrm>
          <a:custGeom>
            <a:avLst/>
            <a:gdLst/>
            <a:ahLst/>
            <a:cxnLst/>
            <a:rect l="l" t="t" r="r" b="b"/>
            <a:pathLst>
              <a:path w="21198" h="11157" extrusionOk="0">
                <a:moveTo>
                  <a:pt x="11741" y="11157"/>
                </a:moveTo>
                <a:cubicBezTo>
                  <a:pt x="11435" y="10314"/>
                  <a:pt x="10031" y="9096"/>
                  <a:pt x="6930" y="7317"/>
                </a:cubicBezTo>
                <a:cubicBezTo>
                  <a:pt x="3179" y="5165"/>
                  <a:pt x="1161" y="3925"/>
                  <a:pt x="1" y="2982"/>
                </a:cubicBezTo>
                <a:cubicBezTo>
                  <a:pt x="711" y="2779"/>
                  <a:pt x="1498" y="2671"/>
                  <a:pt x="2407" y="2703"/>
                </a:cubicBezTo>
                <a:cubicBezTo>
                  <a:pt x="5335" y="2805"/>
                  <a:pt x="6590" y="1681"/>
                  <a:pt x="7214" y="1"/>
                </a:cubicBezTo>
                <a:cubicBezTo>
                  <a:pt x="9180" y="1319"/>
                  <a:pt x="11614" y="3663"/>
                  <a:pt x="15292" y="3800"/>
                </a:cubicBezTo>
                <a:cubicBezTo>
                  <a:pt x="19514" y="3957"/>
                  <a:pt x="20947" y="3066"/>
                  <a:pt x="21198" y="2881"/>
                </a:cubicBezTo>
                <a:cubicBezTo>
                  <a:pt x="19884" y="4214"/>
                  <a:pt x="8839" y="5692"/>
                  <a:pt x="12136" y="8283"/>
                </a:cubicBezTo>
                <a:cubicBezTo>
                  <a:pt x="13990" y="9739"/>
                  <a:pt x="13395" y="10589"/>
                  <a:pt x="11741" y="11157"/>
                </a:cubicBezTo>
                <a:close/>
              </a:path>
            </a:pathLst>
          </a:custGeom>
          <a:gradFill>
            <a:gsLst>
              <a:gs pos="0">
                <a:schemeClr val="lt1"/>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4962818" y="1773207"/>
            <a:ext cx="293830" cy="727458"/>
          </a:xfrm>
          <a:custGeom>
            <a:avLst/>
            <a:gdLst/>
            <a:ahLst/>
            <a:cxnLst/>
            <a:rect l="l" t="t" r="r" b="b"/>
            <a:pathLst>
              <a:path w="1486" h="3679" extrusionOk="0">
                <a:moveTo>
                  <a:pt x="664" y="0"/>
                </a:moveTo>
                <a:lnTo>
                  <a:pt x="1" y="2963"/>
                </a:lnTo>
                <a:lnTo>
                  <a:pt x="1486" y="3679"/>
                </a:lnTo>
                <a:lnTo>
                  <a:pt x="664" y="0"/>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5983913" y="2221667"/>
            <a:ext cx="156802" cy="337925"/>
          </a:xfrm>
          <a:custGeom>
            <a:avLst/>
            <a:gdLst/>
            <a:ahLst/>
            <a:cxnLst/>
            <a:rect l="l" t="t" r="r" b="b"/>
            <a:pathLst>
              <a:path w="793" h="1709" extrusionOk="0">
                <a:moveTo>
                  <a:pt x="356" y="1"/>
                </a:moveTo>
                <a:lnTo>
                  <a:pt x="0" y="1597"/>
                </a:lnTo>
                <a:lnTo>
                  <a:pt x="793" y="1708"/>
                </a:lnTo>
                <a:lnTo>
                  <a:pt x="356" y="1"/>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5337918" y="2048650"/>
            <a:ext cx="208015" cy="515291"/>
          </a:xfrm>
          <a:custGeom>
            <a:avLst/>
            <a:gdLst/>
            <a:ahLst/>
            <a:cxnLst/>
            <a:rect l="l" t="t" r="r" b="b"/>
            <a:pathLst>
              <a:path w="1052" h="2606" extrusionOk="0">
                <a:moveTo>
                  <a:pt x="470" y="1"/>
                </a:moveTo>
                <a:lnTo>
                  <a:pt x="1" y="2099"/>
                </a:lnTo>
                <a:lnTo>
                  <a:pt x="1052" y="2606"/>
                </a:lnTo>
                <a:lnTo>
                  <a:pt x="470" y="1"/>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5730815" y="2247570"/>
            <a:ext cx="149684" cy="370551"/>
          </a:xfrm>
          <a:custGeom>
            <a:avLst/>
            <a:gdLst/>
            <a:ahLst/>
            <a:cxnLst/>
            <a:rect l="l" t="t" r="r" b="b"/>
            <a:pathLst>
              <a:path w="757" h="1874" extrusionOk="0">
                <a:moveTo>
                  <a:pt x="338" y="0"/>
                </a:moveTo>
                <a:lnTo>
                  <a:pt x="1" y="1509"/>
                </a:lnTo>
                <a:lnTo>
                  <a:pt x="757" y="1874"/>
                </a:lnTo>
                <a:lnTo>
                  <a:pt x="338" y="0"/>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4714464" y="1831934"/>
            <a:ext cx="157000" cy="388742"/>
          </a:xfrm>
          <a:custGeom>
            <a:avLst/>
            <a:gdLst/>
            <a:ahLst/>
            <a:cxnLst/>
            <a:rect l="l" t="t" r="r" b="b"/>
            <a:pathLst>
              <a:path w="794" h="1966" extrusionOk="0">
                <a:moveTo>
                  <a:pt x="355" y="1"/>
                </a:moveTo>
                <a:lnTo>
                  <a:pt x="1" y="1583"/>
                </a:lnTo>
                <a:lnTo>
                  <a:pt x="793" y="1966"/>
                </a:lnTo>
                <a:lnTo>
                  <a:pt x="355" y="1"/>
                </a:ln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1033450" y="2320534"/>
            <a:ext cx="6206625" cy="3270298"/>
          </a:xfrm>
          <a:custGeom>
            <a:avLst/>
            <a:gdLst/>
            <a:ahLst/>
            <a:cxnLst/>
            <a:rect l="l" t="t" r="r" b="b"/>
            <a:pathLst>
              <a:path w="31389" h="16539" extrusionOk="0">
                <a:moveTo>
                  <a:pt x="0" y="16539"/>
                </a:moveTo>
                <a:lnTo>
                  <a:pt x="0" y="2833"/>
                </a:lnTo>
                <a:cubicBezTo>
                  <a:pt x="1783" y="2702"/>
                  <a:pt x="3648" y="2851"/>
                  <a:pt x="5538" y="3424"/>
                </a:cubicBezTo>
                <a:cubicBezTo>
                  <a:pt x="13903" y="5957"/>
                  <a:pt x="15307" y="1234"/>
                  <a:pt x="19649" y="1"/>
                </a:cubicBezTo>
                <a:cubicBezTo>
                  <a:pt x="20809" y="944"/>
                  <a:pt x="22827" y="2185"/>
                  <a:pt x="26578" y="4337"/>
                </a:cubicBezTo>
                <a:cubicBezTo>
                  <a:pt x="29679" y="6115"/>
                  <a:pt x="31083" y="7334"/>
                  <a:pt x="31389" y="8176"/>
                </a:cubicBezTo>
                <a:cubicBezTo>
                  <a:pt x="27441" y="9529"/>
                  <a:pt x="17460" y="9279"/>
                  <a:pt x="20285" y="11834"/>
                </a:cubicBezTo>
                <a:cubicBezTo>
                  <a:pt x="20320" y="11866"/>
                  <a:pt x="20359" y="11898"/>
                  <a:pt x="20400" y="11934"/>
                </a:cubicBezTo>
                <a:cubicBezTo>
                  <a:pt x="20413" y="11944"/>
                  <a:pt x="20426" y="11955"/>
                  <a:pt x="20440" y="11967"/>
                </a:cubicBezTo>
                <a:cubicBezTo>
                  <a:pt x="20494" y="12010"/>
                  <a:pt x="20553" y="12056"/>
                  <a:pt x="20616" y="12103"/>
                </a:cubicBezTo>
                <a:cubicBezTo>
                  <a:pt x="25065" y="15399"/>
                  <a:pt x="6625" y="16318"/>
                  <a:pt x="0" y="16539"/>
                </a:cubicBezTo>
                <a:close/>
              </a:path>
            </a:pathLst>
          </a:custGeom>
          <a:solidFill>
            <a:srgbClr val="452A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3534787" y="2287512"/>
            <a:ext cx="331202" cy="893751"/>
          </a:xfrm>
          <a:custGeom>
            <a:avLst/>
            <a:gdLst/>
            <a:ahLst/>
            <a:cxnLst/>
            <a:rect l="l" t="t" r="r" b="b"/>
            <a:pathLst>
              <a:path w="1675" h="4520" extrusionOk="0">
                <a:moveTo>
                  <a:pt x="1220" y="1"/>
                </a:moveTo>
                <a:lnTo>
                  <a:pt x="0" y="3450"/>
                </a:lnTo>
                <a:lnTo>
                  <a:pt x="1675" y="4520"/>
                </a:lnTo>
                <a:lnTo>
                  <a:pt x="1220"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4024177" y="2546741"/>
            <a:ext cx="280780" cy="758106"/>
          </a:xfrm>
          <a:custGeom>
            <a:avLst/>
            <a:gdLst/>
            <a:ahLst/>
            <a:cxnLst/>
            <a:rect l="l" t="t" r="r" b="b"/>
            <a:pathLst>
              <a:path w="1420" h="3834" extrusionOk="0">
                <a:moveTo>
                  <a:pt x="1034" y="1"/>
                </a:moveTo>
                <a:lnTo>
                  <a:pt x="1" y="2925"/>
                </a:lnTo>
                <a:lnTo>
                  <a:pt x="1420" y="3833"/>
                </a:lnTo>
                <a:lnTo>
                  <a:pt x="1034"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4314647" y="2936474"/>
            <a:ext cx="204060" cy="551278"/>
          </a:xfrm>
          <a:custGeom>
            <a:avLst/>
            <a:gdLst/>
            <a:ahLst/>
            <a:cxnLst/>
            <a:rect l="l" t="t" r="r" b="b"/>
            <a:pathLst>
              <a:path w="1032" h="2788" extrusionOk="0">
                <a:moveTo>
                  <a:pt x="752" y="1"/>
                </a:moveTo>
                <a:lnTo>
                  <a:pt x="0" y="2128"/>
                </a:lnTo>
                <a:lnTo>
                  <a:pt x="1032" y="2787"/>
                </a:lnTo>
                <a:lnTo>
                  <a:pt x="752"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4599977" y="2809924"/>
            <a:ext cx="340100" cy="918072"/>
          </a:xfrm>
          <a:custGeom>
            <a:avLst/>
            <a:gdLst/>
            <a:ahLst/>
            <a:cxnLst/>
            <a:rect l="l" t="t" r="r" b="b"/>
            <a:pathLst>
              <a:path w="1720" h="4643" extrusionOk="0">
                <a:moveTo>
                  <a:pt x="1253" y="1"/>
                </a:moveTo>
                <a:lnTo>
                  <a:pt x="0" y="3543"/>
                </a:lnTo>
                <a:lnTo>
                  <a:pt x="1719" y="4642"/>
                </a:lnTo>
                <a:lnTo>
                  <a:pt x="1253"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3239175" y="2376097"/>
            <a:ext cx="213156" cy="474953"/>
          </a:xfrm>
          <a:custGeom>
            <a:avLst/>
            <a:gdLst/>
            <a:ahLst/>
            <a:cxnLst/>
            <a:rect l="l" t="t" r="r" b="b"/>
            <a:pathLst>
              <a:path w="1078" h="2402" extrusionOk="0">
                <a:moveTo>
                  <a:pt x="731" y="1"/>
                </a:moveTo>
                <a:lnTo>
                  <a:pt x="1" y="1814"/>
                </a:lnTo>
                <a:lnTo>
                  <a:pt x="1078" y="2402"/>
                </a:lnTo>
                <a:lnTo>
                  <a:pt x="1078" y="2402"/>
                </a:lnTo>
                <a:lnTo>
                  <a:pt x="731"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5464863" y="770499"/>
            <a:ext cx="3713021" cy="4501776"/>
          </a:xfrm>
          <a:custGeom>
            <a:avLst/>
            <a:gdLst/>
            <a:ahLst/>
            <a:cxnLst/>
            <a:rect l="l" t="t" r="r" b="b"/>
            <a:pathLst>
              <a:path w="18778" h="22767" extrusionOk="0">
                <a:moveTo>
                  <a:pt x="18777" y="1"/>
                </a:moveTo>
                <a:lnTo>
                  <a:pt x="18777" y="15824"/>
                </a:lnTo>
                <a:cubicBezTo>
                  <a:pt x="15237" y="16552"/>
                  <a:pt x="14543" y="22767"/>
                  <a:pt x="7870" y="17074"/>
                </a:cubicBezTo>
                <a:cubicBezTo>
                  <a:pt x="9374" y="16297"/>
                  <a:pt x="10648" y="15713"/>
                  <a:pt x="8922" y="14759"/>
                </a:cubicBezTo>
                <a:cubicBezTo>
                  <a:pt x="4388" y="12253"/>
                  <a:pt x="7519" y="10398"/>
                  <a:pt x="9922" y="9740"/>
                </a:cubicBezTo>
                <a:cubicBezTo>
                  <a:pt x="14369" y="8522"/>
                  <a:pt x="12159" y="6169"/>
                  <a:pt x="6989" y="5551"/>
                </a:cubicBezTo>
                <a:cubicBezTo>
                  <a:pt x="1826" y="4935"/>
                  <a:pt x="7296" y="4244"/>
                  <a:pt x="5989" y="3383"/>
                </a:cubicBezTo>
                <a:cubicBezTo>
                  <a:pt x="5359" y="2967"/>
                  <a:pt x="2640" y="2589"/>
                  <a:pt x="1" y="2310"/>
                </a:cubicBezTo>
                <a:cubicBezTo>
                  <a:pt x="2437" y="1822"/>
                  <a:pt x="3907" y="1218"/>
                  <a:pt x="4621" y="1307"/>
                </a:cubicBezTo>
                <a:cubicBezTo>
                  <a:pt x="6814" y="1581"/>
                  <a:pt x="9297" y="4155"/>
                  <a:pt x="10897" y="3881"/>
                </a:cubicBezTo>
                <a:cubicBezTo>
                  <a:pt x="12304" y="3642"/>
                  <a:pt x="17043" y="247"/>
                  <a:pt x="18777" y="1"/>
                </a:cubicBezTo>
                <a:close/>
              </a:path>
            </a:pathLst>
          </a:custGeom>
          <a:gradFill>
            <a:gsLst>
              <a:gs pos="0">
                <a:srgbClr val="552973">
                  <a:alpha val="41568"/>
                </a:srgbClr>
              </a:gs>
              <a:gs pos="100000">
                <a:srgbClr val="552973">
                  <a:alpha val="7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7643688" y="1533751"/>
            <a:ext cx="1534206" cy="2175058"/>
          </a:xfrm>
          <a:custGeom>
            <a:avLst/>
            <a:gdLst/>
            <a:ahLst/>
            <a:cxnLst/>
            <a:rect l="l" t="t" r="r" b="b"/>
            <a:pathLst>
              <a:path w="7759" h="11000" extrusionOk="0">
                <a:moveTo>
                  <a:pt x="7758" y="0"/>
                </a:moveTo>
                <a:cubicBezTo>
                  <a:pt x="4781" y="2011"/>
                  <a:pt x="1186" y="2894"/>
                  <a:pt x="3806" y="3930"/>
                </a:cubicBezTo>
                <a:cubicBezTo>
                  <a:pt x="7181" y="5265"/>
                  <a:pt x="4944" y="6995"/>
                  <a:pt x="2229" y="9070"/>
                </a:cubicBezTo>
                <a:cubicBezTo>
                  <a:pt x="1" y="10775"/>
                  <a:pt x="6706" y="11000"/>
                  <a:pt x="7651" y="11000"/>
                </a:cubicBezTo>
                <a:cubicBezTo>
                  <a:pt x="7713" y="11000"/>
                  <a:pt x="7750" y="10999"/>
                  <a:pt x="7758" y="10997"/>
                </a:cubicBezTo>
                <a:lnTo>
                  <a:pt x="7758"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3232650" y="3805118"/>
            <a:ext cx="5945223" cy="2392168"/>
          </a:xfrm>
          <a:custGeom>
            <a:avLst/>
            <a:gdLst/>
            <a:ahLst/>
            <a:cxnLst/>
            <a:rect l="l" t="t" r="r" b="b"/>
            <a:pathLst>
              <a:path w="30067" h="12098" extrusionOk="0">
                <a:moveTo>
                  <a:pt x="15886" y="1"/>
                </a:moveTo>
                <a:cubicBezTo>
                  <a:pt x="11379" y="1"/>
                  <a:pt x="6896" y="9334"/>
                  <a:pt x="1" y="12097"/>
                </a:cubicBezTo>
                <a:lnTo>
                  <a:pt x="30066" y="12097"/>
                </a:lnTo>
                <a:lnTo>
                  <a:pt x="30066" y="451"/>
                </a:lnTo>
                <a:cubicBezTo>
                  <a:pt x="27613" y="955"/>
                  <a:pt x="26523" y="4088"/>
                  <a:pt x="23874" y="4088"/>
                </a:cubicBezTo>
                <a:cubicBezTo>
                  <a:pt x="22577" y="4088"/>
                  <a:pt x="20907" y="3338"/>
                  <a:pt x="18520" y="1161"/>
                </a:cubicBezTo>
                <a:cubicBezTo>
                  <a:pt x="17630" y="349"/>
                  <a:pt x="16758" y="1"/>
                  <a:pt x="15886" y="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5923011" y="3008449"/>
            <a:ext cx="800619" cy="827906"/>
          </a:xfrm>
          <a:custGeom>
            <a:avLst/>
            <a:gdLst/>
            <a:ahLst/>
            <a:cxnLst/>
            <a:rect l="l" t="t" r="r" b="b"/>
            <a:pathLst>
              <a:path w="4049" h="4187" extrusionOk="0">
                <a:moveTo>
                  <a:pt x="89" y="0"/>
                </a:moveTo>
                <a:cubicBezTo>
                  <a:pt x="83" y="0"/>
                  <a:pt x="77" y="2"/>
                  <a:pt x="73" y="6"/>
                </a:cubicBezTo>
                <a:cubicBezTo>
                  <a:pt x="35" y="39"/>
                  <a:pt x="0" y="88"/>
                  <a:pt x="193" y="228"/>
                </a:cubicBezTo>
                <a:cubicBezTo>
                  <a:pt x="193" y="228"/>
                  <a:pt x="953" y="808"/>
                  <a:pt x="990" y="827"/>
                </a:cubicBezTo>
                <a:cubicBezTo>
                  <a:pt x="1020" y="842"/>
                  <a:pt x="1452" y="1217"/>
                  <a:pt x="1452" y="1217"/>
                </a:cubicBezTo>
                <a:cubicBezTo>
                  <a:pt x="1516" y="1285"/>
                  <a:pt x="1375" y="2286"/>
                  <a:pt x="1358" y="2319"/>
                </a:cubicBezTo>
                <a:cubicBezTo>
                  <a:pt x="1342" y="2353"/>
                  <a:pt x="1582" y="2356"/>
                  <a:pt x="1582" y="2356"/>
                </a:cubicBezTo>
                <a:cubicBezTo>
                  <a:pt x="1582" y="2356"/>
                  <a:pt x="1585" y="2730"/>
                  <a:pt x="1631" y="2916"/>
                </a:cubicBezTo>
                <a:cubicBezTo>
                  <a:pt x="1677" y="3102"/>
                  <a:pt x="1665" y="4103"/>
                  <a:pt x="1670" y="4145"/>
                </a:cubicBezTo>
                <a:cubicBezTo>
                  <a:pt x="1675" y="4186"/>
                  <a:pt x="1909" y="4186"/>
                  <a:pt x="1909" y="4186"/>
                </a:cubicBezTo>
                <a:cubicBezTo>
                  <a:pt x="1909" y="4186"/>
                  <a:pt x="2001" y="2773"/>
                  <a:pt x="2056" y="2748"/>
                </a:cubicBezTo>
                <a:cubicBezTo>
                  <a:pt x="2056" y="2748"/>
                  <a:pt x="2057" y="2748"/>
                  <a:pt x="2057" y="2748"/>
                </a:cubicBezTo>
                <a:cubicBezTo>
                  <a:pt x="2111" y="2748"/>
                  <a:pt x="2161" y="4157"/>
                  <a:pt x="2161" y="4157"/>
                </a:cubicBezTo>
                <a:lnTo>
                  <a:pt x="2384" y="4157"/>
                </a:lnTo>
                <a:cubicBezTo>
                  <a:pt x="2384" y="4157"/>
                  <a:pt x="2439" y="2349"/>
                  <a:pt x="2494" y="2298"/>
                </a:cubicBezTo>
                <a:cubicBezTo>
                  <a:pt x="2548" y="2247"/>
                  <a:pt x="2725" y="2255"/>
                  <a:pt x="2725" y="2239"/>
                </a:cubicBezTo>
                <a:cubicBezTo>
                  <a:pt x="2725" y="2222"/>
                  <a:pt x="2480" y="1367"/>
                  <a:pt x="2609" y="1276"/>
                </a:cubicBezTo>
                <a:cubicBezTo>
                  <a:pt x="2609" y="1276"/>
                  <a:pt x="3032" y="896"/>
                  <a:pt x="3059" y="882"/>
                </a:cubicBezTo>
                <a:cubicBezTo>
                  <a:pt x="3096" y="863"/>
                  <a:pt x="3855" y="283"/>
                  <a:pt x="3855" y="283"/>
                </a:cubicBezTo>
                <a:cubicBezTo>
                  <a:pt x="4049" y="142"/>
                  <a:pt x="4015" y="93"/>
                  <a:pt x="3977" y="60"/>
                </a:cubicBezTo>
                <a:cubicBezTo>
                  <a:pt x="3973" y="56"/>
                  <a:pt x="3967" y="55"/>
                  <a:pt x="3961" y="55"/>
                </a:cubicBezTo>
                <a:cubicBezTo>
                  <a:pt x="3911" y="55"/>
                  <a:pt x="3812" y="156"/>
                  <a:pt x="3812" y="156"/>
                </a:cubicBezTo>
                <a:cubicBezTo>
                  <a:pt x="3812" y="156"/>
                  <a:pt x="3819" y="92"/>
                  <a:pt x="3799" y="92"/>
                </a:cubicBezTo>
                <a:cubicBezTo>
                  <a:pt x="3798" y="92"/>
                  <a:pt x="3797" y="92"/>
                  <a:pt x="3796" y="93"/>
                </a:cubicBezTo>
                <a:cubicBezTo>
                  <a:pt x="3771" y="100"/>
                  <a:pt x="3756" y="195"/>
                  <a:pt x="3756" y="195"/>
                </a:cubicBezTo>
                <a:cubicBezTo>
                  <a:pt x="3717" y="235"/>
                  <a:pt x="2914" y="674"/>
                  <a:pt x="2879" y="689"/>
                </a:cubicBezTo>
                <a:cubicBezTo>
                  <a:pt x="2816" y="714"/>
                  <a:pt x="2531" y="838"/>
                  <a:pt x="2352" y="838"/>
                </a:cubicBezTo>
                <a:cubicBezTo>
                  <a:pt x="2283" y="838"/>
                  <a:pt x="2230" y="820"/>
                  <a:pt x="2212" y="770"/>
                </a:cubicBezTo>
                <a:cubicBezTo>
                  <a:pt x="2188" y="707"/>
                  <a:pt x="2275" y="584"/>
                  <a:pt x="2267" y="530"/>
                </a:cubicBezTo>
                <a:cubicBezTo>
                  <a:pt x="2260" y="476"/>
                  <a:pt x="2264" y="250"/>
                  <a:pt x="2030" y="250"/>
                </a:cubicBezTo>
                <a:cubicBezTo>
                  <a:pt x="2026" y="250"/>
                  <a:pt x="2023" y="250"/>
                  <a:pt x="2019" y="250"/>
                </a:cubicBezTo>
                <a:cubicBezTo>
                  <a:pt x="2019" y="250"/>
                  <a:pt x="1810" y="267"/>
                  <a:pt x="1813" y="467"/>
                </a:cubicBezTo>
                <a:cubicBezTo>
                  <a:pt x="1817" y="630"/>
                  <a:pt x="1851" y="678"/>
                  <a:pt x="1854" y="733"/>
                </a:cubicBezTo>
                <a:cubicBezTo>
                  <a:pt x="1860" y="822"/>
                  <a:pt x="1782" y="835"/>
                  <a:pt x="1736" y="835"/>
                </a:cubicBezTo>
                <a:cubicBezTo>
                  <a:pt x="1718" y="835"/>
                  <a:pt x="1706" y="833"/>
                  <a:pt x="1704" y="832"/>
                </a:cubicBezTo>
                <a:cubicBezTo>
                  <a:pt x="1484" y="803"/>
                  <a:pt x="1259" y="671"/>
                  <a:pt x="1171" y="635"/>
                </a:cubicBezTo>
                <a:cubicBezTo>
                  <a:pt x="1136" y="620"/>
                  <a:pt x="333" y="181"/>
                  <a:pt x="294" y="141"/>
                </a:cubicBezTo>
                <a:cubicBezTo>
                  <a:pt x="294" y="141"/>
                  <a:pt x="278" y="45"/>
                  <a:pt x="254" y="39"/>
                </a:cubicBezTo>
                <a:cubicBezTo>
                  <a:pt x="253" y="38"/>
                  <a:pt x="252" y="38"/>
                  <a:pt x="251" y="38"/>
                </a:cubicBezTo>
                <a:cubicBezTo>
                  <a:pt x="230" y="38"/>
                  <a:pt x="236" y="102"/>
                  <a:pt x="236" y="102"/>
                </a:cubicBezTo>
                <a:cubicBezTo>
                  <a:pt x="236" y="102"/>
                  <a:pt x="137" y="0"/>
                  <a:pt x="89"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6334890" y="3047205"/>
            <a:ext cx="330806" cy="149288"/>
          </a:xfrm>
          <a:custGeom>
            <a:avLst/>
            <a:gdLst/>
            <a:ahLst/>
            <a:cxnLst/>
            <a:rect l="l" t="t" r="r" b="b"/>
            <a:pathLst>
              <a:path w="1673" h="755" extrusionOk="0">
                <a:moveTo>
                  <a:pt x="1673" y="0"/>
                </a:moveTo>
                <a:cubicBezTo>
                  <a:pt x="1634" y="39"/>
                  <a:pt x="831" y="479"/>
                  <a:pt x="796" y="493"/>
                </a:cubicBezTo>
                <a:cubicBezTo>
                  <a:pt x="710" y="528"/>
                  <a:pt x="195" y="754"/>
                  <a:pt x="129" y="575"/>
                </a:cubicBezTo>
                <a:cubicBezTo>
                  <a:pt x="105" y="511"/>
                  <a:pt x="192" y="390"/>
                  <a:pt x="184" y="334"/>
                </a:cubicBezTo>
                <a:cubicBezTo>
                  <a:pt x="177" y="285"/>
                  <a:pt x="180" y="92"/>
                  <a:pt x="1" y="60"/>
                </a:cubicBezTo>
                <a:cubicBezTo>
                  <a:pt x="48" y="88"/>
                  <a:pt x="82" y="134"/>
                  <a:pt x="95" y="188"/>
                </a:cubicBezTo>
                <a:cubicBezTo>
                  <a:pt x="137" y="348"/>
                  <a:pt x="114" y="367"/>
                  <a:pt x="81" y="508"/>
                </a:cubicBezTo>
                <a:cubicBezTo>
                  <a:pt x="47" y="649"/>
                  <a:pt x="122" y="741"/>
                  <a:pt x="309" y="711"/>
                </a:cubicBezTo>
                <a:cubicBezTo>
                  <a:pt x="496" y="680"/>
                  <a:pt x="1633" y="154"/>
                  <a:pt x="1673" y="0"/>
                </a:cubicBezTo>
                <a:close/>
              </a:path>
            </a:pathLst>
          </a:custGeom>
          <a:solidFill>
            <a:srgbClr val="A98A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6388278" y="3254627"/>
            <a:ext cx="73754" cy="575797"/>
          </a:xfrm>
          <a:custGeom>
            <a:avLst/>
            <a:gdLst/>
            <a:ahLst/>
            <a:cxnLst/>
            <a:rect l="l" t="t" r="r" b="b"/>
            <a:pathLst>
              <a:path w="373" h="2912" extrusionOk="0">
                <a:moveTo>
                  <a:pt x="373" y="994"/>
                </a:moveTo>
                <a:cubicBezTo>
                  <a:pt x="373" y="977"/>
                  <a:pt x="127" y="122"/>
                  <a:pt x="256" y="30"/>
                </a:cubicBezTo>
                <a:lnTo>
                  <a:pt x="285" y="5"/>
                </a:lnTo>
                <a:lnTo>
                  <a:pt x="281" y="0"/>
                </a:lnTo>
                <a:cubicBezTo>
                  <a:pt x="281" y="0"/>
                  <a:pt x="121" y="27"/>
                  <a:pt x="141" y="148"/>
                </a:cubicBezTo>
                <a:cubicBezTo>
                  <a:pt x="160" y="271"/>
                  <a:pt x="319" y="872"/>
                  <a:pt x="201" y="922"/>
                </a:cubicBezTo>
                <a:cubicBezTo>
                  <a:pt x="172" y="936"/>
                  <a:pt x="140" y="948"/>
                  <a:pt x="108" y="959"/>
                </a:cubicBezTo>
                <a:cubicBezTo>
                  <a:pt x="60" y="973"/>
                  <a:pt x="27" y="1017"/>
                  <a:pt x="28" y="1068"/>
                </a:cubicBezTo>
                <a:cubicBezTo>
                  <a:pt x="28" y="1253"/>
                  <a:pt x="29" y="1671"/>
                  <a:pt x="28" y="1825"/>
                </a:cubicBezTo>
                <a:cubicBezTo>
                  <a:pt x="26" y="1983"/>
                  <a:pt x="7" y="2640"/>
                  <a:pt x="0" y="2912"/>
                </a:cubicBezTo>
                <a:lnTo>
                  <a:pt x="32" y="2912"/>
                </a:lnTo>
                <a:cubicBezTo>
                  <a:pt x="32" y="2912"/>
                  <a:pt x="87" y="1103"/>
                  <a:pt x="142" y="1053"/>
                </a:cubicBezTo>
                <a:cubicBezTo>
                  <a:pt x="196" y="1002"/>
                  <a:pt x="373" y="1010"/>
                  <a:pt x="373" y="994"/>
                </a:cubicBezTo>
                <a:close/>
              </a:path>
            </a:pathLst>
          </a:custGeom>
          <a:solidFill>
            <a:srgbClr val="A98A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3090479" y="4350467"/>
            <a:ext cx="487015" cy="206433"/>
          </a:xfrm>
          <a:custGeom>
            <a:avLst/>
            <a:gdLst/>
            <a:ahLst/>
            <a:cxnLst/>
            <a:rect l="l" t="t" r="r" b="b"/>
            <a:pathLst>
              <a:path w="2463" h="1044" extrusionOk="0">
                <a:moveTo>
                  <a:pt x="1231" y="0"/>
                </a:moveTo>
                <a:cubicBezTo>
                  <a:pt x="552" y="0"/>
                  <a:pt x="1" y="372"/>
                  <a:pt x="1" y="830"/>
                </a:cubicBezTo>
                <a:cubicBezTo>
                  <a:pt x="0" y="919"/>
                  <a:pt x="20" y="988"/>
                  <a:pt x="58" y="1043"/>
                </a:cubicBezTo>
                <a:lnTo>
                  <a:pt x="2404" y="1043"/>
                </a:lnTo>
                <a:cubicBezTo>
                  <a:pt x="2441" y="988"/>
                  <a:pt x="2463" y="919"/>
                  <a:pt x="2463" y="830"/>
                </a:cubicBezTo>
                <a:cubicBezTo>
                  <a:pt x="2463" y="372"/>
                  <a:pt x="1911" y="0"/>
                  <a:pt x="1231"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3254598" y="4350467"/>
            <a:ext cx="322699" cy="206433"/>
          </a:xfrm>
          <a:custGeom>
            <a:avLst/>
            <a:gdLst/>
            <a:ahLst/>
            <a:cxnLst/>
            <a:rect l="l" t="t" r="r" b="b"/>
            <a:pathLst>
              <a:path w="1632" h="1044" extrusionOk="0">
                <a:moveTo>
                  <a:pt x="401" y="0"/>
                </a:moveTo>
                <a:cubicBezTo>
                  <a:pt x="266" y="0"/>
                  <a:pt x="131" y="16"/>
                  <a:pt x="0" y="46"/>
                </a:cubicBezTo>
                <a:cubicBezTo>
                  <a:pt x="482" y="158"/>
                  <a:pt x="829" y="467"/>
                  <a:pt x="829" y="830"/>
                </a:cubicBezTo>
                <a:cubicBezTo>
                  <a:pt x="829" y="919"/>
                  <a:pt x="809" y="988"/>
                  <a:pt x="771" y="1043"/>
                </a:cubicBezTo>
                <a:lnTo>
                  <a:pt x="1573" y="1043"/>
                </a:lnTo>
                <a:cubicBezTo>
                  <a:pt x="1610" y="988"/>
                  <a:pt x="1631" y="919"/>
                  <a:pt x="1631" y="830"/>
                </a:cubicBezTo>
                <a:cubicBezTo>
                  <a:pt x="1631" y="372"/>
                  <a:pt x="1080" y="0"/>
                  <a:pt x="401"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3496426" y="4041410"/>
            <a:ext cx="630964" cy="246177"/>
          </a:xfrm>
          <a:custGeom>
            <a:avLst/>
            <a:gdLst/>
            <a:ahLst/>
            <a:cxnLst/>
            <a:rect l="l" t="t" r="r" b="b"/>
            <a:pathLst>
              <a:path w="3191" h="1245" extrusionOk="0">
                <a:moveTo>
                  <a:pt x="1595" y="0"/>
                </a:moveTo>
                <a:cubicBezTo>
                  <a:pt x="787" y="0"/>
                  <a:pt x="119" y="344"/>
                  <a:pt x="0" y="1245"/>
                </a:cubicBezTo>
                <a:lnTo>
                  <a:pt x="3191" y="1245"/>
                </a:lnTo>
                <a:cubicBezTo>
                  <a:pt x="3071" y="344"/>
                  <a:pt x="2404" y="0"/>
                  <a:pt x="1595" y="0"/>
                </a:cubicBez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3709978" y="4041410"/>
            <a:ext cx="417216" cy="246177"/>
          </a:xfrm>
          <a:custGeom>
            <a:avLst/>
            <a:gdLst/>
            <a:ahLst/>
            <a:cxnLst/>
            <a:rect l="l" t="t" r="r" b="b"/>
            <a:pathLst>
              <a:path w="2110" h="1245" extrusionOk="0">
                <a:moveTo>
                  <a:pt x="500" y="0"/>
                </a:moveTo>
                <a:cubicBezTo>
                  <a:pt x="332" y="0"/>
                  <a:pt x="164" y="19"/>
                  <a:pt x="1" y="55"/>
                </a:cubicBezTo>
                <a:cubicBezTo>
                  <a:pt x="564" y="182"/>
                  <a:pt x="990" y="545"/>
                  <a:pt x="1082" y="1245"/>
                </a:cubicBezTo>
                <a:lnTo>
                  <a:pt x="2109" y="1245"/>
                </a:lnTo>
                <a:cubicBezTo>
                  <a:pt x="1991" y="344"/>
                  <a:pt x="1324" y="0"/>
                  <a:pt x="515" y="0"/>
                </a:cubicBezTo>
                <a:cubicBezTo>
                  <a:pt x="510" y="0"/>
                  <a:pt x="505" y="0"/>
                  <a:pt x="500"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5213148" y="3092090"/>
            <a:ext cx="377867" cy="147311"/>
          </a:xfrm>
          <a:custGeom>
            <a:avLst/>
            <a:gdLst/>
            <a:ahLst/>
            <a:cxnLst/>
            <a:rect l="l" t="t" r="r" b="b"/>
            <a:pathLst>
              <a:path w="1911" h="745" extrusionOk="0">
                <a:moveTo>
                  <a:pt x="955" y="0"/>
                </a:moveTo>
                <a:cubicBezTo>
                  <a:pt x="472" y="0"/>
                  <a:pt x="71" y="206"/>
                  <a:pt x="0" y="745"/>
                </a:cubicBezTo>
                <a:lnTo>
                  <a:pt x="1911" y="745"/>
                </a:lnTo>
                <a:cubicBezTo>
                  <a:pt x="1839" y="206"/>
                  <a:pt x="1439" y="0"/>
                  <a:pt x="955" y="0"/>
                </a:cubicBezTo>
                <a:close/>
              </a:path>
            </a:pathLst>
          </a:custGeom>
          <a:solidFill>
            <a:srgbClr val="BB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5340884" y="3092090"/>
            <a:ext cx="250132" cy="147311"/>
          </a:xfrm>
          <a:custGeom>
            <a:avLst/>
            <a:gdLst/>
            <a:ahLst/>
            <a:cxnLst/>
            <a:rect l="l" t="t" r="r" b="b"/>
            <a:pathLst>
              <a:path w="1265" h="745" extrusionOk="0">
                <a:moveTo>
                  <a:pt x="293" y="0"/>
                </a:moveTo>
                <a:cubicBezTo>
                  <a:pt x="195" y="0"/>
                  <a:pt x="97" y="11"/>
                  <a:pt x="1" y="32"/>
                </a:cubicBezTo>
                <a:cubicBezTo>
                  <a:pt x="339" y="108"/>
                  <a:pt x="593" y="326"/>
                  <a:pt x="649" y="745"/>
                </a:cubicBezTo>
                <a:lnTo>
                  <a:pt x="1265" y="745"/>
                </a:lnTo>
                <a:cubicBezTo>
                  <a:pt x="1193" y="206"/>
                  <a:pt x="793" y="0"/>
                  <a:pt x="309" y="0"/>
                </a:cubicBezTo>
                <a:cubicBezTo>
                  <a:pt x="304" y="0"/>
                  <a:pt x="299" y="0"/>
                  <a:pt x="293"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4398091" y="97612"/>
            <a:ext cx="4779788" cy="1444436"/>
          </a:xfrm>
          <a:custGeom>
            <a:avLst/>
            <a:gdLst/>
            <a:ahLst/>
            <a:cxnLst/>
            <a:rect l="l" t="t" r="r" b="b"/>
            <a:pathLst>
              <a:path w="24173" h="7305" extrusionOk="0">
                <a:moveTo>
                  <a:pt x="24172" y="1"/>
                </a:moveTo>
                <a:cubicBezTo>
                  <a:pt x="21509" y="616"/>
                  <a:pt x="17281" y="4561"/>
                  <a:pt x="15396" y="4561"/>
                </a:cubicBezTo>
                <a:cubicBezTo>
                  <a:pt x="15148" y="4561"/>
                  <a:pt x="14941" y="4492"/>
                  <a:pt x="14783" y="4339"/>
                </a:cubicBezTo>
                <a:cubicBezTo>
                  <a:pt x="13831" y="3415"/>
                  <a:pt x="12947" y="2938"/>
                  <a:pt x="11775" y="2938"/>
                </a:cubicBezTo>
                <a:cubicBezTo>
                  <a:pt x="11034" y="2938"/>
                  <a:pt x="10178" y="3128"/>
                  <a:pt x="9117" y="3517"/>
                </a:cubicBezTo>
                <a:cubicBezTo>
                  <a:pt x="7977" y="3935"/>
                  <a:pt x="7508" y="4195"/>
                  <a:pt x="7097" y="4195"/>
                </a:cubicBezTo>
                <a:cubicBezTo>
                  <a:pt x="6519" y="4195"/>
                  <a:pt x="6054" y="3682"/>
                  <a:pt x="4000" y="2375"/>
                </a:cubicBezTo>
                <a:cubicBezTo>
                  <a:pt x="3096" y="1801"/>
                  <a:pt x="2118" y="1587"/>
                  <a:pt x="1163" y="1587"/>
                </a:cubicBezTo>
                <a:cubicBezTo>
                  <a:pt x="947" y="1587"/>
                  <a:pt x="733" y="1598"/>
                  <a:pt x="520" y="1618"/>
                </a:cubicBezTo>
                <a:cubicBezTo>
                  <a:pt x="247" y="2809"/>
                  <a:pt x="138" y="4058"/>
                  <a:pt x="0" y="5241"/>
                </a:cubicBezTo>
                <a:cubicBezTo>
                  <a:pt x="630" y="5287"/>
                  <a:pt x="3037" y="5463"/>
                  <a:pt x="5488" y="5724"/>
                </a:cubicBezTo>
                <a:lnTo>
                  <a:pt x="5394" y="5713"/>
                </a:lnTo>
                <a:cubicBezTo>
                  <a:pt x="7666" y="5259"/>
                  <a:pt x="9098" y="4702"/>
                  <a:pt x="9860" y="4702"/>
                </a:cubicBezTo>
                <a:cubicBezTo>
                  <a:pt x="9915" y="4702"/>
                  <a:pt x="9967" y="4705"/>
                  <a:pt x="10016" y="4712"/>
                </a:cubicBezTo>
                <a:cubicBezTo>
                  <a:pt x="12098" y="4972"/>
                  <a:pt x="14442" y="7305"/>
                  <a:pt x="16042" y="7305"/>
                </a:cubicBezTo>
                <a:cubicBezTo>
                  <a:pt x="16127" y="7305"/>
                  <a:pt x="16210" y="7298"/>
                  <a:pt x="16290" y="7284"/>
                </a:cubicBezTo>
                <a:cubicBezTo>
                  <a:pt x="17699" y="7045"/>
                  <a:pt x="23449" y="4187"/>
                  <a:pt x="24172" y="3404"/>
                </a:cubicBezTo>
                <a:lnTo>
                  <a:pt x="24172" y="1"/>
                </a:lnTo>
                <a:close/>
              </a:path>
            </a:pathLst>
          </a:custGeom>
          <a:gradFill>
            <a:gsLst>
              <a:gs pos="0">
                <a:schemeClr val="accent4"/>
              </a:gs>
              <a:gs pos="32000">
                <a:srgbClr val="AA94B9"/>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6762786" y="97612"/>
            <a:ext cx="2415105" cy="1444634"/>
          </a:xfrm>
          <a:custGeom>
            <a:avLst/>
            <a:gdLst/>
            <a:ahLst/>
            <a:cxnLst/>
            <a:rect l="l" t="t" r="r" b="b"/>
            <a:pathLst>
              <a:path w="12214" h="7306" extrusionOk="0">
                <a:moveTo>
                  <a:pt x="12213" y="1"/>
                </a:moveTo>
                <a:cubicBezTo>
                  <a:pt x="9551" y="616"/>
                  <a:pt x="5322" y="4560"/>
                  <a:pt x="3437" y="4560"/>
                </a:cubicBezTo>
                <a:cubicBezTo>
                  <a:pt x="3189" y="4560"/>
                  <a:pt x="2982" y="4492"/>
                  <a:pt x="2824" y="4339"/>
                </a:cubicBezTo>
                <a:cubicBezTo>
                  <a:pt x="1927" y="3469"/>
                  <a:pt x="1089" y="2995"/>
                  <a:pt x="16" y="2943"/>
                </a:cubicBezTo>
                <a:lnTo>
                  <a:pt x="16" y="2943"/>
                </a:lnTo>
                <a:cubicBezTo>
                  <a:pt x="661" y="3316"/>
                  <a:pt x="1182" y="3787"/>
                  <a:pt x="767" y="4218"/>
                </a:cubicBezTo>
                <a:cubicBezTo>
                  <a:pt x="0" y="5011"/>
                  <a:pt x="2838" y="5252"/>
                  <a:pt x="2870" y="5802"/>
                </a:cubicBezTo>
                <a:cubicBezTo>
                  <a:pt x="2891" y="6186"/>
                  <a:pt x="3155" y="6698"/>
                  <a:pt x="3612" y="7247"/>
                </a:cubicBezTo>
                <a:cubicBezTo>
                  <a:pt x="3775" y="7284"/>
                  <a:pt x="3932" y="7305"/>
                  <a:pt x="4082" y="7305"/>
                </a:cubicBezTo>
                <a:cubicBezTo>
                  <a:pt x="4168" y="7305"/>
                  <a:pt x="4251" y="7298"/>
                  <a:pt x="4331" y="7284"/>
                </a:cubicBezTo>
                <a:cubicBezTo>
                  <a:pt x="5740" y="7045"/>
                  <a:pt x="11490" y="4187"/>
                  <a:pt x="12213" y="3404"/>
                </a:cubicBezTo>
                <a:lnTo>
                  <a:pt x="12213" y="1"/>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7565583" y="361586"/>
            <a:ext cx="1612311" cy="290865"/>
          </a:xfrm>
          <a:custGeom>
            <a:avLst/>
            <a:gdLst/>
            <a:ahLst/>
            <a:cxnLst/>
            <a:rect l="l" t="t" r="r" b="b"/>
            <a:pathLst>
              <a:path w="8154" h="1471" extrusionOk="0">
                <a:moveTo>
                  <a:pt x="5589" y="0"/>
                </a:moveTo>
                <a:cubicBezTo>
                  <a:pt x="5365" y="0"/>
                  <a:pt x="5016" y="86"/>
                  <a:pt x="4399" y="303"/>
                </a:cubicBezTo>
                <a:cubicBezTo>
                  <a:pt x="2456" y="982"/>
                  <a:pt x="441" y="1359"/>
                  <a:pt x="162" y="1370"/>
                </a:cubicBezTo>
                <a:cubicBezTo>
                  <a:pt x="1" y="1377"/>
                  <a:pt x="4396" y="1429"/>
                  <a:pt x="8153" y="1470"/>
                </a:cubicBezTo>
                <a:lnTo>
                  <a:pt x="8153" y="1206"/>
                </a:lnTo>
                <a:cubicBezTo>
                  <a:pt x="7683" y="1140"/>
                  <a:pt x="7235" y="999"/>
                  <a:pt x="6742" y="764"/>
                </a:cubicBezTo>
                <a:cubicBezTo>
                  <a:pt x="5980" y="399"/>
                  <a:pt x="6071" y="0"/>
                  <a:pt x="5589" y="0"/>
                </a:cubicBezTo>
                <a:close/>
              </a:path>
            </a:pathLst>
          </a:custGeom>
          <a:solidFill>
            <a:srgbClr val="CDB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4398289" y="907331"/>
            <a:ext cx="1468559" cy="322502"/>
          </a:xfrm>
          <a:custGeom>
            <a:avLst/>
            <a:gdLst/>
            <a:ahLst/>
            <a:cxnLst/>
            <a:rect l="l" t="t" r="r" b="b"/>
            <a:pathLst>
              <a:path w="7427" h="1631" extrusionOk="0">
                <a:moveTo>
                  <a:pt x="283" y="0"/>
                </a:moveTo>
                <a:lnTo>
                  <a:pt x="84" y="398"/>
                </a:lnTo>
                <a:cubicBezTo>
                  <a:pt x="57" y="649"/>
                  <a:pt x="29" y="900"/>
                  <a:pt x="1" y="1147"/>
                </a:cubicBezTo>
                <a:cubicBezTo>
                  <a:pt x="630" y="1192"/>
                  <a:pt x="3037" y="1368"/>
                  <a:pt x="5489" y="1630"/>
                </a:cubicBezTo>
                <a:lnTo>
                  <a:pt x="5395" y="1620"/>
                </a:lnTo>
                <a:cubicBezTo>
                  <a:pt x="6058" y="1487"/>
                  <a:pt x="6902" y="1277"/>
                  <a:pt x="7427" y="1143"/>
                </a:cubicBezTo>
                <a:lnTo>
                  <a:pt x="6998" y="839"/>
                </a:lnTo>
                <a:lnTo>
                  <a:pt x="6816" y="1082"/>
                </a:lnTo>
                <a:lnTo>
                  <a:pt x="6496" y="945"/>
                </a:lnTo>
                <a:lnTo>
                  <a:pt x="6313" y="1097"/>
                </a:lnTo>
                <a:lnTo>
                  <a:pt x="6177" y="625"/>
                </a:lnTo>
                <a:lnTo>
                  <a:pt x="5826" y="1159"/>
                </a:lnTo>
                <a:lnTo>
                  <a:pt x="5537" y="854"/>
                </a:lnTo>
                <a:lnTo>
                  <a:pt x="5232" y="1128"/>
                </a:lnTo>
                <a:lnTo>
                  <a:pt x="5018" y="671"/>
                </a:lnTo>
                <a:lnTo>
                  <a:pt x="4593" y="1219"/>
                </a:lnTo>
                <a:lnTo>
                  <a:pt x="4120" y="534"/>
                </a:lnTo>
                <a:lnTo>
                  <a:pt x="3679" y="1082"/>
                </a:lnTo>
                <a:cubicBezTo>
                  <a:pt x="3679" y="1082"/>
                  <a:pt x="3481" y="762"/>
                  <a:pt x="3481" y="701"/>
                </a:cubicBezTo>
                <a:cubicBezTo>
                  <a:pt x="3481" y="696"/>
                  <a:pt x="3480" y="694"/>
                  <a:pt x="3477" y="694"/>
                </a:cubicBezTo>
                <a:cubicBezTo>
                  <a:pt x="3446" y="694"/>
                  <a:pt x="3253" y="990"/>
                  <a:pt x="3253" y="990"/>
                </a:cubicBezTo>
                <a:lnTo>
                  <a:pt x="2888" y="381"/>
                </a:lnTo>
                <a:lnTo>
                  <a:pt x="2309" y="1052"/>
                </a:lnTo>
                <a:lnTo>
                  <a:pt x="1669" y="366"/>
                </a:lnTo>
                <a:lnTo>
                  <a:pt x="999" y="1082"/>
                </a:lnTo>
                <a:lnTo>
                  <a:pt x="892" y="671"/>
                </a:lnTo>
                <a:lnTo>
                  <a:pt x="664" y="1067"/>
                </a:lnTo>
                <a:lnTo>
                  <a:pt x="283" y="0"/>
                </a:ln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5256254" y="3753114"/>
            <a:ext cx="1456893" cy="2109806"/>
          </a:xfrm>
          <a:custGeom>
            <a:avLst/>
            <a:gdLst/>
            <a:ahLst/>
            <a:cxnLst/>
            <a:rect l="l" t="t" r="r" b="b"/>
            <a:pathLst>
              <a:path w="7368" h="10670" extrusionOk="0">
                <a:moveTo>
                  <a:pt x="1411" y="0"/>
                </a:moveTo>
                <a:cubicBezTo>
                  <a:pt x="814" y="0"/>
                  <a:pt x="336" y="469"/>
                  <a:pt x="490" y="1201"/>
                </a:cubicBezTo>
                <a:cubicBezTo>
                  <a:pt x="776" y="2566"/>
                  <a:pt x="1" y="3378"/>
                  <a:pt x="898" y="4394"/>
                </a:cubicBezTo>
                <a:cubicBezTo>
                  <a:pt x="1794" y="5410"/>
                  <a:pt x="1410" y="5083"/>
                  <a:pt x="846" y="5958"/>
                </a:cubicBezTo>
                <a:cubicBezTo>
                  <a:pt x="284" y="6831"/>
                  <a:pt x="3006" y="6890"/>
                  <a:pt x="2418" y="8365"/>
                </a:cubicBezTo>
                <a:cubicBezTo>
                  <a:pt x="1634" y="10333"/>
                  <a:pt x="6808" y="10669"/>
                  <a:pt x="6808" y="10669"/>
                </a:cubicBezTo>
                <a:cubicBezTo>
                  <a:pt x="6808" y="10669"/>
                  <a:pt x="7368" y="7764"/>
                  <a:pt x="6896" y="5500"/>
                </a:cubicBezTo>
                <a:cubicBezTo>
                  <a:pt x="6768" y="4886"/>
                  <a:pt x="6391" y="4561"/>
                  <a:pt x="5986" y="4561"/>
                </a:cubicBezTo>
                <a:cubicBezTo>
                  <a:pt x="5753" y="4561"/>
                  <a:pt x="5511" y="4669"/>
                  <a:pt x="5301" y="4891"/>
                </a:cubicBezTo>
                <a:cubicBezTo>
                  <a:pt x="5258" y="4936"/>
                  <a:pt x="5220" y="4957"/>
                  <a:pt x="5187" y="4957"/>
                </a:cubicBezTo>
                <a:cubicBezTo>
                  <a:pt x="4773" y="4957"/>
                  <a:pt x="5024" y="1704"/>
                  <a:pt x="4158" y="1304"/>
                </a:cubicBezTo>
                <a:cubicBezTo>
                  <a:pt x="4066" y="1262"/>
                  <a:pt x="3988" y="1244"/>
                  <a:pt x="3920" y="1244"/>
                </a:cubicBezTo>
                <a:cubicBezTo>
                  <a:pt x="3512" y="1244"/>
                  <a:pt x="3503" y="1910"/>
                  <a:pt x="3344" y="1910"/>
                </a:cubicBezTo>
                <a:cubicBezTo>
                  <a:pt x="3261" y="1910"/>
                  <a:pt x="3136" y="1729"/>
                  <a:pt x="2893" y="1176"/>
                </a:cubicBezTo>
                <a:cubicBezTo>
                  <a:pt x="2530" y="349"/>
                  <a:pt x="1926" y="0"/>
                  <a:pt x="1411"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5451813" y="3753312"/>
            <a:ext cx="1248878" cy="2079355"/>
          </a:xfrm>
          <a:custGeom>
            <a:avLst/>
            <a:gdLst/>
            <a:ahLst/>
            <a:cxnLst/>
            <a:rect l="l" t="t" r="r" b="b"/>
            <a:pathLst>
              <a:path w="6316" h="10516" extrusionOk="0">
                <a:moveTo>
                  <a:pt x="423" y="1"/>
                </a:moveTo>
                <a:cubicBezTo>
                  <a:pt x="272" y="1"/>
                  <a:pt x="128" y="31"/>
                  <a:pt x="1" y="88"/>
                </a:cubicBezTo>
                <a:cubicBezTo>
                  <a:pt x="405" y="1744"/>
                  <a:pt x="1714" y="5501"/>
                  <a:pt x="5847" y="10516"/>
                </a:cubicBezTo>
                <a:cubicBezTo>
                  <a:pt x="5954" y="9888"/>
                  <a:pt x="6315" y="7455"/>
                  <a:pt x="5908" y="5501"/>
                </a:cubicBezTo>
                <a:cubicBezTo>
                  <a:pt x="5780" y="4886"/>
                  <a:pt x="5403" y="4561"/>
                  <a:pt x="4998" y="4561"/>
                </a:cubicBezTo>
                <a:cubicBezTo>
                  <a:pt x="4765" y="4561"/>
                  <a:pt x="4522" y="4668"/>
                  <a:pt x="4313" y="4890"/>
                </a:cubicBezTo>
                <a:cubicBezTo>
                  <a:pt x="4270" y="4935"/>
                  <a:pt x="4232" y="4956"/>
                  <a:pt x="4199" y="4956"/>
                </a:cubicBezTo>
                <a:cubicBezTo>
                  <a:pt x="3785" y="4956"/>
                  <a:pt x="4037" y="1704"/>
                  <a:pt x="3170" y="1303"/>
                </a:cubicBezTo>
                <a:cubicBezTo>
                  <a:pt x="3078" y="1261"/>
                  <a:pt x="3000" y="1243"/>
                  <a:pt x="2933" y="1243"/>
                </a:cubicBezTo>
                <a:cubicBezTo>
                  <a:pt x="2524" y="1243"/>
                  <a:pt x="2514" y="1910"/>
                  <a:pt x="2355" y="1910"/>
                </a:cubicBezTo>
                <a:cubicBezTo>
                  <a:pt x="2272" y="1910"/>
                  <a:pt x="2148" y="1728"/>
                  <a:pt x="1906" y="1175"/>
                </a:cubicBezTo>
                <a:cubicBezTo>
                  <a:pt x="1542" y="348"/>
                  <a:pt x="938" y="1"/>
                  <a:pt x="423"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5453394" y="4092820"/>
            <a:ext cx="1278934" cy="1930462"/>
          </a:xfrm>
          <a:custGeom>
            <a:avLst/>
            <a:gdLst/>
            <a:ahLst/>
            <a:cxnLst/>
            <a:rect l="l" t="t" r="r" b="b"/>
            <a:pathLst>
              <a:path w="6468" h="9763" extrusionOk="0">
                <a:moveTo>
                  <a:pt x="495" y="0"/>
                </a:moveTo>
                <a:cubicBezTo>
                  <a:pt x="466" y="0"/>
                  <a:pt x="438" y="25"/>
                  <a:pt x="452" y="58"/>
                </a:cubicBezTo>
                <a:cubicBezTo>
                  <a:pt x="824" y="935"/>
                  <a:pt x="1217" y="1802"/>
                  <a:pt x="1643" y="2652"/>
                </a:cubicBezTo>
                <a:cubicBezTo>
                  <a:pt x="1095" y="2351"/>
                  <a:pt x="576" y="1998"/>
                  <a:pt x="94" y="1601"/>
                </a:cubicBezTo>
                <a:cubicBezTo>
                  <a:pt x="85" y="1594"/>
                  <a:pt x="76" y="1591"/>
                  <a:pt x="67" y="1591"/>
                </a:cubicBezTo>
                <a:cubicBezTo>
                  <a:pt x="31" y="1591"/>
                  <a:pt x="1" y="1641"/>
                  <a:pt x="37" y="1670"/>
                </a:cubicBezTo>
                <a:cubicBezTo>
                  <a:pt x="532" y="2079"/>
                  <a:pt x="1067" y="2442"/>
                  <a:pt x="1632" y="2750"/>
                </a:cubicBezTo>
                <a:cubicBezTo>
                  <a:pt x="1638" y="2753"/>
                  <a:pt x="1645" y="2755"/>
                  <a:pt x="1651" y="2755"/>
                </a:cubicBezTo>
                <a:cubicBezTo>
                  <a:pt x="1665" y="2755"/>
                  <a:pt x="1678" y="2748"/>
                  <a:pt x="1685" y="2734"/>
                </a:cubicBezTo>
                <a:cubicBezTo>
                  <a:pt x="2096" y="3553"/>
                  <a:pt x="2537" y="4356"/>
                  <a:pt x="3018" y="5137"/>
                </a:cubicBezTo>
                <a:cubicBezTo>
                  <a:pt x="3018" y="5138"/>
                  <a:pt x="3019" y="5139"/>
                  <a:pt x="3021" y="5140"/>
                </a:cubicBezTo>
                <a:cubicBezTo>
                  <a:pt x="2280" y="4962"/>
                  <a:pt x="1581" y="4651"/>
                  <a:pt x="870" y="4385"/>
                </a:cubicBezTo>
                <a:cubicBezTo>
                  <a:pt x="864" y="4383"/>
                  <a:pt x="858" y="4382"/>
                  <a:pt x="852" y="4382"/>
                </a:cubicBezTo>
                <a:cubicBezTo>
                  <a:pt x="809" y="4382"/>
                  <a:pt x="784" y="4449"/>
                  <a:pt x="832" y="4466"/>
                </a:cubicBezTo>
                <a:cubicBezTo>
                  <a:pt x="1579" y="4746"/>
                  <a:pt x="2309" y="5074"/>
                  <a:pt x="3090" y="5250"/>
                </a:cubicBezTo>
                <a:cubicBezTo>
                  <a:pt x="4072" y="6827"/>
                  <a:pt x="5200" y="8302"/>
                  <a:pt x="6367" y="9745"/>
                </a:cubicBezTo>
                <a:cubicBezTo>
                  <a:pt x="6377" y="9757"/>
                  <a:pt x="6390" y="9762"/>
                  <a:pt x="6403" y="9762"/>
                </a:cubicBezTo>
                <a:cubicBezTo>
                  <a:pt x="6436" y="9762"/>
                  <a:pt x="6468" y="9727"/>
                  <a:pt x="6441" y="9693"/>
                </a:cubicBezTo>
                <a:cubicBezTo>
                  <a:pt x="5672" y="8743"/>
                  <a:pt x="4921" y="7779"/>
                  <a:pt x="4217" y="6781"/>
                </a:cubicBezTo>
                <a:cubicBezTo>
                  <a:pt x="4322" y="5793"/>
                  <a:pt x="4487" y="4812"/>
                  <a:pt x="4710" y="3843"/>
                </a:cubicBezTo>
                <a:cubicBezTo>
                  <a:pt x="4718" y="3811"/>
                  <a:pt x="4692" y="3793"/>
                  <a:pt x="4667" y="3793"/>
                </a:cubicBezTo>
                <a:cubicBezTo>
                  <a:pt x="4647" y="3793"/>
                  <a:pt x="4627" y="3803"/>
                  <a:pt x="4622" y="3828"/>
                </a:cubicBezTo>
                <a:cubicBezTo>
                  <a:pt x="4407" y="4766"/>
                  <a:pt x="4246" y="5715"/>
                  <a:pt x="4140" y="6671"/>
                </a:cubicBezTo>
                <a:cubicBezTo>
                  <a:pt x="3812" y="6204"/>
                  <a:pt x="3495" y="5731"/>
                  <a:pt x="3192" y="5246"/>
                </a:cubicBezTo>
                <a:cubicBezTo>
                  <a:pt x="3186" y="5237"/>
                  <a:pt x="3181" y="5227"/>
                  <a:pt x="3175" y="5218"/>
                </a:cubicBezTo>
                <a:cubicBezTo>
                  <a:pt x="3177" y="5199"/>
                  <a:pt x="3165" y="5180"/>
                  <a:pt x="3148" y="5173"/>
                </a:cubicBezTo>
                <a:cubicBezTo>
                  <a:pt x="2817" y="4642"/>
                  <a:pt x="2507" y="4100"/>
                  <a:pt x="2212" y="3550"/>
                </a:cubicBezTo>
                <a:cubicBezTo>
                  <a:pt x="2214" y="3547"/>
                  <a:pt x="2215" y="3545"/>
                  <a:pt x="2216" y="3541"/>
                </a:cubicBezTo>
                <a:cubicBezTo>
                  <a:pt x="2611" y="2778"/>
                  <a:pt x="2845" y="1943"/>
                  <a:pt x="2907" y="1087"/>
                </a:cubicBezTo>
                <a:cubicBezTo>
                  <a:pt x="2909" y="1054"/>
                  <a:pt x="2881" y="1035"/>
                  <a:pt x="2856" y="1035"/>
                </a:cubicBezTo>
                <a:cubicBezTo>
                  <a:pt x="2837" y="1035"/>
                  <a:pt x="2820" y="1046"/>
                  <a:pt x="2818" y="1072"/>
                </a:cubicBezTo>
                <a:cubicBezTo>
                  <a:pt x="2760" y="1902"/>
                  <a:pt x="2535" y="2712"/>
                  <a:pt x="2160" y="3455"/>
                </a:cubicBezTo>
                <a:cubicBezTo>
                  <a:pt x="1565" y="2340"/>
                  <a:pt x="1031" y="1193"/>
                  <a:pt x="537" y="29"/>
                </a:cubicBezTo>
                <a:cubicBezTo>
                  <a:pt x="529" y="9"/>
                  <a:pt x="512" y="0"/>
                  <a:pt x="495"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4039402" y="4719439"/>
            <a:ext cx="1453136" cy="1052332"/>
          </a:xfrm>
          <a:custGeom>
            <a:avLst/>
            <a:gdLst/>
            <a:ahLst/>
            <a:cxnLst/>
            <a:rect l="l" t="t" r="r" b="b"/>
            <a:pathLst>
              <a:path w="7349" h="5322" extrusionOk="0">
                <a:moveTo>
                  <a:pt x="2075" y="0"/>
                </a:moveTo>
                <a:cubicBezTo>
                  <a:pt x="2066" y="0"/>
                  <a:pt x="2057" y="1"/>
                  <a:pt x="2047" y="2"/>
                </a:cubicBezTo>
                <a:cubicBezTo>
                  <a:pt x="1894" y="16"/>
                  <a:pt x="1780" y="166"/>
                  <a:pt x="1763" y="320"/>
                </a:cubicBezTo>
                <a:cubicBezTo>
                  <a:pt x="1745" y="473"/>
                  <a:pt x="1807" y="625"/>
                  <a:pt x="1884" y="758"/>
                </a:cubicBezTo>
                <a:cubicBezTo>
                  <a:pt x="2030" y="1005"/>
                  <a:pt x="2234" y="1210"/>
                  <a:pt x="2481" y="1356"/>
                </a:cubicBezTo>
                <a:cubicBezTo>
                  <a:pt x="2244" y="1274"/>
                  <a:pt x="2001" y="1201"/>
                  <a:pt x="1757" y="1139"/>
                </a:cubicBezTo>
                <a:cubicBezTo>
                  <a:pt x="1600" y="935"/>
                  <a:pt x="1438" y="730"/>
                  <a:pt x="1229" y="580"/>
                </a:cubicBezTo>
                <a:cubicBezTo>
                  <a:pt x="1063" y="462"/>
                  <a:pt x="860" y="382"/>
                  <a:pt x="659" y="382"/>
                </a:cubicBezTo>
                <a:cubicBezTo>
                  <a:pt x="595" y="382"/>
                  <a:pt x="531" y="390"/>
                  <a:pt x="469" y="407"/>
                </a:cubicBezTo>
                <a:cubicBezTo>
                  <a:pt x="209" y="479"/>
                  <a:pt x="0" y="745"/>
                  <a:pt x="49" y="1009"/>
                </a:cubicBezTo>
                <a:cubicBezTo>
                  <a:pt x="91" y="1228"/>
                  <a:pt x="293" y="1389"/>
                  <a:pt x="509" y="1440"/>
                </a:cubicBezTo>
                <a:cubicBezTo>
                  <a:pt x="577" y="1456"/>
                  <a:pt x="645" y="1462"/>
                  <a:pt x="714" y="1462"/>
                </a:cubicBezTo>
                <a:cubicBezTo>
                  <a:pt x="866" y="1462"/>
                  <a:pt x="1019" y="1429"/>
                  <a:pt x="1165" y="1386"/>
                </a:cubicBezTo>
                <a:cubicBezTo>
                  <a:pt x="1363" y="1327"/>
                  <a:pt x="1557" y="1249"/>
                  <a:pt x="1759" y="1209"/>
                </a:cubicBezTo>
                <a:cubicBezTo>
                  <a:pt x="2025" y="1281"/>
                  <a:pt x="2287" y="1367"/>
                  <a:pt x="2545" y="1463"/>
                </a:cubicBezTo>
                <a:cubicBezTo>
                  <a:pt x="2487" y="1456"/>
                  <a:pt x="2429" y="1453"/>
                  <a:pt x="2371" y="1453"/>
                </a:cubicBezTo>
                <a:cubicBezTo>
                  <a:pt x="1972" y="1453"/>
                  <a:pt x="1572" y="1616"/>
                  <a:pt x="1295" y="1903"/>
                </a:cubicBezTo>
                <a:cubicBezTo>
                  <a:pt x="1231" y="1968"/>
                  <a:pt x="1172" y="2045"/>
                  <a:pt x="1174" y="2136"/>
                </a:cubicBezTo>
                <a:cubicBezTo>
                  <a:pt x="1175" y="2248"/>
                  <a:pt x="1276" y="2342"/>
                  <a:pt x="1385" y="2365"/>
                </a:cubicBezTo>
                <a:cubicBezTo>
                  <a:pt x="1414" y="2372"/>
                  <a:pt x="1443" y="2375"/>
                  <a:pt x="1472" y="2375"/>
                </a:cubicBezTo>
                <a:cubicBezTo>
                  <a:pt x="1554" y="2375"/>
                  <a:pt x="1638" y="2352"/>
                  <a:pt x="1716" y="2324"/>
                </a:cubicBezTo>
                <a:cubicBezTo>
                  <a:pt x="2124" y="2176"/>
                  <a:pt x="2469" y="1892"/>
                  <a:pt x="2695" y="1521"/>
                </a:cubicBezTo>
                <a:cubicBezTo>
                  <a:pt x="3112" y="1686"/>
                  <a:pt x="3516" y="1881"/>
                  <a:pt x="3904" y="2105"/>
                </a:cubicBezTo>
                <a:cubicBezTo>
                  <a:pt x="3810" y="2094"/>
                  <a:pt x="3716" y="2089"/>
                  <a:pt x="3621" y="2089"/>
                </a:cubicBezTo>
                <a:cubicBezTo>
                  <a:pt x="3241" y="2089"/>
                  <a:pt x="2864" y="2179"/>
                  <a:pt x="2522" y="2356"/>
                </a:cubicBezTo>
                <a:cubicBezTo>
                  <a:pt x="2391" y="2424"/>
                  <a:pt x="1945" y="2766"/>
                  <a:pt x="2171" y="3054"/>
                </a:cubicBezTo>
                <a:cubicBezTo>
                  <a:pt x="2245" y="3149"/>
                  <a:pt x="2357" y="3185"/>
                  <a:pt x="2477" y="3185"/>
                </a:cubicBezTo>
                <a:cubicBezTo>
                  <a:pt x="2588" y="3185"/>
                  <a:pt x="2706" y="3154"/>
                  <a:pt x="2808" y="3111"/>
                </a:cubicBezTo>
                <a:cubicBezTo>
                  <a:pt x="3186" y="2948"/>
                  <a:pt x="3842" y="2338"/>
                  <a:pt x="4017" y="2171"/>
                </a:cubicBezTo>
                <a:cubicBezTo>
                  <a:pt x="4249" y="2310"/>
                  <a:pt x="4474" y="2459"/>
                  <a:pt x="4694" y="2618"/>
                </a:cubicBezTo>
                <a:cubicBezTo>
                  <a:pt x="4820" y="2709"/>
                  <a:pt x="4944" y="2803"/>
                  <a:pt x="5064" y="2900"/>
                </a:cubicBezTo>
                <a:cubicBezTo>
                  <a:pt x="4993" y="2888"/>
                  <a:pt x="4911" y="2882"/>
                  <a:pt x="4820" y="2882"/>
                </a:cubicBezTo>
                <a:cubicBezTo>
                  <a:pt x="4114" y="2882"/>
                  <a:pt x="2925" y="3255"/>
                  <a:pt x="3442" y="3921"/>
                </a:cubicBezTo>
                <a:cubicBezTo>
                  <a:pt x="3491" y="3984"/>
                  <a:pt x="3561" y="4012"/>
                  <a:pt x="3646" y="4012"/>
                </a:cubicBezTo>
                <a:cubicBezTo>
                  <a:pt x="4076" y="4012"/>
                  <a:pt x="4880" y="3300"/>
                  <a:pt x="5189" y="3004"/>
                </a:cubicBezTo>
                <a:cubicBezTo>
                  <a:pt x="5616" y="3359"/>
                  <a:pt x="6011" y="3750"/>
                  <a:pt x="6369" y="4174"/>
                </a:cubicBezTo>
                <a:cubicBezTo>
                  <a:pt x="6136" y="4092"/>
                  <a:pt x="5678" y="3953"/>
                  <a:pt x="5252" y="3953"/>
                </a:cubicBezTo>
                <a:cubicBezTo>
                  <a:pt x="4806" y="3953"/>
                  <a:pt x="4394" y="4106"/>
                  <a:pt x="4312" y="4637"/>
                </a:cubicBezTo>
                <a:cubicBezTo>
                  <a:pt x="4272" y="4892"/>
                  <a:pt x="4403" y="4987"/>
                  <a:pt x="4618" y="4987"/>
                </a:cubicBezTo>
                <a:cubicBezTo>
                  <a:pt x="5119" y="4987"/>
                  <a:pt x="6081" y="4476"/>
                  <a:pt x="6450" y="4274"/>
                </a:cubicBezTo>
                <a:cubicBezTo>
                  <a:pt x="6714" y="4594"/>
                  <a:pt x="6956" y="4932"/>
                  <a:pt x="7174" y="5285"/>
                </a:cubicBezTo>
                <a:lnTo>
                  <a:pt x="7174" y="5286"/>
                </a:lnTo>
                <a:cubicBezTo>
                  <a:pt x="7191" y="5311"/>
                  <a:pt x="7214" y="5321"/>
                  <a:pt x="7237" y="5321"/>
                </a:cubicBezTo>
                <a:cubicBezTo>
                  <a:pt x="7291" y="5321"/>
                  <a:pt x="7344" y="5262"/>
                  <a:pt x="7308" y="5200"/>
                </a:cubicBezTo>
                <a:cubicBezTo>
                  <a:pt x="7084" y="4849"/>
                  <a:pt x="6837" y="4512"/>
                  <a:pt x="6568" y="4194"/>
                </a:cubicBezTo>
                <a:cubicBezTo>
                  <a:pt x="6732" y="3987"/>
                  <a:pt x="7348" y="3146"/>
                  <a:pt x="7034" y="2483"/>
                </a:cubicBezTo>
                <a:cubicBezTo>
                  <a:pt x="6962" y="2331"/>
                  <a:pt x="6802" y="2199"/>
                  <a:pt x="6639" y="2199"/>
                </a:cubicBezTo>
                <a:cubicBezTo>
                  <a:pt x="6610" y="2199"/>
                  <a:pt x="6581" y="2204"/>
                  <a:pt x="6552" y="2212"/>
                </a:cubicBezTo>
                <a:cubicBezTo>
                  <a:pt x="6063" y="2363"/>
                  <a:pt x="6141" y="3402"/>
                  <a:pt x="6369" y="3963"/>
                </a:cubicBezTo>
                <a:cubicBezTo>
                  <a:pt x="6045" y="3603"/>
                  <a:pt x="5697" y="3268"/>
                  <a:pt x="5323" y="2961"/>
                </a:cubicBezTo>
                <a:lnTo>
                  <a:pt x="5381" y="2914"/>
                </a:lnTo>
                <a:cubicBezTo>
                  <a:pt x="5679" y="2524"/>
                  <a:pt x="5777" y="1989"/>
                  <a:pt x="5636" y="1517"/>
                </a:cubicBezTo>
                <a:cubicBezTo>
                  <a:pt x="5599" y="1389"/>
                  <a:pt x="5542" y="1263"/>
                  <a:pt x="5447" y="1170"/>
                </a:cubicBezTo>
                <a:cubicBezTo>
                  <a:pt x="5370" y="1097"/>
                  <a:pt x="5266" y="1047"/>
                  <a:pt x="5162" y="1047"/>
                </a:cubicBezTo>
                <a:cubicBezTo>
                  <a:pt x="5135" y="1047"/>
                  <a:pt x="5108" y="1051"/>
                  <a:pt x="5081" y="1058"/>
                </a:cubicBezTo>
                <a:cubicBezTo>
                  <a:pt x="4861" y="1114"/>
                  <a:pt x="4773" y="1381"/>
                  <a:pt x="4766" y="1609"/>
                </a:cubicBezTo>
                <a:cubicBezTo>
                  <a:pt x="4753" y="2087"/>
                  <a:pt x="4927" y="2551"/>
                  <a:pt x="5250" y="2903"/>
                </a:cubicBezTo>
                <a:cubicBezTo>
                  <a:pt x="5091" y="2773"/>
                  <a:pt x="4926" y="2649"/>
                  <a:pt x="4758" y="2530"/>
                </a:cubicBezTo>
                <a:cubicBezTo>
                  <a:pt x="4496" y="2344"/>
                  <a:pt x="4223" y="2174"/>
                  <a:pt x="3943" y="2016"/>
                </a:cubicBezTo>
                <a:cubicBezTo>
                  <a:pt x="3948" y="1758"/>
                  <a:pt x="3949" y="813"/>
                  <a:pt x="3750" y="474"/>
                </a:cubicBezTo>
                <a:cubicBezTo>
                  <a:pt x="3681" y="356"/>
                  <a:pt x="3583" y="238"/>
                  <a:pt x="3447" y="217"/>
                </a:cubicBezTo>
                <a:cubicBezTo>
                  <a:pt x="3433" y="215"/>
                  <a:pt x="3419" y="214"/>
                  <a:pt x="3406" y="214"/>
                </a:cubicBezTo>
                <a:cubicBezTo>
                  <a:pt x="3301" y="214"/>
                  <a:pt x="3198" y="275"/>
                  <a:pt x="3135" y="360"/>
                </a:cubicBezTo>
                <a:cubicBezTo>
                  <a:pt x="3063" y="457"/>
                  <a:pt x="3035" y="580"/>
                  <a:pt x="3030" y="700"/>
                </a:cubicBezTo>
                <a:cubicBezTo>
                  <a:pt x="3020" y="988"/>
                  <a:pt x="3134" y="1272"/>
                  <a:pt x="3306" y="1502"/>
                </a:cubicBezTo>
                <a:cubicBezTo>
                  <a:pt x="3404" y="1633"/>
                  <a:pt x="3518" y="1751"/>
                  <a:pt x="3645" y="1856"/>
                </a:cubicBezTo>
                <a:cubicBezTo>
                  <a:pt x="3346" y="1702"/>
                  <a:pt x="3039" y="1564"/>
                  <a:pt x="2723" y="1444"/>
                </a:cubicBezTo>
                <a:cubicBezTo>
                  <a:pt x="2716" y="1073"/>
                  <a:pt x="2634" y="707"/>
                  <a:pt x="2482" y="367"/>
                </a:cubicBezTo>
                <a:cubicBezTo>
                  <a:pt x="2403" y="191"/>
                  <a:pt x="2263" y="0"/>
                  <a:pt x="2075"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4045137" y="4794973"/>
            <a:ext cx="341682" cy="149881"/>
          </a:xfrm>
          <a:custGeom>
            <a:avLst/>
            <a:gdLst/>
            <a:ahLst/>
            <a:cxnLst/>
            <a:rect l="l" t="t" r="r" b="b"/>
            <a:pathLst>
              <a:path w="1728" h="758" extrusionOk="0">
                <a:moveTo>
                  <a:pt x="630" y="0"/>
                </a:moveTo>
                <a:cubicBezTo>
                  <a:pt x="566" y="0"/>
                  <a:pt x="503" y="8"/>
                  <a:pt x="440" y="25"/>
                </a:cubicBezTo>
                <a:cubicBezTo>
                  <a:pt x="199" y="92"/>
                  <a:pt x="0" y="328"/>
                  <a:pt x="15" y="572"/>
                </a:cubicBezTo>
                <a:cubicBezTo>
                  <a:pt x="159" y="475"/>
                  <a:pt x="354" y="400"/>
                  <a:pt x="612" y="400"/>
                </a:cubicBezTo>
                <a:cubicBezTo>
                  <a:pt x="900" y="400"/>
                  <a:pt x="1267" y="494"/>
                  <a:pt x="1728" y="758"/>
                </a:cubicBezTo>
                <a:cubicBezTo>
                  <a:pt x="1571" y="553"/>
                  <a:pt x="1409" y="349"/>
                  <a:pt x="1201" y="198"/>
                </a:cubicBezTo>
                <a:cubicBezTo>
                  <a:pt x="1035" y="80"/>
                  <a:pt x="832" y="0"/>
                  <a:pt x="630"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4384645" y="4719439"/>
            <a:ext cx="628789" cy="524189"/>
          </a:xfrm>
          <a:custGeom>
            <a:avLst/>
            <a:gdLst/>
            <a:ahLst/>
            <a:cxnLst/>
            <a:rect l="l" t="t" r="r" b="b"/>
            <a:pathLst>
              <a:path w="3180" h="2651" extrusionOk="0">
                <a:moveTo>
                  <a:pt x="329" y="0"/>
                </a:moveTo>
                <a:cubicBezTo>
                  <a:pt x="320" y="0"/>
                  <a:pt x="311" y="1"/>
                  <a:pt x="301" y="2"/>
                </a:cubicBezTo>
                <a:cubicBezTo>
                  <a:pt x="148" y="17"/>
                  <a:pt x="34" y="167"/>
                  <a:pt x="18" y="320"/>
                </a:cubicBezTo>
                <a:cubicBezTo>
                  <a:pt x="0" y="473"/>
                  <a:pt x="61" y="625"/>
                  <a:pt x="138" y="759"/>
                </a:cubicBezTo>
                <a:cubicBezTo>
                  <a:pt x="284" y="1006"/>
                  <a:pt x="489" y="1212"/>
                  <a:pt x="736" y="1357"/>
                </a:cubicBezTo>
                <a:cubicBezTo>
                  <a:pt x="500" y="1276"/>
                  <a:pt x="261" y="1203"/>
                  <a:pt x="19" y="1142"/>
                </a:cubicBezTo>
                <a:lnTo>
                  <a:pt x="19" y="1142"/>
                </a:lnTo>
                <a:cubicBezTo>
                  <a:pt x="148" y="1183"/>
                  <a:pt x="1769" y="1702"/>
                  <a:pt x="3180" y="2651"/>
                </a:cubicBezTo>
                <a:cubicBezTo>
                  <a:pt x="3125" y="2610"/>
                  <a:pt x="3068" y="2570"/>
                  <a:pt x="3012" y="2530"/>
                </a:cubicBezTo>
                <a:cubicBezTo>
                  <a:pt x="2750" y="2345"/>
                  <a:pt x="2478" y="2174"/>
                  <a:pt x="2198" y="2017"/>
                </a:cubicBezTo>
                <a:cubicBezTo>
                  <a:pt x="2202" y="1760"/>
                  <a:pt x="2203" y="813"/>
                  <a:pt x="2005" y="474"/>
                </a:cubicBezTo>
                <a:cubicBezTo>
                  <a:pt x="1936" y="357"/>
                  <a:pt x="1837" y="238"/>
                  <a:pt x="1702" y="217"/>
                </a:cubicBezTo>
                <a:cubicBezTo>
                  <a:pt x="1688" y="215"/>
                  <a:pt x="1674" y="214"/>
                  <a:pt x="1660" y="214"/>
                </a:cubicBezTo>
                <a:cubicBezTo>
                  <a:pt x="1555" y="214"/>
                  <a:pt x="1452" y="274"/>
                  <a:pt x="1389" y="360"/>
                </a:cubicBezTo>
                <a:cubicBezTo>
                  <a:pt x="1317" y="457"/>
                  <a:pt x="1289" y="580"/>
                  <a:pt x="1284" y="701"/>
                </a:cubicBezTo>
                <a:cubicBezTo>
                  <a:pt x="1274" y="988"/>
                  <a:pt x="1388" y="1272"/>
                  <a:pt x="1560" y="1502"/>
                </a:cubicBezTo>
                <a:cubicBezTo>
                  <a:pt x="1659" y="1633"/>
                  <a:pt x="1772" y="1751"/>
                  <a:pt x="1899" y="1857"/>
                </a:cubicBezTo>
                <a:cubicBezTo>
                  <a:pt x="1600" y="1702"/>
                  <a:pt x="1293" y="1566"/>
                  <a:pt x="977" y="1446"/>
                </a:cubicBezTo>
                <a:cubicBezTo>
                  <a:pt x="970" y="1074"/>
                  <a:pt x="888" y="707"/>
                  <a:pt x="736" y="369"/>
                </a:cubicBezTo>
                <a:cubicBezTo>
                  <a:pt x="657" y="191"/>
                  <a:pt x="517" y="0"/>
                  <a:pt x="32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4979230" y="4926466"/>
            <a:ext cx="202676" cy="376087"/>
          </a:xfrm>
          <a:custGeom>
            <a:avLst/>
            <a:gdLst/>
            <a:ahLst/>
            <a:cxnLst/>
            <a:rect l="l" t="t" r="r" b="b"/>
            <a:pathLst>
              <a:path w="1025" h="1902" extrusionOk="0">
                <a:moveTo>
                  <a:pt x="409" y="0"/>
                </a:moveTo>
                <a:cubicBezTo>
                  <a:pt x="382" y="0"/>
                  <a:pt x="355" y="4"/>
                  <a:pt x="328" y="11"/>
                </a:cubicBezTo>
                <a:cubicBezTo>
                  <a:pt x="107" y="67"/>
                  <a:pt x="20" y="335"/>
                  <a:pt x="13" y="562"/>
                </a:cubicBezTo>
                <a:cubicBezTo>
                  <a:pt x="0" y="1010"/>
                  <a:pt x="153" y="1448"/>
                  <a:pt x="441" y="1792"/>
                </a:cubicBezTo>
                <a:cubicBezTo>
                  <a:pt x="490" y="1827"/>
                  <a:pt x="539" y="1864"/>
                  <a:pt x="588" y="1901"/>
                </a:cubicBezTo>
                <a:lnTo>
                  <a:pt x="628" y="1867"/>
                </a:lnTo>
                <a:cubicBezTo>
                  <a:pt x="927" y="1477"/>
                  <a:pt x="1024" y="941"/>
                  <a:pt x="883" y="470"/>
                </a:cubicBezTo>
                <a:cubicBezTo>
                  <a:pt x="846" y="342"/>
                  <a:pt x="789" y="215"/>
                  <a:pt x="694" y="123"/>
                </a:cubicBezTo>
                <a:cubicBezTo>
                  <a:pt x="617" y="50"/>
                  <a:pt x="513" y="0"/>
                  <a:pt x="40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5241226" y="5154255"/>
            <a:ext cx="251516" cy="603480"/>
          </a:xfrm>
          <a:custGeom>
            <a:avLst/>
            <a:gdLst/>
            <a:ahLst/>
            <a:cxnLst/>
            <a:rect l="l" t="t" r="r" b="b"/>
            <a:pathLst>
              <a:path w="1272" h="3052" extrusionOk="0">
                <a:moveTo>
                  <a:pt x="562" y="0"/>
                </a:moveTo>
                <a:cubicBezTo>
                  <a:pt x="533" y="0"/>
                  <a:pt x="504" y="5"/>
                  <a:pt x="475" y="13"/>
                </a:cubicBezTo>
                <a:cubicBezTo>
                  <a:pt x="0" y="159"/>
                  <a:pt x="59" y="1146"/>
                  <a:pt x="272" y="1716"/>
                </a:cubicBezTo>
                <a:cubicBezTo>
                  <a:pt x="395" y="1870"/>
                  <a:pt x="506" y="2035"/>
                  <a:pt x="604" y="2206"/>
                </a:cubicBezTo>
                <a:cubicBezTo>
                  <a:pt x="826" y="2604"/>
                  <a:pt x="1040" y="2874"/>
                  <a:pt x="1242" y="3052"/>
                </a:cubicBezTo>
                <a:cubicBezTo>
                  <a:pt x="1244" y="3034"/>
                  <a:pt x="1241" y="3017"/>
                  <a:pt x="1232" y="3003"/>
                </a:cubicBezTo>
                <a:cubicBezTo>
                  <a:pt x="1007" y="2651"/>
                  <a:pt x="759" y="2315"/>
                  <a:pt x="491" y="1995"/>
                </a:cubicBezTo>
                <a:cubicBezTo>
                  <a:pt x="655" y="1789"/>
                  <a:pt x="1271" y="948"/>
                  <a:pt x="958" y="285"/>
                </a:cubicBezTo>
                <a:cubicBezTo>
                  <a:pt x="886" y="132"/>
                  <a:pt x="725" y="0"/>
                  <a:pt x="562"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4671754" y="4905704"/>
            <a:ext cx="4506324" cy="1291589"/>
          </a:xfrm>
          <a:custGeom>
            <a:avLst/>
            <a:gdLst/>
            <a:ahLst/>
            <a:cxnLst/>
            <a:rect l="l" t="t" r="r" b="b"/>
            <a:pathLst>
              <a:path w="22790" h="6532" extrusionOk="0">
                <a:moveTo>
                  <a:pt x="22788" y="0"/>
                </a:moveTo>
                <a:cubicBezTo>
                  <a:pt x="22250" y="874"/>
                  <a:pt x="21796" y="1580"/>
                  <a:pt x="21481" y="1580"/>
                </a:cubicBezTo>
                <a:cubicBezTo>
                  <a:pt x="21414" y="1580"/>
                  <a:pt x="21353" y="1548"/>
                  <a:pt x="21300" y="1480"/>
                </a:cubicBezTo>
                <a:cubicBezTo>
                  <a:pt x="20729" y="750"/>
                  <a:pt x="20261" y="470"/>
                  <a:pt x="19877" y="470"/>
                </a:cubicBezTo>
                <a:cubicBezTo>
                  <a:pt x="19148" y="470"/>
                  <a:pt x="18728" y="1481"/>
                  <a:pt x="18501" y="2337"/>
                </a:cubicBezTo>
                <a:cubicBezTo>
                  <a:pt x="18438" y="2577"/>
                  <a:pt x="18246" y="2709"/>
                  <a:pt x="18051" y="2709"/>
                </a:cubicBezTo>
                <a:cubicBezTo>
                  <a:pt x="17913" y="2709"/>
                  <a:pt x="17774" y="2644"/>
                  <a:pt x="17678" y="2504"/>
                </a:cubicBezTo>
                <a:cubicBezTo>
                  <a:pt x="17196" y="1803"/>
                  <a:pt x="16475" y="996"/>
                  <a:pt x="15710" y="996"/>
                </a:cubicBezTo>
                <a:cubicBezTo>
                  <a:pt x="15600" y="996"/>
                  <a:pt x="15488" y="1013"/>
                  <a:pt x="15377" y="1049"/>
                </a:cubicBezTo>
                <a:cubicBezTo>
                  <a:pt x="13984" y="1506"/>
                  <a:pt x="13298" y="3757"/>
                  <a:pt x="13298" y="3757"/>
                </a:cubicBezTo>
                <a:cubicBezTo>
                  <a:pt x="13298" y="3757"/>
                  <a:pt x="11149" y="926"/>
                  <a:pt x="9583" y="926"/>
                </a:cubicBezTo>
                <a:cubicBezTo>
                  <a:pt x="9496" y="926"/>
                  <a:pt x="9411" y="934"/>
                  <a:pt x="9328" y="953"/>
                </a:cubicBezTo>
                <a:cubicBezTo>
                  <a:pt x="7753" y="1304"/>
                  <a:pt x="9832" y="3968"/>
                  <a:pt x="9832" y="3968"/>
                </a:cubicBezTo>
                <a:cubicBezTo>
                  <a:pt x="9832" y="3968"/>
                  <a:pt x="8660" y="3483"/>
                  <a:pt x="7378" y="3483"/>
                </a:cubicBezTo>
                <a:cubicBezTo>
                  <a:pt x="6507" y="3483"/>
                  <a:pt x="5586" y="3707"/>
                  <a:pt x="4949" y="4458"/>
                </a:cubicBezTo>
                <a:cubicBezTo>
                  <a:pt x="4949" y="4458"/>
                  <a:pt x="4697" y="3092"/>
                  <a:pt x="3851" y="3092"/>
                </a:cubicBezTo>
                <a:cubicBezTo>
                  <a:pt x="3775" y="3092"/>
                  <a:pt x="3695" y="3103"/>
                  <a:pt x="3609" y="3127"/>
                </a:cubicBezTo>
                <a:cubicBezTo>
                  <a:pt x="3219" y="3235"/>
                  <a:pt x="3317" y="4358"/>
                  <a:pt x="3317" y="4358"/>
                </a:cubicBezTo>
                <a:cubicBezTo>
                  <a:pt x="3317" y="4358"/>
                  <a:pt x="2280" y="4018"/>
                  <a:pt x="1413" y="4018"/>
                </a:cubicBezTo>
                <a:cubicBezTo>
                  <a:pt x="922" y="4018"/>
                  <a:pt x="485" y="4127"/>
                  <a:pt x="320" y="4468"/>
                </a:cubicBezTo>
                <a:cubicBezTo>
                  <a:pt x="1" y="5129"/>
                  <a:pt x="565" y="5914"/>
                  <a:pt x="1203" y="6531"/>
                </a:cubicBezTo>
                <a:lnTo>
                  <a:pt x="22790" y="6531"/>
                </a:lnTo>
                <a:lnTo>
                  <a:pt x="22788"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5449242" y="5512153"/>
            <a:ext cx="3728642" cy="685143"/>
          </a:xfrm>
          <a:custGeom>
            <a:avLst/>
            <a:gdLst/>
            <a:ahLst/>
            <a:cxnLst/>
            <a:rect l="l" t="t" r="r" b="b"/>
            <a:pathLst>
              <a:path w="18857" h="3465" extrusionOk="0">
                <a:moveTo>
                  <a:pt x="14768" y="1"/>
                </a:moveTo>
                <a:cubicBezTo>
                  <a:pt x="14034" y="1"/>
                  <a:pt x="12519" y="2119"/>
                  <a:pt x="12519" y="2119"/>
                </a:cubicBezTo>
                <a:cubicBezTo>
                  <a:pt x="12519" y="2119"/>
                  <a:pt x="11874" y="843"/>
                  <a:pt x="10998" y="489"/>
                </a:cubicBezTo>
                <a:cubicBezTo>
                  <a:pt x="10937" y="465"/>
                  <a:pt x="10878" y="453"/>
                  <a:pt x="10819" y="453"/>
                </a:cubicBezTo>
                <a:cubicBezTo>
                  <a:pt x="10039" y="453"/>
                  <a:pt x="9507" y="2504"/>
                  <a:pt x="9507" y="2504"/>
                </a:cubicBezTo>
                <a:cubicBezTo>
                  <a:pt x="9507" y="2504"/>
                  <a:pt x="8800" y="1997"/>
                  <a:pt x="8063" y="1519"/>
                </a:cubicBezTo>
                <a:cubicBezTo>
                  <a:pt x="7949" y="1446"/>
                  <a:pt x="7844" y="1415"/>
                  <a:pt x="7749" y="1415"/>
                </a:cubicBezTo>
                <a:cubicBezTo>
                  <a:pt x="7224" y="1415"/>
                  <a:pt x="6972" y="2350"/>
                  <a:pt x="6972" y="2350"/>
                </a:cubicBezTo>
                <a:cubicBezTo>
                  <a:pt x="6972" y="2350"/>
                  <a:pt x="5987" y="1935"/>
                  <a:pt x="5111" y="1382"/>
                </a:cubicBezTo>
                <a:cubicBezTo>
                  <a:pt x="4997" y="1310"/>
                  <a:pt x="4883" y="1278"/>
                  <a:pt x="4770" y="1278"/>
                </a:cubicBezTo>
                <a:cubicBezTo>
                  <a:pt x="4021" y="1278"/>
                  <a:pt x="3359" y="2673"/>
                  <a:pt x="3359" y="2673"/>
                </a:cubicBezTo>
                <a:lnTo>
                  <a:pt x="2729" y="2104"/>
                </a:lnTo>
                <a:cubicBezTo>
                  <a:pt x="2563" y="1971"/>
                  <a:pt x="2382" y="1915"/>
                  <a:pt x="2192" y="1915"/>
                </a:cubicBezTo>
                <a:cubicBezTo>
                  <a:pt x="1339" y="1915"/>
                  <a:pt x="334" y="3055"/>
                  <a:pt x="1" y="3464"/>
                </a:cubicBezTo>
                <a:lnTo>
                  <a:pt x="18856" y="3464"/>
                </a:lnTo>
                <a:lnTo>
                  <a:pt x="18856" y="1066"/>
                </a:lnTo>
                <a:cubicBezTo>
                  <a:pt x="18584" y="850"/>
                  <a:pt x="18290" y="641"/>
                  <a:pt x="18006" y="474"/>
                </a:cubicBezTo>
                <a:cubicBezTo>
                  <a:pt x="17865" y="391"/>
                  <a:pt x="17723" y="356"/>
                  <a:pt x="17584" y="356"/>
                </a:cubicBezTo>
                <a:cubicBezTo>
                  <a:pt x="16744" y="356"/>
                  <a:pt x="16008" y="1658"/>
                  <a:pt x="16008" y="1658"/>
                </a:cubicBezTo>
                <a:cubicBezTo>
                  <a:pt x="16008" y="1658"/>
                  <a:pt x="15563" y="904"/>
                  <a:pt x="15024" y="137"/>
                </a:cubicBezTo>
                <a:cubicBezTo>
                  <a:pt x="14958" y="42"/>
                  <a:pt x="14871" y="1"/>
                  <a:pt x="14768"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7328897" y="5512153"/>
            <a:ext cx="1848997" cy="557408"/>
          </a:xfrm>
          <a:custGeom>
            <a:avLst/>
            <a:gdLst/>
            <a:ahLst/>
            <a:cxnLst/>
            <a:rect l="l" t="t" r="r" b="b"/>
            <a:pathLst>
              <a:path w="9351" h="2819" extrusionOk="0">
                <a:moveTo>
                  <a:pt x="5262" y="1"/>
                </a:moveTo>
                <a:cubicBezTo>
                  <a:pt x="4528" y="1"/>
                  <a:pt x="3013" y="2119"/>
                  <a:pt x="3013" y="2119"/>
                </a:cubicBezTo>
                <a:cubicBezTo>
                  <a:pt x="3013" y="2119"/>
                  <a:pt x="2368" y="843"/>
                  <a:pt x="1492" y="489"/>
                </a:cubicBezTo>
                <a:cubicBezTo>
                  <a:pt x="1431" y="465"/>
                  <a:pt x="1372" y="453"/>
                  <a:pt x="1313" y="453"/>
                </a:cubicBezTo>
                <a:cubicBezTo>
                  <a:pt x="533" y="453"/>
                  <a:pt x="1" y="2504"/>
                  <a:pt x="1" y="2504"/>
                </a:cubicBezTo>
                <a:cubicBezTo>
                  <a:pt x="1" y="2504"/>
                  <a:pt x="486" y="1149"/>
                  <a:pt x="1287" y="1149"/>
                </a:cubicBezTo>
                <a:cubicBezTo>
                  <a:pt x="1726" y="1149"/>
                  <a:pt x="2260" y="1556"/>
                  <a:pt x="2862" y="2819"/>
                </a:cubicBezTo>
                <a:cubicBezTo>
                  <a:pt x="2862" y="2819"/>
                  <a:pt x="4361" y="898"/>
                  <a:pt x="5027" y="898"/>
                </a:cubicBezTo>
                <a:cubicBezTo>
                  <a:pt x="5039" y="898"/>
                  <a:pt x="5051" y="898"/>
                  <a:pt x="5063" y="900"/>
                </a:cubicBezTo>
                <a:cubicBezTo>
                  <a:pt x="5854" y="991"/>
                  <a:pt x="6434" y="2666"/>
                  <a:pt x="6434" y="2666"/>
                </a:cubicBezTo>
                <a:cubicBezTo>
                  <a:pt x="6434" y="2666"/>
                  <a:pt x="7330" y="612"/>
                  <a:pt x="8417" y="612"/>
                </a:cubicBezTo>
                <a:cubicBezTo>
                  <a:pt x="8718" y="612"/>
                  <a:pt x="9035" y="770"/>
                  <a:pt x="9350" y="1174"/>
                </a:cubicBezTo>
                <a:lnTo>
                  <a:pt x="9350" y="1066"/>
                </a:lnTo>
                <a:cubicBezTo>
                  <a:pt x="9078" y="850"/>
                  <a:pt x="8784" y="641"/>
                  <a:pt x="8500" y="474"/>
                </a:cubicBezTo>
                <a:cubicBezTo>
                  <a:pt x="8359" y="391"/>
                  <a:pt x="8217" y="356"/>
                  <a:pt x="8078" y="356"/>
                </a:cubicBezTo>
                <a:cubicBezTo>
                  <a:pt x="7238" y="356"/>
                  <a:pt x="6502" y="1658"/>
                  <a:pt x="6502" y="1658"/>
                </a:cubicBezTo>
                <a:cubicBezTo>
                  <a:pt x="6502" y="1658"/>
                  <a:pt x="6057" y="904"/>
                  <a:pt x="5518" y="137"/>
                </a:cubicBezTo>
                <a:cubicBezTo>
                  <a:pt x="5452" y="42"/>
                  <a:pt x="5365" y="1"/>
                  <a:pt x="5262"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4045137" y="4794973"/>
            <a:ext cx="341682" cy="149881"/>
          </a:xfrm>
          <a:custGeom>
            <a:avLst/>
            <a:gdLst/>
            <a:ahLst/>
            <a:cxnLst/>
            <a:rect l="l" t="t" r="r" b="b"/>
            <a:pathLst>
              <a:path w="1728" h="758" extrusionOk="0">
                <a:moveTo>
                  <a:pt x="630" y="0"/>
                </a:moveTo>
                <a:cubicBezTo>
                  <a:pt x="566" y="0"/>
                  <a:pt x="503" y="8"/>
                  <a:pt x="440" y="25"/>
                </a:cubicBezTo>
                <a:cubicBezTo>
                  <a:pt x="199" y="92"/>
                  <a:pt x="0" y="328"/>
                  <a:pt x="15" y="572"/>
                </a:cubicBezTo>
                <a:cubicBezTo>
                  <a:pt x="159" y="475"/>
                  <a:pt x="354" y="400"/>
                  <a:pt x="612" y="400"/>
                </a:cubicBezTo>
                <a:cubicBezTo>
                  <a:pt x="900" y="400"/>
                  <a:pt x="1267" y="494"/>
                  <a:pt x="1728" y="758"/>
                </a:cubicBezTo>
                <a:cubicBezTo>
                  <a:pt x="1571" y="553"/>
                  <a:pt x="1409" y="349"/>
                  <a:pt x="1201" y="198"/>
                </a:cubicBezTo>
                <a:cubicBezTo>
                  <a:pt x="1035" y="80"/>
                  <a:pt x="832" y="0"/>
                  <a:pt x="630"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4384645" y="4719439"/>
            <a:ext cx="628789" cy="524189"/>
          </a:xfrm>
          <a:custGeom>
            <a:avLst/>
            <a:gdLst/>
            <a:ahLst/>
            <a:cxnLst/>
            <a:rect l="l" t="t" r="r" b="b"/>
            <a:pathLst>
              <a:path w="3180" h="2651" extrusionOk="0">
                <a:moveTo>
                  <a:pt x="329" y="0"/>
                </a:moveTo>
                <a:cubicBezTo>
                  <a:pt x="320" y="0"/>
                  <a:pt x="311" y="1"/>
                  <a:pt x="301" y="2"/>
                </a:cubicBezTo>
                <a:cubicBezTo>
                  <a:pt x="148" y="17"/>
                  <a:pt x="34" y="167"/>
                  <a:pt x="17" y="320"/>
                </a:cubicBezTo>
                <a:cubicBezTo>
                  <a:pt x="0" y="473"/>
                  <a:pt x="60" y="625"/>
                  <a:pt x="138" y="759"/>
                </a:cubicBezTo>
                <a:cubicBezTo>
                  <a:pt x="283" y="1006"/>
                  <a:pt x="488" y="1212"/>
                  <a:pt x="736" y="1357"/>
                </a:cubicBezTo>
                <a:cubicBezTo>
                  <a:pt x="500" y="1276"/>
                  <a:pt x="261" y="1203"/>
                  <a:pt x="19" y="1142"/>
                </a:cubicBezTo>
                <a:lnTo>
                  <a:pt x="19" y="1142"/>
                </a:lnTo>
                <a:cubicBezTo>
                  <a:pt x="148" y="1183"/>
                  <a:pt x="1769" y="1702"/>
                  <a:pt x="3180" y="2651"/>
                </a:cubicBezTo>
                <a:cubicBezTo>
                  <a:pt x="3125" y="2610"/>
                  <a:pt x="3068" y="2570"/>
                  <a:pt x="3012" y="2530"/>
                </a:cubicBezTo>
                <a:cubicBezTo>
                  <a:pt x="2750" y="2345"/>
                  <a:pt x="2477" y="2174"/>
                  <a:pt x="2197" y="2017"/>
                </a:cubicBezTo>
                <a:cubicBezTo>
                  <a:pt x="2202" y="1760"/>
                  <a:pt x="2203" y="813"/>
                  <a:pt x="2004" y="474"/>
                </a:cubicBezTo>
                <a:cubicBezTo>
                  <a:pt x="1936" y="357"/>
                  <a:pt x="1837" y="238"/>
                  <a:pt x="1702" y="217"/>
                </a:cubicBezTo>
                <a:cubicBezTo>
                  <a:pt x="1688" y="215"/>
                  <a:pt x="1674" y="214"/>
                  <a:pt x="1660" y="214"/>
                </a:cubicBezTo>
                <a:cubicBezTo>
                  <a:pt x="1554" y="214"/>
                  <a:pt x="1452" y="274"/>
                  <a:pt x="1389" y="360"/>
                </a:cubicBezTo>
                <a:cubicBezTo>
                  <a:pt x="1317" y="457"/>
                  <a:pt x="1289" y="580"/>
                  <a:pt x="1284" y="701"/>
                </a:cubicBezTo>
                <a:cubicBezTo>
                  <a:pt x="1273" y="988"/>
                  <a:pt x="1388" y="1272"/>
                  <a:pt x="1560" y="1502"/>
                </a:cubicBezTo>
                <a:cubicBezTo>
                  <a:pt x="1658" y="1633"/>
                  <a:pt x="1772" y="1751"/>
                  <a:pt x="1899" y="1857"/>
                </a:cubicBezTo>
                <a:cubicBezTo>
                  <a:pt x="1600" y="1702"/>
                  <a:pt x="1291" y="1566"/>
                  <a:pt x="977" y="1446"/>
                </a:cubicBezTo>
                <a:cubicBezTo>
                  <a:pt x="970" y="1074"/>
                  <a:pt x="888" y="707"/>
                  <a:pt x="736" y="369"/>
                </a:cubicBezTo>
                <a:cubicBezTo>
                  <a:pt x="657" y="191"/>
                  <a:pt x="517" y="0"/>
                  <a:pt x="32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4979230" y="4926268"/>
            <a:ext cx="202676" cy="376087"/>
          </a:xfrm>
          <a:custGeom>
            <a:avLst/>
            <a:gdLst/>
            <a:ahLst/>
            <a:cxnLst/>
            <a:rect l="l" t="t" r="r" b="b"/>
            <a:pathLst>
              <a:path w="1025" h="1902" extrusionOk="0">
                <a:moveTo>
                  <a:pt x="407" y="1"/>
                </a:moveTo>
                <a:cubicBezTo>
                  <a:pt x="380" y="1"/>
                  <a:pt x="354" y="4"/>
                  <a:pt x="328" y="10"/>
                </a:cubicBezTo>
                <a:cubicBezTo>
                  <a:pt x="107" y="68"/>
                  <a:pt x="20" y="335"/>
                  <a:pt x="13" y="562"/>
                </a:cubicBezTo>
                <a:cubicBezTo>
                  <a:pt x="0" y="1011"/>
                  <a:pt x="153" y="1449"/>
                  <a:pt x="441" y="1792"/>
                </a:cubicBezTo>
                <a:cubicBezTo>
                  <a:pt x="490" y="1828"/>
                  <a:pt x="540" y="1865"/>
                  <a:pt x="588" y="1901"/>
                </a:cubicBezTo>
                <a:lnTo>
                  <a:pt x="628" y="1868"/>
                </a:lnTo>
                <a:cubicBezTo>
                  <a:pt x="927" y="1478"/>
                  <a:pt x="1024" y="942"/>
                  <a:pt x="883" y="471"/>
                </a:cubicBezTo>
                <a:cubicBezTo>
                  <a:pt x="846" y="343"/>
                  <a:pt x="789" y="216"/>
                  <a:pt x="694" y="123"/>
                </a:cubicBezTo>
                <a:cubicBezTo>
                  <a:pt x="617" y="50"/>
                  <a:pt x="512" y="1"/>
                  <a:pt x="407"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5241226" y="5154255"/>
            <a:ext cx="251516" cy="603480"/>
          </a:xfrm>
          <a:custGeom>
            <a:avLst/>
            <a:gdLst/>
            <a:ahLst/>
            <a:cxnLst/>
            <a:rect l="l" t="t" r="r" b="b"/>
            <a:pathLst>
              <a:path w="1272" h="3052" extrusionOk="0">
                <a:moveTo>
                  <a:pt x="562" y="0"/>
                </a:moveTo>
                <a:cubicBezTo>
                  <a:pt x="533" y="0"/>
                  <a:pt x="504" y="5"/>
                  <a:pt x="475" y="13"/>
                </a:cubicBezTo>
                <a:cubicBezTo>
                  <a:pt x="0" y="159"/>
                  <a:pt x="59" y="1146"/>
                  <a:pt x="272" y="1716"/>
                </a:cubicBezTo>
                <a:cubicBezTo>
                  <a:pt x="395" y="1870"/>
                  <a:pt x="506" y="2035"/>
                  <a:pt x="604" y="2206"/>
                </a:cubicBezTo>
                <a:cubicBezTo>
                  <a:pt x="826" y="2604"/>
                  <a:pt x="1040" y="2874"/>
                  <a:pt x="1242" y="3052"/>
                </a:cubicBezTo>
                <a:cubicBezTo>
                  <a:pt x="1244" y="3034"/>
                  <a:pt x="1241" y="3017"/>
                  <a:pt x="1232" y="3003"/>
                </a:cubicBezTo>
                <a:cubicBezTo>
                  <a:pt x="1007" y="2651"/>
                  <a:pt x="759" y="2315"/>
                  <a:pt x="491" y="1995"/>
                </a:cubicBezTo>
                <a:cubicBezTo>
                  <a:pt x="655" y="1789"/>
                  <a:pt x="1271" y="948"/>
                  <a:pt x="958" y="285"/>
                </a:cubicBezTo>
                <a:cubicBezTo>
                  <a:pt x="886" y="132"/>
                  <a:pt x="725" y="0"/>
                  <a:pt x="562"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6933430" y="4286204"/>
            <a:ext cx="774716" cy="1551211"/>
          </a:xfrm>
          <a:custGeom>
            <a:avLst/>
            <a:gdLst/>
            <a:ahLst/>
            <a:cxnLst/>
            <a:rect l="l" t="t" r="r" b="b"/>
            <a:pathLst>
              <a:path w="3918" h="7845" extrusionOk="0">
                <a:moveTo>
                  <a:pt x="2989" y="1"/>
                </a:moveTo>
                <a:cubicBezTo>
                  <a:pt x="2922" y="1"/>
                  <a:pt x="2856" y="12"/>
                  <a:pt x="2793" y="35"/>
                </a:cubicBezTo>
                <a:cubicBezTo>
                  <a:pt x="2756" y="48"/>
                  <a:pt x="2719" y="65"/>
                  <a:pt x="2686" y="88"/>
                </a:cubicBezTo>
                <a:cubicBezTo>
                  <a:pt x="2476" y="222"/>
                  <a:pt x="2364" y="473"/>
                  <a:pt x="2337" y="722"/>
                </a:cubicBezTo>
                <a:cubicBezTo>
                  <a:pt x="2312" y="960"/>
                  <a:pt x="2354" y="1198"/>
                  <a:pt x="2399" y="1433"/>
                </a:cubicBezTo>
                <a:cubicBezTo>
                  <a:pt x="2291" y="1641"/>
                  <a:pt x="2192" y="1853"/>
                  <a:pt x="2103" y="2070"/>
                </a:cubicBezTo>
                <a:cubicBezTo>
                  <a:pt x="2154" y="1809"/>
                  <a:pt x="2138" y="1539"/>
                  <a:pt x="2056" y="1286"/>
                </a:cubicBezTo>
                <a:cubicBezTo>
                  <a:pt x="2011" y="1150"/>
                  <a:pt x="1944" y="1014"/>
                  <a:pt x="1827" y="931"/>
                </a:cubicBezTo>
                <a:cubicBezTo>
                  <a:pt x="1766" y="888"/>
                  <a:pt x="1690" y="864"/>
                  <a:pt x="1616" y="864"/>
                </a:cubicBezTo>
                <a:cubicBezTo>
                  <a:pt x="1548" y="864"/>
                  <a:pt x="1481" y="885"/>
                  <a:pt x="1430" y="932"/>
                </a:cubicBezTo>
                <a:cubicBezTo>
                  <a:pt x="1292" y="1060"/>
                  <a:pt x="1339" y="1288"/>
                  <a:pt x="1415" y="1460"/>
                </a:cubicBezTo>
                <a:cubicBezTo>
                  <a:pt x="1557" y="1775"/>
                  <a:pt x="1761" y="2059"/>
                  <a:pt x="2014" y="2293"/>
                </a:cubicBezTo>
                <a:cubicBezTo>
                  <a:pt x="1903" y="2585"/>
                  <a:pt x="1809" y="2883"/>
                  <a:pt x="1732" y="3185"/>
                </a:cubicBezTo>
                <a:cubicBezTo>
                  <a:pt x="1736" y="3033"/>
                  <a:pt x="1724" y="2881"/>
                  <a:pt x="1695" y="2731"/>
                </a:cubicBezTo>
                <a:cubicBezTo>
                  <a:pt x="1640" y="2470"/>
                  <a:pt x="1514" y="2215"/>
                  <a:pt x="1307" y="2046"/>
                </a:cubicBezTo>
                <a:cubicBezTo>
                  <a:pt x="1221" y="1975"/>
                  <a:pt x="1119" y="1917"/>
                  <a:pt x="1007" y="1908"/>
                </a:cubicBezTo>
                <a:cubicBezTo>
                  <a:pt x="996" y="1907"/>
                  <a:pt x="986" y="1907"/>
                  <a:pt x="975" y="1907"/>
                </a:cubicBezTo>
                <a:cubicBezTo>
                  <a:pt x="873" y="1907"/>
                  <a:pt x="770" y="1951"/>
                  <a:pt x="714" y="2036"/>
                </a:cubicBezTo>
                <a:cubicBezTo>
                  <a:pt x="646" y="2143"/>
                  <a:pt x="667" y="2284"/>
                  <a:pt x="706" y="2405"/>
                </a:cubicBezTo>
                <a:cubicBezTo>
                  <a:pt x="820" y="2752"/>
                  <a:pt x="1476" y="3336"/>
                  <a:pt x="1657" y="3491"/>
                </a:cubicBezTo>
                <a:cubicBezTo>
                  <a:pt x="1593" y="3782"/>
                  <a:pt x="1545" y="4076"/>
                  <a:pt x="1510" y="4373"/>
                </a:cubicBezTo>
                <a:cubicBezTo>
                  <a:pt x="1489" y="4563"/>
                  <a:pt x="1474" y="4754"/>
                  <a:pt x="1465" y="4945"/>
                </a:cubicBezTo>
                <a:cubicBezTo>
                  <a:pt x="1421" y="4503"/>
                  <a:pt x="1207" y="4095"/>
                  <a:pt x="867" y="3810"/>
                </a:cubicBezTo>
                <a:cubicBezTo>
                  <a:pt x="754" y="3715"/>
                  <a:pt x="604" y="3636"/>
                  <a:pt x="464" y="3636"/>
                </a:cubicBezTo>
                <a:cubicBezTo>
                  <a:pt x="403" y="3636"/>
                  <a:pt x="344" y="3651"/>
                  <a:pt x="290" y="3687"/>
                </a:cubicBezTo>
                <a:cubicBezTo>
                  <a:pt x="186" y="3757"/>
                  <a:pt x="138" y="3888"/>
                  <a:pt x="143" y="4011"/>
                </a:cubicBezTo>
                <a:cubicBezTo>
                  <a:pt x="148" y="4134"/>
                  <a:pt x="200" y="4252"/>
                  <a:pt x="265" y="4356"/>
                </a:cubicBezTo>
                <a:cubicBezTo>
                  <a:pt x="512" y="4749"/>
                  <a:pt x="930" y="5003"/>
                  <a:pt x="1393" y="5042"/>
                </a:cubicBezTo>
                <a:lnTo>
                  <a:pt x="1461" y="5031"/>
                </a:lnTo>
                <a:lnTo>
                  <a:pt x="1461" y="5031"/>
                </a:lnTo>
                <a:cubicBezTo>
                  <a:pt x="1443" y="5479"/>
                  <a:pt x="1460" y="5929"/>
                  <a:pt x="1510" y="6374"/>
                </a:cubicBezTo>
                <a:cubicBezTo>
                  <a:pt x="1298" y="5943"/>
                  <a:pt x="773" y="5369"/>
                  <a:pt x="371" y="5369"/>
                </a:cubicBezTo>
                <a:cubicBezTo>
                  <a:pt x="304" y="5369"/>
                  <a:pt x="240" y="5385"/>
                  <a:pt x="182" y="5421"/>
                </a:cubicBezTo>
                <a:cubicBezTo>
                  <a:pt x="24" y="5517"/>
                  <a:pt x="1" y="5753"/>
                  <a:pt x="73" y="5923"/>
                </a:cubicBezTo>
                <a:cubicBezTo>
                  <a:pt x="339" y="6551"/>
                  <a:pt x="1302" y="6642"/>
                  <a:pt x="1547" y="6655"/>
                </a:cubicBezTo>
                <a:cubicBezTo>
                  <a:pt x="1603" y="7039"/>
                  <a:pt x="1684" y="7418"/>
                  <a:pt x="1789" y="7791"/>
                </a:cubicBezTo>
                <a:cubicBezTo>
                  <a:pt x="1799" y="7823"/>
                  <a:pt x="1829" y="7845"/>
                  <a:pt x="1860" y="7845"/>
                </a:cubicBezTo>
                <a:cubicBezTo>
                  <a:pt x="1867" y="7845"/>
                  <a:pt x="1874" y="7844"/>
                  <a:pt x="1881" y="7842"/>
                </a:cubicBezTo>
                <a:cubicBezTo>
                  <a:pt x="1920" y="7831"/>
                  <a:pt x="1943" y="7790"/>
                  <a:pt x="1931" y="7750"/>
                </a:cubicBezTo>
                <a:cubicBezTo>
                  <a:pt x="1821" y="7381"/>
                  <a:pt x="1736" y="7004"/>
                  <a:pt x="1676" y="6623"/>
                </a:cubicBezTo>
                <a:cubicBezTo>
                  <a:pt x="2203" y="6436"/>
                  <a:pt x="3918" y="5797"/>
                  <a:pt x="3248" y="5364"/>
                </a:cubicBezTo>
                <a:cubicBezTo>
                  <a:pt x="3108" y="5273"/>
                  <a:pt x="2974" y="5235"/>
                  <a:pt x="2848" y="5235"/>
                </a:cubicBezTo>
                <a:cubicBezTo>
                  <a:pt x="2238" y="5235"/>
                  <a:pt x="1806" y="6145"/>
                  <a:pt x="1659" y="6506"/>
                </a:cubicBezTo>
                <a:cubicBezTo>
                  <a:pt x="1594" y="6059"/>
                  <a:pt x="1565" y="5607"/>
                  <a:pt x="1570" y="5157"/>
                </a:cubicBezTo>
                <a:cubicBezTo>
                  <a:pt x="1570" y="5094"/>
                  <a:pt x="1572" y="5029"/>
                  <a:pt x="1574" y="4965"/>
                </a:cubicBezTo>
                <a:lnTo>
                  <a:pt x="1576" y="4965"/>
                </a:lnTo>
                <a:cubicBezTo>
                  <a:pt x="2054" y="4927"/>
                  <a:pt x="3372" y="4764"/>
                  <a:pt x="3290" y="4319"/>
                </a:cubicBezTo>
                <a:cubicBezTo>
                  <a:pt x="3240" y="4052"/>
                  <a:pt x="3088" y="3949"/>
                  <a:pt x="2892" y="3949"/>
                </a:cubicBezTo>
                <a:cubicBezTo>
                  <a:pt x="2456" y="3949"/>
                  <a:pt x="1801" y="4463"/>
                  <a:pt x="1585" y="4806"/>
                </a:cubicBezTo>
                <a:cubicBezTo>
                  <a:pt x="1583" y="4808"/>
                  <a:pt x="1581" y="4811"/>
                  <a:pt x="1580" y="4814"/>
                </a:cubicBezTo>
                <a:cubicBezTo>
                  <a:pt x="1587" y="4671"/>
                  <a:pt x="1597" y="4527"/>
                  <a:pt x="1612" y="4383"/>
                </a:cubicBezTo>
                <a:cubicBezTo>
                  <a:pt x="1636" y="4134"/>
                  <a:pt x="1674" y="3885"/>
                  <a:pt x="1721" y="3637"/>
                </a:cubicBezTo>
                <a:lnTo>
                  <a:pt x="1724" y="3637"/>
                </a:lnTo>
                <a:cubicBezTo>
                  <a:pt x="1953" y="3619"/>
                  <a:pt x="2775" y="3540"/>
                  <a:pt x="3118" y="3379"/>
                </a:cubicBezTo>
                <a:cubicBezTo>
                  <a:pt x="3312" y="3287"/>
                  <a:pt x="3511" y="3112"/>
                  <a:pt x="3472" y="2902"/>
                </a:cubicBezTo>
                <a:cubicBezTo>
                  <a:pt x="3438" y="2713"/>
                  <a:pt x="3261" y="2662"/>
                  <a:pt x="3090" y="2662"/>
                </a:cubicBezTo>
                <a:cubicBezTo>
                  <a:pt x="2957" y="2662"/>
                  <a:pt x="2826" y="2693"/>
                  <a:pt x="2770" y="2715"/>
                </a:cubicBezTo>
                <a:cubicBezTo>
                  <a:pt x="2357" y="2873"/>
                  <a:pt x="2001" y="3152"/>
                  <a:pt x="1747" y="3516"/>
                </a:cubicBezTo>
                <a:cubicBezTo>
                  <a:pt x="1746" y="3517"/>
                  <a:pt x="1744" y="3518"/>
                  <a:pt x="1743" y="3519"/>
                </a:cubicBezTo>
                <a:cubicBezTo>
                  <a:pt x="1755" y="3463"/>
                  <a:pt x="1768" y="3405"/>
                  <a:pt x="1780" y="3349"/>
                </a:cubicBezTo>
                <a:cubicBezTo>
                  <a:pt x="1860" y="2998"/>
                  <a:pt x="1961" y="2655"/>
                  <a:pt x="2084" y="2318"/>
                </a:cubicBezTo>
                <a:cubicBezTo>
                  <a:pt x="2190" y="2337"/>
                  <a:pt x="2296" y="2347"/>
                  <a:pt x="2402" y="2347"/>
                </a:cubicBezTo>
                <a:cubicBezTo>
                  <a:pt x="2695" y="2347"/>
                  <a:pt x="2985" y="2275"/>
                  <a:pt x="3246" y="2134"/>
                </a:cubicBezTo>
                <a:cubicBezTo>
                  <a:pt x="3338" y="2083"/>
                  <a:pt x="3428" y="2022"/>
                  <a:pt x="3479" y="1930"/>
                </a:cubicBezTo>
                <a:cubicBezTo>
                  <a:pt x="3528" y="1839"/>
                  <a:pt x="3527" y="1712"/>
                  <a:pt x="3451" y="1641"/>
                </a:cubicBezTo>
                <a:cubicBezTo>
                  <a:pt x="3397" y="1593"/>
                  <a:pt x="3322" y="1582"/>
                  <a:pt x="3248" y="1582"/>
                </a:cubicBezTo>
                <a:cubicBezTo>
                  <a:pt x="3237" y="1582"/>
                  <a:pt x="3226" y="1582"/>
                  <a:pt x="3214" y="1582"/>
                </a:cubicBezTo>
                <a:cubicBezTo>
                  <a:pt x="2789" y="1600"/>
                  <a:pt x="2378" y="1829"/>
                  <a:pt x="2136" y="2179"/>
                </a:cubicBezTo>
                <a:cubicBezTo>
                  <a:pt x="2228" y="1940"/>
                  <a:pt x="2331" y="1706"/>
                  <a:pt x="2445" y="1476"/>
                </a:cubicBezTo>
                <a:cubicBezTo>
                  <a:pt x="2598" y="1361"/>
                  <a:pt x="2771" y="1274"/>
                  <a:pt x="2934" y="1173"/>
                </a:cubicBezTo>
                <a:cubicBezTo>
                  <a:pt x="3110" y="1065"/>
                  <a:pt x="3278" y="933"/>
                  <a:pt x="3378" y="752"/>
                </a:cubicBezTo>
                <a:cubicBezTo>
                  <a:pt x="3477" y="571"/>
                  <a:pt x="3488" y="330"/>
                  <a:pt x="3363" y="168"/>
                </a:cubicBezTo>
                <a:cubicBezTo>
                  <a:pt x="3275" y="55"/>
                  <a:pt x="3133" y="1"/>
                  <a:pt x="2989"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7241301" y="5305917"/>
            <a:ext cx="466846" cy="290271"/>
          </a:xfrm>
          <a:custGeom>
            <a:avLst/>
            <a:gdLst/>
            <a:ahLst/>
            <a:cxnLst/>
            <a:rect l="l" t="t" r="r" b="b"/>
            <a:pathLst>
              <a:path w="2361" h="1468" extrusionOk="0">
                <a:moveTo>
                  <a:pt x="13" y="0"/>
                </a:moveTo>
                <a:cubicBezTo>
                  <a:pt x="0" y="529"/>
                  <a:pt x="35" y="1034"/>
                  <a:pt x="119" y="1468"/>
                </a:cubicBezTo>
                <a:cubicBezTo>
                  <a:pt x="646" y="1279"/>
                  <a:pt x="2361" y="640"/>
                  <a:pt x="1691" y="207"/>
                </a:cubicBezTo>
                <a:cubicBezTo>
                  <a:pt x="1551" y="117"/>
                  <a:pt x="1418" y="78"/>
                  <a:pt x="1292" y="78"/>
                </a:cubicBezTo>
                <a:cubicBezTo>
                  <a:pt x="681" y="78"/>
                  <a:pt x="249" y="989"/>
                  <a:pt x="102" y="1349"/>
                </a:cubicBezTo>
                <a:cubicBezTo>
                  <a:pt x="37" y="902"/>
                  <a:pt x="8" y="452"/>
                  <a:pt x="13"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7245058" y="5067054"/>
            <a:ext cx="355128" cy="201094"/>
          </a:xfrm>
          <a:custGeom>
            <a:avLst/>
            <a:gdLst/>
            <a:ahLst/>
            <a:cxnLst/>
            <a:rect l="l" t="t" r="r" b="b"/>
            <a:pathLst>
              <a:path w="1796" h="1017" extrusionOk="0">
                <a:moveTo>
                  <a:pt x="1316" y="0"/>
                </a:moveTo>
                <a:cubicBezTo>
                  <a:pt x="880" y="0"/>
                  <a:pt x="225" y="514"/>
                  <a:pt x="9" y="857"/>
                </a:cubicBezTo>
                <a:cubicBezTo>
                  <a:pt x="5" y="911"/>
                  <a:pt x="3" y="964"/>
                  <a:pt x="0" y="1016"/>
                </a:cubicBezTo>
                <a:cubicBezTo>
                  <a:pt x="478" y="978"/>
                  <a:pt x="1796" y="815"/>
                  <a:pt x="1714" y="370"/>
                </a:cubicBezTo>
                <a:cubicBezTo>
                  <a:pt x="1664" y="103"/>
                  <a:pt x="1512" y="0"/>
                  <a:pt x="1316"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7416888" y="4286006"/>
            <a:ext cx="206433" cy="292249"/>
          </a:xfrm>
          <a:custGeom>
            <a:avLst/>
            <a:gdLst/>
            <a:ahLst/>
            <a:cxnLst/>
            <a:rect l="l" t="t" r="r" b="b"/>
            <a:pathLst>
              <a:path w="1044" h="1478" extrusionOk="0">
                <a:moveTo>
                  <a:pt x="545" y="1"/>
                </a:moveTo>
                <a:cubicBezTo>
                  <a:pt x="478" y="1"/>
                  <a:pt x="410" y="13"/>
                  <a:pt x="347" y="36"/>
                </a:cubicBezTo>
                <a:cubicBezTo>
                  <a:pt x="428" y="285"/>
                  <a:pt x="431" y="735"/>
                  <a:pt x="0" y="1477"/>
                </a:cubicBezTo>
                <a:cubicBezTo>
                  <a:pt x="153" y="1362"/>
                  <a:pt x="326" y="1275"/>
                  <a:pt x="489" y="1174"/>
                </a:cubicBezTo>
                <a:cubicBezTo>
                  <a:pt x="665" y="1066"/>
                  <a:pt x="833" y="934"/>
                  <a:pt x="932" y="753"/>
                </a:cubicBezTo>
                <a:cubicBezTo>
                  <a:pt x="1030" y="572"/>
                  <a:pt x="1043" y="331"/>
                  <a:pt x="918" y="168"/>
                </a:cubicBezTo>
                <a:cubicBezTo>
                  <a:pt x="829" y="55"/>
                  <a:pt x="688" y="1"/>
                  <a:pt x="545"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7274322" y="4812571"/>
            <a:ext cx="353348" cy="192789"/>
          </a:xfrm>
          <a:custGeom>
            <a:avLst/>
            <a:gdLst/>
            <a:ahLst/>
            <a:cxnLst/>
            <a:rect l="l" t="t" r="r" b="b"/>
            <a:pathLst>
              <a:path w="1787" h="975" extrusionOk="0">
                <a:moveTo>
                  <a:pt x="1366" y="0"/>
                </a:moveTo>
                <a:cubicBezTo>
                  <a:pt x="1233" y="0"/>
                  <a:pt x="1102" y="31"/>
                  <a:pt x="1046" y="53"/>
                </a:cubicBezTo>
                <a:cubicBezTo>
                  <a:pt x="633" y="211"/>
                  <a:pt x="277" y="490"/>
                  <a:pt x="23" y="854"/>
                </a:cubicBezTo>
                <a:cubicBezTo>
                  <a:pt x="15" y="894"/>
                  <a:pt x="8" y="935"/>
                  <a:pt x="0" y="975"/>
                </a:cubicBezTo>
                <a:cubicBezTo>
                  <a:pt x="229" y="957"/>
                  <a:pt x="1051" y="878"/>
                  <a:pt x="1394" y="717"/>
                </a:cubicBezTo>
                <a:cubicBezTo>
                  <a:pt x="1588" y="625"/>
                  <a:pt x="1787" y="450"/>
                  <a:pt x="1748" y="240"/>
                </a:cubicBezTo>
                <a:cubicBezTo>
                  <a:pt x="1714" y="51"/>
                  <a:pt x="1537" y="0"/>
                  <a:pt x="1366"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a:off x="7285197" y="4578059"/>
            <a:ext cx="346032" cy="370155"/>
          </a:xfrm>
          <a:custGeom>
            <a:avLst/>
            <a:gdLst/>
            <a:ahLst/>
            <a:cxnLst/>
            <a:rect l="l" t="t" r="r" b="b"/>
            <a:pathLst>
              <a:path w="1750" h="1872" extrusionOk="0">
                <a:moveTo>
                  <a:pt x="665" y="0"/>
                </a:moveTo>
                <a:lnTo>
                  <a:pt x="665" y="0"/>
                </a:lnTo>
                <a:cubicBezTo>
                  <a:pt x="375" y="500"/>
                  <a:pt x="150" y="1162"/>
                  <a:pt x="1" y="1871"/>
                </a:cubicBezTo>
                <a:cubicBezTo>
                  <a:pt x="80" y="1522"/>
                  <a:pt x="182" y="1179"/>
                  <a:pt x="305" y="842"/>
                </a:cubicBezTo>
                <a:cubicBezTo>
                  <a:pt x="411" y="862"/>
                  <a:pt x="518" y="872"/>
                  <a:pt x="625" y="872"/>
                </a:cubicBezTo>
                <a:cubicBezTo>
                  <a:pt x="917" y="872"/>
                  <a:pt x="1206" y="799"/>
                  <a:pt x="1466" y="659"/>
                </a:cubicBezTo>
                <a:cubicBezTo>
                  <a:pt x="1558" y="608"/>
                  <a:pt x="1648" y="546"/>
                  <a:pt x="1699" y="456"/>
                </a:cubicBezTo>
                <a:cubicBezTo>
                  <a:pt x="1749" y="364"/>
                  <a:pt x="1747" y="236"/>
                  <a:pt x="1671" y="165"/>
                </a:cubicBezTo>
                <a:cubicBezTo>
                  <a:pt x="1618" y="117"/>
                  <a:pt x="1542" y="106"/>
                  <a:pt x="1468" y="106"/>
                </a:cubicBezTo>
                <a:cubicBezTo>
                  <a:pt x="1457" y="106"/>
                  <a:pt x="1445" y="106"/>
                  <a:pt x="1434" y="106"/>
                </a:cubicBezTo>
                <a:cubicBezTo>
                  <a:pt x="1010" y="124"/>
                  <a:pt x="599" y="353"/>
                  <a:pt x="357" y="703"/>
                </a:cubicBezTo>
                <a:cubicBezTo>
                  <a:pt x="449" y="464"/>
                  <a:pt x="551" y="230"/>
                  <a:pt x="665"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a:off x="3232650" y="3805118"/>
            <a:ext cx="5945223" cy="2392168"/>
          </a:xfrm>
          <a:custGeom>
            <a:avLst/>
            <a:gdLst/>
            <a:ahLst/>
            <a:cxnLst/>
            <a:rect l="l" t="t" r="r" b="b"/>
            <a:pathLst>
              <a:path w="30067" h="12098" extrusionOk="0">
                <a:moveTo>
                  <a:pt x="15886" y="1"/>
                </a:moveTo>
                <a:cubicBezTo>
                  <a:pt x="11379" y="1"/>
                  <a:pt x="6896" y="9334"/>
                  <a:pt x="1" y="12097"/>
                </a:cubicBezTo>
                <a:lnTo>
                  <a:pt x="30066" y="12097"/>
                </a:lnTo>
                <a:lnTo>
                  <a:pt x="30066" y="451"/>
                </a:lnTo>
                <a:cubicBezTo>
                  <a:pt x="27613" y="955"/>
                  <a:pt x="26523" y="4088"/>
                  <a:pt x="23874" y="4088"/>
                </a:cubicBezTo>
                <a:cubicBezTo>
                  <a:pt x="22577" y="4088"/>
                  <a:pt x="20907" y="3338"/>
                  <a:pt x="18520" y="1161"/>
                </a:cubicBezTo>
                <a:cubicBezTo>
                  <a:pt x="17630" y="349"/>
                  <a:pt x="16758" y="1"/>
                  <a:pt x="15886" y="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5256254" y="3753114"/>
            <a:ext cx="1456893" cy="2109806"/>
          </a:xfrm>
          <a:custGeom>
            <a:avLst/>
            <a:gdLst/>
            <a:ahLst/>
            <a:cxnLst/>
            <a:rect l="l" t="t" r="r" b="b"/>
            <a:pathLst>
              <a:path w="7368" h="10670" extrusionOk="0">
                <a:moveTo>
                  <a:pt x="1411" y="0"/>
                </a:moveTo>
                <a:cubicBezTo>
                  <a:pt x="814" y="0"/>
                  <a:pt x="336" y="469"/>
                  <a:pt x="490" y="1201"/>
                </a:cubicBezTo>
                <a:cubicBezTo>
                  <a:pt x="776" y="2566"/>
                  <a:pt x="1" y="3378"/>
                  <a:pt x="898" y="4394"/>
                </a:cubicBezTo>
                <a:cubicBezTo>
                  <a:pt x="1794" y="5410"/>
                  <a:pt x="1410" y="5083"/>
                  <a:pt x="846" y="5958"/>
                </a:cubicBezTo>
                <a:cubicBezTo>
                  <a:pt x="284" y="6831"/>
                  <a:pt x="3006" y="6890"/>
                  <a:pt x="2418" y="8365"/>
                </a:cubicBezTo>
                <a:cubicBezTo>
                  <a:pt x="1634" y="10333"/>
                  <a:pt x="6808" y="10669"/>
                  <a:pt x="6808" y="10669"/>
                </a:cubicBezTo>
                <a:cubicBezTo>
                  <a:pt x="6808" y="10669"/>
                  <a:pt x="7368" y="7764"/>
                  <a:pt x="6896" y="5500"/>
                </a:cubicBezTo>
                <a:cubicBezTo>
                  <a:pt x="6768" y="4886"/>
                  <a:pt x="6391" y="4561"/>
                  <a:pt x="5986" y="4561"/>
                </a:cubicBezTo>
                <a:cubicBezTo>
                  <a:pt x="5753" y="4561"/>
                  <a:pt x="5511" y="4669"/>
                  <a:pt x="5301" y="4891"/>
                </a:cubicBezTo>
                <a:cubicBezTo>
                  <a:pt x="5258" y="4936"/>
                  <a:pt x="5220" y="4957"/>
                  <a:pt x="5187" y="4957"/>
                </a:cubicBezTo>
                <a:cubicBezTo>
                  <a:pt x="4773" y="4957"/>
                  <a:pt x="5024" y="1704"/>
                  <a:pt x="4158" y="1304"/>
                </a:cubicBezTo>
                <a:cubicBezTo>
                  <a:pt x="4066" y="1262"/>
                  <a:pt x="3988" y="1244"/>
                  <a:pt x="3920" y="1244"/>
                </a:cubicBezTo>
                <a:cubicBezTo>
                  <a:pt x="3512" y="1244"/>
                  <a:pt x="3503" y="1910"/>
                  <a:pt x="3344" y="1910"/>
                </a:cubicBezTo>
                <a:cubicBezTo>
                  <a:pt x="3261" y="1910"/>
                  <a:pt x="3136" y="1729"/>
                  <a:pt x="2893" y="1176"/>
                </a:cubicBezTo>
                <a:cubicBezTo>
                  <a:pt x="2530" y="349"/>
                  <a:pt x="1926" y="0"/>
                  <a:pt x="1411"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5451813" y="3753312"/>
            <a:ext cx="1248878" cy="2079355"/>
          </a:xfrm>
          <a:custGeom>
            <a:avLst/>
            <a:gdLst/>
            <a:ahLst/>
            <a:cxnLst/>
            <a:rect l="l" t="t" r="r" b="b"/>
            <a:pathLst>
              <a:path w="6316" h="10516" extrusionOk="0">
                <a:moveTo>
                  <a:pt x="423" y="1"/>
                </a:moveTo>
                <a:cubicBezTo>
                  <a:pt x="272" y="1"/>
                  <a:pt x="128" y="31"/>
                  <a:pt x="1" y="88"/>
                </a:cubicBezTo>
                <a:cubicBezTo>
                  <a:pt x="405" y="1744"/>
                  <a:pt x="1714" y="5501"/>
                  <a:pt x="5847" y="10516"/>
                </a:cubicBezTo>
                <a:cubicBezTo>
                  <a:pt x="5954" y="9888"/>
                  <a:pt x="6315" y="7455"/>
                  <a:pt x="5908" y="5501"/>
                </a:cubicBezTo>
                <a:cubicBezTo>
                  <a:pt x="5780" y="4886"/>
                  <a:pt x="5403" y="4561"/>
                  <a:pt x="4998" y="4561"/>
                </a:cubicBezTo>
                <a:cubicBezTo>
                  <a:pt x="4765" y="4561"/>
                  <a:pt x="4522" y="4668"/>
                  <a:pt x="4313" y="4890"/>
                </a:cubicBezTo>
                <a:cubicBezTo>
                  <a:pt x="4270" y="4935"/>
                  <a:pt x="4232" y="4956"/>
                  <a:pt x="4199" y="4956"/>
                </a:cubicBezTo>
                <a:cubicBezTo>
                  <a:pt x="3785" y="4956"/>
                  <a:pt x="4037" y="1704"/>
                  <a:pt x="3170" y="1303"/>
                </a:cubicBezTo>
                <a:cubicBezTo>
                  <a:pt x="3078" y="1261"/>
                  <a:pt x="3000" y="1243"/>
                  <a:pt x="2933" y="1243"/>
                </a:cubicBezTo>
                <a:cubicBezTo>
                  <a:pt x="2524" y="1243"/>
                  <a:pt x="2514" y="1910"/>
                  <a:pt x="2355" y="1910"/>
                </a:cubicBezTo>
                <a:cubicBezTo>
                  <a:pt x="2272" y="1910"/>
                  <a:pt x="2148" y="1728"/>
                  <a:pt x="1906" y="1175"/>
                </a:cubicBezTo>
                <a:cubicBezTo>
                  <a:pt x="1542" y="348"/>
                  <a:pt x="938" y="1"/>
                  <a:pt x="423" y="1"/>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5453394" y="4092820"/>
            <a:ext cx="1278934" cy="1930462"/>
          </a:xfrm>
          <a:custGeom>
            <a:avLst/>
            <a:gdLst/>
            <a:ahLst/>
            <a:cxnLst/>
            <a:rect l="l" t="t" r="r" b="b"/>
            <a:pathLst>
              <a:path w="6468" h="9763" extrusionOk="0">
                <a:moveTo>
                  <a:pt x="495" y="0"/>
                </a:moveTo>
                <a:cubicBezTo>
                  <a:pt x="466" y="0"/>
                  <a:pt x="438" y="25"/>
                  <a:pt x="452" y="58"/>
                </a:cubicBezTo>
                <a:cubicBezTo>
                  <a:pt x="824" y="935"/>
                  <a:pt x="1217" y="1802"/>
                  <a:pt x="1643" y="2652"/>
                </a:cubicBezTo>
                <a:cubicBezTo>
                  <a:pt x="1095" y="2351"/>
                  <a:pt x="576" y="1998"/>
                  <a:pt x="94" y="1601"/>
                </a:cubicBezTo>
                <a:cubicBezTo>
                  <a:pt x="85" y="1594"/>
                  <a:pt x="76" y="1591"/>
                  <a:pt x="67" y="1591"/>
                </a:cubicBezTo>
                <a:cubicBezTo>
                  <a:pt x="31" y="1591"/>
                  <a:pt x="1" y="1641"/>
                  <a:pt x="37" y="1670"/>
                </a:cubicBezTo>
                <a:cubicBezTo>
                  <a:pt x="532" y="2079"/>
                  <a:pt x="1067" y="2442"/>
                  <a:pt x="1632" y="2750"/>
                </a:cubicBezTo>
                <a:cubicBezTo>
                  <a:pt x="1638" y="2753"/>
                  <a:pt x="1645" y="2755"/>
                  <a:pt x="1651" y="2755"/>
                </a:cubicBezTo>
                <a:cubicBezTo>
                  <a:pt x="1665" y="2755"/>
                  <a:pt x="1678" y="2748"/>
                  <a:pt x="1685" y="2734"/>
                </a:cubicBezTo>
                <a:cubicBezTo>
                  <a:pt x="2096" y="3553"/>
                  <a:pt x="2537" y="4356"/>
                  <a:pt x="3018" y="5137"/>
                </a:cubicBezTo>
                <a:cubicBezTo>
                  <a:pt x="3018" y="5138"/>
                  <a:pt x="3019" y="5139"/>
                  <a:pt x="3021" y="5140"/>
                </a:cubicBezTo>
                <a:cubicBezTo>
                  <a:pt x="2280" y="4962"/>
                  <a:pt x="1581" y="4651"/>
                  <a:pt x="870" y="4385"/>
                </a:cubicBezTo>
                <a:cubicBezTo>
                  <a:pt x="864" y="4383"/>
                  <a:pt x="858" y="4382"/>
                  <a:pt x="852" y="4382"/>
                </a:cubicBezTo>
                <a:cubicBezTo>
                  <a:pt x="809" y="4382"/>
                  <a:pt x="784" y="4449"/>
                  <a:pt x="832" y="4466"/>
                </a:cubicBezTo>
                <a:cubicBezTo>
                  <a:pt x="1579" y="4746"/>
                  <a:pt x="2309" y="5074"/>
                  <a:pt x="3090" y="5250"/>
                </a:cubicBezTo>
                <a:cubicBezTo>
                  <a:pt x="4072" y="6827"/>
                  <a:pt x="5200" y="8302"/>
                  <a:pt x="6367" y="9745"/>
                </a:cubicBezTo>
                <a:cubicBezTo>
                  <a:pt x="6377" y="9757"/>
                  <a:pt x="6390" y="9762"/>
                  <a:pt x="6403" y="9762"/>
                </a:cubicBezTo>
                <a:cubicBezTo>
                  <a:pt x="6436" y="9762"/>
                  <a:pt x="6468" y="9727"/>
                  <a:pt x="6441" y="9693"/>
                </a:cubicBezTo>
                <a:cubicBezTo>
                  <a:pt x="5672" y="8743"/>
                  <a:pt x="4921" y="7779"/>
                  <a:pt x="4217" y="6781"/>
                </a:cubicBezTo>
                <a:cubicBezTo>
                  <a:pt x="4322" y="5793"/>
                  <a:pt x="4487" y="4812"/>
                  <a:pt x="4710" y="3843"/>
                </a:cubicBezTo>
                <a:cubicBezTo>
                  <a:pt x="4718" y="3811"/>
                  <a:pt x="4692" y="3793"/>
                  <a:pt x="4667" y="3793"/>
                </a:cubicBezTo>
                <a:cubicBezTo>
                  <a:pt x="4647" y="3793"/>
                  <a:pt x="4627" y="3803"/>
                  <a:pt x="4622" y="3828"/>
                </a:cubicBezTo>
                <a:cubicBezTo>
                  <a:pt x="4407" y="4766"/>
                  <a:pt x="4246" y="5715"/>
                  <a:pt x="4140" y="6671"/>
                </a:cubicBezTo>
                <a:cubicBezTo>
                  <a:pt x="3812" y="6204"/>
                  <a:pt x="3495" y="5731"/>
                  <a:pt x="3192" y="5246"/>
                </a:cubicBezTo>
                <a:cubicBezTo>
                  <a:pt x="3186" y="5237"/>
                  <a:pt x="3181" y="5227"/>
                  <a:pt x="3175" y="5218"/>
                </a:cubicBezTo>
                <a:cubicBezTo>
                  <a:pt x="3177" y="5199"/>
                  <a:pt x="3165" y="5180"/>
                  <a:pt x="3148" y="5173"/>
                </a:cubicBezTo>
                <a:cubicBezTo>
                  <a:pt x="2817" y="4642"/>
                  <a:pt x="2507" y="4100"/>
                  <a:pt x="2212" y="3550"/>
                </a:cubicBezTo>
                <a:cubicBezTo>
                  <a:pt x="2214" y="3547"/>
                  <a:pt x="2215" y="3545"/>
                  <a:pt x="2216" y="3541"/>
                </a:cubicBezTo>
                <a:cubicBezTo>
                  <a:pt x="2611" y="2778"/>
                  <a:pt x="2845" y="1943"/>
                  <a:pt x="2907" y="1087"/>
                </a:cubicBezTo>
                <a:cubicBezTo>
                  <a:pt x="2909" y="1054"/>
                  <a:pt x="2881" y="1035"/>
                  <a:pt x="2856" y="1035"/>
                </a:cubicBezTo>
                <a:cubicBezTo>
                  <a:pt x="2837" y="1035"/>
                  <a:pt x="2820" y="1046"/>
                  <a:pt x="2818" y="1072"/>
                </a:cubicBezTo>
                <a:cubicBezTo>
                  <a:pt x="2760" y="1902"/>
                  <a:pt x="2535" y="2712"/>
                  <a:pt x="2160" y="3455"/>
                </a:cubicBezTo>
                <a:cubicBezTo>
                  <a:pt x="1565" y="2340"/>
                  <a:pt x="1031" y="1193"/>
                  <a:pt x="537" y="29"/>
                </a:cubicBezTo>
                <a:cubicBezTo>
                  <a:pt x="529" y="9"/>
                  <a:pt x="512" y="0"/>
                  <a:pt x="495"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4039402" y="4719439"/>
            <a:ext cx="1453136" cy="1052332"/>
          </a:xfrm>
          <a:custGeom>
            <a:avLst/>
            <a:gdLst/>
            <a:ahLst/>
            <a:cxnLst/>
            <a:rect l="l" t="t" r="r" b="b"/>
            <a:pathLst>
              <a:path w="7349" h="5322" extrusionOk="0">
                <a:moveTo>
                  <a:pt x="2075" y="0"/>
                </a:moveTo>
                <a:cubicBezTo>
                  <a:pt x="2066" y="0"/>
                  <a:pt x="2057" y="1"/>
                  <a:pt x="2047" y="2"/>
                </a:cubicBezTo>
                <a:cubicBezTo>
                  <a:pt x="1894" y="16"/>
                  <a:pt x="1780" y="166"/>
                  <a:pt x="1763" y="320"/>
                </a:cubicBezTo>
                <a:cubicBezTo>
                  <a:pt x="1745" y="473"/>
                  <a:pt x="1807" y="625"/>
                  <a:pt x="1884" y="758"/>
                </a:cubicBezTo>
                <a:cubicBezTo>
                  <a:pt x="2030" y="1005"/>
                  <a:pt x="2234" y="1210"/>
                  <a:pt x="2481" y="1356"/>
                </a:cubicBezTo>
                <a:cubicBezTo>
                  <a:pt x="2244" y="1274"/>
                  <a:pt x="2001" y="1201"/>
                  <a:pt x="1757" y="1139"/>
                </a:cubicBezTo>
                <a:cubicBezTo>
                  <a:pt x="1600" y="935"/>
                  <a:pt x="1438" y="730"/>
                  <a:pt x="1229" y="580"/>
                </a:cubicBezTo>
                <a:cubicBezTo>
                  <a:pt x="1063" y="462"/>
                  <a:pt x="860" y="382"/>
                  <a:pt x="659" y="382"/>
                </a:cubicBezTo>
                <a:cubicBezTo>
                  <a:pt x="595" y="382"/>
                  <a:pt x="531" y="390"/>
                  <a:pt x="469" y="407"/>
                </a:cubicBezTo>
                <a:cubicBezTo>
                  <a:pt x="209" y="479"/>
                  <a:pt x="0" y="745"/>
                  <a:pt x="49" y="1009"/>
                </a:cubicBezTo>
                <a:cubicBezTo>
                  <a:pt x="91" y="1228"/>
                  <a:pt x="293" y="1389"/>
                  <a:pt x="509" y="1440"/>
                </a:cubicBezTo>
                <a:cubicBezTo>
                  <a:pt x="577" y="1456"/>
                  <a:pt x="645" y="1462"/>
                  <a:pt x="714" y="1462"/>
                </a:cubicBezTo>
                <a:cubicBezTo>
                  <a:pt x="866" y="1462"/>
                  <a:pt x="1019" y="1429"/>
                  <a:pt x="1165" y="1386"/>
                </a:cubicBezTo>
                <a:cubicBezTo>
                  <a:pt x="1363" y="1327"/>
                  <a:pt x="1557" y="1249"/>
                  <a:pt x="1759" y="1209"/>
                </a:cubicBezTo>
                <a:cubicBezTo>
                  <a:pt x="2025" y="1281"/>
                  <a:pt x="2287" y="1367"/>
                  <a:pt x="2545" y="1463"/>
                </a:cubicBezTo>
                <a:cubicBezTo>
                  <a:pt x="2487" y="1456"/>
                  <a:pt x="2429" y="1453"/>
                  <a:pt x="2371" y="1453"/>
                </a:cubicBezTo>
                <a:cubicBezTo>
                  <a:pt x="1972" y="1453"/>
                  <a:pt x="1572" y="1616"/>
                  <a:pt x="1295" y="1903"/>
                </a:cubicBezTo>
                <a:cubicBezTo>
                  <a:pt x="1231" y="1968"/>
                  <a:pt x="1172" y="2045"/>
                  <a:pt x="1174" y="2136"/>
                </a:cubicBezTo>
                <a:cubicBezTo>
                  <a:pt x="1175" y="2248"/>
                  <a:pt x="1276" y="2342"/>
                  <a:pt x="1385" y="2365"/>
                </a:cubicBezTo>
                <a:cubicBezTo>
                  <a:pt x="1414" y="2372"/>
                  <a:pt x="1443" y="2375"/>
                  <a:pt x="1472" y="2375"/>
                </a:cubicBezTo>
                <a:cubicBezTo>
                  <a:pt x="1554" y="2375"/>
                  <a:pt x="1638" y="2352"/>
                  <a:pt x="1716" y="2324"/>
                </a:cubicBezTo>
                <a:cubicBezTo>
                  <a:pt x="2124" y="2176"/>
                  <a:pt x="2469" y="1892"/>
                  <a:pt x="2695" y="1521"/>
                </a:cubicBezTo>
                <a:cubicBezTo>
                  <a:pt x="3112" y="1686"/>
                  <a:pt x="3516" y="1881"/>
                  <a:pt x="3904" y="2105"/>
                </a:cubicBezTo>
                <a:cubicBezTo>
                  <a:pt x="3810" y="2094"/>
                  <a:pt x="3716" y="2089"/>
                  <a:pt x="3621" y="2089"/>
                </a:cubicBezTo>
                <a:cubicBezTo>
                  <a:pt x="3241" y="2089"/>
                  <a:pt x="2864" y="2179"/>
                  <a:pt x="2522" y="2356"/>
                </a:cubicBezTo>
                <a:cubicBezTo>
                  <a:pt x="2391" y="2424"/>
                  <a:pt x="1945" y="2766"/>
                  <a:pt x="2171" y="3054"/>
                </a:cubicBezTo>
                <a:cubicBezTo>
                  <a:pt x="2245" y="3149"/>
                  <a:pt x="2357" y="3185"/>
                  <a:pt x="2477" y="3185"/>
                </a:cubicBezTo>
                <a:cubicBezTo>
                  <a:pt x="2588" y="3185"/>
                  <a:pt x="2706" y="3154"/>
                  <a:pt x="2808" y="3111"/>
                </a:cubicBezTo>
                <a:cubicBezTo>
                  <a:pt x="3186" y="2948"/>
                  <a:pt x="3842" y="2338"/>
                  <a:pt x="4017" y="2171"/>
                </a:cubicBezTo>
                <a:cubicBezTo>
                  <a:pt x="4249" y="2310"/>
                  <a:pt x="4474" y="2459"/>
                  <a:pt x="4694" y="2618"/>
                </a:cubicBezTo>
                <a:cubicBezTo>
                  <a:pt x="4820" y="2709"/>
                  <a:pt x="4944" y="2803"/>
                  <a:pt x="5064" y="2900"/>
                </a:cubicBezTo>
                <a:cubicBezTo>
                  <a:pt x="4993" y="2888"/>
                  <a:pt x="4911" y="2882"/>
                  <a:pt x="4820" y="2882"/>
                </a:cubicBezTo>
                <a:cubicBezTo>
                  <a:pt x="4114" y="2882"/>
                  <a:pt x="2925" y="3255"/>
                  <a:pt x="3442" y="3921"/>
                </a:cubicBezTo>
                <a:cubicBezTo>
                  <a:pt x="3491" y="3984"/>
                  <a:pt x="3561" y="4012"/>
                  <a:pt x="3646" y="4012"/>
                </a:cubicBezTo>
                <a:cubicBezTo>
                  <a:pt x="4076" y="4012"/>
                  <a:pt x="4880" y="3300"/>
                  <a:pt x="5189" y="3004"/>
                </a:cubicBezTo>
                <a:cubicBezTo>
                  <a:pt x="5616" y="3359"/>
                  <a:pt x="6011" y="3750"/>
                  <a:pt x="6369" y="4174"/>
                </a:cubicBezTo>
                <a:cubicBezTo>
                  <a:pt x="6136" y="4092"/>
                  <a:pt x="5678" y="3953"/>
                  <a:pt x="5252" y="3953"/>
                </a:cubicBezTo>
                <a:cubicBezTo>
                  <a:pt x="4806" y="3953"/>
                  <a:pt x="4394" y="4106"/>
                  <a:pt x="4312" y="4637"/>
                </a:cubicBezTo>
                <a:cubicBezTo>
                  <a:pt x="4272" y="4892"/>
                  <a:pt x="4403" y="4987"/>
                  <a:pt x="4618" y="4987"/>
                </a:cubicBezTo>
                <a:cubicBezTo>
                  <a:pt x="5119" y="4987"/>
                  <a:pt x="6081" y="4476"/>
                  <a:pt x="6450" y="4274"/>
                </a:cubicBezTo>
                <a:cubicBezTo>
                  <a:pt x="6714" y="4594"/>
                  <a:pt x="6956" y="4932"/>
                  <a:pt x="7174" y="5285"/>
                </a:cubicBezTo>
                <a:lnTo>
                  <a:pt x="7174" y="5286"/>
                </a:lnTo>
                <a:cubicBezTo>
                  <a:pt x="7191" y="5311"/>
                  <a:pt x="7214" y="5321"/>
                  <a:pt x="7237" y="5321"/>
                </a:cubicBezTo>
                <a:cubicBezTo>
                  <a:pt x="7291" y="5321"/>
                  <a:pt x="7344" y="5262"/>
                  <a:pt x="7308" y="5200"/>
                </a:cubicBezTo>
                <a:cubicBezTo>
                  <a:pt x="7084" y="4849"/>
                  <a:pt x="6837" y="4512"/>
                  <a:pt x="6568" y="4194"/>
                </a:cubicBezTo>
                <a:cubicBezTo>
                  <a:pt x="6732" y="3987"/>
                  <a:pt x="7348" y="3146"/>
                  <a:pt x="7034" y="2483"/>
                </a:cubicBezTo>
                <a:cubicBezTo>
                  <a:pt x="6962" y="2331"/>
                  <a:pt x="6802" y="2199"/>
                  <a:pt x="6639" y="2199"/>
                </a:cubicBezTo>
                <a:cubicBezTo>
                  <a:pt x="6610" y="2199"/>
                  <a:pt x="6581" y="2204"/>
                  <a:pt x="6552" y="2212"/>
                </a:cubicBezTo>
                <a:cubicBezTo>
                  <a:pt x="6063" y="2363"/>
                  <a:pt x="6141" y="3402"/>
                  <a:pt x="6369" y="3963"/>
                </a:cubicBezTo>
                <a:cubicBezTo>
                  <a:pt x="6045" y="3603"/>
                  <a:pt x="5697" y="3268"/>
                  <a:pt x="5323" y="2961"/>
                </a:cubicBezTo>
                <a:lnTo>
                  <a:pt x="5381" y="2914"/>
                </a:lnTo>
                <a:cubicBezTo>
                  <a:pt x="5679" y="2524"/>
                  <a:pt x="5777" y="1989"/>
                  <a:pt x="5636" y="1517"/>
                </a:cubicBezTo>
                <a:cubicBezTo>
                  <a:pt x="5599" y="1389"/>
                  <a:pt x="5542" y="1263"/>
                  <a:pt x="5447" y="1170"/>
                </a:cubicBezTo>
                <a:cubicBezTo>
                  <a:pt x="5370" y="1097"/>
                  <a:pt x="5266" y="1047"/>
                  <a:pt x="5162" y="1047"/>
                </a:cubicBezTo>
                <a:cubicBezTo>
                  <a:pt x="5135" y="1047"/>
                  <a:pt x="5108" y="1051"/>
                  <a:pt x="5081" y="1058"/>
                </a:cubicBezTo>
                <a:cubicBezTo>
                  <a:pt x="4861" y="1114"/>
                  <a:pt x="4773" y="1381"/>
                  <a:pt x="4766" y="1609"/>
                </a:cubicBezTo>
                <a:cubicBezTo>
                  <a:pt x="4753" y="2087"/>
                  <a:pt x="4927" y="2551"/>
                  <a:pt x="5250" y="2903"/>
                </a:cubicBezTo>
                <a:cubicBezTo>
                  <a:pt x="5091" y="2773"/>
                  <a:pt x="4926" y="2649"/>
                  <a:pt x="4758" y="2530"/>
                </a:cubicBezTo>
                <a:cubicBezTo>
                  <a:pt x="4496" y="2344"/>
                  <a:pt x="4223" y="2174"/>
                  <a:pt x="3943" y="2016"/>
                </a:cubicBezTo>
                <a:cubicBezTo>
                  <a:pt x="3948" y="1758"/>
                  <a:pt x="3949" y="813"/>
                  <a:pt x="3750" y="474"/>
                </a:cubicBezTo>
                <a:cubicBezTo>
                  <a:pt x="3681" y="356"/>
                  <a:pt x="3583" y="238"/>
                  <a:pt x="3447" y="217"/>
                </a:cubicBezTo>
                <a:cubicBezTo>
                  <a:pt x="3433" y="215"/>
                  <a:pt x="3419" y="214"/>
                  <a:pt x="3406" y="214"/>
                </a:cubicBezTo>
                <a:cubicBezTo>
                  <a:pt x="3301" y="214"/>
                  <a:pt x="3198" y="275"/>
                  <a:pt x="3135" y="360"/>
                </a:cubicBezTo>
                <a:cubicBezTo>
                  <a:pt x="3063" y="457"/>
                  <a:pt x="3035" y="580"/>
                  <a:pt x="3030" y="700"/>
                </a:cubicBezTo>
                <a:cubicBezTo>
                  <a:pt x="3020" y="988"/>
                  <a:pt x="3134" y="1272"/>
                  <a:pt x="3306" y="1502"/>
                </a:cubicBezTo>
                <a:cubicBezTo>
                  <a:pt x="3404" y="1633"/>
                  <a:pt x="3518" y="1751"/>
                  <a:pt x="3645" y="1856"/>
                </a:cubicBezTo>
                <a:cubicBezTo>
                  <a:pt x="3346" y="1702"/>
                  <a:pt x="3039" y="1564"/>
                  <a:pt x="2723" y="1444"/>
                </a:cubicBezTo>
                <a:cubicBezTo>
                  <a:pt x="2716" y="1073"/>
                  <a:pt x="2634" y="707"/>
                  <a:pt x="2482" y="367"/>
                </a:cubicBezTo>
                <a:cubicBezTo>
                  <a:pt x="2403" y="191"/>
                  <a:pt x="2263" y="0"/>
                  <a:pt x="2075" y="0"/>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4045137" y="4794973"/>
            <a:ext cx="341682" cy="149881"/>
          </a:xfrm>
          <a:custGeom>
            <a:avLst/>
            <a:gdLst/>
            <a:ahLst/>
            <a:cxnLst/>
            <a:rect l="l" t="t" r="r" b="b"/>
            <a:pathLst>
              <a:path w="1728" h="758" extrusionOk="0">
                <a:moveTo>
                  <a:pt x="630" y="0"/>
                </a:moveTo>
                <a:cubicBezTo>
                  <a:pt x="566" y="0"/>
                  <a:pt x="503" y="8"/>
                  <a:pt x="440" y="25"/>
                </a:cubicBezTo>
                <a:cubicBezTo>
                  <a:pt x="199" y="92"/>
                  <a:pt x="0" y="328"/>
                  <a:pt x="15" y="572"/>
                </a:cubicBezTo>
                <a:cubicBezTo>
                  <a:pt x="159" y="475"/>
                  <a:pt x="354" y="400"/>
                  <a:pt x="612" y="400"/>
                </a:cubicBezTo>
                <a:cubicBezTo>
                  <a:pt x="900" y="400"/>
                  <a:pt x="1267" y="494"/>
                  <a:pt x="1728" y="758"/>
                </a:cubicBezTo>
                <a:cubicBezTo>
                  <a:pt x="1571" y="553"/>
                  <a:pt x="1409" y="349"/>
                  <a:pt x="1201" y="198"/>
                </a:cubicBezTo>
                <a:cubicBezTo>
                  <a:pt x="1035" y="80"/>
                  <a:pt x="832" y="0"/>
                  <a:pt x="630"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4384645" y="4719439"/>
            <a:ext cx="628789" cy="524189"/>
          </a:xfrm>
          <a:custGeom>
            <a:avLst/>
            <a:gdLst/>
            <a:ahLst/>
            <a:cxnLst/>
            <a:rect l="l" t="t" r="r" b="b"/>
            <a:pathLst>
              <a:path w="3180" h="2651" extrusionOk="0">
                <a:moveTo>
                  <a:pt x="329" y="0"/>
                </a:moveTo>
                <a:cubicBezTo>
                  <a:pt x="320" y="0"/>
                  <a:pt x="311" y="1"/>
                  <a:pt x="301" y="2"/>
                </a:cubicBezTo>
                <a:cubicBezTo>
                  <a:pt x="148" y="17"/>
                  <a:pt x="34" y="167"/>
                  <a:pt x="18" y="320"/>
                </a:cubicBezTo>
                <a:cubicBezTo>
                  <a:pt x="0" y="473"/>
                  <a:pt x="61" y="625"/>
                  <a:pt x="138" y="759"/>
                </a:cubicBezTo>
                <a:cubicBezTo>
                  <a:pt x="284" y="1006"/>
                  <a:pt x="489" y="1212"/>
                  <a:pt x="736" y="1357"/>
                </a:cubicBezTo>
                <a:cubicBezTo>
                  <a:pt x="500" y="1276"/>
                  <a:pt x="261" y="1203"/>
                  <a:pt x="19" y="1142"/>
                </a:cubicBezTo>
                <a:lnTo>
                  <a:pt x="19" y="1142"/>
                </a:lnTo>
                <a:cubicBezTo>
                  <a:pt x="148" y="1183"/>
                  <a:pt x="1769" y="1702"/>
                  <a:pt x="3180" y="2651"/>
                </a:cubicBezTo>
                <a:cubicBezTo>
                  <a:pt x="3125" y="2610"/>
                  <a:pt x="3068" y="2570"/>
                  <a:pt x="3012" y="2530"/>
                </a:cubicBezTo>
                <a:cubicBezTo>
                  <a:pt x="2750" y="2345"/>
                  <a:pt x="2478" y="2174"/>
                  <a:pt x="2198" y="2017"/>
                </a:cubicBezTo>
                <a:cubicBezTo>
                  <a:pt x="2202" y="1760"/>
                  <a:pt x="2203" y="813"/>
                  <a:pt x="2005" y="474"/>
                </a:cubicBezTo>
                <a:cubicBezTo>
                  <a:pt x="1936" y="357"/>
                  <a:pt x="1837" y="238"/>
                  <a:pt x="1702" y="217"/>
                </a:cubicBezTo>
                <a:cubicBezTo>
                  <a:pt x="1688" y="215"/>
                  <a:pt x="1674" y="214"/>
                  <a:pt x="1660" y="214"/>
                </a:cubicBezTo>
                <a:cubicBezTo>
                  <a:pt x="1555" y="214"/>
                  <a:pt x="1452" y="274"/>
                  <a:pt x="1389" y="360"/>
                </a:cubicBezTo>
                <a:cubicBezTo>
                  <a:pt x="1317" y="457"/>
                  <a:pt x="1289" y="580"/>
                  <a:pt x="1284" y="701"/>
                </a:cubicBezTo>
                <a:cubicBezTo>
                  <a:pt x="1274" y="988"/>
                  <a:pt x="1388" y="1272"/>
                  <a:pt x="1560" y="1502"/>
                </a:cubicBezTo>
                <a:cubicBezTo>
                  <a:pt x="1659" y="1633"/>
                  <a:pt x="1772" y="1751"/>
                  <a:pt x="1899" y="1857"/>
                </a:cubicBezTo>
                <a:cubicBezTo>
                  <a:pt x="1600" y="1702"/>
                  <a:pt x="1293" y="1566"/>
                  <a:pt x="977" y="1446"/>
                </a:cubicBezTo>
                <a:cubicBezTo>
                  <a:pt x="970" y="1074"/>
                  <a:pt x="888" y="707"/>
                  <a:pt x="736" y="369"/>
                </a:cubicBezTo>
                <a:cubicBezTo>
                  <a:pt x="657" y="191"/>
                  <a:pt x="517" y="0"/>
                  <a:pt x="32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4979230" y="4926466"/>
            <a:ext cx="202676" cy="376087"/>
          </a:xfrm>
          <a:custGeom>
            <a:avLst/>
            <a:gdLst/>
            <a:ahLst/>
            <a:cxnLst/>
            <a:rect l="l" t="t" r="r" b="b"/>
            <a:pathLst>
              <a:path w="1025" h="1902" extrusionOk="0">
                <a:moveTo>
                  <a:pt x="409" y="0"/>
                </a:moveTo>
                <a:cubicBezTo>
                  <a:pt x="382" y="0"/>
                  <a:pt x="355" y="4"/>
                  <a:pt x="328" y="11"/>
                </a:cubicBezTo>
                <a:cubicBezTo>
                  <a:pt x="107" y="67"/>
                  <a:pt x="20" y="335"/>
                  <a:pt x="13" y="562"/>
                </a:cubicBezTo>
                <a:cubicBezTo>
                  <a:pt x="0" y="1010"/>
                  <a:pt x="153" y="1448"/>
                  <a:pt x="441" y="1792"/>
                </a:cubicBezTo>
                <a:cubicBezTo>
                  <a:pt x="490" y="1827"/>
                  <a:pt x="539" y="1864"/>
                  <a:pt x="588" y="1901"/>
                </a:cubicBezTo>
                <a:lnTo>
                  <a:pt x="628" y="1867"/>
                </a:lnTo>
                <a:cubicBezTo>
                  <a:pt x="927" y="1477"/>
                  <a:pt x="1024" y="941"/>
                  <a:pt x="883" y="470"/>
                </a:cubicBezTo>
                <a:cubicBezTo>
                  <a:pt x="846" y="342"/>
                  <a:pt x="789" y="215"/>
                  <a:pt x="694" y="123"/>
                </a:cubicBezTo>
                <a:cubicBezTo>
                  <a:pt x="617" y="50"/>
                  <a:pt x="513" y="0"/>
                  <a:pt x="409"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5241226" y="5154255"/>
            <a:ext cx="251516" cy="603480"/>
          </a:xfrm>
          <a:custGeom>
            <a:avLst/>
            <a:gdLst/>
            <a:ahLst/>
            <a:cxnLst/>
            <a:rect l="l" t="t" r="r" b="b"/>
            <a:pathLst>
              <a:path w="1272" h="3052" extrusionOk="0">
                <a:moveTo>
                  <a:pt x="562" y="0"/>
                </a:moveTo>
                <a:cubicBezTo>
                  <a:pt x="533" y="0"/>
                  <a:pt x="504" y="5"/>
                  <a:pt x="475" y="13"/>
                </a:cubicBezTo>
                <a:cubicBezTo>
                  <a:pt x="0" y="159"/>
                  <a:pt x="59" y="1146"/>
                  <a:pt x="272" y="1716"/>
                </a:cubicBezTo>
                <a:cubicBezTo>
                  <a:pt x="395" y="1870"/>
                  <a:pt x="506" y="2035"/>
                  <a:pt x="604" y="2206"/>
                </a:cubicBezTo>
                <a:cubicBezTo>
                  <a:pt x="826" y="2604"/>
                  <a:pt x="1040" y="2874"/>
                  <a:pt x="1242" y="3052"/>
                </a:cubicBezTo>
                <a:cubicBezTo>
                  <a:pt x="1244" y="3034"/>
                  <a:pt x="1241" y="3017"/>
                  <a:pt x="1232" y="3003"/>
                </a:cubicBezTo>
                <a:cubicBezTo>
                  <a:pt x="1007" y="2651"/>
                  <a:pt x="759" y="2315"/>
                  <a:pt x="491" y="1995"/>
                </a:cubicBezTo>
                <a:cubicBezTo>
                  <a:pt x="655" y="1789"/>
                  <a:pt x="1271" y="948"/>
                  <a:pt x="958" y="285"/>
                </a:cubicBezTo>
                <a:cubicBezTo>
                  <a:pt x="886" y="132"/>
                  <a:pt x="725" y="0"/>
                  <a:pt x="562" y="0"/>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4671754" y="4905704"/>
            <a:ext cx="4506324" cy="1291589"/>
          </a:xfrm>
          <a:custGeom>
            <a:avLst/>
            <a:gdLst/>
            <a:ahLst/>
            <a:cxnLst/>
            <a:rect l="l" t="t" r="r" b="b"/>
            <a:pathLst>
              <a:path w="22790" h="6532" extrusionOk="0">
                <a:moveTo>
                  <a:pt x="22788" y="0"/>
                </a:moveTo>
                <a:cubicBezTo>
                  <a:pt x="22250" y="874"/>
                  <a:pt x="21796" y="1580"/>
                  <a:pt x="21481" y="1580"/>
                </a:cubicBezTo>
                <a:cubicBezTo>
                  <a:pt x="21414" y="1580"/>
                  <a:pt x="21353" y="1548"/>
                  <a:pt x="21300" y="1480"/>
                </a:cubicBezTo>
                <a:cubicBezTo>
                  <a:pt x="20729" y="750"/>
                  <a:pt x="20261" y="470"/>
                  <a:pt x="19877" y="470"/>
                </a:cubicBezTo>
                <a:cubicBezTo>
                  <a:pt x="19148" y="470"/>
                  <a:pt x="18728" y="1481"/>
                  <a:pt x="18501" y="2337"/>
                </a:cubicBezTo>
                <a:cubicBezTo>
                  <a:pt x="18438" y="2577"/>
                  <a:pt x="18246" y="2709"/>
                  <a:pt x="18051" y="2709"/>
                </a:cubicBezTo>
                <a:cubicBezTo>
                  <a:pt x="17913" y="2709"/>
                  <a:pt x="17774" y="2644"/>
                  <a:pt x="17678" y="2504"/>
                </a:cubicBezTo>
                <a:cubicBezTo>
                  <a:pt x="17196" y="1803"/>
                  <a:pt x="16475" y="996"/>
                  <a:pt x="15710" y="996"/>
                </a:cubicBezTo>
                <a:cubicBezTo>
                  <a:pt x="15600" y="996"/>
                  <a:pt x="15488" y="1013"/>
                  <a:pt x="15377" y="1049"/>
                </a:cubicBezTo>
                <a:cubicBezTo>
                  <a:pt x="13984" y="1506"/>
                  <a:pt x="13298" y="3757"/>
                  <a:pt x="13298" y="3757"/>
                </a:cubicBezTo>
                <a:cubicBezTo>
                  <a:pt x="13298" y="3757"/>
                  <a:pt x="11149" y="926"/>
                  <a:pt x="9583" y="926"/>
                </a:cubicBezTo>
                <a:cubicBezTo>
                  <a:pt x="9496" y="926"/>
                  <a:pt x="9411" y="934"/>
                  <a:pt x="9328" y="953"/>
                </a:cubicBezTo>
                <a:cubicBezTo>
                  <a:pt x="7753" y="1304"/>
                  <a:pt x="9832" y="3968"/>
                  <a:pt x="9832" y="3968"/>
                </a:cubicBezTo>
                <a:cubicBezTo>
                  <a:pt x="9832" y="3968"/>
                  <a:pt x="8660" y="3483"/>
                  <a:pt x="7378" y="3483"/>
                </a:cubicBezTo>
                <a:cubicBezTo>
                  <a:pt x="6507" y="3483"/>
                  <a:pt x="5586" y="3707"/>
                  <a:pt x="4949" y="4458"/>
                </a:cubicBezTo>
                <a:cubicBezTo>
                  <a:pt x="4949" y="4458"/>
                  <a:pt x="4697" y="3092"/>
                  <a:pt x="3851" y="3092"/>
                </a:cubicBezTo>
                <a:cubicBezTo>
                  <a:pt x="3775" y="3092"/>
                  <a:pt x="3695" y="3103"/>
                  <a:pt x="3609" y="3127"/>
                </a:cubicBezTo>
                <a:cubicBezTo>
                  <a:pt x="3219" y="3235"/>
                  <a:pt x="3317" y="4358"/>
                  <a:pt x="3317" y="4358"/>
                </a:cubicBezTo>
                <a:cubicBezTo>
                  <a:pt x="3317" y="4358"/>
                  <a:pt x="2280" y="4018"/>
                  <a:pt x="1413" y="4018"/>
                </a:cubicBezTo>
                <a:cubicBezTo>
                  <a:pt x="922" y="4018"/>
                  <a:pt x="485" y="4127"/>
                  <a:pt x="320" y="4468"/>
                </a:cubicBezTo>
                <a:cubicBezTo>
                  <a:pt x="1" y="5129"/>
                  <a:pt x="565" y="5914"/>
                  <a:pt x="1203" y="6531"/>
                </a:cubicBezTo>
                <a:lnTo>
                  <a:pt x="22790" y="6531"/>
                </a:lnTo>
                <a:lnTo>
                  <a:pt x="22788"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5449242" y="5512153"/>
            <a:ext cx="3728642" cy="685143"/>
          </a:xfrm>
          <a:custGeom>
            <a:avLst/>
            <a:gdLst/>
            <a:ahLst/>
            <a:cxnLst/>
            <a:rect l="l" t="t" r="r" b="b"/>
            <a:pathLst>
              <a:path w="18857" h="3465" extrusionOk="0">
                <a:moveTo>
                  <a:pt x="14768" y="1"/>
                </a:moveTo>
                <a:cubicBezTo>
                  <a:pt x="14034" y="1"/>
                  <a:pt x="12519" y="2119"/>
                  <a:pt x="12519" y="2119"/>
                </a:cubicBezTo>
                <a:cubicBezTo>
                  <a:pt x="12519" y="2119"/>
                  <a:pt x="11874" y="843"/>
                  <a:pt x="10998" y="489"/>
                </a:cubicBezTo>
                <a:cubicBezTo>
                  <a:pt x="10937" y="465"/>
                  <a:pt x="10878" y="453"/>
                  <a:pt x="10819" y="453"/>
                </a:cubicBezTo>
                <a:cubicBezTo>
                  <a:pt x="10039" y="453"/>
                  <a:pt x="9507" y="2504"/>
                  <a:pt x="9507" y="2504"/>
                </a:cubicBezTo>
                <a:cubicBezTo>
                  <a:pt x="9507" y="2504"/>
                  <a:pt x="8800" y="1997"/>
                  <a:pt x="8063" y="1519"/>
                </a:cubicBezTo>
                <a:cubicBezTo>
                  <a:pt x="7949" y="1446"/>
                  <a:pt x="7844" y="1415"/>
                  <a:pt x="7749" y="1415"/>
                </a:cubicBezTo>
                <a:cubicBezTo>
                  <a:pt x="7224" y="1415"/>
                  <a:pt x="6972" y="2350"/>
                  <a:pt x="6972" y="2350"/>
                </a:cubicBezTo>
                <a:cubicBezTo>
                  <a:pt x="6972" y="2350"/>
                  <a:pt x="5987" y="1935"/>
                  <a:pt x="5111" y="1382"/>
                </a:cubicBezTo>
                <a:cubicBezTo>
                  <a:pt x="4997" y="1310"/>
                  <a:pt x="4883" y="1278"/>
                  <a:pt x="4770" y="1278"/>
                </a:cubicBezTo>
                <a:cubicBezTo>
                  <a:pt x="4021" y="1278"/>
                  <a:pt x="3359" y="2673"/>
                  <a:pt x="3359" y="2673"/>
                </a:cubicBezTo>
                <a:lnTo>
                  <a:pt x="2729" y="2104"/>
                </a:lnTo>
                <a:cubicBezTo>
                  <a:pt x="2563" y="1971"/>
                  <a:pt x="2382" y="1915"/>
                  <a:pt x="2192" y="1915"/>
                </a:cubicBezTo>
                <a:cubicBezTo>
                  <a:pt x="1339" y="1915"/>
                  <a:pt x="334" y="3055"/>
                  <a:pt x="1" y="3464"/>
                </a:cubicBezTo>
                <a:lnTo>
                  <a:pt x="18856" y="3464"/>
                </a:lnTo>
                <a:lnTo>
                  <a:pt x="18856" y="1066"/>
                </a:lnTo>
                <a:cubicBezTo>
                  <a:pt x="18584" y="850"/>
                  <a:pt x="18290" y="641"/>
                  <a:pt x="18006" y="474"/>
                </a:cubicBezTo>
                <a:cubicBezTo>
                  <a:pt x="17865" y="391"/>
                  <a:pt x="17723" y="356"/>
                  <a:pt x="17584" y="356"/>
                </a:cubicBezTo>
                <a:cubicBezTo>
                  <a:pt x="16744" y="356"/>
                  <a:pt x="16008" y="1658"/>
                  <a:pt x="16008" y="1658"/>
                </a:cubicBezTo>
                <a:cubicBezTo>
                  <a:pt x="16008" y="1658"/>
                  <a:pt x="15563" y="904"/>
                  <a:pt x="15024" y="137"/>
                </a:cubicBezTo>
                <a:cubicBezTo>
                  <a:pt x="14958" y="42"/>
                  <a:pt x="14871" y="1"/>
                  <a:pt x="14768"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7328897" y="5512153"/>
            <a:ext cx="1848997" cy="557408"/>
          </a:xfrm>
          <a:custGeom>
            <a:avLst/>
            <a:gdLst/>
            <a:ahLst/>
            <a:cxnLst/>
            <a:rect l="l" t="t" r="r" b="b"/>
            <a:pathLst>
              <a:path w="9351" h="2819" extrusionOk="0">
                <a:moveTo>
                  <a:pt x="5262" y="1"/>
                </a:moveTo>
                <a:cubicBezTo>
                  <a:pt x="4528" y="1"/>
                  <a:pt x="3013" y="2119"/>
                  <a:pt x="3013" y="2119"/>
                </a:cubicBezTo>
                <a:cubicBezTo>
                  <a:pt x="3013" y="2119"/>
                  <a:pt x="2368" y="843"/>
                  <a:pt x="1492" y="489"/>
                </a:cubicBezTo>
                <a:cubicBezTo>
                  <a:pt x="1431" y="465"/>
                  <a:pt x="1372" y="453"/>
                  <a:pt x="1313" y="453"/>
                </a:cubicBezTo>
                <a:cubicBezTo>
                  <a:pt x="533" y="453"/>
                  <a:pt x="1" y="2504"/>
                  <a:pt x="1" y="2504"/>
                </a:cubicBezTo>
                <a:cubicBezTo>
                  <a:pt x="1" y="2504"/>
                  <a:pt x="486" y="1149"/>
                  <a:pt x="1287" y="1149"/>
                </a:cubicBezTo>
                <a:cubicBezTo>
                  <a:pt x="1726" y="1149"/>
                  <a:pt x="2260" y="1556"/>
                  <a:pt x="2862" y="2819"/>
                </a:cubicBezTo>
                <a:cubicBezTo>
                  <a:pt x="2862" y="2819"/>
                  <a:pt x="4361" y="898"/>
                  <a:pt x="5027" y="898"/>
                </a:cubicBezTo>
                <a:cubicBezTo>
                  <a:pt x="5039" y="898"/>
                  <a:pt x="5051" y="898"/>
                  <a:pt x="5063" y="900"/>
                </a:cubicBezTo>
                <a:cubicBezTo>
                  <a:pt x="5854" y="991"/>
                  <a:pt x="6434" y="2666"/>
                  <a:pt x="6434" y="2666"/>
                </a:cubicBezTo>
                <a:cubicBezTo>
                  <a:pt x="6434" y="2666"/>
                  <a:pt x="7330" y="612"/>
                  <a:pt x="8417" y="612"/>
                </a:cubicBezTo>
                <a:cubicBezTo>
                  <a:pt x="8718" y="612"/>
                  <a:pt x="9035" y="770"/>
                  <a:pt x="9350" y="1174"/>
                </a:cubicBezTo>
                <a:lnTo>
                  <a:pt x="9350" y="1066"/>
                </a:lnTo>
                <a:cubicBezTo>
                  <a:pt x="9078" y="850"/>
                  <a:pt x="8784" y="641"/>
                  <a:pt x="8500" y="474"/>
                </a:cubicBezTo>
                <a:cubicBezTo>
                  <a:pt x="8359" y="391"/>
                  <a:pt x="8217" y="356"/>
                  <a:pt x="8078" y="356"/>
                </a:cubicBezTo>
                <a:cubicBezTo>
                  <a:pt x="7238" y="356"/>
                  <a:pt x="6502" y="1658"/>
                  <a:pt x="6502" y="1658"/>
                </a:cubicBezTo>
                <a:cubicBezTo>
                  <a:pt x="6502" y="1658"/>
                  <a:pt x="6057" y="904"/>
                  <a:pt x="5518" y="137"/>
                </a:cubicBezTo>
                <a:cubicBezTo>
                  <a:pt x="5452" y="42"/>
                  <a:pt x="5365" y="1"/>
                  <a:pt x="5262" y="1"/>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4045137" y="4794973"/>
            <a:ext cx="341682" cy="149881"/>
          </a:xfrm>
          <a:custGeom>
            <a:avLst/>
            <a:gdLst/>
            <a:ahLst/>
            <a:cxnLst/>
            <a:rect l="l" t="t" r="r" b="b"/>
            <a:pathLst>
              <a:path w="1728" h="758" extrusionOk="0">
                <a:moveTo>
                  <a:pt x="630" y="0"/>
                </a:moveTo>
                <a:cubicBezTo>
                  <a:pt x="566" y="0"/>
                  <a:pt x="503" y="8"/>
                  <a:pt x="440" y="25"/>
                </a:cubicBezTo>
                <a:cubicBezTo>
                  <a:pt x="199" y="92"/>
                  <a:pt x="0" y="328"/>
                  <a:pt x="15" y="572"/>
                </a:cubicBezTo>
                <a:cubicBezTo>
                  <a:pt x="159" y="475"/>
                  <a:pt x="354" y="400"/>
                  <a:pt x="612" y="400"/>
                </a:cubicBezTo>
                <a:cubicBezTo>
                  <a:pt x="900" y="400"/>
                  <a:pt x="1267" y="494"/>
                  <a:pt x="1728" y="758"/>
                </a:cubicBezTo>
                <a:cubicBezTo>
                  <a:pt x="1571" y="553"/>
                  <a:pt x="1409" y="349"/>
                  <a:pt x="1201" y="198"/>
                </a:cubicBezTo>
                <a:cubicBezTo>
                  <a:pt x="1035" y="80"/>
                  <a:pt x="832" y="0"/>
                  <a:pt x="630"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4384645" y="4719439"/>
            <a:ext cx="628789" cy="524189"/>
          </a:xfrm>
          <a:custGeom>
            <a:avLst/>
            <a:gdLst/>
            <a:ahLst/>
            <a:cxnLst/>
            <a:rect l="l" t="t" r="r" b="b"/>
            <a:pathLst>
              <a:path w="3180" h="2651" extrusionOk="0">
                <a:moveTo>
                  <a:pt x="329" y="0"/>
                </a:moveTo>
                <a:cubicBezTo>
                  <a:pt x="320" y="0"/>
                  <a:pt x="311" y="1"/>
                  <a:pt x="301" y="2"/>
                </a:cubicBezTo>
                <a:cubicBezTo>
                  <a:pt x="148" y="17"/>
                  <a:pt x="34" y="167"/>
                  <a:pt x="17" y="320"/>
                </a:cubicBezTo>
                <a:cubicBezTo>
                  <a:pt x="0" y="473"/>
                  <a:pt x="60" y="625"/>
                  <a:pt x="138" y="759"/>
                </a:cubicBezTo>
                <a:cubicBezTo>
                  <a:pt x="283" y="1006"/>
                  <a:pt x="488" y="1212"/>
                  <a:pt x="736" y="1357"/>
                </a:cubicBezTo>
                <a:cubicBezTo>
                  <a:pt x="500" y="1276"/>
                  <a:pt x="261" y="1203"/>
                  <a:pt x="19" y="1142"/>
                </a:cubicBezTo>
                <a:lnTo>
                  <a:pt x="19" y="1142"/>
                </a:lnTo>
                <a:cubicBezTo>
                  <a:pt x="148" y="1183"/>
                  <a:pt x="1769" y="1702"/>
                  <a:pt x="3180" y="2651"/>
                </a:cubicBezTo>
                <a:cubicBezTo>
                  <a:pt x="3125" y="2610"/>
                  <a:pt x="3068" y="2570"/>
                  <a:pt x="3012" y="2530"/>
                </a:cubicBezTo>
                <a:cubicBezTo>
                  <a:pt x="2750" y="2345"/>
                  <a:pt x="2477" y="2174"/>
                  <a:pt x="2197" y="2017"/>
                </a:cubicBezTo>
                <a:cubicBezTo>
                  <a:pt x="2202" y="1760"/>
                  <a:pt x="2203" y="813"/>
                  <a:pt x="2004" y="474"/>
                </a:cubicBezTo>
                <a:cubicBezTo>
                  <a:pt x="1936" y="357"/>
                  <a:pt x="1837" y="238"/>
                  <a:pt x="1702" y="217"/>
                </a:cubicBezTo>
                <a:cubicBezTo>
                  <a:pt x="1688" y="215"/>
                  <a:pt x="1674" y="214"/>
                  <a:pt x="1660" y="214"/>
                </a:cubicBezTo>
                <a:cubicBezTo>
                  <a:pt x="1554" y="214"/>
                  <a:pt x="1452" y="274"/>
                  <a:pt x="1389" y="360"/>
                </a:cubicBezTo>
                <a:cubicBezTo>
                  <a:pt x="1317" y="457"/>
                  <a:pt x="1289" y="580"/>
                  <a:pt x="1284" y="701"/>
                </a:cubicBezTo>
                <a:cubicBezTo>
                  <a:pt x="1273" y="988"/>
                  <a:pt x="1388" y="1272"/>
                  <a:pt x="1560" y="1502"/>
                </a:cubicBezTo>
                <a:cubicBezTo>
                  <a:pt x="1658" y="1633"/>
                  <a:pt x="1772" y="1751"/>
                  <a:pt x="1899" y="1857"/>
                </a:cubicBezTo>
                <a:cubicBezTo>
                  <a:pt x="1600" y="1702"/>
                  <a:pt x="1291" y="1566"/>
                  <a:pt x="977" y="1446"/>
                </a:cubicBezTo>
                <a:cubicBezTo>
                  <a:pt x="970" y="1074"/>
                  <a:pt x="888" y="707"/>
                  <a:pt x="736" y="369"/>
                </a:cubicBezTo>
                <a:cubicBezTo>
                  <a:pt x="657" y="191"/>
                  <a:pt x="517" y="0"/>
                  <a:pt x="329"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4979230" y="4926268"/>
            <a:ext cx="202676" cy="376087"/>
          </a:xfrm>
          <a:custGeom>
            <a:avLst/>
            <a:gdLst/>
            <a:ahLst/>
            <a:cxnLst/>
            <a:rect l="l" t="t" r="r" b="b"/>
            <a:pathLst>
              <a:path w="1025" h="1902" extrusionOk="0">
                <a:moveTo>
                  <a:pt x="407" y="1"/>
                </a:moveTo>
                <a:cubicBezTo>
                  <a:pt x="380" y="1"/>
                  <a:pt x="354" y="4"/>
                  <a:pt x="328" y="10"/>
                </a:cubicBezTo>
                <a:cubicBezTo>
                  <a:pt x="107" y="68"/>
                  <a:pt x="20" y="335"/>
                  <a:pt x="13" y="562"/>
                </a:cubicBezTo>
                <a:cubicBezTo>
                  <a:pt x="0" y="1011"/>
                  <a:pt x="153" y="1449"/>
                  <a:pt x="441" y="1792"/>
                </a:cubicBezTo>
                <a:cubicBezTo>
                  <a:pt x="490" y="1828"/>
                  <a:pt x="540" y="1865"/>
                  <a:pt x="588" y="1901"/>
                </a:cubicBezTo>
                <a:lnTo>
                  <a:pt x="628" y="1868"/>
                </a:lnTo>
                <a:cubicBezTo>
                  <a:pt x="927" y="1478"/>
                  <a:pt x="1024" y="942"/>
                  <a:pt x="883" y="471"/>
                </a:cubicBezTo>
                <a:cubicBezTo>
                  <a:pt x="846" y="343"/>
                  <a:pt x="789" y="216"/>
                  <a:pt x="694" y="123"/>
                </a:cubicBezTo>
                <a:cubicBezTo>
                  <a:pt x="617" y="50"/>
                  <a:pt x="512" y="1"/>
                  <a:pt x="407" y="1"/>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5241226" y="5154255"/>
            <a:ext cx="251516" cy="603480"/>
          </a:xfrm>
          <a:custGeom>
            <a:avLst/>
            <a:gdLst/>
            <a:ahLst/>
            <a:cxnLst/>
            <a:rect l="l" t="t" r="r" b="b"/>
            <a:pathLst>
              <a:path w="1272" h="3052" extrusionOk="0">
                <a:moveTo>
                  <a:pt x="562" y="0"/>
                </a:moveTo>
                <a:cubicBezTo>
                  <a:pt x="533" y="0"/>
                  <a:pt x="504" y="5"/>
                  <a:pt x="475" y="13"/>
                </a:cubicBezTo>
                <a:cubicBezTo>
                  <a:pt x="0" y="159"/>
                  <a:pt x="59" y="1146"/>
                  <a:pt x="272" y="1716"/>
                </a:cubicBezTo>
                <a:cubicBezTo>
                  <a:pt x="395" y="1870"/>
                  <a:pt x="506" y="2035"/>
                  <a:pt x="604" y="2206"/>
                </a:cubicBezTo>
                <a:cubicBezTo>
                  <a:pt x="826" y="2604"/>
                  <a:pt x="1040" y="2874"/>
                  <a:pt x="1242" y="3052"/>
                </a:cubicBezTo>
                <a:cubicBezTo>
                  <a:pt x="1244" y="3034"/>
                  <a:pt x="1241" y="3017"/>
                  <a:pt x="1232" y="3003"/>
                </a:cubicBezTo>
                <a:cubicBezTo>
                  <a:pt x="1007" y="2651"/>
                  <a:pt x="759" y="2315"/>
                  <a:pt x="491" y="1995"/>
                </a:cubicBezTo>
                <a:cubicBezTo>
                  <a:pt x="655" y="1789"/>
                  <a:pt x="1271" y="948"/>
                  <a:pt x="958" y="285"/>
                </a:cubicBezTo>
                <a:cubicBezTo>
                  <a:pt x="886" y="132"/>
                  <a:pt x="725" y="0"/>
                  <a:pt x="562"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6933430" y="4286204"/>
            <a:ext cx="774716" cy="1551211"/>
          </a:xfrm>
          <a:custGeom>
            <a:avLst/>
            <a:gdLst/>
            <a:ahLst/>
            <a:cxnLst/>
            <a:rect l="l" t="t" r="r" b="b"/>
            <a:pathLst>
              <a:path w="3918" h="7845" extrusionOk="0">
                <a:moveTo>
                  <a:pt x="2989" y="1"/>
                </a:moveTo>
                <a:cubicBezTo>
                  <a:pt x="2922" y="1"/>
                  <a:pt x="2856" y="12"/>
                  <a:pt x="2793" y="35"/>
                </a:cubicBezTo>
                <a:cubicBezTo>
                  <a:pt x="2756" y="48"/>
                  <a:pt x="2719" y="65"/>
                  <a:pt x="2686" y="88"/>
                </a:cubicBezTo>
                <a:cubicBezTo>
                  <a:pt x="2476" y="222"/>
                  <a:pt x="2364" y="473"/>
                  <a:pt x="2337" y="722"/>
                </a:cubicBezTo>
                <a:cubicBezTo>
                  <a:pt x="2312" y="960"/>
                  <a:pt x="2354" y="1198"/>
                  <a:pt x="2399" y="1433"/>
                </a:cubicBezTo>
                <a:cubicBezTo>
                  <a:pt x="2291" y="1641"/>
                  <a:pt x="2192" y="1853"/>
                  <a:pt x="2103" y="2070"/>
                </a:cubicBezTo>
                <a:cubicBezTo>
                  <a:pt x="2154" y="1809"/>
                  <a:pt x="2138" y="1539"/>
                  <a:pt x="2056" y="1286"/>
                </a:cubicBezTo>
                <a:cubicBezTo>
                  <a:pt x="2011" y="1150"/>
                  <a:pt x="1944" y="1014"/>
                  <a:pt x="1827" y="931"/>
                </a:cubicBezTo>
                <a:cubicBezTo>
                  <a:pt x="1766" y="888"/>
                  <a:pt x="1690" y="864"/>
                  <a:pt x="1616" y="864"/>
                </a:cubicBezTo>
                <a:cubicBezTo>
                  <a:pt x="1548" y="864"/>
                  <a:pt x="1481" y="885"/>
                  <a:pt x="1430" y="932"/>
                </a:cubicBezTo>
                <a:cubicBezTo>
                  <a:pt x="1292" y="1060"/>
                  <a:pt x="1339" y="1288"/>
                  <a:pt x="1415" y="1460"/>
                </a:cubicBezTo>
                <a:cubicBezTo>
                  <a:pt x="1557" y="1775"/>
                  <a:pt x="1761" y="2059"/>
                  <a:pt x="2014" y="2293"/>
                </a:cubicBezTo>
                <a:cubicBezTo>
                  <a:pt x="1903" y="2585"/>
                  <a:pt x="1809" y="2883"/>
                  <a:pt x="1732" y="3185"/>
                </a:cubicBezTo>
                <a:cubicBezTo>
                  <a:pt x="1736" y="3033"/>
                  <a:pt x="1724" y="2881"/>
                  <a:pt x="1695" y="2731"/>
                </a:cubicBezTo>
                <a:cubicBezTo>
                  <a:pt x="1640" y="2470"/>
                  <a:pt x="1514" y="2215"/>
                  <a:pt x="1307" y="2046"/>
                </a:cubicBezTo>
                <a:cubicBezTo>
                  <a:pt x="1221" y="1975"/>
                  <a:pt x="1119" y="1917"/>
                  <a:pt x="1007" y="1908"/>
                </a:cubicBezTo>
                <a:cubicBezTo>
                  <a:pt x="996" y="1907"/>
                  <a:pt x="986" y="1907"/>
                  <a:pt x="975" y="1907"/>
                </a:cubicBezTo>
                <a:cubicBezTo>
                  <a:pt x="873" y="1907"/>
                  <a:pt x="770" y="1951"/>
                  <a:pt x="714" y="2036"/>
                </a:cubicBezTo>
                <a:cubicBezTo>
                  <a:pt x="646" y="2143"/>
                  <a:pt x="667" y="2284"/>
                  <a:pt x="706" y="2405"/>
                </a:cubicBezTo>
                <a:cubicBezTo>
                  <a:pt x="820" y="2752"/>
                  <a:pt x="1476" y="3336"/>
                  <a:pt x="1657" y="3491"/>
                </a:cubicBezTo>
                <a:cubicBezTo>
                  <a:pt x="1593" y="3782"/>
                  <a:pt x="1545" y="4076"/>
                  <a:pt x="1510" y="4373"/>
                </a:cubicBezTo>
                <a:cubicBezTo>
                  <a:pt x="1489" y="4563"/>
                  <a:pt x="1474" y="4754"/>
                  <a:pt x="1465" y="4945"/>
                </a:cubicBezTo>
                <a:cubicBezTo>
                  <a:pt x="1421" y="4503"/>
                  <a:pt x="1207" y="4095"/>
                  <a:pt x="867" y="3810"/>
                </a:cubicBezTo>
                <a:cubicBezTo>
                  <a:pt x="754" y="3715"/>
                  <a:pt x="604" y="3636"/>
                  <a:pt x="464" y="3636"/>
                </a:cubicBezTo>
                <a:cubicBezTo>
                  <a:pt x="403" y="3636"/>
                  <a:pt x="344" y="3651"/>
                  <a:pt x="290" y="3687"/>
                </a:cubicBezTo>
                <a:cubicBezTo>
                  <a:pt x="186" y="3757"/>
                  <a:pt x="138" y="3888"/>
                  <a:pt x="143" y="4011"/>
                </a:cubicBezTo>
                <a:cubicBezTo>
                  <a:pt x="148" y="4134"/>
                  <a:pt x="200" y="4252"/>
                  <a:pt x="265" y="4356"/>
                </a:cubicBezTo>
                <a:cubicBezTo>
                  <a:pt x="512" y="4749"/>
                  <a:pt x="930" y="5003"/>
                  <a:pt x="1393" y="5042"/>
                </a:cubicBezTo>
                <a:lnTo>
                  <a:pt x="1461" y="5031"/>
                </a:lnTo>
                <a:lnTo>
                  <a:pt x="1461" y="5031"/>
                </a:lnTo>
                <a:cubicBezTo>
                  <a:pt x="1443" y="5479"/>
                  <a:pt x="1460" y="5929"/>
                  <a:pt x="1510" y="6374"/>
                </a:cubicBezTo>
                <a:cubicBezTo>
                  <a:pt x="1298" y="5943"/>
                  <a:pt x="773" y="5369"/>
                  <a:pt x="371" y="5369"/>
                </a:cubicBezTo>
                <a:cubicBezTo>
                  <a:pt x="304" y="5369"/>
                  <a:pt x="240" y="5385"/>
                  <a:pt x="182" y="5421"/>
                </a:cubicBezTo>
                <a:cubicBezTo>
                  <a:pt x="24" y="5517"/>
                  <a:pt x="1" y="5753"/>
                  <a:pt x="73" y="5923"/>
                </a:cubicBezTo>
                <a:cubicBezTo>
                  <a:pt x="339" y="6551"/>
                  <a:pt x="1302" y="6642"/>
                  <a:pt x="1547" y="6655"/>
                </a:cubicBezTo>
                <a:cubicBezTo>
                  <a:pt x="1603" y="7039"/>
                  <a:pt x="1684" y="7418"/>
                  <a:pt x="1789" y="7791"/>
                </a:cubicBezTo>
                <a:cubicBezTo>
                  <a:pt x="1799" y="7823"/>
                  <a:pt x="1829" y="7845"/>
                  <a:pt x="1860" y="7845"/>
                </a:cubicBezTo>
                <a:cubicBezTo>
                  <a:pt x="1867" y="7845"/>
                  <a:pt x="1874" y="7844"/>
                  <a:pt x="1881" y="7842"/>
                </a:cubicBezTo>
                <a:cubicBezTo>
                  <a:pt x="1920" y="7831"/>
                  <a:pt x="1943" y="7790"/>
                  <a:pt x="1931" y="7750"/>
                </a:cubicBezTo>
                <a:cubicBezTo>
                  <a:pt x="1821" y="7381"/>
                  <a:pt x="1736" y="7004"/>
                  <a:pt x="1676" y="6623"/>
                </a:cubicBezTo>
                <a:cubicBezTo>
                  <a:pt x="2203" y="6436"/>
                  <a:pt x="3918" y="5797"/>
                  <a:pt x="3248" y="5364"/>
                </a:cubicBezTo>
                <a:cubicBezTo>
                  <a:pt x="3108" y="5273"/>
                  <a:pt x="2974" y="5235"/>
                  <a:pt x="2848" y="5235"/>
                </a:cubicBezTo>
                <a:cubicBezTo>
                  <a:pt x="2238" y="5235"/>
                  <a:pt x="1806" y="6145"/>
                  <a:pt x="1659" y="6506"/>
                </a:cubicBezTo>
                <a:cubicBezTo>
                  <a:pt x="1594" y="6059"/>
                  <a:pt x="1565" y="5607"/>
                  <a:pt x="1570" y="5157"/>
                </a:cubicBezTo>
                <a:cubicBezTo>
                  <a:pt x="1570" y="5094"/>
                  <a:pt x="1572" y="5029"/>
                  <a:pt x="1574" y="4965"/>
                </a:cubicBezTo>
                <a:lnTo>
                  <a:pt x="1576" y="4965"/>
                </a:lnTo>
                <a:cubicBezTo>
                  <a:pt x="2054" y="4927"/>
                  <a:pt x="3372" y="4764"/>
                  <a:pt x="3290" y="4319"/>
                </a:cubicBezTo>
                <a:cubicBezTo>
                  <a:pt x="3240" y="4052"/>
                  <a:pt x="3088" y="3949"/>
                  <a:pt x="2892" y="3949"/>
                </a:cubicBezTo>
                <a:cubicBezTo>
                  <a:pt x="2456" y="3949"/>
                  <a:pt x="1801" y="4463"/>
                  <a:pt x="1585" y="4806"/>
                </a:cubicBezTo>
                <a:cubicBezTo>
                  <a:pt x="1583" y="4808"/>
                  <a:pt x="1581" y="4811"/>
                  <a:pt x="1580" y="4814"/>
                </a:cubicBezTo>
                <a:cubicBezTo>
                  <a:pt x="1587" y="4671"/>
                  <a:pt x="1597" y="4527"/>
                  <a:pt x="1612" y="4383"/>
                </a:cubicBezTo>
                <a:cubicBezTo>
                  <a:pt x="1636" y="4134"/>
                  <a:pt x="1674" y="3885"/>
                  <a:pt x="1721" y="3637"/>
                </a:cubicBezTo>
                <a:lnTo>
                  <a:pt x="1724" y="3637"/>
                </a:lnTo>
                <a:cubicBezTo>
                  <a:pt x="1953" y="3619"/>
                  <a:pt x="2775" y="3540"/>
                  <a:pt x="3118" y="3379"/>
                </a:cubicBezTo>
                <a:cubicBezTo>
                  <a:pt x="3312" y="3287"/>
                  <a:pt x="3511" y="3112"/>
                  <a:pt x="3472" y="2902"/>
                </a:cubicBezTo>
                <a:cubicBezTo>
                  <a:pt x="3438" y="2713"/>
                  <a:pt x="3261" y="2662"/>
                  <a:pt x="3090" y="2662"/>
                </a:cubicBezTo>
                <a:cubicBezTo>
                  <a:pt x="2957" y="2662"/>
                  <a:pt x="2826" y="2693"/>
                  <a:pt x="2770" y="2715"/>
                </a:cubicBezTo>
                <a:cubicBezTo>
                  <a:pt x="2357" y="2873"/>
                  <a:pt x="2001" y="3152"/>
                  <a:pt x="1747" y="3516"/>
                </a:cubicBezTo>
                <a:cubicBezTo>
                  <a:pt x="1746" y="3517"/>
                  <a:pt x="1744" y="3518"/>
                  <a:pt x="1743" y="3519"/>
                </a:cubicBezTo>
                <a:cubicBezTo>
                  <a:pt x="1755" y="3463"/>
                  <a:pt x="1768" y="3405"/>
                  <a:pt x="1780" y="3349"/>
                </a:cubicBezTo>
                <a:cubicBezTo>
                  <a:pt x="1860" y="2998"/>
                  <a:pt x="1961" y="2655"/>
                  <a:pt x="2084" y="2318"/>
                </a:cubicBezTo>
                <a:cubicBezTo>
                  <a:pt x="2190" y="2337"/>
                  <a:pt x="2296" y="2347"/>
                  <a:pt x="2402" y="2347"/>
                </a:cubicBezTo>
                <a:cubicBezTo>
                  <a:pt x="2695" y="2347"/>
                  <a:pt x="2985" y="2275"/>
                  <a:pt x="3246" y="2134"/>
                </a:cubicBezTo>
                <a:cubicBezTo>
                  <a:pt x="3338" y="2083"/>
                  <a:pt x="3428" y="2022"/>
                  <a:pt x="3479" y="1930"/>
                </a:cubicBezTo>
                <a:cubicBezTo>
                  <a:pt x="3528" y="1839"/>
                  <a:pt x="3527" y="1712"/>
                  <a:pt x="3451" y="1641"/>
                </a:cubicBezTo>
                <a:cubicBezTo>
                  <a:pt x="3397" y="1593"/>
                  <a:pt x="3322" y="1582"/>
                  <a:pt x="3248" y="1582"/>
                </a:cubicBezTo>
                <a:cubicBezTo>
                  <a:pt x="3237" y="1582"/>
                  <a:pt x="3226" y="1582"/>
                  <a:pt x="3214" y="1582"/>
                </a:cubicBezTo>
                <a:cubicBezTo>
                  <a:pt x="2789" y="1600"/>
                  <a:pt x="2378" y="1829"/>
                  <a:pt x="2136" y="2179"/>
                </a:cubicBezTo>
                <a:cubicBezTo>
                  <a:pt x="2228" y="1940"/>
                  <a:pt x="2331" y="1706"/>
                  <a:pt x="2445" y="1476"/>
                </a:cubicBezTo>
                <a:cubicBezTo>
                  <a:pt x="2598" y="1361"/>
                  <a:pt x="2771" y="1274"/>
                  <a:pt x="2934" y="1173"/>
                </a:cubicBezTo>
                <a:cubicBezTo>
                  <a:pt x="3110" y="1065"/>
                  <a:pt x="3278" y="933"/>
                  <a:pt x="3378" y="752"/>
                </a:cubicBezTo>
                <a:cubicBezTo>
                  <a:pt x="3477" y="571"/>
                  <a:pt x="3488" y="330"/>
                  <a:pt x="3363" y="168"/>
                </a:cubicBezTo>
                <a:cubicBezTo>
                  <a:pt x="3275" y="55"/>
                  <a:pt x="3133" y="1"/>
                  <a:pt x="2989" y="1"/>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7241301" y="5305917"/>
            <a:ext cx="466846" cy="290271"/>
          </a:xfrm>
          <a:custGeom>
            <a:avLst/>
            <a:gdLst/>
            <a:ahLst/>
            <a:cxnLst/>
            <a:rect l="l" t="t" r="r" b="b"/>
            <a:pathLst>
              <a:path w="2361" h="1468" extrusionOk="0">
                <a:moveTo>
                  <a:pt x="13" y="0"/>
                </a:moveTo>
                <a:cubicBezTo>
                  <a:pt x="0" y="529"/>
                  <a:pt x="35" y="1034"/>
                  <a:pt x="119" y="1468"/>
                </a:cubicBezTo>
                <a:cubicBezTo>
                  <a:pt x="646" y="1279"/>
                  <a:pt x="2361" y="640"/>
                  <a:pt x="1691" y="207"/>
                </a:cubicBezTo>
                <a:cubicBezTo>
                  <a:pt x="1551" y="117"/>
                  <a:pt x="1418" y="78"/>
                  <a:pt x="1292" y="78"/>
                </a:cubicBezTo>
                <a:cubicBezTo>
                  <a:pt x="681" y="78"/>
                  <a:pt x="249" y="989"/>
                  <a:pt x="102" y="1349"/>
                </a:cubicBezTo>
                <a:cubicBezTo>
                  <a:pt x="37" y="902"/>
                  <a:pt x="8" y="452"/>
                  <a:pt x="13"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7245058" y="5067054"/>
            <a:ext cx="355128" cy="201094"/>
          </a:xfrm>
          <a:custGeom>
            <a:avLst/>
            <a:gdLst/>
            <a:ahLst/>
            <a:cxnLst/>
            <a:rect l="l" t="t" r="r" b="b"/>
            <a:pathLst>
              <a:path w="1796" h="1017" extrusionOk="0">
                <a:moveTo>
                  <a:pt x="1316" y="0"/>
                </a:moveTo>
                <a:cubicBezTo>
                  <a:pt x="880" y="0"/>
                  <a:pt x="225" y="514"/>
                  <a:pt x="9" y="857"/>
                </a:cubicBezTo>
                <a:cubicBezTo>
                  <a:pt x="5" y="911"/>
                  <a:pt x="3" y="964"/>
                  <a:pt x="0" y="1016"/>
                </a:cubicBezTo>
                <a:cubicBezTo>
                  <a:pt x="478" y="978"/>
                  <a:pt x="1796" y="815"/>
                  <a:pt x="1714" y="370"/>
                </a:cubicBezTo>
                <a:cubicBezTo>
                  <a:pt x="1664" y="103"/>
                  <a:pt x="1512" y="0"/>
                  <a:pt x="1316"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7416888" y="4286006"/>
            <a:ext cx="206433" cy="292249"/>
          </a:xfrm>
          <a:custGeom>
            <a:avLst/>
            <a:gdLst/>
            <a:ahLst/>
            <a:cxnLst/>
            <a:rect l="l" t="t" r="r" b="b"/>
            <a:pathLst>
              <a:path w="1044" h="1478" extrusionOk="0">
                <a:moveTo>
                  <a:pt x="545" y="1"/>
                </a:moveTo>
                <a:cubicBezTo>
                  <a:pt x="478" y="1"/>
                  <a:pt x="410" y="13"/>
                  <a:pt x="347" y="36"/>
                </a:cubicBezTo>
                <a:cubicBezTo>
                  <a:pt x="428" y="285"/>
                  <a:pt x="431" y="735"/>
                  <a:pt x="0" y="1477"/>
                </a:cubicBezTo>
                <a:cubicBezTo>
                  <a:pt x="153" y="1362"/>
                  <a:pt x="326" y="1275"/>
                  <a:pt x="489" y="1174"/>
                </a:cubicBezTo>
                <a:cubicBezTo>
                  <a:pt x="665" y="1066"/>
                  <a:pt x="833" y="934"/>
                  <a:pt x="932" y="753"/>
                </a:cubicBezTo>
                <a:cubicBezTo>
                  <a:pt x="1030" y="572"/>
                  <a:pt x="1043" y="331"/>
                  <a:pt x="918" y="168"/>
                </a:cubicBezTo>
                <a:cubicBezTo>
                  <a:pt x="829" y="55"/>
                  <a:pt x="688" y="1"/>
                  <a:pt x="545" y="1"/>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7274322" y="4812571"/>
            <a:ext cx="353348" cy="192789"/>
          </a:xfrm>
          <a:custGeom>
            <a:avLst/>
            <a:gdLst/>
            <a:ahLst/>
            <a:cxnLst/>
            <a:rect l="l" t="t" r="r" b="b"/>
            <a:pathLst>
              <a:path w="1787" h="975" extrusionOk="0">
                <a:moveTo>
                  <a:pt x="1366" y="0"/>
                </a:moveTo>
                <a:cubicBezTo>
                  <a:pt x="1233" y="0"/>
                  <a:pt x="1102" y="31"/>
                  <a:pt x="1046" y="53"/>
                </a:cubicBezTo>
                <a:cubicBezTo>
                  <a:pt x="633" y="211"/>
                  <a:pt x="277" y="490"/>
                  <a:pt x="23" y="854"/>
                </a:cubicBezTo>
                <a:cubicBezTo>
                  <a:pt x="15" y="894"/>
                  <a:pt x="8" y="935"/>
                  <a:pt x="0" y="975"/>
                </a:cubicBezTo>
                <a:cubicBezTo>
                  <a:pt x="229" y="957"/>
                  <a:pt x="1051" y="878"/>
                  <a:pt x="1394" y="717"/>
                </a:cubicBezTo>
                <a:cubicBezTo>
                  <a:pt x="1588" y="625"/>
                  <a:pt x="1787" y="450"/>
                  <a:pt x="1748" y="240"/>
                </a:cubicBezTo>
                <a:cubicBezTo>
                  <a:pt x="1714" y="51"/>
                  <a:pt x="1537" y="0"/>
                  <a:pt x="1366"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7285197" y="4578059"/>
            <a:ext cx="346032" cy="370155"/>
          </a:xfrm>
          <a:custGeom>
            <a:avLst/>
            <a:gdLst/>
            <a:ahLst/>
            <a:cxnLst/>
            <a:rect l="l" t="t" r="r" b="b"/>
            <a:pathLst>
              <a:path w="1750" h="1872" extrusionOk="0">
                <a:moveTo>
                  <a:pt x="665" y="0"/>
                </a:moveTo>
                <a:lnTo>
                  <a:pt x="665" y="0"/>
                </a:lnTo>
                <a:cubicBezTo>
                  <a:pt x="375" y="500"/>
                  <a:pt x="150" y="1162"/>
                  <a:pt x="1" y="1871"/>
                </a:cubicBezTo>
                <a:cubicBezTo>
                  <a:pt x="80" y="1522"/>
                  <a:pt x="182" y="1179"/>
                  <a:pt x="305" y="842"/>
                </a:cubicBezTo>
                <a:cubicBezTo>
                  <a:pt x="411" y="862"/>
                  <a:pt x="518" y="872"/>
                  <a:pt x="625" y="872"/>
                </a:cubicBezTo>
                <a:cubicBezTo>
                  <a:pt x="917" y="872"/>
                  <a:pt x="1206" y="799"/>
                  <a:pt x="1466" y="659"/>
                </a:cubicBezTo>
                <a:cubicBezTo>
                  <a:pt x="1558" y="608"/>
                  <a:pt x="1648" y="546"/>
                  <a:pt x="1699" y="456"/>
                </a:cubicBezTo>
                <a:cubicBezTo>
                  <a:pt x="1749" y="364"/>
                  <a:pt x="1747" y="236"/>
                  <a:pt x="1671" y="165"/>
                </a:cubicBezTo>
                <a:cubicBezTo>
                  <a:pt x="1618" y="117"/>
                  <a:pt x="1542" y="106"/>
                  <a:pt x="1468" y="106"/>
                </a:cubicBezTo>
                <a:cubicBezTo>
                  <a:pt x="1457" y="106"/>
                  <a:pt x="1445" y="106"/>
                  <a:pt x="1434" y="106"/>
                </a:cubicBezTo>
                <a:cubicBezTo>
                  <a:pt x="1010" y="124"/>
                  <a:pt x="599" y="353"/>
                  <a:pt x="357" y="703"/>
                </a:cubicBezTo>
                <a:cubicBezTo>
                  <a:pt x="449" y="464"/>
                  <a:pt x="551" y="230"/>
                  <a:pt x="665" y="0"/>
                </a:cubicBezTo>
                <a:close/>
              </a:path>
            </a:pathLst>
          </a:custGeom>
          <a:solidFill>
            <a:srgbClr val="7F44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1033450" y="2872013"/>
            <a:ext cx="4956165" cy="2718822"/>
          </a:xfrm>
          <a:custGeom>
            <a:avLst/>
            <a:gdLst/>
            <a:ahLst/>
            <a:cxnLst/>
            <a:rect l="l" t="t" r="r" b="b"/>
            <a:pathLst>
              <a:path w="25065" h="13750" extrusionOk="0">
                <a:moveTo>
                  <a:pt x="1195" y="0"/>
                </a:moveTo>
                <a:cubicBezTo>
                  <a:pt x="817" y="0"/>
                  <a:pt x="442" y="14"/>
                  <a:pt x="71" y="40"/>
                </a:cubicBezTo>
                <a:lnTo>
                  <a:pt x="0" y="71"/>
                </a:lnTo>
                <a:lnTo>
                  <a:pt x="0" y="13750"/>
                </a:lnTo>
                <a:cubicBezTo>
                  <a:pt x="6625" y="13529"/>
                  <a:pt x="25065" y="12610"/>
                  <a:pt x="20617" y="9315"/>
                </a:cubicBezTo>
                <a:cubicBezTo>
                  <a:pt x="20554" y="9268"/>
                  <a:pt x="20495" y="9222"/>
                  <a:pt x="20441" y="9178"/>
                </a:cubicBezTo>
                <a:cubicBezTo>
                  <a:pt x="20427" y="9167"/>
                  <a:pt x="20414" y="9155"/>
                  <a:pt x="20401" y="9145"/>
                </a:cubicBezTo>
                <a:cubicBezTo>
                  <a:pt x="20360" y="9111"/>
                  <a:pt x="20321" y="9078"/>
                  <a:pt x="20286" y="9045"/>
                </a:cubicBezTo>
                <a:cubicBezTo>
                  <a:pt x="19840" y="8641"/>
                  <a:pt x="19713" y="8307"/>
                  <a:pt x="19832" y="8028"/>
                </a:cubicBezTo>
                <a:lnTo>
                  <a:pt x="19828" y="8025"/>
                </a:lnTo>
                <a:cubicBezTo>
                  <a:pt x="19828" y="8025"/>
                  <a:pt x="19823" y="8025"/>
                  <a:pt x="19812" y="8025"/>
                </a:cubicBezTo>
                <a:cubicBezTo>
                  <a:pt x="19668" y="8025"/>
                  <a:pt x="18603" y="7984"/>
                  <a:pt x="17316" y="6803"/>
                </a:cubicBezTo>
                <a:cubicBezTo>
                  <a:pt x="16047" y="5640"/>
                  <a:pt x="14948" y="5267"/>
                  <a:pt x="13997" y="5267"/>
                </a:cubicBezTo>
                <a:cubicBezTo>
                  <a:pt x="12300" y="5267"/>
                  <a:pt x="11073" y="6453"/>
                  <a:pt x="10185" y="6453"/>
                </a:cubicBezTo>
                <a:cubicBezTo>
                  <a:pt x="9935" y="6453"/>
                  <a:pt x="9712" y="6359"/>
                  <a:pt x="9513" y="6118"/>
                </a:cubicBezTo>
                <a:cubicBezTo>
                  <a:pt x="8649" y="5073"/>
                  <a:pt x="7123" y="2097"/>
                  <a:pt x="5032" y="492"/>
                </a:cubicBezTo>
                <a:cubicBezTo>
                  <a:pt x="3732" y="149"/>
                  <a:pt x="2447" y="0"/>
                  <a:pt x="1195"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5"/>
          <p:cNvSpPr/>
          <p:nvPr/>
        </p:nvSpPr>
        <p:spPr>
          <a:xfrm>
            <a:off x="-316000" y="-45512"/>
            <a:ext cx="7048325"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txBox="1">
            <a:spLocks noGrp="1"/>
          </p:cNvSpPr>
          <p:nvPr>
            <p:ph type="title"/>
          </p:nvPr>
        </p:nvSpPr>
        <p:spPr>
          <a:xfrm>
            <a:off x="494150" y="2166113"/>
            <a:ext cx="39945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Introduction</a:t>
            </a:r>
            <a:endParaRPr/>
          </a:p>
        </p:txBody>
      </p:sp>
      <p:sp>
        <p:nvSpPr>
          <p:cNvPr id="2520" name="Google Shape;2520;p35"/>
          <p:cNvSpPr txBox="1">
            <a:spLocks noGrp="1"/>
          </p:cNvSpPr>
          <p:nvPr>
            <p:ph type="title" idx="2"/>
          </p:nvPr>
        </p:nvSpPr>
        <p:spPr>
          <a:xfrm>
            <a:off x="494150" y="1439488"/>
            <a:ext cx="1207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grpSp>
        <p:nvGrpSpPr>
          <p:cNvPr id="2521" name="Google Shape;2521;p35"/>
          <p:cNvGrpSpPr/>
          <p:nvPr/>
        </p:nvGrpSpPr>
        <p:grpSpPr>
          <a:xfrm>
            <a:off x="664470" y="3041170"/>
            <a:ext cx="4132130" cy="893775"/>
            <a:chOff x="829770" y="2124870"/>
            <a:chExt cx="4132130" cy="893775"/>
          </a:xfrm>
        </p:grpSpPr>
        <p:pic>
          <p:nvPicPr>
            <p:cNvPr id="2522" name="Google Shape;2522;p35"/>
            <p:cNvPicPr preferRelativeResize="0"/>
            <p:nvPr/>
          </p:nvPicPr>
          <p:blipFill>
            <a:blip r:embed="rId3">
              <a:alphaModFix/>
            </a:blip>
            <a:stretch>
              <a:fillRect/>
            </a:stretch>
          </p:blipFill>
          <p:spPr>
            <a:xfrm>
              <a:off x="829770" y="2124870"/>
              <a:ext cx="1971040" cy="893775"/>
            </a:xfrm>
            <a:prstGeom prst="rect">
              <a:avLst/>
            </a:prstGeom>
            <a:noFill/>
            <a:ln w="9525" cap="flat" cmpd="sng">
              <a:solidFill>
                <a:schemeClr val="lt1"/>
              </a:solidFill>
              <a:prstDash val="solid"/>
              <a:round/>
              <a:headEnd type="none" w="sm" len="sm"/>
              <a:tailEnd type="none" w="sm" len="sm"/>
            </a:ln>
          </p:spPr>
        </p:pic>
        <p:sp>
          <p:nvSpPr>
            <p:cNvPr id="2523" name="Google Shape;2523;p35"/>
            <p:cNvSpPr txBox="1"/>
            <p:nvPr/>
          </p:nvSpPr>
          <p:spPr>
            <a:xfrm>
              <a:off x="2641100" y="2376788"/>
              <a:ext cx="2320800" cy="40020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E06666"/>
                  </a:solidFill>
                  <a:highlight>
                    <a:srgbClr val="FFFFFF"/>
                  </a:highlight>
                  <a:latin typeface="Overpass"/>
                  <a:ea typeface="Overpass"/>
                  <a:cs typeface="Overpass"/>
                  <a:sym typeface="Overpass"/>
                </a:rPr>
                <a:t>(Amsterdam)</a:t>
              </a:r>
              <a:endParaRPr>
                <a:solidFill>
                  <a:srgbClr val="E06666"/>
                </a:solidFill>
                <a:highlight>
                  <a:srgbClr val="FFFFFF"/>
                </a:highlight>
                <a:latin typeface="Overpass"/>
                <a:ea typeface="Overpass"/>
                <a:cs typeface="Overpass"/>
                <a:sym typeface="Overpass"/>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86"/>
        <p:cNvGrpSpPr/>
        <p:nvPr/>
      </p:nvGrpSpPr>
      <p:grpSpPr>
        <a:xfrm>
          <a:off x="0" y="0"/>
          <a:ext cx="0" cy="0"/>
          <a:chOff x="0" y="0"/>
          <a:chExt cx="0" cy="0"/>
        </a:xfrm>
      </p:grpSpPr>
      <p:sp>
        <p:nvSpPr>
          <p:cNvPr id="3887" name="Google Shape;3887;p62"/>
          <p:cNvSpPr txBox="1">
            <a:spLocks noGrp="1"/>
          </p:cNvSpPr>
          <p:nvPr>
            <p:ph type="title"/>
          </p:nvPr>
        </p:nvSpPr>
        <p:spPr>
          <a:xfrm>
            <a:off x="720000" y="421475"/>
            <a:ext cx="7704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Outcome and Insights</a:t>
            </a:r>
            <a:endParaRPr/>
          </a:p>
        </p:txBody>
      </p:sp>
      <p:sp>
        <p:nvSpPr>
          <p:cNvPr id="3888" name="Google Shape;3888;p62"/>
          <p:cNvSpPr txBox="1"/>
          <p:nvPr/>
        </p:nvSpPr>
        <p:spPr>
          <a:xfrm>
            <a:off x="779575" y="1576375"/>
            <a:ext cx="6210900" cy="30720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 sz="2000">
                <a:solidFill>
                  <a:schemeClr val="dk2"/>
                </a:solidFill>
                <a:latin typeface="Overpass"/>
                <a:ea typeface="Overpass"/>
                <a:cs typeface="Overpass"/>
                <a:sym typeface="Overpass"/>
              </a:rPr>
              <a:t>An airbnb host now knows</a:t>
            </a:r>
            <a:endParaRPr sz="2000">
              <a:solidFill>
                <a:schemeClr val="dk2"/>
              </a:solidFill>
              <a:latin typeface="Overpass"/>
              <a:ea typeface="Overpass"/>
              <a:cs typeface="Overpass"/>
              <a:sym typeface="Overpass"/>
            </a:endParaRPr>
          </a:p>
          <a:p>
            <a:pPr marL="457200" marR="0" lvl="0" indent="-355600" algn="l" rtl="0">
              <a:lnSpc>
                <a:spcPct val="115000"/>
              </a:lnSpc>
              <a:spcBef>
                <a:spcPts val="1000"/>
              </a:spcBef>
              <a:spcAft>
                <a:spcPts val="0"/>
              </a:spcAft>
              <a:buClr>
                <a:schemeClr val="dk2"/>
              </a:buClr>
              <a:buSzPts val="2000"/>
              <a:buFont typeface="Overpass"/>
              <a:buChar char="●"/>
            </a:pPr>
            <a:r>
              <a:rPr lang="en" sz="2000">
                <a:solidFill>
                  <a:schemeClr val="dk2"/>
                </a:solidFill>
                <a:latin typeface="Overpass"/>
                <a:ea typeface="Overpass"/>
                <a:cs typeface="Overpass"/>
                <a:sym typeface="Overpass"/>
              </a:rPr>
              <a:t>how to price their listing;</a:t>
            </a:r>
            <a:endParaRPr sz="2000">
              <a:solidFill>
                <a:schemeClr val="dk2"/>
              </a:solidFill>
              <a:latin typeface="Overpass"/>
              <a:ea typeface="Overpass"/>
              <a:cs typeface="Overpass"/>
              <a:sym typeface="Overpass"/>
            </a:endParaRPr>
          </a:p>
          <a:p>
            <a:pPr marL="457200" marR="0" lvl="0" indent="-355600" algn="l" rtl="0">
              <a:lnSpc>
                <a:spcPct val="115000"/>
              </a:lnSpc>
              <a:spcBef>
                <a:spcPts val="1000"/>
              </a:spcBef>
              <a:spcAft>
                <a:spcPts val="0"/>
              </a:spcAft>
              <a:buClr>
                <a:schemeClr val="dk2"/>
              </a:buClr>
              <a:buSzPts val="2000"/>
              <a:buFont typeface="Overpass"/>
              <a:buChar char="●"/>
            </a:pPr>
            <a:r>
              <a:rPr lang="en" sz="2000">
                <a:solidFill>
                  <a:schemeClr val="dk2"/>
                </a:solidFill>
                <a:latin typeface="Overpass"/>
                <a:ea typeface="Overpass"/>
                <a:cs typeface="Overpass"/>
                <a:sym typeface="Overpass"/>
              </a:rPr>
              <a:t>where best to put up a listing;</a:t>
            </a:r>
            <a:endParaRPr sz="2000">
              <a:solidFill>
                <a:schemeClr val="dk2"/>
              </a:solidFill>
              <a:latin typeface="Overpass"/>
              <a:ea typeface="Overpass"/>
              <a:cs typeface="Overpass"/>
              <a:sym typeface="Overpass"/>
            </a:endParaRPr>
          </a:p>
          <a:p>
            <a:pPr marL="457200" marR="0" lvl="0" indent="-355600" algn="l" rtl="0">
              <a:lnSpc>
                <a:spcPct val="115000"/>
              </a:lnSpc>
              <a:spcBef>
                <a:spcPts val="1000"/>
              </a:spcBef>
              <a:spcAft>
                <a:spcPts val="0"/>
              </a:spcAft>
              <a:buClr>
                <a:schemeClr val="dk2"/>
              </a:buClr>
              <a:buSzPts val="2000"/>
              <a:buFont typeface="Overpass"/>
              <a:buChar char="●"/>
            </a:pPr>
            <a:r>
              <a:rPr lang="en" sz="2000">
                <a:solidFill>
                  <a:schemeClr val="dk2"/>
                </a:solidFill>
                <a:latin typeface="Overpass"/>
                <a:ea typeface="Overpass"/>
                <a:cs typeface="Overpass"/>
                <a:sym typeface="Overpass"/>
              </a:rPr>
              <a:t>how to make their property more popular; and</a:t>
            </a:r>
            <a:endParaRPr sz="2000">
              <a:solidFill>
                <a:schemeClr val="dk2"/>
              </a:solidFill>
              <a:latin typeface="Overpass"/>
              <a:ea typeface="Overpass"/>
              <a:cs typeface="Overpass"/>
              <a:sym typeface="Overpass"/>
            </a:endParaRPr>
          </a:p>
          <a:p>
            <a:pPr marL="457200" marR="0" lvl="0" indent="-355600" algn="l" rtl="0">
              <a:lnSpc>
                <a:spcPct val="115000"/>
              </a:lnSpc>
              <a:spcBef>
                <a:spcPts val="1000"/>
              </a:spcBef>
              <a:spcAft>
                <a:spcPts val="1000"/>
              </a:spcAft>
              <a:buClr>
                <a:schemeClr val="dk2"/>
              </a:buClr>
              <a:buSzPts val="2000"/>
              <a:buFont typeface="Overpass"/>
              <a:buChar char="●"/>
            </a:pPr>
            <a:r>
              <a:rPr lang="en" sz="2000">
                <a:solidFill>
                  <a:schemeClr val="dk2"/>
                </a:solidFill>
                <a:latin typeface="Overpass"/>
                <a:ea typeface="Overpass"/>
                <a:cs typeface="Overpass"/>
                <a:sym typeface="Overpass"/>
              </a:rPr>
              <a:t>how to get high ratings with their listing</a:t>
            </a:r>
            <a:endParaRPr sz="2000">
              <a:solidFill>
                <a:schemeClr val="dk2"/>
              </a:solidFill>
              <a:latin typeface="Overpass"/>
              <a:ea typeface="Overpass"/>
              <a:cs typeface="Overpass"/>
              <a:sym typeface="Overpas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92"/>
        <p:cNvGrpSpPr/>
        <p:nvPr/>
      </p:nvGrpSpPr>
      <p:grpSpPr>
        <a:xfrm>
          <a:off x="0" y="0"/>
          <a:ext cx="0" cy="0"/>
          <a:chOff x="0" y="0"/>
          <a:chExt cx="0" cy="0"/>
        </a:xfrm>
      </p:grpSpPr>
      <p:sp>
        <p:nvSpPr>
          <p:cNvPr id="3893" name="Google Shape;3893;p63"/>
          <p:cNvSpPr txBox="1">
            <a:spLocks noGrp="1"/>
          </p:cNvSpPr>
          <p:nvPr>
            <p:ph type="ctrTitle"/>
          </p:nvPr>
        </p:nvSpPr>
        <p:spPr>
          <a:xfrm flipH="1">
            <a:off x="4449975" y="1590225"/>
            <a:ext cx="39636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Thanks</a:t>
            </a:r>
            <a:endParaRPr/>
          </a:p>
        </p:txBody>
      </p:sp>
      <p:sp>
        <p:nvSpPr>
          <p:cNvPr id="3894" name="Google Shape;3894;p63"/>
          <p:cNvSpPr txBox="1">
            <a:spLocks noGrp="1"/>
          </p:cNvSpPr>
          <p:nvPr>
            <p:ph type="subTitle" idx="4294967295"/>
          </p:nvPr>
        </p:nvSpPr>
        <p:spPr>
          <a:xfrm>
            <a:off x="4782675" y="4319425"/>
            <a:ext cx="3630900" cy="357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b="1">
                <a:solidFill>
                  <a:schemeClr val="dk1"/>
                </a:solidFill>
              </a:rPr>
              <a:t>Please keep this slide for attribution</a:t>
            </a:r>
            <a:endParaRPr sz="1400" b="1">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7"/>
        <p:cNvGrpSpPr/>
        <p:nvPr/>
      </p:nvGrpSpPr>
      <p:grpSpPr>
        <a:xfrm>
          <a:off x="0" y="0"/>
          <a:ext cx="0" cy="0"/>
          <a:chOff x="0" y="0"/>
          <a:chExt cx="0" cy="0"/>
        </a:xfrm>
      </p:grpSpPr>
      <p:sp>
        <p:nvSpPr>
          <p:cNvPr id="2528" name="Google Shape;2528;p36"/>
          <p:cNvSpPr txBox="1">
            <a:spLocks noGrp="1"/>
          </p:cNvSpPr>
          <p:nvPr>
            <p:ph type="subTitle" idx="3"/>
          </p:nvPr>
        </p:nvSpPr>
        <p:spPr>
          <a:xfrm flipH="1">
            <a:off x="859650" y="2036088"/>
            <a:ext cx="33837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Guests &amp; Hosts</a:t>
            </a:r>
            <a:endParaRPr sz="3200"/>
          </a:p>
        </p:txBody>
      </p:sp>
      <p:sp>
        <p:nvSpPr>
          <p:cNvPr id="2529" name="Google Shape;2529;p36"/>
          <p:cNvSpPr txBox="1">
            <a:spLocks noGrp="1"/>
          </p:cNvSpPr>
          <p:nvPr>
            <p:ph type="subTitle" idx="4"/>
          </p:nvPr>
        </p:nvSpPr>
        <p:spPr>
          <a:xfrm>
            <a:off x="859650" y="1415275"/>
            <a:ext cx="4859700" cy="484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t>2 primary stakeholders</a:t>
            </a:r>
            <a:endParaRPr sz="2000"/>
          </a:p>
        </p:txBody>
      </p:sp>
      <p:sp>
        <p:nvSpPr>
          <p:cNvPr id="2530" name="Google Shape;2530;p36"/>
          <p:cNvSpPr txBox="1">
            <a:spLocks noGrp="1"/>
          </p:cNvSpPr>
          <p:nvPr>
            <p:ph type="title"/>
          </p:nvPr>
        </p:nvSpPr>
        <p:spPr>
          <a:xfrm>
            <a:off x="720000" y="420625"/>
            <a:ext cx="44169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Practical Motivation</a:t>
            </a:r>
            <a:endParaRPr/>
          </a:p>
        </p:txBody>
      </p:sp>
      <p:sp>
        <p:nvSpPr>
          <p:cNvPr id="2531" name="Google Shape;2531;p36"/>
          <p:cNvSpPr txBox="1">
            <a:spLocks noGrp="1"/>
          </p:cNvSpPr>
          <p:nvPr>
            <p:ph type="subTitle" idx="4"/>
          </p:nvPr>
        </p:nvSpPr>
        <p:spPr>
          <a:xfrm>
            <a:off x="859650" y="2638525"/>
            <a:ext cx="3264900" cy="113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While we often think about how we can choose the best property as a guest, what about offering the best property as a host?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35"/>
        <p:cNvGrpSpPr/>
        <p:nvPr/>
      </p:nvGrpSpPr>
      <p:grpSpPr>
        <a:xfrm>
          <a:off x="0" y="0"/>
          <a:ext cx="0" cy="0"/>
          <a:chOff x="0" y="0"/>
          <a:chExt cx="0" cy="0"/>
        </a:xfrm>
      </p:grpSpPr>
      <p:sp>
        <p:nvSpPr>
          <p:cNvPr id="2536" name="Google Shape;2536;p37"/>
          <p:cNvSpPr txBox="1">
            <a:spLocks noGrp="1"/>
          </p:cNvSpPr>
          <p:nvPr>
            <p:ph type="title"/>
          </p:nvPr>
        </p:nvSpPr>
        <p:spPr>
          <a:xfrm>
            <a:off x="719989" y="420624"/>
            <a:ext cx="59622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Questions for Analysis</a:t>
            </a:r>
            <a:endParaRPr/>
          </a:p>
        </p:txBody>
      </p:sp>
      <p:sp>
        <p:nvSpPr>
          <p:cNvPr id="2537" name="Google Shape;2537;p37"/>
          <p:cNvSpPr txBox="1">
            <a:spLocks noGrp="1"/>
          </p:cNvSpPr>
          <p:nvPr>
            <p:ph type="body" idx="1"/>
          </p:nvPr>
        </p:nvSpPr>
        <p:spPr>
          <a:xfrm>
            <a:off x="720000" y="2034400"/>
            <a:ext cx="4359000" cy="193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Sub-questions:</a:t>
            </a:r>
            <a:endParaRPr sz="1500"/>
          </a:p>
          <a:p>
            <a:pPr marL="457200" lvl="0" indent="-336550" algn="l" rtl="0">
              <a:spcBef>
                <a:spcPts val="0"/>
              </a:spcBef>
              <a:spcAft>
                <a:spcPts val="0"/>
              </a:spcAft>
              <a:buSzPts val="1700"/>
              <a:buAutoNum type="arabicPeriod"/>
            </a:pPr>
            <a:r>
              <a:rPr lang="en" sz="1500"/>
              <a:t>What is a reasonable rent for a particular listing?</a:t>
            </a:r>
            <a:endParaRPr sz="1500"/>
          </a:p>
          <a:p>
            <a:pPr marL="457200" lvl="0" indent="-336550" algn="l" rtl="0">
              <a:spcBef>
                <a:spcPts val="0"/>
              </a:spcBef>
              <a:spcAft>
                <a:spcPts val="0"/>
              </a:spcAft>
              <a:buSzPts val="1700"/>
              <a:buAutoNum type="arabicPeriod"/>
            </a:pPr>
            <a:r>
              <a:rPr lang="en" sz="1500"/>
              <a:t>Where is the ideal area for listings?</a:t>
            </a:r>
            <a:endParaRPr sz="1500"/>
          </a:p>
          <a:p>
            <a:pPr marL="457200" lvl="0" indent="-336550" algn="l" rtl="0">
              <a:spcBef>
                <a:spcPts val="0"/>
              </a:spcBef>
              <a:spcAft>
                <a:spcPts val="0"/>
              </a:spcAft>
              <a:buSzPts val="1700"/>
              <a:buAutoNum type="arabicPeriod"/>
            </a:pPr>
            <a:r>
              <a:rPr lang="en" sz="1500"/>
              <a:t>What factors affect the number of bookings?</a:t>
            </a:r>
            <a:endParaRPr sz="1500"/>
          </a:p>
          <a:p>
            <a:pPr marL="457200" lvl="0" indent="-336550" algn="l" rtl="0">
              <a:spcBef>
                <a:spcPts val="0"/>
              </a:spcBef>
              <a:spcAft>
                <a:spcPts val="0"/>
              </a:spcAft>
              <a:buSzPts val="1700"/>
              <a:buAutoNum type="arabicPeriod"/>
            </a:pPr>
            <a:r>
              <a:rPr lang="en" sz="1500"/>
              <a:t>What ratings would a particular listing get?</a:t>
            </a:r>
            <a:endParaRPr sz="1500"/>
          </a:p>
        </p:txBody>
      </p:sp>
      <p:sp>
        <p:nvSpPr>
          <p:cNvPr id="2538" name="Google Shape;2538;p37"/>
          <p:cNvSpPr txBox="1"/>
          <p:nvPr/>
        </p:nvSpPr>
        <p:spPr>
          <a:xfrm>
            <a:off x="720000" y="1457075"/>
            <a:ext cx="5326800" cy="446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 sz="1700" b="1">
                <a:solidFill>
                  <a:schemeClr val="dk2"/>
                </a:solidFill>
                <a:latin typeface="Overpass"/>
                <a:ea typeface="Overpass"/>
                <a:cs typeface="Overpass"/>
                <a:sym typeface="Overpass"/>
              </a:rPr>
              <a:t>How does an airbnb host maximise their property?</a:t>
            </a:r>
            <a:endParaRPr sz="1700" b="1">
              <a:latin typeface="Overpass"/>
              <a:ea typeface="Overpass"/>
              <a:cs typeface="Overpass"/>
              <a:sym typeface="Overpas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lt1"/>
            </a:gs>
          </a:gsLst>
          <a:lin ang="5400012" scaled="0"/>
        </a:gradFill>
        <a:effectLst/>
      </p:bgPr>
    </p:bg>
    <p:spTree>
      <p:nvGrpSpPr>
        <p:cNvPr id="1" name="Shape 2542"/>
        <p:cNvGrpSpPr/>
        <p:nvPr/>
      </p:nvGrpSpPr>
      <p:grpSpPr>
        <a:xfrm>
          <a:off x="0" y="0"/>
          <a:ext cx="0" cy="0"/>
          <a:chOff x="0" y="0"/>
          <a:chExt cx="0" cy="0"/>
        </a:xfrm>
      </p:grpSpPr>
      <p:grpSp>
        <p:nvGrpSpPr>
          <p:cNvPr id="2543" name="Google Shape;2543;p38"/>
          <p:cNvGrpSpPr/>
          <p:nvPr/>
        </p:nvGrpSpPr>
        <p:grpSpPr>
          <a:xfrm>
            <a:off x="1462470" y="-836420"/>
            <a:ext cx="8174205" cy="6231585"/>
            <a:chOff x="-7879075" y="-2633887"/>
            <a:chExt cx="7745859" cy="5905037"/>
          </a:xfrm>
        </p:grpSpPr>
        <p:sp>
          <p:nvSpPr>
            <p:cNvPr id="2544" name="Google Shape;2544;p38"/>
            <p:cNvSpPr/>
            <p:nvPr/>
          </p:nvSpPr>
          <p:spPr>
            <a:xfrm>
              <a:off x="-6363024" y="-1060482"/>
              <a:ext cx="1222375" cy="284000"/>
            </a:xfrm>
            <a:custGeom>
              <a:avLst/>
              <a:gdLst/>
              <a:ahLst/>
              <a:cxnLst/>
              <a:rect l="l" t="t" r="r" b="b"/>
              <a:pathLst>
                <a:path w="5307" h="1233" extrusionOk="0">
                  <a:moveTo>
                    <a:pt x="5306" y="1233"/>
                  </a:moveTo>
                  <a:lnTo>
                    <a:pt x="1" y="1233"/>
                  </a:lnTo>
                  <a:cubicBezTo>
                    <a:pt x="148" y="1167"/>
                    <a:pt x="274" y="1047"/>
                    <a:pt x="381" y="923"/>
                  </a:cubicBezTo>
                  <a:cubicBezTo>
                    <a:pt x="522" y="761"/>
                    <a:pt x="650" y="583"/>
                    <a:pt x="832" y="470"/>
                  </a:cubicBezTo>
                  <a:cubicBezTo>
                    <a:pt x="1013" y="357"/>
                    <a:pt x="1270" y="327"/>
                    <a:pt x="1432" y="469"/>
                  </a:cubicBezTo>
                  <a:cubicBezTo>
                    <a:pt x="1579" y="597"/>
                    <a:pt x="1599" y="815"/>
                    <a:pt x="1608" y="1011"/>
                  </a:cubicBezTo>
                  <a:cubicBezTo>
                    <a:pt x="1760" y="890"/>
                    <a:pt x="1847" y="723"/>
                    <a:pt x="1957" y="564"/>
                  </a:cubicBezTo>
                  <a:cubicBezTo>
                    <a:pt x="2068" y="404"/>
                    <a:pt x="2187" y="243"/>
                    <a:pt x="2350" y="139"/>
                  </a:cubicBezTo>
                  <a:cubicBezTo>
                    <a:pt x="2515" y="36"/>
                    <a:pt x="2736" y="1"/>
                    <a:pt x="2902" y="101"/>
                  </a:cubicBezTo>
                  <a:cubicBezTo>
                    <a:pt x="3039" y="183"/>
                    <a:pt x="3116" y="342"/>
                    <a:pt x="3137" y="499"/>
                  </a:cubicBezTo>
                  <a:cubicBezTo>
                    <a:pt x="3159" y="658"/>
                    <a:pt x="3133" y="818"/>
                    <a:pt x="3107" y="975"/>
                  </a:cubicBezTo>
                  <a:cubicBezTo>
                    <a:pt x="3202" y="846"/>
                    <a:pt x="3323" y="739"/>
                    <a:pt x="3453" y="647"/>
                  </a:cubicBezTo>
                  <a:cubicBezTo>
                    <a:pt x="3584" y="556"/>
                    <a:pt x="3757" y="509"/>
                    <a:pt x="3905" y="566"/>
                  </a:cubicBezTo>
                  <a:cubicBezTo>
                    <a:pt x="4083" y="636"/>
                    <a:pt x="4182" y="861"/>
                    <a:pt x="4112" y="1039"/>
                  </a:cubicBezTo>
                  <a:cubicBezTo>
                    <a:pt x="4262" y="883"/>
                    <a:pt x="4446" y="712"/>
                    <a:pt x="4662" y="733"/>
                  </a:cubicBezTo>
                  <a:cubicBezTo>
                    <a:pt x="4937" y="760"/>
                    <a:pt x="5079" y="1072"/>
                    <a:pt x="5306" y="1233"/>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8"/>
            <p:cNvSpPr/>
            <p:nvPr/>
          </p:nvSpPr>
          <p:spPr>
            <a:xfrm>
              <a:off x="-3849862" y="-1291045"/>
              <a:ext cx="1222144" cy="284230"/>
            </a:xfrm>
            <a:custGeom>
              <a:avLst/>
              <a:gdLst/>
              <a:ahLst/>
              <a:cxnLst/>
              <a:rect l="l" t="t" r="r" b="b"/>
              <a:pathLst>
                <a:path w="5306" h="1234" extrusionOk="0">
                  <a:moveTo>
                    <a:pt x="5305" y="1233"/>
                  </a:moveTo>
                  <a:lnTo>
                    <a:pt x="1" y="1233"/>
                  </a:lnTo>
                  <a:cubicBezTo>
                    <a:pt x="148" y="1167"/>
                    <a:pt x="273" y="1046"/>
                    <a:pt x="381" y="923"/>
                  </a:cubicBezTo>
                  <a:cubicBezTo>
                    <a:pt x="521" y="761"/>
                    <a:pt x="650" y="583"/>
                    <a:pt x="831" y="470"/>
                  </a:cubicBezTo>
                  <a:cubicBezTo>
                    <a:pt x="1013" y="357"/>
                    <a:pt x="1270" y="328"/>
                    <a:pt x="1431" y="468"/>
                  </a:cubicBezTo>
                  <a:cubicBezTo>
                    <a:pt x="1578" y="597"/>
                    <a:pt x="1598" y="816"/>
                    <a:pt x="1607" y="1011"/>
                  </a:cubicBezTo>
                  <a:cubicBezTo>
                    <a:pt x="1759" y="890"/>
                    <a:pt x="1847" y="723"/>
                    <a:pt x="1958" y="563"/>
                  </a:cubicBezTo>
                  <a:cubicBezTo>
                    <a:pt x="2067" y="404"/>
                    <a:pt x="2186" y="243"/>
                    <a:pt x="2350" y="140"/>
                  </a:cubicBezTo>
                  <a:cubicBezTo>
                    <a:pt x="2514" y="36"/>
                    <a:pt x="2735" y="1"/>
                    <a:pt x="2902" y="101"/>
                  </a:cubicBezTo>
                  <a:cubicBezTo>
                    <a:pt x="3038" y="183"/>
                    <a:pt x="3116" y="342"/>
                    <a:pt x="3137" y="499"/>
                  </a:cubicBezTo>
                  <a:cubicBezTo>
                    <a:pt x="3158" y="658"/>
                    <a:pt x="3132" y="818"/>
                    <a:pt x="3108" y="976"/>
                  </a:cubicBezTo>
                  <a:cubicBezTo>
                    <a:pt x="3202" y="846"/>
                    <a:pt x="3322" y="739"/>
                    <a:pt x="3453" y="648"/>
                  </a:cubicBezTo>
                  <a:cubicBezTo>
                    <a:pt x="3584" y="556"/>
                    <a:pt x="3756" y="508"/>
                    <a:pt x="3905" y="566"/>
                  </a:cubicBezTo>
                  <a:cubicBezTo>
                    <a:pt x="4084" y="636"/>
                    <a:pt x="4181" y="862"/>
                    <a:pt x="4112" y="1039"/>
                  </a:cubicBezTo>
                  <a:cubicBezTo>
                    <a:pt x="4262" y="882"/>
                    <a:pt x="4445" y="712"/>
                    <a:pt x="4661" y="733"/>
                  </a:cubicBezTo>
                  <a:cubicBezTo>
                    <a:pt x="4936" y="761"/>
                    <a:pt x="5080" y="1072"/>
                    <a:pt x="5305" y="1233"/>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8"/>
            <p:cNvSpPr/>
            <p:nvPr/>
          </p:nvSpPr>
          <p:spPr>
            <a:xfrm>
              <a:off x="-5236001" y="-829918"/>
              <a:ext cx="812152" cy="277551"/>
            </a:xfrm>
            <a:custGeom>
              <a:avLst/>
              <a:gdLst/>
              <a:ahLst/>
              <a:cxnLst/>
              <a:rect l="l" t="t" r="r" b="b"/>
              <a:pathLst>
                <a:path w="3526" h="1205" extrusionOk="0">
                  <a:moveTo>
                    <a:pt x="3495" y="1131"/>
                  </a:moveTo>
                  <a:cubicBezTo>
                    <a:pt x="3468" y="1037"/>
                    <a:pt x="3471" y="937"/>
                    <a:pt x="3446" y="843"/>
                  </a:cubicBezTo>
                  <a:cubicBezTo>
                    <a:pt x="3419" y="749"/>
                    <a:pt x="3346" y="655"/>
                    <a:pt x="3248" y="653"/>
                  </a:cubicBezTo>
                  <a:cubicBezTo>
                    <a:pt x="3181" y="652"/>
                    <a:pt x="3121" y="695"/>
                    <a:pt x="3070" y="738"/>
                  </a:cubicBezTo>
                  <a:cubicBezTo>
                    <a:pt x="2948" y="844"/>
                    <a:pt x="2846" y="970"/>
                    <a:pt x="2766" y="1110"/>
                  </a:cubicBezTo>
                  <a:cubicBezTo>
                    <a:pt x="2807" y="871"/>
                    <a:pt x="2807" y="626"/>
                    <a:pt x="2766" y="388"/>
                  </a:cubicBezTo>
                  <a:cubicBezTo>
                    <a:pt x="2746" y="270"/>
                    <a:pt x="2707" y="143"/>
                    <a:pt x="2606" y="81"/>
                  </a:cubicBezTo>
                  <a:cubicBezTo>
                    <a:pt x="2474" y="1"/>
                    <a:pt x="2304" y="67"/>
                    <a:pt x="2176" y="152"/>
                  </a:cubicBezTo>
                  <a:cubicBezTo>
                    <a:pt x="1870" y="358"/>
                    <a:pt x="1632" y="642"/>
                    <a:pt x="1538" y="999"/>
                  </a:cubicBezTo>
                  <a:cubicBezTo>
                    <a:pt x="1539" y="824"/>
                    <a:pt x="1528" y="622"/>
                    <a:pt x="1388" y="517"/>
                  </a:cubicBezTo>
                  <a:cubicBezTo>
                    <a:pt x="1248" y="411"/>
                    <a:pt x="1042" y="459"/>
                    <a:pt x="902" y="565"/>
                  </a:cubicBezTo>
                  <a:cubicBezTo>
                    <a:pt x="762" y="670"/>
                    <a:pt x="663" y="820"/>
                    <a:pt x="539" y="944"/>
                  </a:cubicBezTo>
                  <a:cubicBezTo>
                    <a:pt x="414" y="1066"/>
                    <a:pt x="190" y="1151"/>
                    <a:pt x="7" y="1188"/>
                  </a:cubicBezTo>
                  <a:lnTo>
                    <a:pt x="6" y="1188"/>
                  </a:lnTo>
                  <a:cubicBezTo>
                    <a:pt x="0" y="1194"/>
                    <a:pt x="4" y="1204"/>
                    <a:pt x="12" y="1205"/>
                  </a:cubicBezTo>
                  <a:lnTo>
                    <a:pt x="3526" y="1205"/>
                  </a:lnTo>
                  <a:cubicBezTo>
                    <a:pt x="3513" y="1181"/>
                    <a:pt x="3502" y="1157"/>
                    <a:pt x="3495" y="1131"/>
                  </a:cubicBezTo>
                  <a:close/>
                  <a:moveTo>
                    <a:pt x="2739" y="1157"/>
                  </a:moveTo>
                  <a:cubicBezTo>
                    <a:pt x="2740" y="1152"/>
                    <a:pt x="2742" y="1148"/>
                    <a:pt x="2746" y="1145"/>
                  </a:cubicBezTo>
                  <a:cubicBezTo>
                    <a:pt x="2744" y="1148"/>
                    <a:pt x="2741" y="1153"/>
                    <a:pt x="2739" y="1157"/>
                  </a:cubicBezTo>
                  <a:close/>
                </a:path>
              </a:pathLst>
            </a:custGeom>
            <a:solidFill>
              <a:srgbClr val="FCF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8"/>
            <p:cNvSpPr/>
            <p:nvPr/>
          </p:nvSpPr>
          <p:spPr>
            <a:xfrm>
              <a:off x="-7517913" y="-680432"/>
              <a:ext cx="6890627" cy="2004814"/>
            </a:xfrm>
            <a:custGeom>
              <a:avLst/>
              <a:gdLst/>
              <a:ahLst/>
              <a:cxnLst/>
              <a:rect l="l" t="t" r="r" b="b"/>
              <a:pathLst>
                <a:path w="29916" h="8704" extrusionOk="0">
                  <a:moveTo>
                    <a:pt x="20410" y="1"/>
                  </a:moveTo>
                  <a:cubicBezTo>
                    <a:pt x="20354" y="1"/>
                    <a:pt x="20299" y="23"/>
                    <a:pt x="20259" y="69"/>
                  </a:cubicBezTo>
                  <a:cubicBezTo>
                    <a:pt x="19310" y="1127"/>
                    <a:pt x="18326" y="2170"/>
                    <a:pt x="17378" y="3228"/>
                  </a:cubicBezTo>
                  <a:cubicBezTo>
                    <a:pt x="17359" y="3248"/>
                    <a:pt x="17338" y="3265"/>
                    <a:pt x="17314" y="3276"/>
                  </a:cubicBezTo>
                  <a:cubicBezTo>
                    <a:pt x="17286" y="3290"/>
                    <a:pt x="17256" y="3296"/>
                    <a:pt x="17226" y="3296"/>
                  </a:cubicBezTo>
                  <a:cubicBezTo>
                    <a:pt x="17195" y="3296"/>
                    <a:pt x="17164" y="3289"/>
                    <a:pt x="17136" y="3275"/>
                  </a:cubicBezTo>
                  <a:lnTo>
                    <a:pt x="15438" y="2433"/>
                  </a:lnTo>
                  <a:cubicBezTo>
                    <a:pt x="15394" y="2412"/>
                    <a:pt x="15352" y="2391"/>
                    <a:pt x="15309" y="2371"/>
                  </a:cubicBezTo>
                  <a:cubicBezTo>
                    <a:pt x="15182" y="2312"/>
                    <a:pt x="15050" y="2264"/>
                    <a:pt x="14911" y="2256"/>
                  </a:cubicBezTo>
                  <a:cubicBezTo>
                    <a:pt x="14899" y="2255"/>
                    <a:pt x="14886" y="2255"/>
                    <a:pt x="14874" y="2255"/>
                  </a:cubicBezTo>
                  <a:cubicBezTo>
                    <a:pt x="14623" y="2255"/>
                    <a:pt x="14386" y="2387"/>
                    <a:pt x="14182" y="2538"/>
                  </a:cubicBezTo>
                  <a:cubicBezTo>
                    <a:pt x="14002" y="2671"/>
                    <a:pt x="13798" y="2816"/>
                    <a:pt x="13592" y="2921"/>
                  </a:cubicBezTo>
                  <a:cubicBezTo>
                    <a:pt x="13572" y="2932"/>
                    <a:pt x="13551" y="2939"/>
                    <a:pt x="13527" y="2941"/>
                  </a:cubicBezTo>
                  <a:cubicBezTo>
                    <a:pt x="13518" y="2942"/>
                    <a:pt x="13510" y="2943"/>
                    <a:pt x="13501" y="2943"/>
                  </a:cubicBezTo>
                  <a:cubicBezTo>
                    <a:pt x="13455" y="2943"/>
                    <a:pt x="13410" y="2927"/>
                    <a:pt x="13373" y="2898"/>
                  </a:cubicBezTo>
                  <a:cubicBezTo>
                    <a:pt x="12726" y="2372"/>
                    <a:pt x="12049" y="1888"/>
                    <a:pt x="11343" y="1446"/>
                  </a:cubicBezTo>
                  <a:cubicBezTo>
                    <a:pt x="11191" y="1349"/>
                    <a:pt x="11027" y="1253"/>
                    <a:pt x="10853" y="1219"/>
                  </a:cubicBezTo>
                  <a:cubicBezTo>
                    <a:pt x="10811" y="1209"/>
                    <a:pt x="10768" y="1204"/>
                    <a:pt x="10726" y="1204"/>
                  </a:cubicBezTo>
                  <a:cubicBezTo>
                    <a:pt x="10721" y="1204"/>
                    <a:pt x="10717" y="1204"/>
                    <a:pt x="10712" y="1205"/>
                  </a:cubicBezTo>
                  <a:cubicBezTo>
                    <a:pt x="10526" y="1207"/>
                    <a:pt x="10352" y="1293"/>
                    <a:pt x="10188" y="1379"/>
                  </a:cubicBezTo>
                  <a:cubicBezTo>
                    <a:pt x="9456" y="1758"/>
                    <a:pt x="8740" y="2203"/>
                    <a:pt x="8051" y="2679"/>
                  </a:cubicBezTo>
                  <a:cubicBezTo>
                    <a:pt x="7744" y="2891"/>
                    <a:pt x="7442" y="3110"/>
                    <a:pt x="7147" y="3329"/>
                  </a:cubicBezTo>
                  <a:cubicBezTo>
                    <a:pt x="7111" y="3357"/>
                    <a:pt x="7067" y="3371"/>
                    <a:pt x="7024" y="3371"/>
                  </a:cubicBezTo>
                  <a:cubicBezTo>
                    <a:pt x="6986" y="3371"/>
                    <a:pt x="6948" y="3360"/>
                    <a:pt x="6914" y="3338"/>
                  </a:cubicBezTo>
                  <a:cubicBezTo>
                    <a:pt x="6841" y="3291"/>
                    <a:pt x="6767" y="3242"/>
                    <a:pt x="6694" y="3195"/>
                  </a:cubicBezTo>
                  <a:cubicBezTo>
                    <a:pt x="6184" y="2865"/>
                    <a:pt x="5674" y="2534"/>
                    <a:pt x="5165" y="2204"/>
                  </a:cubicBezTo>
                  <a:cubicBezTo>
                    <a:pt x="4584" y="1827"/>
                    <a:pt x="4002" y="1449"/>
                    <a:pt x="3420" y="1073"/>
                  </a:cubicBezTo>
                  <a:cubicBezTo>
                    <a:pt x="3236" y="953"/>
                    <a:pt x="3040" y="829"/>
                    <a:pt x="2832" y="765"/>
                  </a:cubicBezTo>
                  <a:cubicBezTo>
                    <a:pt x="2737" y="734"/>
                    <a:pt x="2638" y="718"/>
                    <a:pt x="2538" y="718"/>
                  </a:cubicBezTo>
                  <a:cubicBezTo>
                    <a:pt x="2527" y="718"/>
                    <a:pt x="2517" y="719"/>
                    <a:pt x="2507" y="719"/>
                  </a:cubicBezTo>
                  <a:cubicBezTo>
                    <a:pt x="2157" y="733"/>
                    <a:pt x="1862" y="968"/>
                    <a:pt x="1594" y="1193"/>
                  </a:cubicBezTo>
                  <a:lnTo>
                    <a:pt x="1" y="2525"/>
                  </a:lnTo>
                  <a:lnTo>
                    <a:pt x="1" y="8703"/>
                  </a:lnTo>
                  <a:lnTo>
                    <a:pt x="29916" y="8703"/>
                  </a:lnTo>
                  <a:lnTo>
                    <a:pt x="29916" y="261"/>
                  </a:lnTo>
                  <a:cubicBezTo>
                    <a:pt x="29879" y="261"/>
                    <a:pt x="29844" y="270"/>
                    <a:pt x="29812" y="288"/>
                  </a:cubicBezTo>
                  <a:cubicBezTo>
                    <a:pt x="28075" y="1256"/>
                    <a:pt x="26332" y="2183"/>
                    <a:pt x="24595" y="3154"/>
                  </a:cubicBezTo>
                  <a:cubicBezTo>
                    <a:pt x="24563" y="3172"/>
                    <a:pt x="24529" y="3180"/>
                    <a:pt x="24495" y="3180"/>
                  </a:cubicBezTo>
                  <a:cubicBezTo>
                    <a:pt x="24449" y="3180"/>
                    <a:pt x="24403" y="3164"/>
                    <a:pt x="24365" y="3133"/>
                  </a:cubicBezTo>
                  <a:cubicBezTo>
                    <a:pt x="23163" y="2135"/>
                    <a:pt x="21935" y="1195"/>
                    <a:pt x="20730" y="204"/>
                  </a:cubicBezTo>
                  <a:cubicBezTo>
                    <a:pt x="20666" y="152"/>
                    <a:pt x="20603" y="100"/>
                    <a:pt x="20540" y="47"/>
                  </a:cubicBezTo>
                  <a:cubicBezTo>
                    <a:pt x="20502" y="16"/>
                    <a:pt x="20456" y="1"/>
                    <a:pt x="20410"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8"/>
            <p:cNvSpPr/>
            <p:nvPr/>
          </p:nvSpPr>
          <p:spPr>
            <a:xfrm>
              <a:off x="-7517913" y="-685499"/>
              <a:ext cx="6890627" cy="2009881"/>
            </a:xfrm>
            <a:custGeom>
              <a:avLst/>
              <a:gdLst/>
              <a:ahLst/>
              <a:cxnLst/>
              <a:rect l="l" t="t" r="r" b="b"/>
              <a:pathLst>
                <a:path w="29916" h="8726" extrusionOk="0">
                  <a:moveTo>
                    <a:pt x="29916" y="283"/>
                  </a:moveTo>
                  <a:cubicBezTo>
                    <a:pt x="29879" y="283"/>
                    <a:pt x="29844" y="292"/>
                    <a:pt x="29812" y="310"/>
                  </a:cubicBezTo>
                  <a:cubicBezTo>
                    <a:pt x="28075" y="1278"/>
                    <a:pt x="26332" y="2205"/>
                    <a:pt x="24595" y="3176"/>
                  </a:cubicBezTo>
                  <a:cubicBezTo>
                    <a:pt x="24521" y="3217"/>
                    <a:pt x="24430" y="3209"/>
                    <a:pt x="24365" y="3155"/>
                  </a:cubicBezTo>
                  <a:cubicBezTo>
                    <a:pt x="23163" y="2157"/>
                    <a:pt x="21935" y="1217"/>
                    <a:pt x="20730" y="226"/>
                  </a:cubicBezTo>
                  <a:cubicBezTo>
                    <a:pt x="20666" y="174"/>
                    <a:pt x="20603" y="122"/>
                    <a:pt x="20540" y="69"/>
                  </a:cubicBezTo>
                  <a:cubicBezTo>
                    <a:pt x="20456" y="0"/>
                    <a:pt x="20332" y="8"/>
                    <a:pt x="20259" y="91"/>
                  </a:cubicBezTo>
                  <a:cubicBezTo>
                    <a:pt x="19310" y="1149"/>
                    <a:pt x="18326" y="2192"/>
                    <a:pt x="17378" y="3250"/>
                  </a:cubicBezTo>
                  <a:cubicBezTo>
                    <a:pt x="17359" y="3270"/>
                    <a:pt x="17338" y="3287"/>
                    <a:pt x="17314" y="3298"/>
                  </a:cubicBezTo>
                  <a:cubicBezTo>
                    <a:pt x="17257" y="3326"/>
                    <a:pt x="17191" y="3324"/>
                    <a:pt x="17136" y="3297"/>
                  </a:cubicBezTo>
                  <a:lnTo>
                    <a:pt x="15438" y="2455"/>
                  </a:lnTo>
                  <a:cubicBezTo>
                    <a:pt x="15394" y="2434"/>
                    <a:pt x="15352" y="2413"/>
                    <a:pt x="15309" y="2393"/>
                  </a:cubicBezTo>
                  <a:cubicBezTo>
                    <a:pt x="15182" y="2334"/>
                    <a:pt x="15050" y="2286"/>
                    <a:pt x="14911" y="2278"/>
                  </a:cubicBezTo>
                  <a:cubicBezTo>
                    <a:pt x="14647" y="2264"/>
                    <a:pt x="14396" y="2401"/>
                    <a:pt x="14182" y="2560"/>
                  </a:cubicBezTo>
                  <a:cubicBezTo>
                    <a:pt x="14002" y="2693"/>
                    <a:pt x="13798" y="2838"/>
                    <a:pt x="13592" y="2943"/>
                  </a:cubicBezTo>
                  <a:cubicBezTo>
                    <a:pt x="13572" y="2954"/>
                    <a:pt x="13551" y="2961"/>
                    <a:pt x="13527" y="2963"/>
                  </a:cubicBezTo>
                  <a:lnTo>
                    <a:pt x="13527" y="2963"/>
                  </a:lnTo>
                  <a:cubicBezTo>
                    <a:pt x="13472" y="2970"/>
                    <a:pt x="13417" y="2955"/>
                    <a:pt x="13373" y="2920"/>
                  </a:cubicBezTo>
                  <a:cubicBezTo>
                    <a:pt x="12726" y="2394"/>
                    <a:pt x="12049" y="1910"/>
                    <a:pt x="11343" y="1468"/>
                  </a:cubicBezTo>
                  <a:cubicBezTo>
                    <a:pt x="11191" y="1371"/>
                    <a:pt x="11027" y="1275"/>
                    <a:pt x="10853" y="1241"/>
                  </a:cubicBezTo>
                  <a:cubicBezTo>
                    <a:pt x="10806" y="1230"/>
                    <a:pt x="10759" y="1225"/>
                    <a:pt x="10712" y="1227"/>
                  </a:cubicBezTo>
                  <a:cubicBezTo>
                    <a:pt x="10526" y="1229"/>
                    <a:pt x="10352" y="1315"/>
                    <a:pt x="10188" y="1401"/>
                  </a:cubicBezTo>
                  <a:cubicBezTo>
                    <a:pt x="9456" y="1780"/>
                    <a:pt x="8740" y="2225"/>
                    <a:pt x="8051" y="2701"/>
                  </a:cubicBezTo>
                  <a:lnTo>
                    <a:pt x="8051" y="2701"/>
                  </a:lnTo>
                  <a:cubicBezTo>
                    <a:pt x="7744" y="2913"/>
                    <a:pt x="7442" y="3132"/>
                    <a:pt x="7147" y="3351"/>
                  </a:cubicBezTo>
                  <a:cubicBezTo>
                    <a:pt x="7078" y="3403"/>
                    <a:pt x="6986" y="3407"/>
                    <a:pt x="6914" y="3360"/>
                  </a:cubicBezTo>
                  <a:cubicBezTo>
                    <a:pt x="6841" y="3313"/>
                    <a:pt x="6767" y="3264"/>
                    <a:pt x="6694" y="3217"/>
                  </a:cubicBezTo>
                  <a:cubicBezTo>
                    <a:pt x="6184" y="2887"/>
                    <a:pt x="5674" y="2556"/>
                    <a:pt x="5165" y="2226"/>
                  </a:cubicBezTo>
                  <a:cubicBezTo>
                    <a:pt x="4584" y="1849"/>
                    <a:pt x="4002" y="1471"/>
                    <a:pt x="3420" y="1095"/>
                  </a:cubicBezTo>
                  <a:cubicBezTo>
                    <a:pt x="3236" y="975"/>
                    <a:pt x="3040" y="851"/>
                    <a:pt x="2832" y="787"/>
                  </a:cubicBezTo>
                  <a:cubicBezTo>
                    <a:pt x="2728" y="753"/>
                    <a:pt x="2617" y="737"/>
                    <a:pt x="2507" y="741"/>
                  </a:cubicBezTo>
                  <a:cubicBezTo>
                    <a:pt x="2157" y="755"/>
                    <a:pt x="1862" y="990"/>
                    <a:pt x="1594" y="1215"/>
                  </a:cubicBezTo>
                  <a:lnTo>
                    <a:pt x="1" y="2547"/>
                  </a:lnTo>
                  <a:lnTo>
                    <a:pt x="1" y="8725"/>
                  </a:lnTo>
                  <a:lnTo>
                    <a:pt x="29916" y="8725"/>
                  </a:lnTo>
                  <a:close/>
                </a:path>
              </a:pathLst>
            </a:custGeom>
            <a:gradFill>
              <a:gsLst>
                <a:gs pos="0">
                  <a:srgbClr val="552973">
                    <a:alpha val="41568"/>
                  </a:srgbClr>
                </a:gs>
                <a:gs pos="100000">
                  <a:srgbClr val="552973">
                    <a:alpha val="7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8"/>
            <p:cNvSpPr/>
            <p:nvPr/>
          </p:nvSpPr>
          <p:spPr>
            <a:xfrm>
              <a:off x="-7517683" y="-516435"/>
              <a:ext cx="652532" cy="735682"/>
            </a:xfrm>
            <a:custGeom>
              <a:avLst/>
              <a:gdLst/>
              <a:ahLst/>
              <a:cxnLst/>
              <a:rect l="l" t="t" r="r" b="b"/>
              <a:pathLst>
                <a:path w="2833" h="3194" extrusionOk="0">
                  <a:moveTo>
                    <a:pt x="2832" y="52"/>
                  </a:moveTo>
                  <a:cubicBezTo>
                    <a:pt x="2777" y="322"/>
                    <a:pt x="2722" y="592"/>
                    <a:pt x="2667" y="863"/>
                  </a:cubicBezTo>
                  <a:cubicBezTo>
                    <a:pt x="2649" y="949"/>
                    <a:pt x="2625" y="1044"/>
                    <a:pt x="2555" y="1090"/>
                  </a:cubicBezTo>
                  <a:cubicBezTo>
                    <a:pt x="2469" y="1146"/>
                    <a:pt x="2355" y="1102"/>
                    <a:pt x="2256" y="1129"/>
                  </a:cubicBezTo>
                  <a:cubicBezTo>
                    <a:pt x="2109" y="1171"/>
                    <a:pt x="2045" y="1353"/>
                    <a:pt x="2015" y="1513"/>
                  </a:cubicBezTo>
                  <a:cubicBezTo>
                    <a:pt x="2008" y="1548"/>
                    <a:pt x="2001" y="1584"/>
                    <a:pt x="1993" y="1620"/>
                  </a:cubicBezTo>
                  <a:cubicBezTo>
                    <a:pt x="1993" y="1621"/>
                    <a:pt x="1993" y="1623"/>
                    <a:pt x="1993" y="1624"/>
                  </a:cubicBezTo>
                  <a:cubicBezTo>
                    <a:pt x="1965" y="1751"/>
                    <a:pt x="1922" y="1874"/>
                    <a:pt x="1819" y="1938"/>
                  </a:cubicBezTo>
                  <a:cubicBezTo>
                    <a:pt x="1652" y="2041"/>
                    <a:pt x="1438" y="1915"/>
                    <a:pt x="1248" y="1955"/>
                  </a:cubicBezTo>
                  <a:cubicBezTo>
                    <a:pt x="1064" y="1994"/>
                    <a:pt x="939" y="2181"/>
                    <a:pt x="864" y="2366"/>
                  </a:cubicBezTo>
                  <a:cubicBezTo>
                    <a:pt x="788" y="2550"/>
                    <a:pt x="737" y="2755"/>
                    <a:pt x="610" y="2904"/>
                  </a:cubicBezTo>
                  <a:cubicBezTo>
                    <a:pt x="459" y="3083"/>
                    <a:pt x="228" y="3154"/>
                    <a:pt x="8" y="3191"/>
                  </a:cubicBezTo>
                  <a:lnTo>
                    <a:pt x="1" y="3194"/>
                  </a:lnTo>
                  <a:lnTo>
                    <a:pt x="1" y="1812"/>
                  </a:lnTo>
                  <a:lnTo>
                    <a:pt x="1594" y="480"/>
                  </a:lnTo>
                  <a:cubicBezTo>
                    <a:pt x="1862" y="255"/>
                    <a:pt x="2157" y="20"/>
                    <a:pt x="2507" y="5"/>
                  </a:cubicBezTo>
                  <a:cubicBezTo>
                    <a:pt x="2617" y="1"/>
                    <a:pt x="2727" y="16"/>
                    <a:pt x="2832" y="52"/>
                  </a:cubicBezTo>
                  <a:close/>
                </a:path>
              </a:pathLst>
            </a:custGeom>
            <a:solidFill>
              <a:srgbClr val="B1AC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8"/>
            <p:cNvSpPr/>
            <p:nvPr/>
          </p:nvSpPr>
          <p:spPr>
            <a:xfrm>
              <a:off x="-5663734" y="-403572"/>
              <a:ext cx="645852" cy="339971"/>
            </a:xfrm>
            <a:custGeom>
              <a:avLst/>
              <a:gdLst/>
              <a:ahLst/>
              <a:cxnLst/>
              <a:rect l="l" t="t" r="r" b="b"/>
              <a:pathLst>
                <a:path w="2804" h="1476" extrusionOk="0">
                  <a:moveTo>
                    <a:pt x="2803" y="15"/>
                  </a:moveTo>
                  <a:cubicBezTo>
                    <a:pt x="2791" y="305"/>
                    <a:pt x="2643" y="646"/>
                    <a:pt x="2434" y="722"/>
                  </a:cubicBezTo>
                  <a:cubicBezTo>
                    <a:pt x="2332" y="760"/>
                    <a:pt x="2214" y="742"/>
                    <a:pt x="2116" y="789"/>
                  </a:cubicBezTo>
                  <a:cubicBezTo>
                    <a:pt x="1936" y="875"/>
                    <a:pt x="1902" y="1126"/>
                    <a:pt x="1747" y="1248"/>
                  </a:cubicBezTo>
                  <a:cubicBezTo>
                    <a:pt x="1646" y="1329"/>
                    <a:pt x="1510" y="1343"/>
                    <a:pt x="1380" y="1354"/>
                  </a:cubicBezTo>
                  <a:cubicBezTo>
                    <a:pt x="920" y="1395"/>
                    <a:pt x="461" y="1436"/>
                    <a:pt x="1" y="1476"/>
                  </a:cubicBezTo>
                  <a:cubicBezTo>
                    <a:pt x="691" y="1000"/>
                    <a:pt x="1407" y="555"/>
                    <a:pt x="2138" y="175"/>
                  </a:cubicBezTo>
                  <a:cubicBezTo>
                    <a:pt x="2303" y="90"/>
                    <a:pt x="2476" y="4"/>
                    <a:pt x="2662" y="1"/>
                  </a:cubicBezTo>
                  <a:cubicBezTo>
                    <a:pt x="2709" y="0"/>
                    <a:pt x="2757" y="5"/>
                    <a:pt x="2803" y="15"/>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8"/>
            <p:cNvSpPr/>
            <p:nvPr/>
          </p:nvSpPr>
          <p:spPr>
            <a:xfrm>
              <a:off x="-4403582" y="-164486"/>
              <a:ext cx="412065" cy="214209"/>
            </a:xfrm>
            <a:custGeom>
              <a:avLst/>
              <a:gdLst/>
              <a:ahLst/>
              <a:cxnLst/>
              <a:rect l="l" t="t" r="r" b="b"/>
              <a:pathLst>
                <a:path w="1789" h="930" extrusionOk="0">
                  <a:moveTo>
                    <a:pt x="1512" y="351"/>
                  </a:moveTo>
                  <a:cubicBezTo>
                    <a:pt x="1468" y="485"/>
                    <a:pt x="1572" y="637"/>
                    <a:pt x="1521" y="767"/>
                  </a:cubicBezTo>
                  <a:cubicBezTo>
                    <a:pt x="1469" y="894"/>
                    <a:pt x="1304" y="922"/>
                    <a:pt x="1168" y="925"/>
                  </a:cubicBezTo>
                  <a:cubicBezTo>
                    <a:pt x="793" y="929"/>
                    <a:pt x="420" y="879"/>
                    <a:pt x="60" y="774"/>
                  </a:cubicBezTo>
                  <a:cubicBezTo>
                    <a:pt x="37" y="767"/>
                    <a:pt x="10" y="757"/>
                    <a:pt x="4" y="733"/>
                  </a:cubicBezTo>
                  <a:cubicBezTo>
                    <a:pt x="0" y="723"/>
                    <a:pt x="3" y="711"/>
                    <a:pt x="7" y="701"/>
                  </a:cubicBezTo>
                  <a:lnTo>
                    <a:pt x="7" y="701"/>
                  </a:lnTo>
                  <a:cubicBezTo>
                    <a:pt x="30" y="698"/>
                    <a:pt x="52" y="692"/>
                    <a:pt x="72" y="681"/>
                  </a:cubicBezTo>
                  <a:cubicBezTo>
                    <a:pt x="278" y="576"/>
                    <a:pt x="482" y="431"/>
                    <a:pt x="662" y="298"/>
                  </a:cubicBezTo>
                  <a:cubicBezTo>
                    <a:pt x="875" y="139"/>
                    <a:pt x="1126" y="1"/>
                    <a:pt x="1391" y="16"/>
                  </a:cubicBezTo>
                  <a:cubicBezTo>
                    <a:pt x="1530" y="23"/>
                    <a:pt x="1662" y="72"/>
                    <a:pt x="1789" y="131"/>
                  </a:cubicBezTo>
                  <a:cubicBezTo>
                    <a:pt x="1682" y="198"/>
                    <a:pt x="1542" y="260"/>
                    <a:pt x="1512" y="351"/>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8"/>
            <p:cNvSpPr/>
            <p:nvPr/>
          </p:nvSpPr>
          <p:spPr>
            <a:xfrm>
              <a:off x="-3540065" y="-685960"/>
              <a:ext cx="796950" cy="815377"/>
            </a:xfrm>
            <a:custGeom>
              <a:avLst/>
              <a:gdLst/>
              <a:ahLst/>
              <a:cxnLst/>
              <a:rect l="l" t="t" r="r" b="b"/>
              <a:pathLst>
                <a:path w="3460" h="3540" extrusionOk="0">
                  <a:moveTo>
                    <a:pt x="3460" y="228"/>
                  </a:moveTo>
                  <a:cubicBezTo>
                    <a:pt x="3404" y="474"/>
                    <a:pt x="3304" y="699"/>
                    <a:pt x="3103" y="840"/>
                  </a:cubicBezTo>
                  <a:cubicBezTo>
                    <a:pt x="2967" y="936"/>
                    <a:pt x="2794" y="980"/>
                    <a:pt x="2679" y="1100"/>
                  </a:cubicBezTo>
                  <a:cubicBezTo>
                    <a:pt x="2398" y="1388"/>
                    <a:pt x="2581" y="1949"/>
                    <a:pt x="2274" y="2210"/>
                  </a:cubicBezTo>
                  <a:cubicBezTo>
                    <a:pt x="2066" y="2387"/>
                    <a:pt x="1732" y="2326"/>
                    <a:pt x="1515" y="2489"/>
                  </a:cubicBezTo>
                  <a:cubicBezTo>
                    <a:pt x="1384" y="2587"/>
                    <a:pt x="1319" y="2745"/>
                    <a:pt x="1245" y="2890"/>
                  </a:cubicBezTo>
                  <a:cubicBezTo>
                    <a:pt x="1175" y="3031"/>
                    <a:pt x="1043" y="3142"/>
                    <a:pt x="921" y="3236"/>
                  </a:cubicBezTo>
                  <a:cubicBezTo>
                    <a:pt x="767" y="3351"/>
                    <a:pt x="599" y="3484"/>
                    <a:pt x="405" y="3522"/>
                  </a:cubicBezTo>
                  <a:cubicBezTo>
                    <a:pt x="315" y="3539"/>
                    <a:pt x="211" y="3529"/>
                    <a:pt x="136" y="3471"/>
                  </a:cubicBezTo>
                  <a:cubicBezTo>
                    <a:pt x="115" y="3456"/>
                    <a:pt x="0" y="3319"/>
                    <a:pt x="45" y="3298"/>
                  </a:cubicBezTo>
                  <a:cubicBezTo>
                    <a:pt x="68" y="3288"/>
                    <a:pt x="91" y="3271"/>
                    <a:pt x="108" y="3251"/>
                  </a:cubicBezTo>
                  <a:cubicBezTo>
                    <a:pt x="1056" y="2193"/>
                    <a:pt x="2041" y="1149"/>
                    <a:pt x="2989" y="90"/>
                  </a:cubicBezTo>
                  <a:cubicBezTo>
                    <a:pt x="3062" y="9"/>
                    <a:pt x="3187" y="1"/>
                    <a:pt x="3270" y="70"/>
                  </a:cubicBezTo>
                  <a:cubicBezTo>
                    <a:pt x="3334" y="124"/>
                    <a:pt x="3397" y="176"/>
                    <a:pt x="3460" y="228"/>
                  </a:cubicBezTo>
                  <a:close/>
                </a:path>
              </a:pathLst>
            </a:custGeom>
            <a:solidFill>
              <a:srgbClr val="B1ACC1">
                <a:alpha val="43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8"/>
            <p:cNvSpPr/>
            <p:nvPr/>
          </p:nvSpPr>
          <p:spPr>
            <a:xfrm>
              <a:off x="-7517913" y="-173239"/>
              <a:ext cx="3746819" cy="1429904"/>
            </a:xfrm>
            <a:custGeom>
              <a:avLst/>
              <a:gdLst/>
              <a:ahLst/>
              <a:cxnLst/>
              <a:rect l="l" t="t" r="r" b="b"/>
              <a:pathLst>
                <a:path w="16267" h="6208" extrusionOk="0">
                  <a:moveTo>
                    <a:pt x="5217" y="0"/>
                  </a:moveTo>
                  <a:cubicBezTo>
                    <a:pt x="5201" y="0"/>
                    <a:pt x="5183" y="0"/>
                    <a:pt x="5166" y="1"/>
                  </a:cubicBezTo>
                  <a:cubicBezTo>
                    <a:pt x="4844" y="9"/>
                    <a:pt x="4528" y="116"/>
                    <a:pt x="4205" y="140"/>
                  </a:cubicBezTo>
                  <a:cubicBezTo>
                    <a:pt x="4158" y="143"/>
                    <a:pt x="4112" y="144"/>
                    <a:pt x="4066" y="144"/>
                  </a:cubicBezTo>
                  <a:cubicBezTo>
                    <a:pt x="3715" y="144"/>
                    <a:pt x="3366" y="63"/>
                    <a:pt x="3015" y="40"/>
                  </a:cubicBezTo>
                  <a:cubicBezTo>
                    <a:pt x="2944" y="35"/>
                    <a:pt x="2874" y="33"/>
                    <a:pt x="2804" y="33"/>
                  </a:cubicBezTo>
                  <a:cubicBezTo>
                    <a:pt x="2532" y="33"/>
                    <a:pt x="2260" y="66"/>
                    <a:pt x="1995" y="130"/>
                  </a:cubicBezTo>
                  <a:cubicBezTo>
                    <a:pt x="1989" y="130"/>
                    <a:pt x="1984" y="131"/>
                    <a:pt x="1980" y="133"/>
                  </a:cubicBezTo>
                  <a:cubicBezTo>
                    <a:pt x="1286" y="298"/>
                    <a:pt x="626" y="649"/>
                    <a:pt x="1" y="1051"/>
                  </a:cubicBezTo>
                  <a:lnTo>
                    <a:pt x="1" y="6207"/>
                  </a:lnTo>
                  <a:lnTo>
                    <a:pt x="16188" y="6207"/>
                  </a:lnTo>
                  <a:cubicBezTo>
                    <a:pt x="16189" y="6207"/>
                    <a:pt x="16190" y="6207"/>
                    <a:pt x="16190" y="6207"/>
                  </a:cubicBezTo>
                  <a:cubicBezTo>
                    <a:pt x="16226" y="6207"/>
                    <a:pt x="16258" y="6181"/>
                    <a:pt x="16265" y="6145"/>
                  </a:cubicBezTo>
                  <a:cubicBezTo>
                    <a:pt x="16266" y="6141"/>
                    <a:pt x="16267" y="6138"/>
                    <a:pt x="16266" y="6134"/>
                  </a:cubicBezTo>
                  <a:cubicBezTo>
                    <a:pt x="15923" y="5498"/>
                    <a:pt x="15202" y="5097"/>
                    <a:pt x="14483" y="5097"/>
                  </a:cubicBezTo>
                  <a:cubicBezTo>
                    <a:pt x="14319" y="5097"/>
                    <a:pt x="14155" y="5118"/>
                    <a:pt x="13996" y="5162"/>
                  </a:cubicBezTo>
                  <a:cubicBezTo>
                    <a:pt x="13597" y="5272"/>
                    <a:pt x="13206" y="5507"/>
                    <a:pt x="12805" y="5507"/>
                  </a:cubicBezTo>
                  <a:cubicBezTo>
                    <a:pt x="12737" y="5507"/>
                    <a:pt x="12669" y="5501"/>
                    <a:pt x="12601" y="5485"/>
                  </a:cubicBezTo>
                  <a:cubicBezTo>
                    <a:pt x="12304" y="5418"/>
                    <a:pt x="12065" y="5198"/>
                    <a:pt x="11870" y="4963"/>
                  </a:cubicBezTo>
                  <a:cubicBezTo>
                    <a:pt x="11835" y="4920"/>
                    <a:pt x="11800" y="4875"/>
                    <a:pt x="11766" y="4830"/>
                  </a:cubicBezTo>
                  <a:cubicBezTo>
                    <a:pt x="11340" y="4268"/>
                    <a:pt x="11055" y="3605"/>
                    <a:pt x="10650" y="3024"/>
                  </a:cubicBezTo>
                  <a:cubicBezTo>
                    <a:pt x="10330" y="2567"/>
                    <a:pt x="9899" y="2142"/>
                    <a:pt x="9366" y="1951"/>
                  </a:cubicBezTo>
                  <a:cubicBezTo>
                    <a:pt x="9213" y="1895"/>
                    <a:pt x="9059" y="1875"/>
                    <a:pt x="8906" y="1875"/>
                  </a:cubicBezTo>
                  <a:cubicBezTo>
                    <a:pt x="8554" y="1875"/>
                    <a:pt x="8201" y="1983"/>
                    <a:pt x="7850" y="2029"/>
                  </a:cubicBezTo>
                  <a:cubicBezTo>
                    <a:pt x="7794" y="2036"/>
                    <a:pt x="7737" y="2040"/>
                    <a:pt x="7679" y="2040"/>
                  </a:cubicBezTo>
                  <a:cubicBezTo>
                    <a:pt x="7481" y="2040"/>
                    <a:pt x="7282" y="1992"/>
                    <a:pt x="7144" y="1855"/>
                  </a:cubicBezTo>
                  <a:cubicBezTo>
                    <a:pt x="6988" y="1699"/>
                    <a:pt x="6944" y="1472"/>
                    <a:pt x="6851" y="1279"/>
                  </a:cubicBezTo>
                  <a:cubicBezTo>
                    <a:pt x="6804" y="1180"/>
                    <a:pt x="6752" y="1085"/>
                    <a:pt x="6694" y="992"/>
                  </a:cubicBezTo>
                  <a:cubicBezTo>
                    <a:pt x="6628" y="885"/>
                    <a:pt x="6555" y="783"/>
                    <a:pt x="6476" y="685"/>
                  </a:cubicBezTo>
                  <a:cubicBezTo>
                    <a:pt x="6180" y="320"/>
                    <a:pt x="5758" y="31"/>
                    <a:pt x="5289" y="2"/>
                  </a:cubicBezTo>
                  <a:cubicBezTo>
                    <a:pt x="5265" y="1"/>
                    <a:pt x="5241" y="0"/>
                    <a:pt x="5217"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8"/>
            <p:cNvSpPr/>
            <p:nvPr/>
          </p:nvSpPr>
          <p:spPr>
            <a:xfrm>
              <a:off x="-7517913" y="-173469"/>
              <a:ext cx="3746819" cy="1430365"/>
            </a:xfrm>
            <a:custGeom>
              <a:avLst/>
              <a:gdLst/>
              <a:ahLst/>
              <a:cxnLst/>
              <a:rect l="l" t="t" r="r" b="b"/>
              <a:pathLst>
                <a:path w="16267" h="6210" extrusionOk="0">
                  <a:moveTo>
                    <a:pt x="16265" y="6146"/>
                  </a:moveTo>
                  <a:cubicBezTo>
                    <a:pt x="16258" y="6182"/>
                    <a:pt x="16225" y="6210"/>
                    <a:pt x="16188" y="6208"/>
                  </a:cubicBezTo>
                  <a:lnTo>
                    <a:pt x="1" y="6208"/>
                  </a:lnTo>
                  <a:lnTo>
                    <a:pt x="1" y="1052"/>
                  </a:lnTo>
                  <a:cubicBezTo>
                    <a:pt x="626" y="650"/>
                    <a:pt x="1286" y="299"/>
                    <a:pt x="1980" y="134"/>
                  </a:cubicBezTo>
                  <a:cubicBezTo>
                    <a:pt x="1984" y="132"/>
                    <a:pt x="1989" y="131"/>
                    <a:pt x="1995" y="131"/>
                  </a:cubicBezTo>
                  <a:cubicBezTo>
                    <a:pt x="2328" y="50"/>
                    <a:pt x="2672" y="20"/>
                    <a:pt x="3015" y="41"/>
                  </a:cubicBezTo>
                  <a:cubicBezTo>
                    <a:pt x="3412" y="67"/>
                    <a:pt x="3807" y="168"/>
                    <a:pt x="4205" y="141"/>
                  </a:cubicBezTo>
                  <a:cubicBezTo>
                    <a:pt x="4528" y="117"/>
                    <a:pt x="4844" y="10"/>
                    <a:pt x="5166" y="2"/>
                  </a:cubicBezTo>
                  <a:cubicBezTo>
                    <a:pt x="5208" y="1"/>
                    <a:pt x="5249" y="1"/>
                    <a:pt x="5289" y="3"/>
                  </a:cubicBezTo>
                  <a:cubicBezTo>
                    <a:pt x="5758" y="32"/>
                    <a:pt x="6180" y="321"/>
                    <a:pt x="6476" y="686"/>
                  </a:cubicBezTo>
                  <a:cubicBezTo>
                    <a:pt x="6555" y="784"/>
                    <a:pt x="6628" y="886"/>
                    <a:pt x="6694" y="993"/>
                  </a:cubicBezTo>
                  <a:cubicBezTo>
                    <a:pt x="6752" y="1086"/>
                    <a:pt x="6804" y="1181"/>
                    <a:pt x="6851" y="1280"/>
                  </a:cubicBezTo>
                  <a:cubicBezTo>
                    <a:pt x="6944" y="1473"/>
                    <a:pt x="6988" y="1700"/>
                    <a:pt x="7144" y="1856"/>
                  </a:cubicBezTo>
                  <a:cubicBezTo>
                    <a:pt x="7322" y="2033"/>
                    <a:pt x="7601" y="2062"/>
                    <a:pt x="7850" y="2030"/>
                  </a:cubicBezTo>
                  <a:cubicBezTo>
                    <a:pt x="8353" y="1964"/>
                    <a:pt x="8861" y="1769"/>
                    <a:pt x="9366" y="1952"/>
                  </a:cubicBezTo>
                  <a:cubicBezTo>
                    <a:pt x="9899" y="2143"/>
                    <a:pt x="10330" y="2568"/>
                    <a:pt x="10650" y="3025"/>
                  </a:cubicBezTo>
                  <a:cubicBezTo>
                    <a:pt x="11055" y="3606"/>
                    <a:pt x="11340" y="4269"/>
                    <a:pt x="11766" y="4831"/>
                  </a:cubicBezTo>
                  <a:cubicBezTo>
                    <a:pt x="11800" y="4876"/>
                    <a:pt x="11835" y="4921"/>
                    <a:pt x="11870" y="4964"/>
                  </a:cubicBezTo>
                  <a:cubicBezTo>
                    <a:pt x="12065" y="5199"/>
                    <a:pt x="12304" y="5419"/>
                    <a:pt x="12601" y="5486"/>
                  </a:cubicBezTo>
                  <a:cubicBezTo>
                    <a:pt x="13073" y="5592"/>
                    <a:pt x="13529" y="5291"/>
                    <a:pt x="13996" y="5163"/>
                  </a:cubicBezTo>
                  <a:cubicBezTo>
                    <a:pt x="14852" y="4928"/>
                    <a:pt x="15845" y="5353"/>
                    <a:pt x="16266" y="6135"/>
                  </a:cubicBezTo>
                  <a:cubicBezTo>
                    <a:pt x="16267" y="6139"/>
                    <a:pt x="16266" y="6142"/>
                    <a:pt x="16265" y="6146"/>
                  </a:cubicBezTo>
                  <a:close/>
                </a:path>
              </a:pathLst>
            </a:custGeom>
            <a:solidFill>
              <a:srgbClr val="C0B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8"/>
            <p:cNvSpPr/>
            <p:nvPr/>
          </p:nvSpPr>
          <p:spPr>
            <a:xfrm>
              <a:off x="-7062084" y="-173239"/>
              <a:ext cx="2254034" cy="1143371"/>
            </a:xfrm>
            <a:custGeom>
              <a:avLst/>
              <a:gdLst/>
              <a:ahLst/>
              <a:cxnLst/>
              <a:rect l="l" t="t" r="r" b="b"/>
              <a:pathLst>
                <a:path w="9786" h="4964" extrusionOk="0">
                  <a:moveTo>
                    <a:pt x="3226" y="1"/>
                  </a:moveTo>
                  <a:cubicBezTo>
                    <a:pt x="2890" y="1"/>
                    <a:pt x="2561" y="116"/>
                    <a:pt x="2224" y="140"/>
                  </a:cubicBezTo>
                  <a:cubicBezTo>
                    <a:pt x="2178" y="143"/>
                    <a:pt x="2132" y="144"/>
                    <a:pt x="2086" y="144"/>
                  </a:cubicBezTo>
                  <a:cubicBezTo>
                    <a:pt x="1735" y="144"/>
                    <a:pt x="1387" y="63"/>
                    <a:pt x="1036" y="40"/>
                  </a:cubicBezTo>
                  <a:cubicBezTo>
                    <a:pt x="966" y="35"/>
                    <a:pt x="896" y="33"/>
                    <a:pt x="826" y="33"/>
                  </a:cubicBezTo>
                  <a:cubicBezTo>
                    <a:pt x="548" y="33"/>
                    <a:pt x="271" y="67"/>
                    <a:pt x="1" y="134"/>
                  </a:cubicBezTo>
                  <a:cubicBezTo>
                    <a:pt x="503" y="148"/>
                    <a:pt x="994" y="277"/>
                    <a:pt x="1438" y="510"/>
                  </a:cubicBezTo>
                  <a:cubicBezTo>
                    <a:pt x="1673" y="636"/>
                    <a:pt x="1910" y="795"/>
                    <a:pt x="2177" y="795"/>
                  </a:cubicBezTo>
                  <a:cubicBezTo>
                    <a:pt x="2417" y="795"/>
                    <a:pt x="2638" y="664"/>
                    <a:pt x="2877" y="639"/>
                  </a:cubicBezTo>
                  <a:cubicBezTo>
                    <a:pt x="2906" y="636"/>
                    <a:pt x="2934" y="635"/>
                    <a:pt x="2963" y="635"/>
                  </a:cubicBezTo>
                  <a:cubicBezTo>
                    <a:pt x="3396" y="635"/>
                    <a:pt x="3771" y="970"/>
                    <a:pt x="4068" y="1298"/>
                  </a:cubicBezTo>
                  <a:cubicBezTo>
                    <a:pt x="4386" y="1647"/>
                    <a:pt x="4726" y="2041"/>
                    <a:pt x="5194" y="2103"/>
                  </a:cubicBezTo>
                  <a:cubicBezTo>
                    <a:pt x="5239" y="2109"/>
                    <a:pt x="5284" y="2112"/>
                    <a:pt x="5329" y="2112"/>
                  </a:cubicBezTo>
                  <a:cubicBezTo>
                    <a:pt x="5640" y="2112"/>
                    <a:pt x="5952" y="1991"/>
                    <a:pt x="6259" y="1991"/>
                  </a:cubicBezTo>
                  <a:cubicBezTo>
                    <a:pt x="6327" y="1991"/>
                    <a:pt x="6396" y="1997"/>
                    <a:pt x="6464" y="2012"/>
                  </a:cubicBezTo>
                  <a:cubicBezTo>
                    <a:pt x="6913" y="2110"/>
                    <a:pt x="7189" y="2544"/>
                    <a:pt x="7444" y="2927"/>
                  </a:cubicBezTo>
                  <a:cubicBezTo>
                    <a:pt x="7863" y="3552"/>
                    <a:pt x="8347" y="4131"/>
                    <a:pt x="8892" y="4652"/>
                  </a:cubicBezTo>
                  <a:cubicBezTo>
                    <a:pt x="9053" y="4806"/>
                    <a:pt x="9244" y="4964"/>
                    <a:pt x="9464" y="4964"/>
                  </a:cubicBezTo>
                  <a:cubicBezTo>
                    <a:pt x="9472" y="4964"/>
                    <a:pt x="9481" y="4964"/>
                    <a:pt x="9489" y="4963"/>
                  </a:cubicBezTo>
                  <a:cubicBezTo>
                    <a:pt x="9601" y="4954"/>
                    <a:pt x="9705" y="4908"/>
                    <a:pt x="9785" y="4830"/>
                  </a:cubicBezTo>
                  <a:cubicBezTo>
                    <a:pt x="9360" y="4268"/>
                    <a:pt x="9076" y="3605"/>
                    <a:pt x="8671" y="3024"/>
                  </a:cubicBezTo>
                  <a:cubicBezTo>
                    <a:pt x="8351" y="2567"/>
                    <a:pt x="7920" y="2142"/>
                    <a:pt x="7387" y="1951"/>
                  </a:cubicBezTo>
                  <a:cubicBezTo>
                    <a:pt x="7234" y="1896"/>
                    <a:pt x="7081" y="1875"/>
                    <a:pt x="6927" y="1875"/>
                  </a:cubicBezTo>
                  <a:cubicBezTo>
                    <a:pt x="6575" y="1875"/>
                    <a:pt x="6222" y="1983"/>
                    <a:pt x="5871" y="2029"/>
                  </a:cubicBezTo>
                  <a:cubicBezTo>
                    <a:pt x="5814" y="2037"/>
                    <a:pt x="5757" y="2041"/>
                    <a:pt x="5699" y="2041"/>
                  </a:cubicBezTo>
                  <a:cubicBezTo>
                    <a:pt x="5501" y="2041"/>
                    <a:pt x="5303" y="1992"/>
                    <a:pt x="5165" y="1855"/>
                  </a:cubicBezTo>
                  <a:cubicBezTo>
                    <a:pt x="5009" y="1700"/>
                    <a:pt x="4964" y="1473"/>
                    <a:pt x="4872" y="1279"/>
                  </a:cubicBezTo>
                  <a:cubicBezTo>
                    <a:pt x="4771" y="1067"/>
                    <a:pt x="4646" y="868"/>
                    <a:pt x="4497" y="685"/>
                  </a:cubicBezTo>
                  <a:cubicBezTo>
                    <a:pt x="4201" y="321"/>
                    <a:pt x="3779" y="33"/>
                    <a:pt x="3310" y="3"/>
                  </a:cubicBezTo>
                  <a:cubicBezTo>
                    <a:pt x="3282" y="2"/>
                    <a:pt x="3254" y="1"/>
                    <a:pt x="3226"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8"/>
            <p:cNvSpPr/>
            <p:nvPr/>
          </p:nvSpPr>
          <p:spPr>
            <a:xfrm>
              <a:off x="-4940719" y="-329404"/>
              <a:ext cx="4316661" cy="1592980"/>
            </a:xfrm>
            <a:custGeom>
              <a:avLst/>
              <a:gdLst/>
              <a:ahLst/>
              <a:cxnLst/>
              <a:rect l="l" t="t" r="r" b="b"/>
              <a:pathLst>
                <a:path w="18741" h="6916" extrusionOk="0">
                  <a:moveTo>
                    <a:pt x="16467" y="1"/>
                  </a:moveTo>
                  <a:cubicBezTo>
                    <a:pt x="14640" y="1"/>
                    <a:pt x="12808" y="652"/>
                    <a:pt x="11435" y="1861"/>
                  </a:cubicBezTo>
                  <a:cubicBezTo>
                    <a:pt x="11065" y="2185"/>
                    <a:pt x="10692" y="2564"/>
                    <a:pt x="10205" y="2636"/>
                  </a:cubicBezTo>
                  <a:cubicBezTo>
                    <a:pt x="10146" y="2644"/>
                    <a:pt x="10088" y="2648"/>
                    <a:pt x="10029" y="2648"/>
                  </a:cubicBezTo>
                  <a:cubicBezTo>
                    <a:pt x="9558" y="2648"/>
                    <a:pt x="9100" y="2394"/>
                    <a:pt x="8622" y="2349"/>
                  </a:cubicBezTo>
                  <a:cubicBezTo>
                    <a:pt x="8572" y="2344"/>
                    <a:pt x="8522" y="2342"/>
                    <a:pt x="8473" y="2342"/>
                  </a:cubicBezTo>
                  <a:cubicBezTo>
                    <a:pt x="7837" y="2342"/>
                    <a:pt x="7234" y="2708"/>
                    <a:pt x="6785" y="3169"/>
                  </a:cubicBezTo>
                  <a:cubicBezTo>
                    <a:pt x="6356" y="3609"/>
                    <a:pt x="6033" y="4136"/>
                    <a:pt x="5668" y="4630"/>
                  </a:cubicBezTo>
                  <a:cubicBezTo>
                    <a:pt x="5620" y="4693"/>
                    <a:pt x="5572" y="4757"/>
                    <a:pt x="5522" y="4820"/>
                  </a:cubicBezTo>
                  <a:cubicBezTo>
                    <a:pt x="5311" y="5091"/>
                    <a:pt x="5056" y="5361"/>
                    <a:pt x="4718" y="5427"/>
                  </a:cubicBezTo>
                  <a:cubicBezTo>
                    <a:pt x="4663" y="5438"/>
                    <a:pt x="4607" y="5443"/>
                    <a:pt x="4552" y="5443"/>
                  </a:cubicBezTo>
                  <a:cubicBezTo>
                    <a:pt x="4277" y="5443"/>
                    <a:pt x="4005" y="5327"/>
                    <a:pt x="3739" y="5241"/>
                  </a:cubicBezTo>
                  <a:cubicBezTo>
                    <a:pt x="3371" y="5124"/>
                    <a:pt x="2987" y="5067"/>
                    <a:pt x="2602" y="5067"/>
                  </a:cubicBezTo>
                  <a:cubicBezTo>
                    <a:pt x="1707" y="5067"/>
                    <a:pt x="810" y="5376"/>
                    <a:pt x="123" y="5952"/>
                  </a:cubicBezTo>
                  <a:cubicBezTo>
                    <a:pt x="102" y="6357"/>
                    <a:pt x="23" y="6510"/>
                    <a:pt x="0" y="6916"/>
                  </a:cubicBezTo>
                  <a:lnTo>
                    <a:pt x="18532" y="6916"/>
                  </a:lnTo>
                  <a:cubicBezTo>
                    <a:pt x="18607" y="6916"/>
                    <a:pt x="18643" y="6845"/>
                    <a:pt x="18715" y="6824"/>
                  </a:cubicBezTo>
                  <a:lnTo>
                    <a:pt x="18740" y="758"/>
                  </a:lnTo>
                  <a:lnTo>
                    <a:pt x="18741" y="355"/>
                  </a:lnTo>
                  <a:cubicBezTo>
                    <a:pt x="18007" y="117"/>
                    <a:pt x="17237" y="1"/>
                    <a:pt x="16467"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8"/>
            <p:cNvSpPr/>
            <p:nvPr/>
          </p:nvSpPr>
          <p:spPr>
            <a:xfrm>
              <a:off x="-4940719" y="-433285"/>
              <a:ext cx="4316661" cy="1696860"/>
            </a:xfrm>
            <a:custGeom>
              <a:avLst/>
              <a:gdLst/>
              <a:ahLst/>
              <a:cxnLst/>
              <a:rect l="l" t="t" r="r" b="b"/>
              <a:pathLst>
                <a:path w="18741" h="7367" extrusionOk="0">
                  <a:moveTo>
                    <a:pt x="18741" y="806"/>
                  </a:moveTo>
                  <a:lnTo>
                    <a:pt x="18740" y="1209"/>
                  </a:lnTo>
                  <a:lnTo>
                    <a:pt x="18715" y="7275"/>
                  </a:lnTo>
                  <a:cubicBezTo>
                    <a:pt x="18643" y="7296"/>
                    <a:pt x="18607" y="7367"/>
                    <a:pt x="18532" y="7367"/>
                  </a:cubicBezTo>
                  <a:lnTo>
                    <a:pt x="0" y="7367"/>
                  </a:lnTo>
                  <a:cubicBezTo>
                    <a:pt x="23" y="6961"/>
                    <a:pt x="102" y="6808"/>
                    <a:pt x="123" y="6403"/>
                  </a:cubicBezTo>
                  <a:cubicBezTo>
                    <a:pt x="1105" y="5580"/>
                    <a:pt x="2517" y="5302"/>
                    <a:pt x="3739" y="5692"/>
                  </a:cubicBezTo>
                  <a:cubicBezTo>
                    <a:pt x="4058" y="5795"/>
                    <a:pt x="4388" y="5942"/>
                    <a:pt x="4718" y="5878"/>
                  </a:cubicBezTo>
                  <a:cubicBezTo>
                    <a:pt x="5056" y="5812"/>
                    <a:pt x="5311" y="5542"/>
                    <a:pt x="5522" y="5271"/>
                  </a:cubicBezTo>
                  <a:cubicBezTo>
                    <a:pt x="5572" y="5208"/>
                    <a:pt x="5620" y="5144"/>
                    <a:pt x="5668" y="5081"/>
                  </a:cubicBezTo>
                  <a:cubicBezTo>
                    <a:pt x="6033" y="4587"/>
                    <a:pt x="6356" y="4060"/>
                    <a:pt x="6785" y="3620"/>
                  </a:cubicBezTo>
                  <a:cubicBezTo>
                    <a:pt x="7269" y="3123"/>
                    <a:pt x="7932" y="2736"/>
                    <a:pt x="8622" y="2800"/>
                  </a:cubicBezTo>
                  <a:cubicBezTo>
                    <a:pt x="9160" y="2850"/>
                    <a:pt x="9671" y="3165"/>
                    <a:pt x="10205" y="3087"/>
                  </a:cubicBezTo>
                  <a:cubicBezTo>
                    <a:pt x="10692" y="3015"/>
                    <a:pt x="11065" y="2636"/>
                    <a:pt x="11435" y="2312"/>
                  </a:cubicBezTo>
                  <a:cubicBezTo>
                    <a:pt x="13387" y="594"/>
                    <a:pt x="16267" y="1"/>
                    <a:pt x="18741" y="806"/>
                  </a:cubicBezTo>
                  <a:close/>
                </a:path>
              </a:pathLst>
            </a:custGeom>
            <a:solidFill>
              <a:srgbClr val="412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8"/>
            <p:cNvSpPr/>
            <p:nvPr/>
          </p:nvSpPr>
          <p:spPr>
            <a:xfrm>
              <a:off x="-5234163" y="314146"/>
              <a:ext cx="587809" cy="926397"/>
            </a:xfrm>
            <a:custGeom>
              <a:avLst/>
              <a:gdLst/>
              <a:ahLst/>
              <a:cxnLst/>
              <a:rect l="l" t="t" r="r" b="b"/>
              <a:pathLst>
                <a:path w="2552" h="4022" extrusionOk="0">
                  <a:moveTo>
                    <a:pt x="1361" y="0"/>
                  </a:moveTo>
                  <a:lnTo>
                    <a:pt x="1" y="4014"/>
                  </a:lnTo>
                  <a:lnTo>
                    <a:pt x="2551" y="4022"/>
                  </a:lnTo>
                  <a:lnTo>
                    <a:pt x="1361"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8"/>
            <p:cNvSpPr/>
            <p:nvPr/>
          </p:nvSpPr>
          <p:spPr>
            <a:xfrm>
              <a:off x="-4656949" y="591467"/>
              <a:ext cx="412065" cy="649077"/>
            </a:xfrm>
            <a:custGeom>
              <a:avLst/>
              <a:gdLst/>
              <a:ahLst/>
              <a:cxnLst/>
              <a:rect l="l" t="t" r="r" b="b"/>
              <a:pathLst>
                <a:path w="1789" h="2818" extrusionOk="0">
                  <a:moveTo>
                    <a:pt x="954" y="0"/>
                  </a:moveTo>
                  <a:lnTo>
                    <a:pt x="1"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8"/>
            <p:cNvSpPr/>
            <p:nvPr/>
          </p:nvSpPr>
          <p:spPr>
            <a:xfrm>
              <a:off x="-3669742" y="314146"/>
              <a:ext cx="587809" cy="926397"/>
            </a:xfrm>
            <a:custGeom>
              <a:avLst/>
              <a:gdLst/>
              <a:ahLst/>
              <a:cxnLst/>
              <a:rect l="l" t="t" r="r" b="b"/>
              <a:pathLst>
                <a:path w="2552" h="4022" extrusionOk="0">
                  <a:moveTo>
                    <a:pt x="1361" y="0"/>
                  </a:moveTo>
                  <a:lnTo>
                    <a:pt x="1" y="4014"/>
                  </a:lnTo>
                  <a:lnTo>
                    <a:pt x="2551" y="4022"/>
                  </a:lnTo>
                  <a:lnTo>
                    <a:pt x="1361"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8"/>
            <p:cNvSpPr/>
            <p:nvPr/>
          </p:nvSpPr>
          <p:spPr>
            <a:xfrm>
              <a:off x="-3092528" y="591467"/>
              <a:ext cx="412065" cy="649077"/>
            </a:xfrm>
            <a:custGeom>
              <a:avLst/>
              <a:gdLst/>
              <a:ahLst/>
              <a:cxnLst/>
              <a:rect l="l" t="t" r="r" b="b"/>
              <a:pathLst>
                <a:path w="1789" h="2818" extrusionOk="0">
                  <a:moveTo>
                    <a:pt x="953" y="0"/>
                  </a:moveTo>
                  <a:lnTo>
                    <a:pt x="1"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8"/>
            <p:cNvSpPr/>
            <p:nvPr/>
          </p:nvSpPr>
          <p:spPr>
            <a:xfrm>
              <a:off x="-5439159" y="591467"/>
              <a:ext cx="412065" cy="649077"/>
            </a:xfrm>
            <a:custGeom>
              <a:avLst/>
              <a:gdLst/>
              <a:ahLst/>
              <a:cxnLst/>
              <a:rect l="l" t="t" r="r" b="b"/>
              <a:pathLst>
                <a:path w="1789" h="2818" extrusionOk="0">
                  <a:moveTo>
                    <a:pt x="954" y="0"/>
                  </a:moveTo>
                  <a:lnTo>
                    <a:pt x="1"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8"/>
            <p:cNvSpPr/>
            <p:nvPr/>
          </p:nvSpPr>
          <p:spPr>
            <a:xfrm>
              <a:off x="-3277715" y="478835"/>
              <a:ext cx="411835" cy="761710"/>
            </a:xfrm>
            <a:custGeom>
              <a:avLst/>
              <a:gdLst/>
              <a:ahLst/>
              <a:cxnLst/>
              <a:rect l="l" t="t" r="r" b="b"/>
              <a:pathLst>
                <a:path w="1788" h="3307" extrusionOk="0">
                  <a:moveTo>
                    <a:pt x="953" y="0"/>
                  </a:moveTo>
                  <a:lnTo>
                    <a:pt x="0" y="3301"/>
                  </a:lnTo>
                  <a:lnTo>
                    <a:pt x="1788" y="3307"/>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8"/>
            <p:cNvSpPr/>
            <p:nvPr/>
          </p:nvSpPr>
          <p:spPr>
            <a:xfrm>
              <a:off x="-4378937" y="478835"/>
              <a:ext cx="411835" cy="761710"/>
            </a:xfrm>
            <a:custGeom>
              <a:avLst/>
              <a:gdLst/>
              <a:ahLst/>
              <a:cxnLst/>
              <a:rect l="l" t="t" r="r" b="b"/>
              <a:pathLst>
                <a:path w="1788" h="3307" extrusionOk="0">
                  <a:moveTo>
                    <a:pt x="954" y="0"/>
                  </a:moveTo>
                  <a:lnTo>
                    <a:pt x="0" y="3301"/>
                  </a:lnTo>
                  <a:lnTo>
                    <a:pt x="1788" y="3307"/>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8"/>
            <p:cNvSpPr/>
            <p:nvPr/>
          </p:nvSpPr>
          <p:spPr>
            <a:xfrm>
              <a:off x="-3864373" y="591467"/>
              <a:ext cx="411835" cy="649077"/>
            </a:xfrm>
            <a:custGeom>
              <a:avLst/>
              <a:gdLst/>
              <a:ahLst/>
              <a:cxnLst/>
              <a:rect l="l" t="t" r="r" b="b"/>
              <a:pathLst>
                <a:path w="1788" h="2818" extrusionOk="0">
                  <a:moveTo>
                    <a:pt x="954" y="0"/>
                  </a:moveTo>
                  <a:lnTo>
                    <a:pt x="0" y="2812"/>
                  </a:lnTo>
                  <a:lnTo>
                    <a:pt x="1788" y="2818"/>
                  </a:lnTo>
                  <a:lnTo>
                    <a:pt x="95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8"/>
            <p:cNvSpPr/>
            <p:nvPr/>
          </p:nvSpPr>
          <p:spPr>
            <a:xfrm>
              <a:off x="-4237512"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8"/>
            <p:cNvSpPr/>
            <p:nvPr/>
          </p:nvSpPr>
          <p:spPr>
            <a:xfrm>
              <a:off x="-4957994"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8"/>
            <p:cNvSpPr/>
            <p:nvPr/>
          </p:nvSpPr>
          <p:spPr>
            <a:xfrm>
              <a:off x="-7517913" y="438987"/>
              <a:ext cx="697677" cy="810079"/>
            </a:xfrm>
            <a:custGeom>
              <a:avLst/>
              <a:gdLst/>
              <a:ahLst/>
              <a:cxnLst/>
              <a:rect l="l" t="t" r="r" b="b"/>
              <a:pathLst>
                <a:path w="3029" h="3517" extrusionOk="0">
                  <a:moveTo>
                    <a:pt x="1615" y="0"/>
                  </a:moveTo>
                  <a:lnTo>
                    <a:pt x="1" y="3509"/>
                  </a:lnTo>
                  <a:lnTo>
                    <a:pt x="3029" y="3516"/>
                  </a:lnTo>
                  <a:lnTo>
                    <a:pt x="161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8"/>
            <p:cNvSpPr/>
            <p:nvPr/>
          </p:nvSpPr>
          <p:spPr>
            <a:xfrm>
              <a:off x="-6849948" y="468009"/>
              <a:ext cx="585736" cy="773457"/>
            </a:xfrm>
            <a:custGeom>
              <a:avLst/>
              <a:gdLst/>
              <a:ahLst/>
              <a:cxnLst/>
              <a:rect l="l" t="t" r="r" b="b"/>
              <a:pathLst>
                <a:path w="2543" h="3358" extrusionOk="0">
                  <a:moveTo>
                    <a:pt x="1356" y="0"/>
                  </a:moveTo>
                  <a:lnTo>
                    <a:pt x="0" y="3350"/>
                  </a:lnTo>
                  <a:lnTo>
                    <a:pt x="2543" y="3357"/>
                  </a:lnTo>
                  <a:lnTo>
                    <a:pt x="2543" y="3357"/>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8"/>
            <p:cNvSpPr/>
            <p:nvPr/>
          </p:nvSpPr>
          <p:spPr>
            <a:xfrm>
              <a:off x="-5801933" y="457183"/>
              <a:ext cx="585736" cy="773226"/>
            </a:xfrm>
            <a:custGeom>
              <a:avLst/>
              <a:gdLst/>
              <a:ahLst/>
              <a:cxnLst/>
              <a:rect l="l" t="t" r="r" b="b"/>
              <a:pathLst>
                <a:path w="2543" h="3357" extrusionOk="0">
                  <a:moveTo>
                    <a:pt x="1356" y="0"/>
                  </a:moveTo>
                  <a:lnTo>
                    <a:pt x="0" y="3350"/>
                  </a:lnTo>
                  <a:lnTo>
                    <a:pt x="2542" y="335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8"/>
            <p:cNvSpPr/>
            <p:nvPr/>
          </p:nvSpPr>
          <p:spPr>
            <a:xfrm>
              <a:off x="-5964088" y="591467"/>
              <a:ext cx="412065" cy="649077"/>
            </a:xfrm>
            <a:custGeom>
              <a:avLst/>
              <a:gdLst/>
              <a:ahLst/>
              <a:cxnLst/>
              <a:rect l="l" t="t" r="r" b="b"/>
              <a:pathLst>
                <a:path w="1789" h="2818" extrusionOk="0">
                  <a:moveTo>
                    <a:pt x="955" y="0"/>
                  </a:moveTo>
                  <a:lnTo>
                    <a:pt x="1" y="2812"/>
                  </a:lnTo>
                  <a:lnTo>
                    <a:pt x="1788" y="2818"/>
                  </a:lnTo>
                  <a:lnTo>
                    <a:pt x="9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8"/>
            <p:cNvSpPr/>
            <p:nvPr/>
          </p:nvSpPr>
          <p:spPr>
            <a:xfrm>
              <a:off x="-6488556" y="591467"/>
              <a:ext cx="411604" cy="649077"/>
            </a:xfrm>
            <a:custGeom>
              <a:avLst/>
              <a:gdLst/>
              <a:ahLst/>
              <a:cxnLst/>
              <a:rect l="l" t="t" r="r" b="b"/>
              <a:pathLst>
                <a:path w="1787" h="2818" extrusionOk="0">
                  <a:moveTo>
                    <a:pt x="953" y="0"/>
                  </a:moveTo>
                  <a:lnTo>
                    <a:pt x="0" y="2812"/>
                  </a:lnTo>
                  <a:lnTo>
                    <a:pt x="1786"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8"/>
            <p:cNvSpPr/>
            <p:nvPr/>
          </p:nvSpPr>
          <p:spPr>
            <a:xfrm>
              <a:off x="-6324328" y="355376"/>
              <a:ext cx="585736" cy="886089"/>
            </a:xfrm>
            <a:custGeom>
              <a:avLst/>
              <a:gdLst/>
              <a:ahLst/>
              <a:cxnLst/>
              <a:rect l="l" t="t" r="r" b="b"/>
              <a:pathLst>
                <a:path w="2543" h="3847" extrusionOk="0">
                  <a:moveTo>
                    <a:pt x="1356" y="0"/>
                  </a:moveTo>
                  <a:lnTo>
                    <a:pt x="1" y="3838"/>
                  </a:lnTo>
                  <a:lnTo>
                    <a:pt x="2542" y="3846"/>
                  </a:lnTo>
                  <a:lnTo>
                    <a:pt x="2542" y="384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8"/>
            <p:cNvSpPr/>
            <p:nvPr/>
          </p:nvSpPr>
          <p:spPr>
            <a:xfrm>
              <a:off x="-7174487" y="349157"/>
              <a:ext cx="593337" cy="897145"/>
            </a:xfrm>
            <a:custGeom>
              <a:avLst/>
              <a:gdLst/>
              <a:ahLst/>
              <a:cxnLst/>
              <a:rect l="l" t="t" r="r" b="b"/>
              <a:pathLst>
                <a:path w="2576" h="3895" extrusionOk="0">
                  <a:moveTo>
                    <a:pt x="1374" y="0"/>
                  </a:moveTo>
                  <a:lnTo>
                    <a:pt x="1" y="3886"/>
                  </a:lnTo>
                  <a:lnTo>
                    <a:pt x="2576" y="3895"/>
                  </a:lnTo>
                  <a:lnTo>
                    <a:pt x="1374"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8"/>
            <p:cNvSpPr/>
            <p:nvPr/>
          </p:nvSpPr>
          <p:spPr>
            <a:xfrm>
              <a:off x="-2937974" y="438987"/>
              <a:ext cx="697677" cy="810079"/>
            </a:xfrm>
            <a:custGeom>
              <a:avLst/>
              <a:gdLst/>
              <a:ahLst/>
              <a:cxnLst/>
              <a:rect l="l" t="t" r="r" b="b"/>
              <a:pathLst>
                <a:path w="3029" h="3517" extrusionOk="0">
                  <a:moveTo>
                    <a:pt x="1615" y="0"/>
                  </a:moveTo>
                  <a:lnTo>
                    <a:pt x="0" y="3509"/>
                  </a:lnTo>
                  <a:lnTo>
                    <a:pt x="3028" y="3516"/>
                  </a:lnTo>
                  <a:lnTo>
                    <a:pt x="161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8"/>
            <p:cNvSpPr/>
            <p:nvPr/>
          </p:nvSpPr>
          <p:spPr>
            <a:xfrm>
              <a:off x="-2269779" y="468009"/>
              <a:ext cx="585505" cy="773457"/>
            </a:xfrm>
            <a:custGeom>
              <a:avLst/>
              <a:gdLst/>
              <a:ahLst/>
              <a:cxnLst/>
              <a:rect l="l" t="t" r="r" b="b"/>
              <a:pathLst>
                <a:path w="2542" h="3358" extrusionOk="0">
                  <a:moveTo>
                    <a:pt x="1355" y="0"/>
                  </a:moveTo>
                  <a:lnTo>
                    <a:pt x="0" y="3350"/>
                  </a:lnTo>
                  <a:lnTo>
                    <a:pt x="2541" y="3357"/>
                  </a:lnTo>
                  <a:lnTo>
                    <a:pt x="13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8"/>
            <p:cNvSpPr/>
            <p:nvPr/>
          </p:nvSpPr>
          <p:spPr>
            <a:xfrm>
              <a:off x="-1221995" y="457183"/>
              <a:ext cx="585505" cy="773226"/>
            </a:xfrm>
            <a:custGeom>
              <a:avLst/>
              <a:gdLst/>
              <a:ahLst/>
              <a:cxnLst/>
              <a:rect l="l" t="t" r="r" b="b"/>
              <a:pathLst>
                <a:path w="2542" h="3357" extrusionOk="0">
                  <a:moveTo>
                    <a:pt x="1355" y="0"/>
                  </a:moveTo>
                  <a:lnTo>
                    <a:pt x="1" y="3350"/>
                  </a:lnTo>
                  <a:lnTo>
                    <a:pt x="2542" y="3356"/>
                  </a:lnTo>
                  <a:lnTo>
                    <a:pt x="2542" y="3356"/>
                  </a:lnTo>
                  <a:lnTo>
                    <a:pt x="1355"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8"/>
            <p:cNvSpPr/>
            <p:nvPr/>
          </p:nvSpPr>
          <p:spPr>
            <a:xfrm>
              <a:off x="-1383919" y="591467"/>
              <a:ext cx="411835" cy="649077"/>
            </a:xfrm>
            <a:custGeom>
              <a:avLst/>
              <a:gdLst/>
              <a:ahLst/>
              <a:cxnLst/>
              <a:rect l="l" t="t" r="r" b="b"/>
              <a:pathLst>
                <a:path w="1788" h="2818" extrusionOk="0">
                  <a:moveTo>
                    <a:pt x="953" y="0"/>
                  </a:moveTo>
                  <a:lnTo>
                    <a:pt x="0"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8"/>
            <p:cNvSpPr/>
            <p:nvPr/>
          </p:nvSpPr>
          <p:spPr>
            <a:xfrm>
              <a:off x="-1908847" y="591467"/>
              <a:ext cx="411835" cy="649077"/>
            </a:xfrm>
            <a:custGeom>
              <a:avLst/>
              <a:gdLst/>
              <a:ahLst/>
              <a:cxnLst/>
              <a:rect l="l" t="t" r="r" b="b"/>
              <a:pathLst>
                <a:path w="1788" h="2818" extrusionOk="0">
                  <a:moveTo>
                    <a:pt x="953" y="0"/>
                  </a:moveTo>
                  <a:lnTo>
                    <a:pt x="1" y="2812"/>
                  </a:lnTo>
                  <a:lnTo>
                    <a:pt x="1788" y="2818"/>
                  </a:lnTo>
                  <a:lnTo>
                    <a:pt x="95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8"/>
            <p:cNvSpPr/>
            <p:nvPr/>
          </p:nvSpPr>
          <p:spPr>
            <a:xfrm>
              <a:off x="-1744390" y="355376"/>
              <a:ext cx="585736" cy="886089"/>
            </a:xfrm>
            <a:custGeom>
              <a:avLst/>
              <a:gdLst/>
              <a:ahLst/>
              <a:cxnLst/>
              <a:rect l="l" t="t" r="r" b="b"/>
              <a:pathLst>
                <a:path w="2543" h="3847" extrusionOk="0">
                  <a:moveTo>
                    <a:pt x="1356" y="0"/>
                  </a:moveTo>
                  <a:lnTo>
                    <a:pt x="0" y="3838"/>
                  </a:lnTo>
                  <a:lnTo>
                    <a:pt x="2543" y="3846"/>
                  </a:lnTo>
                  <a:lnTo>
                    <a:pt x="1356"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8"/>
            <p:cNvSpPr/>
            <p:nvPr/>
          </p:nvSpPr>
          <p:spPr>
            <a:xfrm>
              <a:off x="-2594318" y="349157"/>
              <a:ext cx="593106" cy="897145"/>
            </a:xfrm>
            <a:custGeom>
              <a:avLst/>
              <a:gdLst/>
              <a:ahLst/>
              <a:cxnLst/>
              <a:rect l="l" t="t" r="r" b="b"/>
              <a:pathLst>
                <a:path w="2575" h="3895" extrusionOk="0">
                  <a:moveTo>
                    <a:pt x="1373" y="0"/>
                  </a:moveTo>
                  <a:lnTo>
                    <a:pt x="0" y="3886"/>
                  </a:lnTo>
                  <a:lnTo>
                    <a:pt x="2574" y="3895"/>
                  </a:lnTo>
                  <a:lnTo>
                    <a:pt x="1373" y="0"/>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8"/>
            <p:cNvSpPr/>
            <p:nvPr/>
          </p:nvSpPr>
          <p:spPr>
            <a:xfrm>
              <a:off x="-4521743" y="143930"/>
              <a:ext cx="626504" cy="1104214"/>
            </a:xfrm>
            <a:custGeom>
              <a:avLst/>
              <a:gdLst/>
              <a:ahLst/>
              <a:cxnLst/>
              <a:rect l="l" t="t" r="r" b="b"/>
              <a:pathLst>
                <a:path w="2720" h="4794" extrusionOk="0">
                  <a:moveTo>
                    <a:pt x="1361" y="1"/>
                  </a:moveTo>
                  <a:lnTo>
                    <a:pt x="1355" y="13"/>
                  </a:lnTo>
                  <a:lnTo>
                    <a:pt x="237" y="2641"/>
                  </a:lnTo>
                  <a:cubicBezTo>
                    <a:pt x="189" y="2751"/>
                    <a:pt x="271" y="2875"/>
                    <a:pt x="391" y="2875"/>
                  </a:cubicBezTo>
                  <a:lnTo>
                    <a:pt x="472" y="2875"/>
                  </a:lnTo>
                  <a:lnTo>
                    <a:pt x="98" y="3696"/>
                  </a:lnTo>
                  <a:cubicBezTo>
                    <a:pt x="49" y="3807"/>
                    <a:pt x="130" y="3933"/>
                    <a:pt x="251" y="3933"/>
                  </a:cubicBezTo>
                  <a:lnTo>
                    <a:pt x="451" y="3933"/>
                  </a:lnTo>
                  <a:lnTo>
                    <a:pt x="71" y="4536"/>
                  </a:lnTo>
                  <a:cubicBezTo>
                    <a:pt x="1" y="4648"/>
                    <a:pt x="81" y="4794"/>
                    <a:pt x="213" y="4794"/>
                  </a:cubicBezTo>
                  <a:lnTo>
                    <a:pt x="2506" y="4794"/>
                  </a:lnTo>
                  <a:cubicBezTo>
                    <a:pt x="2638" y="4794"/>
                    <a:pt x="2719" y="4649"/>
                    <a:pt x="2650" y="4538"/>
                  </a:cubicBezTo>
                  <a:lnTo>
                    <a:pt x="2270" y="3934"/>
                  </a:lnTo>
                  <a:lnTo>
                    <a:pt x="2470" y="3934"/>
                  </a:lnTo>
                  <a:cubicBezTo>
                    <a:pt x="2592" y="3934"/>
                    <a:pt x="2673" y="3807"/>
                    <a:pt x="2623" y="3697"/>
                  </a:cubicBezTo>
                  <a:lnTo>
                    <a:pt x="2249" y="2875"/>
                  </a:lnTo>
                  <a:lnTo>
                    <a:pt x="2330" y="2875"/>
                  </a:lnTo>
                  <a:cubicBezTo>
                    <a:pt x="2450" y="2875"/>
                    <a:pt x="2532" y="2751"/>
                    <a:pt x="2484"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8"/>
            <p:cNvSpPr/>
            <p:nvPr/>
          </p:nvSpPr>
          <p:spPr>
            <a:xfrm>
              <a:off x="-5119687" y="143930"/>
              <a:ext cx="626044" cy="1104214"/>
            </a:xfrm>
            <a:custGeom>
              <a:avLst/>
              <a:gdLst/>
              <a:ahLst/>
              <a:cxnLst/>
              <a:rect l="l" t="t" r="r" b="b"/>
              <a:pathLst>
                <a:path w="2718" h="4794" extrusionOk="0">
                  <a:moveTo>
                    <a:pt x="1359" y="1"/>
                  </a:moveTo>
                  <a:lnTo>
                    <a:pt x="1355" y="13"/>
                  </a:lnTo>
                  <a:lnTo>
                    <a:pt x="235" y="2641"/>
                  </a:lnTo>
                  <a:cubicBezTo>
                    <a:pt x="188" y="2751"/>
                    <a:pt x="269" y="2875"/>
                    <a:pt x="391" y="2875"/>
                  </a:cubicBezTo>
                  <a:lnTo>
                    <a:pt x="472" y="2875"/>
                  </a:lnTo>
                  <a:lnTo>
                    <a:pt x="98" y="3696"/>
                  </a:lnTo>
                  <a:cubicBezTo>
                    <a:pt x="47" y="3807"/>
                    <a:pt x="128" y="3933"/>
                    <a:pt x="251" y="3933"/>
                  </a:cubicBezTo>
                  <a:lnTo>
                    <a:pt x="451" y="3933"/>
                  </a:lnTo>
                  <a:lnTo>
                    <a:pt x="71" y="4536"/>
                  </a:lnTo>
                  <a:cubicBezTo>
                    <a:pt x="0" y="4648"/>
                    <a:pt x="80" y="4794"/>
                    <a:pt x="213" y="4794"/>
                  </a:cubicBezTo>
                  <a:lnTo>
                    <a:pt x="2506" y="4794"/>
                  </a:lnTo>
                  <a:cubicBezTo>
                    <a:pt x="2638" y="4793"/>
                    <a:pt x="2718" y="4649"/>
                    <a:pt x="2648" y="4538"/>
                  </a:cubicBezTo>
                  <a:lnTo>
                    <a:pt x="2268" y="3934"/>
                  </a:lnTo>
                  <a:lnTo>
                    <a:pt x="2468" y="3934"/>
                  </a:lnTo>
                  <a:cubicBezTo>
                    <a:pt x="2591" y="3934"/>
                    <a:pt x="2672" y="3807"/>
                    <a:pt x="2621" y="3697"/>
                  </a:cubicBezTo>
                  <a:lnTo>
                    <a:pt x="2247" y="2875"/>
                  </a:lnTo>
                  <a:lnTo>
                    <a:pt x="2328" y="2875"/>
                  </a:lnTo>
                  <a:cubicBezTo>
                    <a:pt x="2450" y="2875"/>
                    <a:pt x="2531" y="2751"/>
                    <a:pt x="2484" y="2641"/>
                  </a:cubicBezTo>
                  <a:lnTo>
                    <a:pt x="1364" y="13"/>
                  </a:lnTo>
                  <a:lnTo>
                    <a:pt x="1359"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8"/>
            <p:cNvSpPr/>
            <p:nvPr/>
          </p:nvSpPr>
          <p:spPr>
            <a:xfrm>
              <a:off x="-5119687" y="143930"/>
              <a:ext cx="626044" cy="1104214"/>
            </a:xfrm>
            <a:custGeom>
              <a:avLst/>
              <a:gdLst/>
              <a:ahLst/>
              <a:cxnLst/>
              <a:rect l="l" t="t" r="r" b="b"/>
              <a:pathLst>
                <a:path w="2718" h="4794" extrusionOk="0">
                  <a:moveTo>
                    <a:pt x="2648" y="4538"/>
                  </a:moveTo>
                  <a:lnTo>
                    <a:pt x="2268" y="3934"/>
                  </a:lnTo>
                  <a:lnTo>
                    <a:pt x="2468" y="3934"/>
                  </a:lnTo>
                  <a:cubicBezTo>
                    <a:pt x="2591" y="3934"/>
                    <a:pt x="2672" y="3807"/>
                    <a:pt x="2621" y="3697"/>
                  </a:cubicBezTo>
                  <a:lnTo>
                    <a:pt x="2247" y="2875"/>
                  </a:lnTo>
                  <a:lnTo>
                    <a:pt x="2328" y="2875"/>
                  </a:lnTo>
                  <a:cubicBezTo>
                    <a:pt x="2450" y="2875"/>
                    <a:pt x="2531" y="2751"/>
                    <a:pt x="2484" y="2641"/>
                  </a:cubicBezTo>
                  <a:lnTo>
                    <a:pt x="1364" y="13"/>
                  </a:lnTo>
                  <a:lnTo>
                    <a:pt x="1359" y="1"/>
                  </a:lnTo>
                  <a:lnTo>
                    <a:pt x="1355" y="13"/>
                  </a:lnTo>
                  <a:lnTo>
                    <a:pt x="235" y="2641"/>
                  </a:lnTo>
                  <a:cubicBezTo>
                    <a:pt x="188" y="2751"/>
                    <a:pt x="269" y="2875"/>
                    <a:pt x="391" y="2875"/>
                  </a:cubicBezTo>
                  <a:lnTo>
                    <a:pt x="472" y="2875"/>
                  </a:lnTo>
                  <a:lnTo>
                    <a:pt x="98" y="3696"/>
                  </a:lnTo>
                  <a:cubicBezTo>
                    <a:pt x="47" y="3807"/>
                    <a:pt x="128" y="3933"/>
                    <a:pt x="251" y="3933"/>
                  </a:cubicBezTo>
                  <a:lnTo>
                    <a:pt x="451" y="3933"/>
                  </a:lnTo>
                  <a:lnTo>
                    <a:pt x="71" y="4536"/>
                  </a:lnTo>
                  <a:cubicBezTo>
                    <a:pt x="0" y="4648"/>
                    <a:pt x="80" y="4794"/>
                    <a:pt x="213" y="4794"/>
                  </a:cubicBezTo>
                  <a:lnTo>
                    <a:pt x="2506" y="4794"/>
                  </a:lnTo>
                  <a:cubicBezTo>
                    <a:pt x="2638" y="4793"/>
                    <a:pt x="2718" y="4649"/>
                    <a:pt x="2648" y="4538"/>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8"/>
            <p:cNvSpPr/>
            <p:nvPr/>
          </p:nvSpPr>
          <p:spPr>
            <a:xfrm>
              <a:off x="-2989224" y="143930"/>
              <a:ext cx="626735" cy="1104675"/>
            </a:xfrm>
            <a:custGeom>
              <a:avLst/>
              <a:gdLst/>
              <a:ahLst/>
              <a:cxnLst/>
              <a:rect l="l" t="t" r="r" b="b"/>
              <a:pathLst>
                <a:path w="2721" h="4796" extrusionOk="0">
                  <a:moveTo>
                    <a:pt x="1361" y="1"/>
                  </a:moveTo>
                  <a:lnTo>
                    <a:pt x="1356" y="13"/>
                  </a:lnTo>
                  <a:lnTo>
                    <a:pt x="237" y="2641"/>
                  </a:lnTo>
                  <a:cubicBezTo>
                    <a:pt x="189" y="2751"/>
                    <a:pt x="271" y="2875"/>
                    <a:pt x="391" y="2875"/>
                  </a:cubicBezTo>
                  <a:lnTo>
                    <a:pt x="472" y="2875"/>
                  </a:lnTo>
                  <a:lnTo>
                    <a:pt x="98" y="3696"/>
                  </a:lnTo>
                  <a:cubicBezTo>
                    <a:pt x="48" y="3807"/>
                    <a:pt x="129" y="3934"/>
                    <a:pt x="251" y="3934"/>
                  </a:cubicBezTo>
                  <a:lnTo>
                    <a:pt x="451" y="3934"/>
                  </a:lnTo>
                  <a:lnTo>
                    <a:pt x="71" y="4536"/>
                  </a:lnTo>
                  <a:cubicBezTo>
                    <a:pt x="1" y="4648"/>
                    <a:pt x="82" y="4795"/>
                    <a:pt x="213" y="4795"/>
                  </a:cubicBezTo>
                  <a:lnTo>
                    <a:pt x="2506" y="4795"/>
                  </a:lnTo>
                  <a:cubicBezTo>
                    <a:pt x="2639" y="4795"/>
                    <a:pt x="2721" y="4649"/>
                    <a:pt x="2650" y="4538"/>
                  </a:cubicBezTo>
                  <a:lnTo>
                    <a:pt x="2270" y="3934"/>
                  </a:lnTo>
                  <a:lnTo>
                    <a:pt x="2470" y="3934"/>
                  </a:lnTo>
                  <a:cubicBezTo>
                    <a:pt x="2592" y="3934"/>
                    <a:pt x="2673" y="3807"/>
                    <a:pt x="2623" y="3697"/>
                  </a:cubicBezTo>
                  <a:lnTo>
                    <a:pt x="2249" y="2875"/>
                  </a:lnTo>
                  <a:lnTo>
                    <a:pt x="2330" y="2875"/>
                  </a:lnTo>
                  <a:cubicBezTo>
                    <a:pt x="2450" y="2875"/>
                    <a:pt x="2532" y="2751"/>
                    <a:pt x="2484"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8"/>
            <p:cNvSpPr/>
            <p:nvPr/>
          </p:nvSpPr>
          <p:spPr>
            <a:xfrm>
              <a:off x="-4056482" y="143930"/>
              <a:ext cx="626504" cy="1104214"/>
            </a:xfrm>
            <a:custGeom>
              <a:avLst/>
              <a:gdLst/>
              <a:ahLst/>
              <a:cxnLst/>
              <a:rect l="l" t="t" r="r" b="b"/>
              <a:pathLst>
                <a:path w="2720" h="4794" extrusionOk="0">
                  <a:moveTo>
                    <a:pt x="1361" y="1"/>
                  </a:moveTo>
                  <a:lnTo>
                    <a:pt x="1357" y="13"/>
                  </a:lnTo>
                  <a:lnTo>
                    <a:pt x="237" y="2641"/>
                  </a:lnTo>
                  <a:cubicBezTo>
                    <a:pt x="190" y="2751"/>
                    <a:pt x="271" y="2875"/>
                    <a:pt x="393" y="2875"/>
                  </a:cubicBezTo>
                  <a:lnTo>
                    <a:pt x="472" y="2875"/>
                  </a:lnTo>
                  <a:lnTo>
                    <a:pt x="99" y="3696"/>
                  </a:lnTo>
                  <a:cubicBezTo>
                    <a:pt x="48" y="3807"/>
                    <a:pt x="130" y="3933"/>
                    <a:pt x="253" y="3933"/>
                  </a:cubicBezTo>
                  <a:lnTo>
                    <a:pt x="452" y="3933"/>
                  </a:lnTo>
                  <a:lnTo>
                    <a:pt x="71" y="4536"/>
                  </a:lnTo>
                  <a:cubicBezTo>
                    <a:pt x="1" y="4648"/>
                    <a:pt x="82" y="4794"/>
                    <a:pt x="214" y="4794"/>
                  </a:cubicBezTo>
                  <a:lnTo>
                    <a:pt x="2508" y="4794"/>
                  </a:lnTo>
                  <a:cubicBezTo>
                    <a:pt x="2640" y="4793"/>
                    <a:pt x="2720" y="4649"/>
                    <a:pt x="2650" y="4538"/>
                  </a:cubicBezTo>
                  <a:lnTo>
                    <a:pt x="2270" y="3934"/>
                  </a:lnTo>
                  <a:lnTo>
                    <a:pt x="2470" y="3934"/>
                  </a:lnTo>
                  <a:cubicBezTo>
                    <a:pt x="2593" y="3934"/>
                    <a:pt x="2674" y="3807"/>
                    <a:pt x="2623" y="3697"/>
                  </a:cubicBezTo>
                  <a:lnTo>
                    <a:pt x="2249" y="2875"/>
                  </a:lnTo>
                  <a:lnTo>
                    <a:pt x="2330" y="2875"/>
                  </a:lnTo>
                  <a:cubicBezTo>
                    <a:pt x="2452" y="2875"/>
                    <a:pt x="2533" y="2751"/>
                    <a:pt x="2486" y="2641"/>
                  </a:cubicBezTo>
                  <a:lnTo>
                    <a:pt x="1366" y="13"/>
                  </a:lnTo>
                  <a:lnTo>
                    <a:pt x="136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8"/>
            <p:cNvSpPr/>
            <p:nvPr/>
          </p:nvSpPr>
          <p:spPr>
            <a:xfrm>
              <a:off x="-5974913" y="266928"/>
              <a:ext cx="843478" cy="768620"/>
            </a:xfrm>
            <a:custGeom>
              <a:avLst/>
              <a:gdLst/>
              <a:ahLst/>
              <a:cxnLst/>
              <a:rect l="l" t="t" r="r" b="b"/>
              <a:pathLst>
                <a:path w="3662" h="3337" extrusionOk="0">
                  <a:moveTo>
                    <a:pt x="1831" y="0"/>
                  </a:moveTo>
                  <a:cubicBezTo>
                    <a:pt x="1404" y="0"/>
                    <a:pt x="977" y="163"/>
                    <a:pt x="652" y="489"/>
                  </a:cubicBezTo>
                  <a:cubicBezTo>
                    <a:pt x="1" y="1140"/>
                    <a:pt x="1" y="2196"/>
                    <a:pt x="652" y="2848"/>
                  </a:cubicBezTo>
                  <a:cubicBezTo>
                    <a:pt x="977" y="3173"/>
                    <a:pt x="1404" y="3336"/>
                    <a:pt x="1831" y="3336"/>
                  </a:cubicBezTo>
                  <a:cubicBezTo>
                    <a:pt x="2257" y="3336"/>
                    <a:pt x="2684" y="3173"/>
                    <a:pt x="3010" y="2848"/>
                  </a:cubicBezTo>
                  <a:cubicBezTo>
                    <a:pt x="3661" y="2196"/>
                    <a:pt x="3661" y="1140"/>
                    <a:pt x="3010" y="489"/>
                  </a:cubicBezTo>
                  <a:cubicBezTo>
                    <a:pt x="2684" y="163"/>
                    <a:pt x="2257" y="0"/>
                    <a:pt x="1831" y="0"/>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8"/>
            <p:cNvSpPr/>
            <p:nvPr/>
          </p:nvSpPr>
          <p:spPr>
            <a:xfrm>
              <a:off x="-5974913" y="229384"/>
              <a:ext cx="843478" cy="843708"/>
            </a:xfrm>
            <a:custGeom>
              <a:avLst/>
              <a:gdLst/>
              <a:ahLst/>
              <a:cxnLst/>
              <a:rect l="l" t="t" r="r" b="b"/>
              <a:pathLst>
                <a:path w="3662" h="3663" extrusionOk="0">
                  <a:moveTo>
                    <a:pt x="3010" y="652"/>
                  </a:moveTo>
                  <a:cubicBezTo>
                    <a:pt x="3661" y="1303"/>
                    <a:pt x="3661" y="2359"/>
                    <a:pt x="3010" y="3011"/>
                  </a:cubicBezTo>
                  <a:cubicBezTo>
                    <a:pt x="2359" y="3662"/>
                    <a:pt x="1303" y="3662"/>
                    <a:pt x="652" y="3011"/>
                  </a:cubicBezTo>
                  <a:cubicBezTo>
                    <a:pt x="1" y="2359"/>
                    <a:pt x="1" y="1303"/>
                    <a:pt x="652" y="652"/>
                  </a:cubicBezTo>
                  <a:cubicBezTo>
                    <a:pt x="1303" y="0"/>
                    <a:pt x="2359" y="0"/>
                    <a:pt x="3010" y="652"/>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8"/>
            <p:cNvSpPr/>
            <p:nvPr/>
          </p:nvSpPr>
          <p:spPr>
            <a:xfrm>
              <a:off x="-5555477" y="413190"/>
              <a:ext cx="12899" cy="821135"/>
            </a:xfrm>
            <a:custGeom>
              <a:avLst/>
              <a:gdLst/>
              <a:ahLst/>
              <a:cxnLst/>
              <a:rect l="l" t="t" r="r" b="b"/>
              <a:pathLst>
                <a:path w="56" h="3565" extrusionOk="0">
                  <a:moveTo>
                    <a:pt x="27" y="0"/>
                  </a:moveTo>
                  <a:cubicBezTo>
                    <a:pt x="25" y="0"/>
                    <a:pt x="24" y="3"/>
                    <a:pt x="24" y="5"/>
                  </a:cubicBezTo>
                  <a:lnTo>
                    <a:pt x="0" y="3539"/>
                  </a:lnTo>
                  <a:cubicBezTo>
                    <a:pt x="1" y="3556"/>
                    <a:pt x="15" y="3565"/>
                    <a:pt x="28" y="3565"/>
                  </a:cubicBezTo>
                  <a:cubicBezTo>
                    <a:pt x="41" y="3565"/>
                    <a:pt x="54" y="3556"/>
                    <a:pt x="55" y="3539"/>
                  </a:cubicBezTo>
                  <a:lnTo>
                    <a:pt x="33" y="5"/>
                  </a:lnTo>
                  <a:cubicBezTo>
                    <a:pt x="33" y="3"/>
                    <a:pt x="31" y="1"/>
                    <a:pt x="28" y="1"/>
                  </a:cubicBezTo>
                  <a:cubicBezTo>
                    <a:pt x="28" y="1"/>
                    <a:pt x="28" y="0"/>
                    <a:pt x="2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8"/>
            <p:cNvSpPr/>
            <p:nvPr/>
          </p:nvSpPr>
          <p:spPr>
            <a:xfrm>
              <a:off x="-5616515" y="529047"/>
              <a:ext cx="69560" cy="82229"/>
            </a:xfrm>
            <a:custGeom>
              <a:avLst/>
              <a:gdLst/>
              <a:ahLst/>
              <a:cxnLst/>
              <a:rect l="l" t="t" r="r" b="b"/>
              <a:pathLst>
                <a:path w="302" h="357" extrusionOk="0">
                  <a:moveTo>
                    <a:pt x="8" y="0"/>
                  </a:moveTo>
                  <a:cubicBezTo>
                    <a:pt x="7" y="0"/>
                    <a:pt x="5" y="1"/>
                    <a:pt x="4" y="2"/>
                  </a:cubicBezTo>
                  <a:cubicBezTo>
                    <a:pt x="1" y="5"/>
                    <a:pt x="1" y="9"/>
                    <a:pt x="3" y="12"/>
                  </a:cubicBezTo>
                  <a:lnTo>
                    <a:pt x="275" y="353"/>
                  </a:lnTo>
                  <a:cubicBezTo>
                    <a:pt x="277" y="356"/>
                    <a:pt x="280" y="357"/>
                    <a:pt x="284" y="357"/>
                  </a:cubicBezTo>
                  <a:cubicBezTo>
                    <a:pt x="293" y="357"/>
                    <a:pt x="302" y="346"/>
                    <a:pt x="295" y="336"/>
                  </a:cubicBezTo>
                  <a:lnTo>
                    <a:pt x="13" y="2"/>
                  </a:lnTo>
                  <a:cubicBezTo>
                    <a:pt x="12"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8"/>
            <p:cNvSpPr/>
            <p:nvPr/>
          </p:nvSpPr>
          <p:spPr>
            <a:xfrm>
              <a:off x="-5550410" y="643983"/>
              <a:ext cx="92824" cy="105723"/>
            </a:xfrm>
            <a:custGeom>
              <a:avLst/>
              <a:gdLst/>
              <a:ahLst/>
              <a:cxnLst/>
              <a:rect l="l" t="t" r="r" b="b"/>
              <a:pathLst>
                <a:path w="403" h="459" extrusionOk="0">
                  <a:moveTo>
                    <a:pt x="394" y="0"/>
                  </a:moveTo>
                  <a:cubicBezTo>
                    <a:pt x="392" y="0"/>
                    <a:pt x="390" y="1"/>
                    <a:pt x="389" y="3"/>
                  </a:cubicBezTo>
                  <a:lnTo>
                    <a:pt x="5" y="437"/>
                  </a:lnTo>
                  <a:cubicBezTo>
                    <a:pt x="0" y="443"/>
                    <a:pt x="2" y="451"/>
                    <a:pt x="6" y="456"/>
                  </a:cubicBezTo>
                  <a:cubicBezTo>
                    <a:pt x="9" y="458"/>
                    <a:pt x="12" y="459"/>
                    <a:pt x="15" y="459"/>
                  </a:cubicBezTo>
                  <a:cubicBezTo>
                    <a:pt x="19" y="459"/>
                    <a:pt x="23" y="457"/>
                    <a:pt x="25" y="455"/>
                  </a:cubicBezTo>
                  <a:lnTo>
                    <a:pt x="399" y="11"/>
                  </a:lnTo>
                  <a:cubicBezTo>
                    <a:pt x="403" y="6"/>
                    <a:pt x="398" y="0"/>
                    <a:pt x="394"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8"/>
            <p:cNvSpPr/>
            <p:nvPr/>
          </p:nvSpPr>
          <p:spPr>
            <a:xfrm>
              <a:off x="-5648532" y="821340"/>
              <a:ext cx="101807" cy="111251"/>
            </a:xfrm>
            <a:custGeom>
              <a:avLst/>
              <a:gdLst/>
              <a:ahLst/>
              <a:cxnLst/>
              <a:rect l="l" t="t" r="r" b="b"/>
              <a:pathLst>
                <a:path w="442" h="483" extrusionOk="0">
                  <a:moveTo>
                    <a:pt x="8" y="0"/>
                  </a:moveTo>
                  <a:cubicBezTo>
                    <a:pt x="4" y="0"/>
                    <a:pt x="0" y="6"/>
                    <a:pt x="3" y="10"/>
                  </a:cubicBezTo>
                  <a:lnTo>
                    <a:pt x="414" y="478"/>
                  </a:lnTo>
                  <a:cubicBezTo>
                    <a:pt x="416" y="481"/>
                    <a:pt x="419" y="483"/>
                    <a:pt x="422" y="483"/>
                  </a:cubicBezTo>
                  <a:cubicBezTo>
                    <a:pt x="432" y="483"/>
                    <a:pt x="441" y="470"/>
                    <a:pt x="432" y="461"/>
                  </a:cubicBezTo>
                  <a:lnTo>
                    <a:pt x="13" y="2"/>
                  </a:lnTo>
                  <a:cubicBezTo>
                    <a:pt x="11"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8"/>
            <p:cNvSpPr/>
            <p:nvPr/>
          </p:nvSpPr>
          <p:spPr>
            <a:xfrm>
              <a:off x="-7275373" y="266928"/>
              <a:ext cx="843247" cy="768620"/>
            </a:xfrm>
            <a:custGeom>
              <a:avLst/>
              <a:gdLst/>
              <a:ahLst/>
              <a:cxnLst/>
              <a:rect l="l" t="t" r="r" b="b"/>
              <a:pathLst>
                <a:path w="3661" h="3337" extrusionOk="0">
                  <a:moveTo>
                    <a:pt x="1831" y="0"/>
                  </a:moveTo>
                  <a:cubicBezTo>
                    <a:pt x="1404" y="0"/>
                    <a:pt x="977" y="163"/>
                    <a:pt x="652" y="489"/>
                  </a:cubicBezTo>
                  <a:cubicBezTo>
                    <a:pt x="0" y="1140"/>
                    <a:pt x="0" y="2196"/>
                    <a:pt x="652" y="2848"/>
                  </a:cubicBezTo>
                  <a:cubicBezTo>
                    <a:pt x="977" y="3173"/>
                    <a:pt x="1404" y="3336"/>
                    <a:pt x="1831" y="3336"/>
                  </a:cubicBezTo>
                  <a:cubicBezTo>
                    <a:pt x="2258" y="3336"/>
                    <a:pt x="2685" y="3173"/>
                    <a:pt x="3010" y="2848"/>
                  </a:cubicBezTo>
                  <a:cubicBezTo>
                    <a:pt x="3661" y="2196"/>
                    <a:pt x="3661" y="1140"/>
                    <a:pt x="3010" y="489"/>
                  </a:cubicBezTo>
                  <a:cubicBezTo>
                    <a:pt x="2685" y="163"/>
                    <a:pt x="2258" y="0"/>
                    <a:pt x="1831" y="0"/>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8"/>
            <p:cNvSpPr/>
            <p:nvPr/>
          </p:nvSpPr>
          <p:spPr>
            <a:xfrm>
              <a:off x="-7275373" y="229384"/>
              <a:ext cx="843247" cy="843708"/>
            </a:xfrm>
            <a:custGeom>
              <a:avLst/>
              <a:gdLst/>
              <a:ahLst/>
              <a:cxnLst/>
              <a:rect l="l" t="t" r="r" b="b"/>
              <a:pathLst>
                <a:path w="3661" h="3663" extrusionOk="0">
                  <a:moveTo>
                    <a:pt x="3010" y="652"/>
                  </a:moveTo>
                  <a:cubicBezTo>
                    <a:pt x="3661" y="1303"/>
                    <a:pt x="3661" y="2359"/>
                    <a:pt x="3010" y="3011"/>
                  </a:cubicBezTo>
                  <a:cubicBezTo>
                    <a:pt x="2359" y="3662"/>
                    <a:pt x="1303" y="3662"/>
                    <a:pt x="652" y="3011"/>
                  </a:cubicBezTo>
                  <a:cubicBezTo>
                    <a:pt x="0" y="2359"/>
                    <a:pt x="0" y="1303"/>
                    <a:pt x="652" y="652"/>
                  </a:cubicBezTo>
                  <a:cubicBezTo>
                    <a:pt x="1303" y="0"/>
                    <a:pt x="2359" y="0"/>
                    <a:pt x="3010" y="652"/>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8"/>
            <p:cNvSpPr/>
            <p:nvPr/>
          </p:nvSpPr>
          <p:spPr>
            <a:xfrm>
              <a:off x="-6856167" y="413420"/>
              <a:ext cx="12899" cy="820905"/>
            </a:xfrm>
            <a:custGeom>
              <a:avLst/>
              <a:gdLst/>
              <a:ahLst/>
              <a:cxnLst/>
              <a:rect l="l" t="t" r="r" b="b"/>
              <a:pathLst>
                <a:path w="56" h="3564" extrusionOk="0">
                  <a:moveTo>
                    <a:pt x="28" y="0"/>
                  </a:moveTo>
                  <a:cubicBezTo>
                    <a:pt x="26" y="0"/>
                    <a:pt x="23" y="1"/>
                    <a:pt x="23" y="4"/>
                  </a:cubicBezTo>
                  <a:lnTo>
                    <a:pt x="0" y="3538"/>
                  </a:lnTo>
                  <a:cubicBezTo>
                    <a:pt x="2" y="3555"/>
                    <a:pt x="15" y="3564"/>
                    <a:pt x="28" y="3564"/>
                  </a:cubicBezTo>
                  <a:cubicBezTo>
                    <a:pt x="41" y="3564"/>
                    <a:pt x="54" y="3555"/>
                    <a:pt x="56" y="3538"/>
                  </a:cubicBezTo>
                  <a:lnTo>
                    <a:pt x="33" y="4"/>
                  </a:lnTo>
                  <a:cubicBezTo>
                    <a:pt x="33" y="1"/>
                    <a:pt x="30" y="0"/>
                    <a:pt x="2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8"/>
            <p:cNvSpPr/>
            <p:nvPr/>
          </p:nvSpPr>
          <p:spPr>
            <a:xfrm>
              <a:off x="-6917205" y="529047"/>
              <a:ext cx="69100" cy="82229"/>
            </a:xfrm>
            <a:custGeom>
              <a:avLst/>
              <a:gdLst/>
              <a:ahLst/>
              <a:cxnLst/>
              <a:rect l="l" t="t" r="r" b="b"/>
              <a:pathLst>
                <a:path w="300" h="357" extrusionOk="0">
                  <a:moveTo>
                    <a:pt x="9" y="0"/>
                  </a:moveTo>
                  <a:cubicBezTo>
                    <a:pt x="7" y="0"/>
                    <a:pt x="6" y="1"/>
                    <a:pt x="4" y="2"/>
                  </a:cubicBezTo>
                  <a:cubicBezTo>
                    <a:pt x="1" y="5"/>
                    <a:pt x="1" y="9"/>
                    <a:pt x="3" y="12"/>
                  </a:cubicBezTo>
                  <a:lnTo>
                    <a:pt x="275" y="353"/>
                  </a:lnTo>
                  <a:cubicBezTo>
                    <a:pt x="277" y="355"/>
                    <a:pt x="281" y="357"/>
                    <a:pt x="285" y="357"/>
                  </a:cubicBezTo>
                  <a:cubicBezTo>
                    <a:pt x="288" y="357"/>
                    <a:pt x="291" y="356"/>
                    <a:pt x="294" y="354"/>
                  </a:cubicBezTo>
                  <a:cubicBezTo>
                    <a:pt x="298" y="349"/>
                    <a:pt x="300" y="341"/>
                    <a:pt x="295" y="336"/>
                  </a:cubicBezTo>
                  <a:lnTo>
                    <a:pt x="14" y="2"/>
                  </a:lnTo>
                  <a:cubicBezTo>
                    <a:pt x="12" y="1"/>
                    <a:pt x="10" y="0"/>
                    <a:pt x="9"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8"/>
            <p:cNvSpPr/>
            <p:nvPr/>
          </p:nvSpPr>
          <p:spPr>
            <a:xfrm>
              <a:off x="-6852251" y="643983"/>
              <a:ext cx="93976" cy="106183"/>
            </a:xfrm>
            <a:custGeom>
              <a:avLst/>
              <a:gdLst/>
              <a:ahLst/>
              <a:cxnLst/>
              <a:rect l="l" t="t" r="r" b="b"/>
              <a:pathLst>
                <a:path w="408" h="461" extrusionOk="0">
                  <a:moveTo>
                    <a:pt x="399" y="0"/>
                  </a:moveTo>
                  <a:cubicBezTo>
                    <a:pt x="398" y="0"/>
                    <a:pt x="396" y="1"/>
                    <a:pt x="395" y="3"/>
                  </a:cubicBezTo>
                  <a:lnTo>
                    <a:pt x="10" y="437"/>
                  </a:lnTo>
                  <a:cubicBezTo>
                    <a:pt x="1" y="447"/>
                    <a:pt x="11" y="460"/>
                    <a:pt x="20" y="460"/>
                  </a:cubicBezTo>
                  <a:cubicBezTo>
                    <a:pt x="24" y="460"/>
                    <a:pt x="28" y="459"/>
                    <a:pt x="30" y="455"/>
                  </a:cubicBezTo>
                  <a:lnTo>
                    <a:pt x="404" y="11"/>
                  </a:lnTo>
                  <a:cubicBezTo>
                    <a:pt x="408" y="6"/>
                    <a:pt x="404" y="0"/>
                    <a:pt x="399"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8"/>
            <p:cNvSpPr/>
            <p:nvPr/>
          </p:nvSpPr>
          <p:spPr>
            <a:xfrm>
              <a:off x="-6948761" y="821110"/>
              <a:ext cx="101346" cy="111481"/>
            </a:xfrm>
            <a:custGeom>
              <a:avLst/>
              <a:gdLst/>
              <a:ahLst/>
              <a:cxnLst/>
              <a:rect l="l" t="t" r="r" b="b"/>
              <a:pathLst>
                <a:path w="440" h="484" extrusionOk="0">
                  <a:moveTo>
                    <a:pt x="6" y="1"/>
                  </a:moveTo>
                  <a:cubicBezTo>
                    <a:pt x="5" y="1"/>
                    <a:pt x="4" y="1"/>
                    <a:pt x="3" y="3"/>
                  </a:cubicBezTo>
                  <a:cubicBezTo>
                    <a:pt x="0" y="5"/>
                    <a:pt x="0" y="9"/>
                    <a:pt x="3" y="11"/>
                  </a:cubicBezTo>
                  <a:lnTo>
                    <a:pt x="412" y="479"/>
                  </a:lnTo>
                  <a:cubicBezTo>
                    <a:pt x="415" y="482"/>
                    <a:pt x="418" y="483"/>
                    <a:pt x="421" y="483"/>
                  </a:cubicBezTo>
                  <a:cubicBezTo>
                    <a:pt x="431" y="483"/>
                    <a:pt x="440" y="471"/>
                    <a:pt x="432" y="462"/>
                  </a:cubicBezTo>
                  <a:lnTo>
                    <a:pt x="11" y="3"/>
                  </a:lnTo>
                  <a:cubicBezTo>
                    <a:pt x="10" y="2"/>
                    <a:pt x="8" y="1"/>
                    <a:pt x="6"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8"/>
            <p:cNvSpPr/>
            <p:nvPr/>
          </p:nvSpPr>
          <p:spPr>
            <a:xfrm>
              <a:off x="-6614778" y="175946"/>
              <a:ext cx="923403" cy="841174"/>
            </a:xfrm>
            <a:custGeom>
              <a:avLst/>
              <a:gdLst/>
              <a:ahLst/>
              <a:cxnLst/>
              <a:rect l="l" t="t" r="r" b="b"/>
              <a:pathLst>
                <a:path w="4009" h="3652" extrusionOk="0">
                  <a:moveTo>
                    <a:pt x="2004" y="0"/>
                  </a:moveTo>
                  <a:cubicBezTo>
                    <a:pt x="1537" y="0"/>
                    <a:pt x="1070" y="178"/>
                    <a:pt x="714" y="534"/>
                  </a:cubicBezTo>
                  <a:cubicBezTo>
                    <a:pt x="0" y="1247"/>
                    <a:pt x="0" y="2403"/>
                    <a:pt x="714" y="3117"/>
                  </a:cubicBezTo>
                  <a:cubicBezTo>
                    <a:pt x="1070" y="3473"/>
                    <a:pt x="1537" y="3651"/>
                    <a:pt x="2004" y="3651"/>
                  </a:cubicBezTo>
                  <a:cubicBezTo>
                    <a:pt x="2472" y="3651"/>
                    <a:pt x="2939" y="3473"/>
                    <a:pt x="3295" y="3117"/>
                  </a:cubicBezTo>
                  <a:cubicBezTo>
                    <a:pt x="4009" y="2403"/>
                    <a:pt x="4009" y="1247"/>
                    <a:pt x="3295" y="534"/>
                  </a:cubicBezTo>
                  <a:cubicBezTo>
                    <a:pt x="2939" y="178"/>
                    <a:pt x="2472" y="0"/>
                    <a:pt x="2004"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8"/>
            <p:cNvSpPr/>
            <p:nvPr/>
          </p:nvSpPr>
          <p:spPr>
            <a:xfrm>
              <a:off x="-6614778" y="134717"/>
              <a:ext cx="923403" cy="923403"/>
            </a:xfrm>
            <a:custGeom>
              <a:avLst/>
              <a:gdLst/>
              <a:ahLst/>
              <a:cxnLst/>
              <a:rect l="l" t="t" r="r" b="b"/>
              <a:pathLst>
                <a:path w="4009" h="4009" extrusionOk="0">
                  <a:moveTo>
                    <a:pt x="3295" y="713"/>
                  </a:moveTo>
                  <a:cubicBezTo>
                    <a:pt x="4009" y="1426"/>
                    <a:pt x="4009" y="2582"/>
                    <a:pt x="3295" y="3296"/>
                  </a:cubicBezTo>
                  <a:cubicBezTo>
                    <a:pt x="2582" y="4008"/>
                    <a:pt x="1427" y="4008"/>
                    <a:pt x="714" y="3296"/>
                  </a:cubicBezTo>
                  <a:cubicBezTo>
                    <a:pt x="0" y="2582"/>
                    <a:pt x="0" y="1426"/>
                    <a:pt x="714" y="713"/>
                  </a:cubicBezTo>
                  <a:cubicBezTo>
                    <a:pt x="1427" y="1"/>
                    <a:pt x="2582" y="1"/>
                    <a:pt x="3295" y="713"/>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8"/>
            <p:cNvSpPr/>
            <p:nvPr/>
          </p:nvSpPr>
          <p:spPr>
            <a:xfrm>
              <a:off x="-6155494" y="336028"/>
              <a:ext cx="14050" cy="898988"/>
            </a:xfrm>
            <a:custGeom>
              <a:avLst/>
              <a:gdLst/>
              <a:ahLst/>
              <a:cxnLst/>
              <a:rect l="l" t="t" r="r" b="b"/>
              <a:pathLst>
                <a:path w="61" h="3903" extrusionOk="0">
                  <a:moveTo>
                    <a:pt x="30" y="1"/>
                  </a:moveTo>
                  <a:cubicBezTo>
                    <a:pt x="28" y="1"/>
                    <a:pt x="25" y="3"/>
                    <a:pt x="25" y="5"/>
                  </a:cubicBezTo>
                  <a:lnTo>
                    <a:pt x="0" y="3874"/>
                  </a:lnTo>
                  <a:cubicBezTo>
                    <a:pt x="2" y="3893"/>
                    <a:pt x="16" y="3902"/>
                    <a:pt x="30" y="3902"/>
                  </a:cubicBezTo>
                  <a:cubicBezTo>
                    <a:pt x="45" y="3902"/>
                    <a:pt x="59" y="3893"/>
                    <a:pt x="60" y="3874"/>
                  </a:cubicBezTo>
                  <a:lnTo>
                    <a:pt x="36" y="5"/>
                  </a:lnTo>
                  <a:cubicBezTo>
                    <a:pt x="36" y="3"/>
                    <a:pt x="33" y="1"/>
                    <a:pt x="30"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8"/>
            <p:cNvSpPr/>
            <p:nvPr/>
          </p:nvSpPr>
          <p:spPr>
            <a:xfrm>
              <a:off x="-6222291" y="462942"/>
              <a:ext cx="75319" cy="89830"/>
            </a:xfrm>
            <a:custGeom>
              <a:avLst/>
              <a:gdLst/>
              <a:ahLst/>
              <a:cxnLst/>
              <a:rect l="l" t="t" r="r" b="b"/>
              <a:pathLst>
                <a:path w="327" h="390" extrusionOk="0">
                  <a:moveTo>
                    <a:pt x="9" y="1"/>
                  </a:moveTo>
                  <a:cubicBezTo>
                    <a:pt x="7" y="1"/>
                    <a:pt x="5" y="1"/>
                    <a:pt x="4" y="2"/>
                  </a:cubicBezTo>
                  <a:cubicBezTo>
                    <a:pt x="1" y="5"/>
                    <a:pt x="0" y="9"/>
                    <a:pt x="2" y="13"/>
                  </a:cubicBezTo>
                  <a:lnTo>
                    <a:pt x="300" y="386"/>
                  </a:lnTo>
                  <a:cubicBezTo>
                    <a:pt x="303" y="388"/>
                    <a:pt x="307" y="390"/>
                    <a:pt x="311" y="390"/>
                  </a:cubicBezTo>
                  <a:cubicBezTo>
                    <a:pt x="315" y="390"/>
                    <a:pt x="318" y="389"/>
                    <a:pt x="321" y="387"/>
                  </a:cubicBezTo>
                  <a:cubicBezTo>
                    <a:pt x="326" y="381"/>
                    <a:pt x="327" y="373"/>
                    <a:pt x="322" y="367"/>
                  </a:cubicBezTo>
                  <a:lnTo>
                    <a:pt x="13" y="2"/>
                  </a:lnTo>
                  <a:cubicBezTo>
                    <a:pt x="12" y="1"/>
                    <a:pt x="10" y="1"/>
                    <a:pt x="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8"/>
            <p:cNvSpPr/>
            <p:nvPr/>
          </p:nvSpPr>
          <p:spPr>
            <a:xfrm>
              <a:off x="-6150197" y="588934"/>
              <a:ext cx="101116" cy="115627"/>
            </a:xfrm>
            <a:custGeom>
              <a:avLst/>
              <a:gdLst/>
              <a:ahLst/>
              <a:cxnLst/>
              <a:rect l="l" t="t" r="r" b="b"/>
              <a:pathLst>
                <a:path w="439" h="502" extrusionOk="0">
                  <a:moveTo>
                    <a:pt x="431" y="0"/>
                  </a:moveTo>
                  <a:cubicBezTo>
                    <a:pt x="430" y="0"/>
                    <a:pt x="428" y="1"/>
                    <a:pt x="427" y="2"/>
                  </a:cubicBezTo>
                  <a:lnTo>
                    <a:pt x="7" y="477"/>
                  </a:lnTo>
                  <a:lnTo>
                    <a:pt x="6" y="478"/>
                  </a:lnTo>
                  <a:cubicBezTo>
                    <a:pt x="1" y="484"/>
                    <a:pt x="1" y="494"/>
                    <a:pt x="7" y="498"/>
                  </a:cubicBezTo>
                  <a:cubicBezTo>
                    <a:pt x="10" y="501"/>
                    <a:pt x="13" y="502"/>
                    <a:pt x="17" y="502"/>
                  </a:cubicBezTo>
                  <a:cubicBezTo>
                    <a:pt x="21" y="502"/>
                    <a:pt x="24" y="500"/>
                    <a:pt x="27" y="497"/>
                  </a:cubicBezTo>
                  <a:lnTo>
                    <a:pt x="436" y="11"/>
                  </a:lnTo>
                  <a:cubicBezTo>
                    <a:pt x="438" y="9"/>
                    <a:pt x="438" y="4"/>
                    <a:pt x="436" y="2"/>
                  </a:cubicBezTo>
                  <a:cubicBezTo>
                    <a:pt x="435" y="1"/>
                    <a:pt x="433" y="0"/>
                    <a:pt x="431"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8"/>
            <p:cNvSpPr/>
            <p:nvPr/>
          </p:nvSpPr>
          <p:spPr>
            <a:xfrm>
              <a:off x="-6257071" y="782874"/>
              <a:ext cx="111481" cy="121616"/>
            </a:xfrm>
            <a:custGeom>
              <a:avLst/>
              <a:gdLst/>
              <a:ahLst/>
              <a:cxnLst/>
              <a:rect l="l" t="t" r="r" b="b"/>
              <a:pathLst>
                <a:path w="484" h="528" extrusionOk="0">
                  <a:moveTo>
                    <a:pt x="8" y="0"/>
                  </a:moveTo>
                  <a:cubicBezTo>
                    <a:pt x="7" y="0"/>
                    <a:pt x="5" y="1"/>
                    <a:pt x="4" y="2"/>
                  </a:cubicBezTo>
                  <a:cubicBezTo>
                    <a:pt x="1" y="4"/>
                    <a:pt x="1" y="8"/>
                    <a:pt x="3" y="11"/>
                  </a:cubicBezTo>
                  <a:lnTo>
                    <a:pt x="451" y="523"/>
                  </a:lnTo>
                  <a:cubicBezTo>
                    <a:pt x="453" y="526"/>
                    <a:pt x="456" y="528"/>
                    <a:pt x="459" y="528"/>
                  </a:cubicBezTo>
                  <a:cubicBezTo>
                    <a:pt x="470" y="528"/>
                    <a:pt x="484" y="511"/>
                    <a:pt x="472" y="504"/>
                  </a:cubicBezTo>
                  <a:lnTo>
                    <a:pt x="12" y="2"/>
                  </a:lnTo>
                  <a:cubicBezTo>
                    <a:pt x="11"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8"/>
            <p:cNvSpPr/>
            <p:nvPr/>
          </p:nvSpPr>
          <p:spPr>
            <a:xfrm>
              <a:off x="-1473288" y="269922"/>
              <a:ext cx="765856" cy="766316"/>
            </a:xfrm>
            <a:custGeom>
              <a:avLst/>
              <a:gdLst/>
              <a:ahLst/>
              <a:cxnLst/>
              <a:rect l="l" t="t" r="r" b="b"/>
              <a:pathLst>
                <a:path w="3325" h="3327" extrusionOk="0">
                  <a:moveTo>
                    <a:pt x="1663" y="1"/>
                  </a:moveTo>
                  <a:cubicBezTo>
                    <a:pt x="745" y="1"/>
                    <a:pt x="0" y="745"/>
                    <a:pt x="0" y="1663"/>
                  </a:cubicBezTo>
                  <a:cubicBezTo>
                    <a:pt x="0" y="2582"/>
                    <a:pt x="745" y="3326"/>
                    <a:pt x="1663" y="3326"/>
                  </a:cubicBezTo>
                  <a:cubicBezTo>
                    <a:pt x="2582" y="3326"/>
                    <a:pt x="3325" y="2582"/>
                    <a:pt x="3325" y="1663"/>
                  </a:cubicBezTo>
                  <a:cubicBezTo>
                    <a:pt x="3325" y="745"/>
                    <a:pt x="2582" y="1"/>
                    <a:pt x="1663" y="1"/>
                  </a:cubicBez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8"/>
            <p:cNvSpPr/>
            <p:nvPr/>
          </p:nvSpPr>
          <p:spPr>
            <a:xfrm>
              <a:off x="-1473288" y="269922"/>
              <a:ext cx="765856" cy="766316"/>
            </a:xfrm>
            <a:custGeom>
              <a:avLst/>
              <a:gdLst/>
              <a:ahLst/>
              <a:cxnLst/>
              <a:rect l="l" t="t" r="r" b="b"/>
              <a:pathLst>
                <a:path w="3325" h="3327" extrusionOk="0">
                  <a:moveTo>
                    <a:pt x="3325" y="1663"/>
                  </a:moveTo>
                  <a:cubicBezTo>
                    <a:pt x="3325" y="2582"/>
                    <a:pt x="2582" y="3326"/>
                    <a:pt x="1663" y="3326"/>
                  </a:cubicBezTo>
                  <a:cubicBezTo>
                    <a:pt x="745" y="3326"/>
                    <a:pt x="0" y="2582"/>
                    <a:pt x="0" y="1663"/>
                  </a:cubicBezTo>
                  <a:cubicBezTo>
                    <a:pt x="0" y="745"/>
                    <a:pt x="745" y="1"/>
                    <a:pt x="1663" y="1"/>
                  </a:cubicBezTo>
                  <a:cubicBezTo>
                    <a:pt x="2582" y="1"/>
                    <a:pt x="3325" y="745"/>
                    <a:pt x="3325" y="1663"/>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8"/>
            <p:cNvSpPr/>
            <p:nvPr/>
          </p:nvSpPr>
          <p:spPr>
            <a:xfrm>
              <a:off x="-1093008" y="415954"/>
              <a:ext cx="13820" cy="819523"/>
            </a:xfrm>
            <a:custGeom>
              <a:avLst/>
              <a:gdLst/>
              <a:ahLst/>
              <a:cxnLst/>
              <a:rect l="l" t="t" r="r" b="b"/>
              <a:pathLst>
                <a:path w="60" h="3558" extrusionOk="0">
                  <a:moveTo>
                    <a:pt x="30" y="0"/>
                  </a:moveTo>
                  <a:cubicBezTo>
                    <a:pt x="27" y="0"/>
                    <a:pt x="25" y="3"/>
                    <a:pt x="25" y="5"/>
                  </a:cubicBezTo>
                  <a:lnTo>
                    <a:pt x="3" y="3527"/>
                  </a:lnTo>
                  <a:cubicBezTo>
                    <a:pt x="1" y="3547"/>
                    <a:pt x="15" y="3557"/>
                    <a:pt x="30" y="3557"/>
                  </a:cubicBezTo>
                  <a:cubicBezTo>
                    <a:pt x="44" y="3557"/>
                    <a:pt x="59" y="3547"/>
                    <a:pt x="58" y="3527"/>
                  </a:cubicBezTo>
                  <a:lnTo>
                    <a:pt x="34" y="5"/>
                  </a:lnTo>
                  <a:cubicBezTo>
                    <a:pt x="34" y="3"/>
                    <a:pt x="33" y="0"/>
                    <a:pt x="30"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8"/>
            <p:cNvSpPr/>
            <p:nvPr/>
          </p:nvSpPr>
          <p:spPr>
            <a:xfrm>
              <a:off x="-1153355" y="531581"/>
              <a:ext cx="68639" cy="81998"/>
            </a:xfrm>
            <a:custGeom>
              <a:avLst/>
              <a:gdLst/>
              <a:ahLst/>
              <a:cxnLst/>
              <a:rect l="l" t="t" r="r" b="b"/>
              <a:pathLst>
                <a:path w="298" h="356" extrusionOk="0">
                  <a:moveTo>
                    <a:pt x="8" y="0"/>
                  </a:moveTo>
                  <a:cubicBezTo>
                    <a:pt x="7" y="0"/>
                    <a:pt x="5" y="1"/>
                    <a:pt x="4" y="2"/>
                  </a:cubicBezTo>
                  <a:cubicBezTo>
                    <a:pt x="0" y="4"/>
                    <a:pt x="0" y="8"/>
                    <a:pt x="2" y="11"/>
                  </a:cubicBezTo>
                  <a:lnTo>
                    <a:pt x="273" y="350"/>
                  </a:lnTo>
                  <a:cubicBezTo>
                    <a:pt x="276" y="353"/>
                    <a:pt x="280" y="355"/>
                    <a:pt x="284" y="355"/>
                  </a:cubicBezTo>
                  <a:cubicBezTo>
                    <a:pt x="286" y="355"/>
                    <a:pt x="289" y="354"/>
                    <a:pt x="292" y="352"/>
                  </a:cubicBezTo>
                  <a:cubicBezTo>
                    <a:pt x="296" y="347"/>
                    <a:pt x="298" y="339"/>
                    <a:pt x="293" y="333"/>
                  </a:cubicBezTo>
                  <a:lnTo>
                    <a:pt x="13" y="2"/>
                  </a:lnTo>
                  <a:cubicBezTo>
                    <a:pt x="12" y="1"/>
                    <a:pt x="10"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8"/>
            <p:cNvSpPr/>
            <p:nvPr/>
          </p:nvSpPr>
          <p:spPr>
            <a:xfrm>
              <a:off x="-1088632" y="646056"/>
              <a:ext cx="93054" cy="105492"/>
            </a:xfrm>
            <a:custGeom>
              <a:avLst/>
              <a:gdLst/>
              <a:ahLst/>
              <a:cxnLst/>
              <a:rect l="l" t="t" r="r" b="b"/>
              <a:pathLst>
                <a:path w="404" h="458" extrusionOk="0">
                  <a:moveTo>
                    <a:pt x="397" y="0"/>
                  </a:moveTo>
                  <a:cubicBezTo>
                    <a:pt x="396" y="0"/>
                    <a:pt x="394" y="1"/>
                    <a:pt x="393" y="2"/>
                  </a:cubicBezTo>
                  <a:lnTo>
                    <a:pt x="11" y="435"/>
                  </a:lnTo>
                  <a:lnTo>
                    <a:pt x="10" y="435"/>
                  </a:lnTo>
                  <a:cubicBezTo>
                    <a:pt x="1" y="445"/>
                    <a:pt x="10" y="457"/>
                    <a:pt x="19" y="457"/>
                  </a:cubicBezTo>
                  <a:cubicBezTo>
                    <a:pt x="23" y="457"/>
                    <a:pt x="26" y="456"/>
                    <a:pt x="28" y="453"/>
                  </a:cubicBezTo>
                  <a:lnTo>
                    <a:pt x="401" y="12"/>
                  </a:lnTo>
                  <a:cubicBezTo>
                    <a:pt x="404" y="8"/>
                    <a:pt x="404" y="5"/>
                    <a:pt x="401" y="2"/>
                  </a:cubicBezTo>
                  <a:cubicBezTo>
                    <a:pt x="400" y="1"/>
                    <a:pt x="399" y="0"/>
                    <a:pt x="39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8"/>
            <p:cNvSpPr/>
            <p:nvPr/>
          </p:nvSpPr>
          <p:spPr>
            <a:xfrm>
              <a:off x="-1185141" y="822722"/>
              <a:ext cx="101346" cy="110790"/>
            </a:xfrm>
            <a:custGeom>
              <a:avLst/>
              <a:gdLst/>
              <a:ahLst/>
              <a:cxnLst/>
              <a:rect l="l" t="t" r="r" b="b"/>
              <a:pathLst>
                <a:path w="440" h="481" extrusionOk="0">
                  <a:moveTo>
                    <a:pt x="8" y="0"/>
                  </a:moveTo>
                  <a:cubicBezTo>
                    <a:pt x="6" y="0"/>
                    <a:pt x="4" y="1"/>
                    <a:pt x="3" y="2"/>
                  </a:cubicBezTo>
                  <a:cubicBezTo>
                    <a:pt x="1" y="4"/>
                    <a:pt x="1" y="8"/>
                    <a:pt x="3" y="10"/>
                  </a:cubicBezTo>
                  <a:lnTo>
                    <a:pt x="412" y="476"/>
                  </a:lnTo>
                  <a:cubicBezTo>
                    <a:pt x="415" y="479"/>
                    <a:pt x="418" y="480"/>
                    <a:pt x="421" y="480"/>
                  </a:cubicBezTo>
                  <a:cubicBezTo>
                    <a:pt x="431" y="480"/>
                    <a:pt x="440" y="468"/>
                    <a:pt x="431" y="458"/>
                  </a:cubicBezTo>
                  <a:lnTo>
                    <a:pt x="12" y="2"/>
                  </a:lnTo>
                  <a:cubicBezTo>
                    <a:pt x="11" y="1"/>
                    <a:pt x="9" y="0"/>
                    <a:pt x="8"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8"/>
            <p:cNvSpPr/>
            <p:nvPr/>
          </p:nvSpPr>
          <p:spPr>
            <a:xfrm>
              <a:off x="-1685194" y="590776"/>
              <a:ext cx="100886" cy="115627"/>
            </a:xfrm>
            <a:custGeom>
              <a:avLst/>
              <a:gdLst/>
              <a:ahLst/>
              <a:cxnLst/>
              <a:rect l="l" t="t" r="r" b="b"/>
              <a:pathLst>
                <a:path w="438" h="502" extrusionOk="0">
                  <a:moveTo>
                    <a:pt x="429" y="1"/>
                  </a:moveTo>
                  <a:cubicBezTo>
                    <a:pt x="428" y="1"/>
                    <a:pt x="426" y="2"/>
                    <a:pt x="424" y="3"/>
                  </a:cubicBezTo>
                  <a:lnTo>
                    <a:pt x="6" y="477"/>
                  </a:lnTo>
                  <a:lnTo>
                    <a:pt x="6" y="479"/>
                  </a:lnTo>
                  <a:cubicBezTo>
                    <a:pt x="1" y="484"/>
                    <a:pt x="2" y="493"/>
                    <a:pt x="8" y="499"/>
                  </a:cubicBezTo>
                  <a:cubicBezTo>
                    <a:pt x="10" y="500"/>
                    <a:pt x="13" y="501"/>
                    <a:pt x="16" y="501"/>
                  </a:cubicBezTo>
                  <a:cubicBezTo>
                    <a:pt x="20" y="501"/>
                    <a:pt x="24" y="500"/>
                    <a:pt x="28" y="496"/>
                  </a:cubicBezTo>
                  <a:lnTo>
                    <a:pt x="435" y="13"/>
                  </a:lnTo>
                  <a:cubicBezTo>
                    <a:pt x="437" y="11"/>
                    <a:pt x="437" y="6"/>
                    <a:pt x="435" y="3"/>
                  </a:cubicBezTo>
                  <a:cubicBezTo>
                    <a:pt x="433" y="2"/>
                    <a:pt x="431" y="1"/>
                    <a:pt x="42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8"/>
            <p:cNvSpPr/>
            <p:nvPr/>
          </p:nvSpPr>
          <p:spPr>
            <a:xfrm>
              <a:off x="-1791838" y="784256"/>
              <a:ext cx="111251" cy="121616"/>
            </a:xfrm>
            <a:custGeom>
              <a:avLst/>
              <a:gdLst/>
              <a:ahLst/>
              <a:cxnLst/>
              <a:rect l="l" t="t" r="r" b="b"/>
              <a:pathLst>
                <a:path w="483" h="528" extrusionOk="0">
                  <a:moveTo>
                    <a:pt x="7" y="0"/>
                  </a:moveTo>
                  <a:cubicBezTo>
                    <a:pt x="5" y="0"/>
                    <a:pt x="4" y="1"/>
                    <a:pt x="3" y="2"/>
                  </a:cubicBezTo>
                  <a:cubicBezTo>
                    <a:pt x="1" y="5"/>
                    <a:pt x="1" y="9"/>
                    <a:pt x="3" y="11"/>
                  </a:cubicBezTo>
                  <a:lnTo>
                    <a:pt x="450" y="522"/>
                  </a:lnTo>
                  <a:cubicBezTo>
                    <a:pt x="452" y="525"/>
                    <a:pt x="455" y="527"/>
                    <a:pt x="458" y="527"/>
                  </a:cubicBezTo>
                  <a:cubicBezTo>
                    <a:pt x="469" y="527"/>
                    <a:pt x="483" y="510"/>
                    <a:pt x="471" y="503"/>
                  </a:cubicBezTo>
                  <a:lnTo>
                    <a:pt x="12" y="3"/>
                  </a:lnTo>
                  <a:cubicBezTo>
                    <a:pt x="11" y="1"/>
                    <a:pt x="9" y="0"/>
                    <a:pt x="7"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8"/>
            <p:cNvSpPr/>
            <p:nvPr/>
          </p:nvSpPr>
          <p:spPr>
            <a:xfrm>
              <a:off x="-7510082" y="1215670"/>
              <a:ext cx="6887172" cy="66105"/>
            </a:xfrm>
            <a:custGeom>
              <a:avLst/>
              <a:gdLst/>
              <a:ahLst/>
              <a:cxnLst/>
              <a:rect l="l" t="t" r="r" b="b"/>
              <a:pathLst>
                <a:path w="29901" h="287" extrusionOk="0">
                  <a:moveTo>
                    <a:pt x="1" y="1"/>
                  </a:moveTo>
                  <a:lnTo>
                    <a:pt x="1" y="287"/>
                  </a:lnTo>
                  <a:lnTo>
                    <a:pt x="29901" y="287"/>
                  </a:lnTo>
                  <a:lnTo>
                    <a:pt x="29901"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8"/>
            <p:cNvSpPr/>
            <p:nvPr/>
          </p:nvSpPr>
          <p:spPr>
            <a:xfrm>
              <a:off x="-7517913" y="1232254"/>
              <a:ext cx="6890627" cy="860292"/>
            </a:xfrm>
            <a:custGeom>
              <a:avLst/>
              <a:gdLst/>
              <a:ahLst/>
              <a:cxnLst/>
              <a:rect l="l" t="t" r="r" b="b"/>
              <a:pathLst>
                <a:path w="29916" h="3735" extrusionOk="0">
                  <a:moveTo>
                    <a:pt x="1" y="1"/>
                  </a:moveTo>
                  <a:lnTo>
                    <a:pt x="1" y="3734"/>
                  </a:lnTo>
                  <a:lnTo>
                    <a:pt x="29916" y="3734"/>
                  </a:lnTo>
                  <a:lnTo>
                    <a:pt x="29916" y="1"/>
                  </a:lnTo>
                  <a:close/>
                </a:path>
              </a:pathLst>
            </a:custGeom>
            <a:solidFill>
              <a:srgbClr val="6A61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8"/>
            <p:cNvSpPr/>
            <p:nvPr/>
          </p:nvSpPr>
          <p:spPr>
            <a:xfrm>
              <a:off x="-7517913" y="1232254"/>
              <a:ext cx="6890627" cy="1074962"/>
            </a:xfrm>
            <a:custGeom>
              <a:avLst/>
              <a:gdLst/>
              <a:ahLst/>
              <a:cxnLst/>
              <a:rect l="l" t="t" r="r" b="b"/>
              <a:pathLst>
                <a:path w="29916" h="4667" extrusionOk="0">
                  <a:moveTo>
                    <a:pt x="1" y="1"/>
                  </a:moveTo>
                  <a:lnTo>
                    <a:pt x="29916" y="1"/>
                  </a:lnTo>
                  <a:lnTo>
                    <a:pt x="29916" y="4667"/>
                  </a:lnTo>
                  <a:lnTo>
                    <a:pt x="1" y="4667"/>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8"/>
            <p:cNvSpPr/>
            <p:nvPr/>
          </p:nvSpPr>
          <p:spPr>
            <a:xfrm>
              <a:off x="-5384109" y="1402010"/>
              <a:ext cx="209603" cy="17045"/>
            </a:xfrm>
            <a:custGeom>
              <a:avLst/>
              <a:gdLst/>
              <a:ahLst/>
              <a:cxnLst/>
              <a:rect l="l" t="t" r="r" b="b"/>
              <a:pathLst>
                <a:path w="910" h="74" extrusionOk="0">
                  <a:moveTo>
                    <a:pt x="456" y="1"/>
                  </a:moveTo>
                  <a:cubicBezTo>
                    <a:pt x="204" y="1"/>
                    <a:pt x="0" y="17"/>
                    <a:pt x="0" y="37"/>
                  </a:cubicBezTo>
                  <a:cubicBezTo>
                    <a:pt x="0" y="57"/>
                    <a:pt x="204" y="74"/>
                    <a:pt x="456" y="74"/>
                  </a:cubicBezTo>
                  <a:cubicBezTo>
                    <a:pt x="706" y="74"/>
                    <a:pt x="909" y="57"/>
                    <a:pt x="909" y="37"/>
                  </a:cubicBezTo>
                  <a:cubicBezTo>
                    <a:pt x="909" y="17"/>
                    <a:pt x="706" y="1"/>
                    <a:pt x="456"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8"/>
            <p:cNvSpPr/>
            <p:nvPr/>
          </p:nvSpPr>
          <p:spPr>
            <a:xfrm>
              <a:off x="-5190400" y="1439324"/>
              <a:ext cx="209372" cy="16584"/>
            </a:xfrm>
            <a:custGeom>
              <a:avLst/>
              <a:gdLst/>
              <a:ahLst/>
              <a:cxnLst/>
              <a:rect l="l" t="t" r="r" b="b"/>
              <a:pathLst>
                <a:path w="909" h="72" extrusionOk="0">
                  <a:moveTo>
                    <a:pt x="454" y="0"/>
                  </a:moveTo>
                  <a:cubicBezTo>
                    <a:pt x="202" y="0"/>
                    <a:pt x="0" y="15"/>
                    <a:pt x="0" y="35"/>
                  </a:cubicBezTo>
                  <a:cubicBezTo>
                    <a:pt x="0" y="55"/>
                    <a:pt x="204" y="72"/>
                    <a:pt x="454" y="72"/>
                  </a:cubicBezTo>
                  <a:cubicBezTo>
                    <a:pt x="705" y="72"/>
                    <a:pt x="908" y="55"/>
                    <a:pt x="908" y="35"/>
                  </a:cubicBezTo>
                  <a:cubicBezTo>
                    <a:pt x="908" y="15"/>
                    <a:pt x="705" y="0"/>
                    <a:pt x="454" y="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8"/>
            <p:cNvSpPr/>
            <p:nvPr/>
          </p:nvSpPr>
          <p:spPr>
            <a:xfrm>
              <a:off x="-5057958" y="1390954"/>
              <a:ext cx="148104" cy="13820"/>
            </a:xfrm>
            <a:custGeom>
              <a:avLst/>
              <a:gdLst/>
              <a:ahLst/>
              <a:cxnLst/>
              <a:rect l="l" t="t" r="r" b="b"/>
              <a:pathLst>
                <a:path w="643" h="60" extrusionOk="0">
                  <a:moveTo>
                    <a:pt x="321" y="1"/>
                  </a:moveTo>
                  <a:cubicBezTo>
                    <a:pt x="144" y="1"/>
                    <a:pt x="0" y="14"/>
                    <a:pt x="0" y="30"/>
                  </a:cubicBezTo>
                  <a:cubicBezTo>
                    <a:pt x="0" y="47"/>
                    <a:pt x="144" y="60"/>
                    <a:pt x="321" y="60"/>
                  </a:cubicBezTo>
                  <a:cubicBezTo>
                    <a:pt x="499" y="60"/>
                    <a:pt x="642" y="47"/>
                    <a:pt x="642" y="30"/>
                  </a:cubicBezTo>
                  <a:cubicBezTo>
                    <a:pt x="642" y="14"/>
                    <a:pt x="499" y="1"/>
                    <a:pt x="321"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8"/>
            <p:cNvSpPr/>
            <p:nvPr/>
          </p:nvSpPr>
          <p:spPr>
            <a:xfrm>
              <a:off x="-4951775" y="1412144"/>
              <a:ext cx="56431" cy="6910"/>
            </a:xfrm>
            <a:custGeom>
              <a:avLst/>
              <a:gdLst/>
              <a:ahLst/>
              <a:cxnLst/>
              <a:rect l="l" t="t" r="r" b="b"/>
              <a:pathLst>
                <a:path w="245" h="30" extrusionOk="0">
                  <a:moveTo>
                    <a:pt x="123" y="0"/>
                  </a:moveTo>
                  <a:cubicBezTo>
                    <a:pt x="54" y="0"/>
                    <a:pt x="0" y="8"/>
                    <a:pt x="0" y="16"/>
                  </a:cubicBezTo>
                  <a:cubicBezTo>
                    <a:pt x="0" y="24"/>
                    <a:pt x="54" y="30"/>
                    <a:pt x="123" y="30"/>
                  </a:cubicBezTo>
                  <a:cubicBezTo>
                    <a:pt x="191" y="30"/>
                    <a:pt x="245" y="24"/>
                    <a:pt x="245" y="16"/>
                  </a:cubicBezTo>
                  <a:cubicBezTo>
                    <a:pt x="245" y="8"/>
                    <a:pt x="190" y="0"/>
                    <a:pt x="123" y="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8"/>
            <p:cNvSpPr/>
            <p:nvPr/>
          </p:nvSpPr>
          <p:spPr>
            <a:xfrm>
              <a:off x="-5073621" y="1413987"/>
              <a:ext cx="56662" cy="7140"/>
            </a:xfrm>
            <a:custGeom>
              <a:avLst/>
              <a:gdLst/>
              <a:ahLst/>
              <a:cxnLst/>
              <a:rect l="l" t="t" r="r" b="b"/>
              <a:pathLst>
                <a:path w="246" h="31" extrusionOk="0">
                  <a:moveTo>
                    <a:pt x="124" y="1"/>
                  </a:moveTo>
                  <a:cubicBezTo>
                    <a:pt x="55" y="1"/>
                    <a:pt x="0" y="8"/>
                    <a:pt x="0" y="15"/>
                  </a:cubicBezTo>
                  <a:cubicBezTo>
                    <a:pt x="0" y="23"/>
                    <a:pt x="55" y="30"/>
                    <a:pt x="124" y="30"/>
                  </a:cubicBezTo>
                  <a:cubicBezTo>
                    <a:pt x="191" y="30"/>
                    <a:pt x="246" y="23"/>
                    <a:pt x="246" y="15"/>
                  </a:cubicBezTo>
                  <a:cubicBezTo>
                    <a:pt x="246" y="8"/>
                    <a:pt x="191" y="1"/>
                    <a:pt x="124"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8"/>
            <p:cNvSpPr/>
            <p:nvPr/>
          </p:nvSpPr>
          <p:spPr>
            <a:xfrm>
              <a:off x="-3985068" y="1333831"/>
              <a:ext cx="116779" cy="11056"/>
            </a:xfrm>
            <a:custGeom>
              <a:avLst/>
              <a:gdLst/>
              <a:ahLst/>
              <a:cxnLst/>
              <a:rect l="l" t="t" r="r" b="b"/>
              <a:pathLst>
                <a:path w="507" h="48" extrusionOk="0">
                  <a:moveTo>
                    <a:pt x="254" y="1"/>
                  </a:moveTo>
                  <a:cubicBezTo>
                    <a:pt x="114" y="1"/>
                    <a:pt x="0" y="11"/>
                    <a:pt x="0" y="24"/>
                  </a:cubicBezTo>
                  <a:cubicBezTo>
                    <a:pt x="0" y="37"/>
                    <a:pt x="114" y="48"/>
                    <a:pt x="254" y="48"/>
                  </a:cubicBezTo>
                  <a:cubicBezTo>
                    <a:pt x="394" y="48"/>
                    <a:pt x="507" y="37"/>
                    <a:pt x="507" y="24"/>
                  </a:cubicBezTo>
                  <a:cubicBezTo>
                    <a:pt x="507" y="11"/>
                    <a:pt x="393" y="1"/>
                    <a:pt x="254"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8"/>
            <p:cNvSpPr/>
            <p:nvPr/>
          </p:nvSpPr>
          <p:spPr>
            <a:xfrm>
              <a:off x="-3901457" y="1350645"/>
              <a:ext cx="44915" cy="5758"/>
            </a:xfrm>
            <a:custGeom>
              <a:avLst/>
              <a:gdLst/>
              <a:ahLst/>
              <a:cxnLst/>
              <a:rect l="l" t="t" r="r" b="b"/>
              <a:pathLst>
                <a:path w="195" h="25" extrusionOk="0">
                  <a:moveTo>
                    <a:pt x="98" y="1"/>
                  </a:moveTo>
                  <a:cubicBezTo>
                    <a:pt x="45" y="1"/>
                    <a:pt x="0" y="6"/>
                    <a:pt x="0" y="12"/>
                  </a:cubicBezTo>
                  <a:cubicBezTo>
                    <a:pt x="0" y="18"/>
                    <a:pt x="44" y="24"/>
                    <a:pt x="98" y="24"/>
                  </a:cubicBezTo>
                  <a:cubicBezTo>
                    <a:pt x="151" y="24"/>
                    <a:pt x="194" y="18"/>
                    <a:pt x="194" y="12"/>
                  </a:cubicBezTo>
                  <a:cubicBezTo>
                    <a:pt x="194" y="6"/>
                    <a:pt x="150" y="1"/>
                    <a:pt x="98"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8"/>
            <p:cNvSpPr/>
            <p:nvPr/>
          </p:nvSpPr>
          <p:spPr>
            <a:xfrm>
              <a:off x="-3997275" y="1352258"/>
              <a:ext cx="44454" cy="5298"/>
            </a:xfrm>
            <a:custGeom>
              <a:avLst/>
              <a:gdLst/>
              <a:ahLst/>
              <a:cxnLst/>
              <a:rect l="l" t="t" r="r" b="b"/>
              <a:pathLst>
                <a:path w="193" h="23" extrusionOk="0">
                  <a:moveTo>
                    <a:pt x="97" y="1"/>
                  </a:moveTo>
                  <a:cubicBezTo>
                    <a:pt x="44" y="1"/>
                    <a:pt x="0" y="5"/>
                    <a:pt x="0" y="11"/>
                  </a:cubicBezTo>
                  <a:cubicBezTo>
                    <a:pt x="0" y="18"/>
                    <a:pt x="44" y="23"/>
                    <a:pt x="97" y="23"/>
                  </a:cubicBezTo>
                  <a:cubicBezTo>
                    <a:pt x="151" y="23"/>
                    <a:pt x="193" y="18"/>
                    <a:pt x="193" y="11"/>
                  </a:cubicBezTo>
                  <a:cubicBezTo>
                    <a:pt x="193" y="5"/>
                    <a:pt x="151" y="1"/>
                    <a:pt x="97"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8"/>
            <p:cNvSpPr/>
            <p:nvPr/>
          </p:nvSpPr>
          <p:spPr>
            <a:xfrm>
              <a:off x="-7517913" y="1232254"/>
              <a:ext cx="3432185" cy="172058"/>
            </a:xfrm>
            <a:custGeom>
              <a:avLst/>
              <a:gdLst/>
              <a:ahLst/>
              <a:cxnLst/>
              <a:rect l="l" t="t" r="r" b="b"/>
              <a:pathLst>
                <a:path w="14901" h="747" extrusionOk="0">
                  <a:moveTo>
                    <a:pt x="14669" y="1"/>
                  </a:moveTo>
                  <a:cubicBezTo>
                    <a:pt x="11811" y="127"/>
                    <a:pt x="8967" y="299"/>
                    <a:pt x="6134" y="522"/>
                  </a:cubicBezTo>
                  <a:lnTo>
                    <a:pt x="5847" y="545"/>
                  </a:lnTo>
                  <a:cubicBezTo>
                    <a:pt x="4644" y="640"/>
                    <a:pt x="3418" y="736"/>
                    <a:pt x="2197" y="736"/>
                  </a:cubicBezTo>
                  <a:cubicBezTo>
                    <a:pt x="1461" y="736"/>
                    <a:pt x="727" y="701"/>
                    <a:pt x="1" y="610"/>
                  </a:cubicBezTo>
                  <a:lnTo>
                    <a:pt x="1" y="620"/>
                  </a:lnTo>
                  <a:cubicBezTo>
                    <a:pt x="727" y="712"/>
                    <a:pt x="1460" y="747"/>
                    <a:pt x="2195" y="747"/>
                  </a:cubicBezTo>
                  <a:cubicBezTo>
                    <a:pt x="3417" y="747"/>
                    <a:pt x="4643" y="650"/>
                    <a:pt x="5848" y="555"/>
                  </a:cubicBezTo>
                  <a:lnTo>
                    <a:pt x="6135" y="532"/>
                  </a:lnTo>
                  <a:cubicBezTo>
                    <a:pt x="9048" y="304"/>
                    <a:pt x="11969" y="127"/>
                    <a:pt x="14901"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8"/>
            <p:cNvSpPr/>
            <p:nvPr/>
          </p:nvSpPr>
          <p:spPr>
            <a:xfrm>
              <a:off x="-7517913" y="1382662"/>
              <a:ext cx="6890627" cy="350566"/>
            </a:xfrm>
            <a:custGeom>
              <a:avLst/>
              <a:gdLst/>
              <a:ahLst/>
              <a:cxnLst/>
              <a:rect l="l" t="t" r="r" b="b"/>
              <a:pathLst>
                <a:path w="29916" h="1522" extrusionOk="0">
                  <a:moveTo>
                    <a:pt x="29916" y="0"/>
                  </a:moveTo>
                  <a:cubicBezTo>
                    <a:pt x="29823" y="21"/>
                    <a:pt x="29729" y="34"/>
                    <a:pt x="29634" y="39"/>
                  </a:cubicBezTo>
                  <a:lnTo>
                    <a:pt x="2244" y="1311"/>
                  </a:lnTo>
                  <a:cubicBezTo>
                    <a:pt x="1475" y="1347"/>
                    <a:pt x="724" y="1390"/>
                    <a:pt x="1" y="1514"/>
                  </a:cubicBezTo>
                  <a:lnTo>
                    <a:pt x="1" y="1522"/>
                  </a:lnTo>
                  <a:cubicBezTo>
                    <a:pt x="770" y="1390"/>
                    <a:pt x="1547" y="1354"/>
                    <a:pt x="2244" y="1322"/>
                  </a:cubicBezTo>
                  <a:lnTo>
                    <a:pt x="29634" y="49"/>
                  </a:lnTo>
                  <a:cubicBezTo>
                    <a:pt x="29729" y="45"/>
                    <a:pt x="29823" y="32"/>
                    <a:pt x="29916" y="11"/>
                  </a:cubicBezTo>
                  <a:lnTo>
                    <a:pt x="29916" y="0"/>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8"/>
            <p:cNvSpPr/>
            <p:nvPr/>
          </p:nvSpPr>
          <p:spPr>
            <a:xfrm>
              <a:off x="-7517913" y="1569231"/>
              <a:ext cx="6890627" cy="460895"/>
            </a:xfrm>
            <a:custGeom>
              <a:avLst/>
              <a:gdLst/>
              <a:ahLst/>
              <a:cxnLst/>
              <a:rect l="l" t="t" r="r" b="b"/>
              <a:pathLst>
                <a:path w="29916" h="2001" extrusionOk="0">
                  <a:moveTo>
                    <a:pt x="25012" y="1"/>
                  </a:moveTo>
                  <a:cubicBezTo>
                    <a:pt x="17391" y="2"/>
                    <a:pt x="9781" y="577"/>
                    <a:pt x="2247" y="1722"/>
                  </a:cubicBezTo>
                  <a:lnTo>
                    <a:pt x="2202" y="1729"/>
                  </a:lnTo>
                  <a:cubicBezTo>
                    <a:pt x="1473" y="1841"/>
                    <a:pt x="733" y="1954"/>
                    <a:pt x="1" y="1990"/>
                  </a:cubicBezTo>
                  <a:lnTo>
                    <a:pt x="1" y="2001"/>
                  </a:lnTo>
                  <a:cubicBezTo>
                    <a:pt x="733" y="1963"/>
                    <a:pt x="1474" y="1850"/>
                    <a:pt x="2203" y="1739"/>
                  </a:cubicBezTo>
                  <a:lnTo>
                    <a:pt x="2249" y="1733"/>
                  </a:lnTo>
                  <a:cubicBezTo>
                    <a:pt x="9784" y="586"/>
                    <a:pt x="17393" y="12"/>
                    <a:pt x="25010" y="12"/>
                  </a:cubicBezTo>
                  <a:cubicBezTo>
                    <a:pt x="26645" y="12"/>
                    <a:pt x="28281" y="38"/>
                    <a:pt x="29916" y="91"/>
                  </a:cubicBezTo>
                  <a:lnTo>
                    <a:pt x="29916" y="80"/>
                  </a:lnTo>
                  <a:cubicBezTo>
                    <a:pt x="28282" y="28"/>
                    <a:pt x="26648" y="1"/>
                    <a:pt x="25012"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8"/>
            <p:cNvSpPr/>
            <p:nvPr/>
          </p:nvSpPr>
          <p:spPr>
            <a:xfrm>
              <a:off x="-7517913" y="1691999"/>
              <a:ext cx="6890627" cy="453064"/>
            </a:xfrm>
            <a:custGeom>
              <a:avLst/>
              <a:gdLst/>
              <a:ahLst/>
              <a:cxnLst/>
              <a:rect l="l" t="t" r="r" b="b"/>
              <a:pathLst>
                <a:path w="29916" h="1967" extrusionOk="0">
                  <a:moveTo>
                    <a:pt x="17338" y="0"/>
                  </a:moveTo>
                  <a:cubicBezTo>
                    <a:pt x="16469" y="0"/>
                    <a:pt x="15618" y="13"/>
                    <a:pt x="14784" y="37"/>
                  </a:cubicBezTo>
                  <a:cubicBezTo>
                    <a:pt x="9333" y="188"/>
                    <a:pt x="4489" y="817"/>
                    <a:pt x="1" y="1956"/>
                  </a:cubicBezTo>
                  <a:lnTo>
                    <a:pt x="1" y="1966"/>
                  </a:lnTo>
                  <a:cubicBezTo>
                    <a:pt x="5796" y="498"/>
                    <a:pt x="11758" y="8"/>
                    <a:pt x="17514" y="8"/>
                  </a:cubicBezTo>
                  <a:cubicBezTo>
                    <a:pt x="21815" y="8"/>
                    <a:pt x="26001" y="282"/>
                    <a:pt x="29916" y="623"/>
                  </a:cubicBezTo>
                  <a:lnTo>
                    <a:pt x="29916" y="613"/>
                  </a:lnTo>
                  <a:cubicBezTo>
                    <a:pt x="25163" y="200"/>
                    <a:pt x="21125" y="0"/>
                    <a:pt x="17452" y="0"/>
                  </a:cubicBezTo>
                  <a:cubicBezTo>
                    <a:pt x="17414" y="0"/>
                    <a:pt x="17376" y="0"/>
                    <a:pt x="1733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8"/>
            <p:cNvSpPr/>
            <p:nvPr/>
          </p:nvSpPr>
          <p:spPr>
            <a:xfrm>
              <a:off x="-7517683" y="2003870"/>
              <a:ext cx="6890397" cy="295286"/>
            </a:xfrm>
            <a:custGeom>
              <a:avLst/>
              <a:gdLst/>
              <a:ahLst/>
              <a:cxnLst/>
              <a:rect l="l" t="t" r="r" b="b"/>
              <a:pathLst>
                <a:path w="29915" h="1282" extrusionOk="0">
                  <a:moveTo>
                    <a:pt x="28910" y="1"/>
                  </a:moveTo>
                  <a:cubicBezTo>
                    <a:pt x="24945" y="1"/>
                    <a:pt x="20871" y="12"/>
                    <a:pt x="16849" y="137"/>
                  </a:cubicBezTo>
                  <a:cubicBezTo>
                    <a:pt x="11887" y="292"/>
                    <a:pt x="7558" y="610"/>
                    <a:pt x="3619" y="1107"/>
                  </a:cubicBezTo>
                  <a:cubicBezTo>
                    <a:pt x="2990" y="1187"/>
                    <a:pt x="2324" y="1271"/>
                    <a:pt x="1666" y="1271"/>
                  </a:cubicBezTo>
                  <a:cubicBezTo>
                    <a:pt x="1094" y="1271"/>
                    <a:pt x="528" y="1208"/>
                    <a:pt x="1" y="1022"/>
                  </a:cubicBezTo>
                  <a:lnTo>
                    <a:pt x="1" y="1032"/>
                  </a:lnTo>
                  <a:cubicBezTo>
                    <a:pt x="528" y="1218"/>
                    <a:pt x="1093" y="1281"/>
                    <a:pt x="1665" y="1281"/>
                  </a:cubicBezTo>
                  <a:cubicBezTo>
                    <a:pt x="2323" y="1281"/>
                    <a:pt x="2990" y="1197"/>
                    <a:pt x="3620" y="1117"/>
                  </a:cubicBezTo>
                  <a:cubicBezTo>
                    <a:pt x="12021" y="56"/>
                    <a:pt x="20614" y="10"/>
                    <a:pt x="28960" y="10"/>
                  </a:cubicBezTo>
                  <a:lnTo>
                    <a:pt x="29915" y="10"/>
                  </a:lnTo>
                  <a:lnTo>
                    <a:pt x="29915" y="1"/>
                  </a:lnTo>
                  <a:cubicBezTo>
                    <a:pt x="29581" y="1"/>
                    <a:pt x="29246" y="1"/>
                    <a:pt x="28910"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8"/>
            <p:cNvSpPr/>
            <p:nvPr/>
          </p:nvSpPr>
          <p:spPr>
            <a:xfrm>
              <a:off x="-7517913" y="1241467"/>
              <a:ext cx="5897203" cy="424963"/>
            </a:xfrm>
            <a:custGeom>
              <a:avLst/>
              <a:gdLst/>
              <a:ahLst/>
              <a:cxnLst/>
              <a:rect l="l" t="t" r="r" b="b"/>
              <a:pathLst>
                <a:path w="25603" h="1845" extrusionOk="0">
                  <a:moveTo>
                    <a:pt x="25337" y="1"/>
                  </a:moveTo>
                  <a:lnTo>
                    <a:pt x="1" y="904"/>
                  </a:lnTo>
                  <a:lnTo>
                    <a:pt x="1" y="914"/>
                  </a:lnTo>
                  <a:lnTo>
                    <a:pt x="25337" y="10"/>
                  </a:lnTo>
                  <a:cubicBezTo>
                    <a:pt x="25340" y="10"/>
                    <a:pt x="25343" y="10"/>
                    <a:pt x="25346" y="10"/>
                  </a:cubicBezTo>
                  <a:cubicBezTo>
                    <a:pt x="25479" y="10"/>
                    <a:pt x="25556" y="104"/>
                    <a:pt x="25573" y="201"/>
                  </a:cubicBezTo>
                  <a:cubicBezTo>
                    <a:pt x="25592" y="299"/>
                    <a:pt x="25551" y="419"/>
                    <a:pt x="25419" y="463"/>
                  </a:cubicBezTo>
                  <a:cubicBezTo>
                    <a:pt x="24998" y="604"/>
                    <a:pt x="24517" y="634"/>
                    <a:pt x="24100" y="653"/>
                  </a:cubicBezTo>
                  <a:lnTo>
                    <a:pt x="5025" y="1472"/>
                  </a:lnTo>
                  <a:cubicBezTo>
                    <a:pt x="3368" y="1543"/>
                    <a:pt x="1675" y="1616"/>
                    <a:pt x="1" y="1834"/>
                  </a:cubicBezTo>
                  <a:lnTo>
                    <a:pt x="1" y="1845"/>
                  </a:lnTo>
                  <a:cubicBezTo>
                    <a:pt x="1674" y="1626"/>
                    <a:pt x="3368" y="1553"/>
                    <a:pt x="5025" y="1482"/>
                  </a:cubicBezTo>
                  <a:lnTo>
                    <a:pt x="24100" y="663"/>
                  </a:lnTo>
                  <a:cubicBezTo>
                    <a:pt x="24518" y="645"/>
                    <a:pt x="24999" y="613"/>
                    <a:pt x="25421" y="472"/>
                  </a:cubicBezTo>
                  <a:cubicBezTo>
                    <a:pt x="25559" y="426"/>
                    <a:pt x="25603" y="302"/>
                    <a:pt x="25584" y="199"/>
                  </a:cubicBezTo>
                  <a:cubicBezTo>
                    <a:pt x="25565" y="99"/>
                    <a:pt x="25486" y="1"/>
                    <a:pt x="25347"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8"/>
            <p:cNvSpPr/>
            <p:nvPr/>
          </p:nvSpPr>
          <p:spPr>
            <a:xfrm>
              <a:off x="-5205141" y="1771925"/>
              <a:ext cx="3212217" cy="210754"/>
            </a:xfrm>
            <a:custGeom>
              <a:avLst/>
              <a:gdLst/>
              <a:ahLst/>
              <a:cxnLst/>
              <a:rect l="l" t="t" r="r" b="b"/>
              <a:pathLst>
                <a:path w="13946" h="915" extrusionOk="0">
                  <a:moveTo>
                    <a:pt x="11981" y="11"/>
                  </a:moveTo>
                  <a:cubicBezTo>
                    <a:pt x="12320" y="11"/>
                    <a:pt x="12658" y="22"/>
                    <a:pt x="12990" y="48"/>
                  </a:cubicBezTo>
                  <a:cubicBezTo>
                    <a:pt x="13239" y="68"/>
                    <a:pt x="13815" y="205"/>
                    <a:pt x="13914" y="476"/>
                  </a:cubicBezTo>
                  <a:cubicBezTo>
                    <a:pt x="13935" y="534"/>
                    <a:pt x="13932" y="582"/>
                    <a:pt x="13905" y="619"/>
                  </a:cubicBezTo>
                  <a:cubicBezTo>
                    <a:pt x="13850" y="690"/>
                    <a:pt x="13709" y="710"/>
                    <a:pt x="13550" y="710"/>
                  </a:cubicBezTo>
                  <a:cubicBezTo>
                    <a:pt x="13441" y="710"/>
                    <a:pt x="13323" y="700"/>
                    <a:pt x="13221" y="693"/>
                  </a:cubicBezTo>
                  <a:cubicBezTo>
                    <a:pt x="13144" y="686"/>
                    <a:pt x="13076" y="681"/>
                    <a:pt x="13026" y="681"/>
                  </a:cubicBezTo>
                  <a:cubicBezTo>
                    <a:pt x="13021" y="681"/>
                    <a:pt x="13017" y="681"/>
                    <a:pt x="13012" y="681"/>
                  </a:cubicBezTo>
                  <a:lnTo>
                    <a:pt x="1247" y="896"/>
                  </a:lnTo>
                  <a:cubicBezTo>
                    <a:pt x="1007" y="900"/>
                    <a:pt x="762" y="905"/>
                    <a:pt x="516" y="905"/>
                  </a:cubicBezTo>
                  <a:cubicBezTo>
                    <a:pt x="397" y="905"/>
                    <a:pt x="278" y="904"/>
                    <a:pt x="159" y="901"/>
                  </a:cubicBezTo>
                  <a:cubicBezTo>
                    <a:pt x="87" y="899"/>
                    <a:pt x="25" y="842"/>
                    <a:pt x="18" y="769"/>
                  </a:cubicBezTo>
                  <a:cubicBezTo>
                    <a:pt x="11" y="696"/>
                    <a:pt x="60" y="629"/>
                    <a:pt x="131" y="613"/>
                  </a:cubicBezTo>
                  <a:cubicBezTo>
                    <a:pt x="1652" y="276"/>
                    <a:pt x="3264" y="238"/>
                    <a:pt x="4687" y="204"/>
                  </a:cubicBezTo>
                  <a:cubicBezTo>
                    <a:pt x="6154" y="168"/>
                    <a:pt x="7642" y="137"/>
                    <a:pt x="9108" y="109"/>
                  </a:cubicBezTo>
                  <a:cubicBezTo>
                    <a:pt x="9520" y="102"/>
                    <a:pt x="9944" y="82"/>
                    <a:pt x="10357" y="62"/>
                  </a:cubicBezTo>
                  <a:cubicBezTo>
                    <a:pt x="10892" y="37"/>
                    <a:pt x="11439" y="11"/>
                    <a:pt x="11981" y="11"/>
                  </a:cubicBezTo>
                  <a:close/>
                  <a:moveTo>
                    <a:pt x="11984" y="1"/>
                  </a:moveTo>
                  <a:cubicBezTo>
                    <a:pt x="11441" y="1"/>
                    <a:pt x="10893" y="27"/>
                    <a:pt x="10356" y="53"/>
                  </a:cubicBezTo>
                  <a:cubicBezTo>
                    <a:pt x="9944" y="72"/>
                    <a:pt x="9519" y="92"/>
                    <a:pt x="9108" y="100"/>
                  </a:cubicBezTo>
                  <a:cubicBezTo>
                    <a:pt x="7642" y="126"/>
                    <a:pt x="6154" y="159"/>
                    <a:pt x="4687" y="193"/>
                  </a:cubicBezTo>
                  <a:cubicBezTo>
                    <a:pt x="3264" y="227"/>
                    <a:pt x="1651" y="266"/>
                    <a:pt x="130" y="603"/>
                  </a:cubicBezTo>
                  <a:cubicBezTo>
                    <a:pt x="52" y="620"/>
                    <a:pt x="1" y="692"/>
                    <a:pt x="9" y="769"/>
                  </a:cubicBezTo>
                  <a:cubicBezTo>
                    <a:pt x="16" y="848"/>
                    <a:pt x="81" y="908"/>
                    <a:pt x="159" y="910"/>
                  </a:cubicBezTo>
                  <a:cubicBezTo>
                    <a:pt x="283" y="914"/>
                    <a:pt x="408" y="915"/>
                    <a:pt x="531" y="915"/>
                  </a:cubicBezTo>
                  <a:cubicBezTo>
                    <a:pt x="772" y="915"/>
                    <a:pt x="1012" y="910"/>
                    <a:pt x="1247" y="906"/>
                  </a:cubicBezTo>
                  <a:lnTo>
                    <a:pt x="13012" y="690"/>
                  </a:lnTo>
                  <a:cubicBezTo>
                    <a:pt x="13017" y="690"/>
                    <a:pt x="13021" y="690"/>
                    <a:pt x="13026" y="690"/>
                  </a:cubicBezTo>
                  <a:cubicBezTo>
                    <a:pt x="13075" y="690"/>
                    <a:pt x="13143" y="696"/>
                    <a:pt x="13220" y="702"/>
                  </a:cubicBezTo>
                  <a:cubicBezTo>
                    <a:pt x="13322" y="710"/>
                    <a:pt x="13439" y="719"/>
                    <a:pt x="13548" y="719"/>
                  </a:cubicBezTo>
                  <a:cubicBezTo>
                    <a:pt x="13710" y="719"/>
                    <a:pt x="13856" y="699"/>
                    <a:pt x="13912" y="626"/>
                  </a:cubicBezTo>
                  <a:cubicBezTo>
                    <a:pt x="13942" y="586"/>
                    <a:pt x="13946" y="534"/>
                    <a:pt x="13923" y="472"/>
                  </a:cubicBezTo>
                  <a:cubicBezTo>
                    <a:pt x="13824" y="195"/>
                    <a:pt x="13241" y="58"/>
                    <a:pt x="12991" y="38"/>
                  </a:cubicBezTo>
                  <a:cubicBezTo>
                    <a:pt x="12660" y="11"/>
                    <a:pt x="12323" y="1"/>
                    <a:pt x="1198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8"/>
            <p:cNvSpPr/>
            <p:nvPr/>
          </p:nvSpPr>
          <p:spPr>
            <a:xfrm>
              <a:off x="-7518143" y="1188491"/>
              <a:ext cx="6890857" cy="229642"/>
            </a:xfrm>
            <a:custGeom>
              <a:avLst/>
              <a:gdLst/>
              <a:ahLst/>
              <a:cxnLst/>
              <a:rect l="l" t="t" r="r" b="b"/>
              <a:pathLst>
                <a:path w="29917" h="997" extrusionOk="0">
                  <a:moveTo>
                    <a:pt x="29917" y="191"/>
                  </a:moveTo>
                  <a:lnTo>
                    <a:pt x="29917" y="600"/>
                  </a:lnTo>
                  <a:cubicBezTo>
                    <a:pt x="27859" y="685"/>
                    <a:pt x="25801" y="768"/>
                    <a:pt x="23743" y="853"/>
                  </a:cubicBezTo>
                  <a:cubicBezTo>
                    <a:pt x="22052" y="922"/>
                    <a:pt x="20357" y="991"/>
                    <a:pt x="18668" y="868"/>
                  </a:cubicBezTo>
                  <a:cubicBezTo>
                    <a:pt x="17212" y="761"/>
                    <a:pt x="15769" y="512"/>
                    <a:pt x="14314" y="393"/>
                  </a:cubicBezTo>
                  <a:cubicBezTo>
                    <a:pt x="9554" y="0"/>
                    <a:pt x="4763" y="996"/>
                    <a:pt x="0" y="792"/>
                  </a:cubicBezTo>
                  <a:lnTo>
                    <a:pt x="0" y="190"/>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8"/>
            <p:cNvSpPr/>
            <p:nvPr/>
          </p:nvSpPr>
          <p:spPr>
            <a:xfrm>
              <a:off x="-7511694" y="1660674"/>
              <a:ext cx="6863448" cy="1424146"/>
            </a:xfrm>
            <a:custGeom>
              <a:avLst/>
              <a:gdLst/>
              <a:ahLst/>
              <a:cxnLst/>
              <a:rect l="l" t="t" r="r" b="b"/>
              <a:pathLst>
                <a:path w="29798" h="6183" extrusionOk="0">
                  <a:moveTo>
                    <a:pt x="1" y="1"/>
                  </a:moveTo>
                  <a:lnTo>
                    <a:pt x="1" y="6183"/>
                  </a:lnTo>
                  <a:lnTo>
                    <a:pt x="29797" y="6183"/>
                  </a:lnTo>
                  <a:lnTo>
                    <a:pt x="29797" y="1"/>
                  </a:lnTo>
                  <a:close/>
                </a:path>
              </a:pathLst>
            </a:custGeom>
            <a:solidFill>
              <a:srgbClr val="6A61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8"/>
            <p:cNvSpPr/>
            <p:nvPr/>
          </p:nvSpPr>
          <p:spPr>
            <a:xfrm>
              <a:off x="-5068784" y="1299742"/>
              <a:ext cx="1427831" cy="375442"/>
            </a:xfrm>
            <a:custGeom>
              <a:avLst/>
              <a:gdLst/>
              <a:ahLst/>
              <a:cxnLst/>
              <a:rect l="l" t="t" r="r" b="b"/>
              <a:pathLst>
                <a:path w="6199" h="1630" extrusionOk="0">
                  <a:moveTo>
                    <a:pt x="2185" y="1"/>
                  </a:moveTo>
                  <a:cubicBezTo>
                    <a:pt x="1945" y="1"/>
                    <a:pt x="1706" y="86"/>
                    <a:pt x="1541" y="263"/>
                  </a:cubicBezTo>
                  <a:cubicBezTo>
                    <a:pt x="1361" y="456"/>
                    <a:pt x="1268" y="724"/>
                    <a:pt x="1062" y="887"/>
                  </a:cubicBezTo>
                  <a:cubicBezTo>
                    <a:pt x="861" y="1046"/>
                    <a:pt x="589" y="1078"/>
                    <a:pt x="358" y="1186"/>
                  </a:cubicBezTo>
                  <a:cubicBezTo>
                    <a:pt x="180" y="1269"/>
                    <a:pt x="16" y="1447"/>
                    <a:pt x="0" y="1629"/>
                  </a:cubicBezTo>
                  <a:lnTo>
                    <a:pt x="6198" y="1629"/>
                  </a:lnTo>
                  <a:cubicBezTo>
                    <a:pt x="6180" y="1526"/>
                    <a:pt x="6133" y="1430"/>
                    <a:pt x="6062" y="1352"/>
                  </a:cubicBezTo>
                  <a:cubicBezTo>
                    <a:pt x="5961" y="1237"/>
                    <a:pt x="5818" y="1159"/>
                    <a:pt x="5668" y="1159"/>
                  </a:cubicBezTo>
                  <a:cubicBezTo>
                    <a:pt x="5634" y="1159"/>
                    <a:pt x="5600" y="1163"/>
                    <a:pt x="5566" y="1172"/>
                  </a:cubicBezTo>
                  <a:cubicBezTo>
                    <a:pt x="5452" y="1199"/>
                    <a:pt x="5339" y="1267"/>
                    <a:pt x="5227" y="1267"/>
                  </a:cubicBezTo>
                  <a:cubicBezTo>
                    <a:pt x="5204" y="1267"/>
                    <a:pt x="5182" y="1264"/>
                    <a:pt x="5159" y="1258"/>
                  </a:cubicBezTo>
                  <a:cubicBezTo>
                    <a:pt x="5028" y="1221"/>
                    <a:pt x="4958" y="1085"/>
                    <a:pt x="4876" y="978"/>
                  </a:cubicBezTo>
                  <a:cubicBezTo>
                    <a:pt x="4715" y="772"/>
                    <a:pt x="4454" y="657"/>
                    <a:pt x="4194" y="657"/>
                  </a:cubicBezTo>
                  <a:cubicBezTo>
                    <a:pt x="4072" y="657"/>
                    <a:pt x="3951" y="682"/>
                    <a:pt x="3841" y="735"/>
                  </a:cubicBezTo>
                  <a:cubicBezTo>
                    <a:pt x="3714" y="796"/>
                    <a:pt x="3594" y="891"/>
                    <a:pt x="3456" y="891"/>
                  </a:cubicBezTo>
                  <a:cubicBezTo>
                    <a:pt x="3450" y="891"/>
                    <a:pt x="3444" y="891"/>
                    <a:pt x="3439" y="891"/>
                  </a:cubicBezTo>
                  <a:cubicBezTo>
                    <a:pt x="3185" y="877"/>
                    <a:pt x="3079" y="572"/>
                    <a:pt x="2933" y="364"/>
                  </a:cubicBezTo>
                  <a:cubicBezTo>
                    <a:pt x="2767" y="125"/>
                    <a:pt x="2475" y="1"/>
                    <a:pt x="2185"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8"/>
            <p:cNvSpPr/>
            <p:nvPr/>
          </p:nvSpPr>
          <p:spPr>
            <a:xfrm>
              <a:off x="-5068784" y="1270489"/>
              <a:ext cx="1427831" cy="404694"/>
            </a:xfrm>
            <a:custGeom>
              <a:avLst/>
              <a:gdLst/>
              <a:ahLst/>
              <a:cxnLst/>
              <a:rect l="l" t="t" r="r" b="b"/>
              <a:pathLst>
                <a:path w="6199" h="1757" extrusionOk="0">
                  <a:moveTo>
                    <a:pt x="6198" y="1756"/>
                  </a:moveTo>
                  <a:lnTo>
                    <a:pt x="0" y="1756"/>
                  </a:lnTo>
                  <a:cubicBezTo>
                    <a:pt x="16" y="1574"/>
                    <a:pt x="180" y="1396"/>
                    <a:pt x="358" y="1313"/>
                  </a:cubicBezTo>
                  <a:cubicBezTo>
                    <a:pt x="589" y="1205"/>
                    <a:pt x="861" y="1173"/>
                    <a:pt x="1062" y="1014"/>
                  </a:cubicBezTo>
                  <a:cubicBezTo>
                    <a:pt x="1268" y="851"/>
                    <a:pt x="1361" y="583"/>
                    <a:pt x="1541" y="390"/>
                  </a:cubicBezTo>
                  <a:cubicBezTo>
                    <a:pt x="1905" y="0"/>
                    <a:pt x="2628" y="53"/>
                    <a:pt x="2933" y="491"/>
                  </a:cubicBezTo>
                  <a:cubicBezTo>
                    <a:pt x="3079" y="699"/>
                    <a:pt x="3185" y="1004"/>
                    <a:pt x="3439" y="1018"/>
                  </a:cubicBezTo>
                  <a:cubicBezTo>
                    <a:pt x="3584" y="1026"/>
                    <a:pt x="3709" y="926"/>
                    <a:pt x="3841" y="862"/>
                  </a:cubicBezTo>
                  <a:cubicBezTo>
                    <a:pt x="4185" y="695"/>
                    <a:pt x="4640" y="802"/>
                    <a:pt x="4876" y="1105"/>
                  </a:cubicBezTo>
                  <a:cubicBezTo>
                    <a:pt x="4958" y="1212"/>
                    <a:pt x="5028" y="1348"/>
                    <a:pt x="5159" y="1385"/>
                  </a:cubicBezTo>
                  <a:cubicBezTo>
                    <a:pt x="5294" y="1422"/>
                    <a:pt x="5429" y="1332"/>
                    <a:pt x="5566" y="1299"/>
                  </a:cubicBezTo>
                  <a:cubicBezTo>
                    <a:pt x="5750" y="1253"/>
                    <a:pt x="5939" y="1338"/>
                    <a:pt x="6062" y="1479"/>
                  </a:cubicBezTo>
                  <a:cubicBezTo>
                    <a:pt x="6133" y="1557"/>
                    <a:pt x="6180" y="1653"/>
                    <a:pt x="6198" y="1756"/>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8"/>
            <p:cNvSpPr/>
            <p:nvPr/>
          </p:nvSpPr>
          <p:spPr>
            <a:xfrm>
              <a:off x="-3730550" y="1140351"/>
              <a:ext cx="1666225" cy="535984"/>
            </a:xfrm>
            <a:custGeom>
              <a:avLst/>
              <a:gdLst/>
              <a:ahLst/>
              <a:cxnLst/>
              <a:rect l="l" t="t" r="r" b="b"/>
              <a:pathLst>
                <a:path w="7234" h="2327" extrusionOk="0">
                  <a:moveTo>
                    <a:pt x="3755" y="0"/>
                  </a:moveTo>
                  <a:cubicBezTo>
                    <a:pt x="3193" y="0"/>
                    <a:pt x="2638" y="343"/>
                    <a:pt x="2397" y="852"/>
                  </a:cubicBezTo>
                  <a:cubicBezTo>
                    <a:pt x="2241" y="742"/>
                    <a:pt x="2052" y="690"/>
                    <a:pt x="1862" y="690"/>
                  </a:cubicBezTo>
                  <a:cubicBezTo>
                    <a:pt x="1526" y="690"/>
                    <a:pt x="1186" y="853"/>
                    <a:pt x="1010" y="1143"/>
                  </a:cubicBezTo>
                  <a:cubicBezTo>
                    <a:pt x="879" y="1359"/>
                    <a:pt x="832" y="1629"/>
                    <a:pt x="655" y="1812"/>
                  </a:cubicBezTo>
                  <a:cubicBezTo>
                    <a:pt x="557" y="1914"/>
                    <a:pt x="426" y="1978"/>
                    <a:pt x="303" y="2049"/>
                  </a:cubicBezTo>
                  <a:cubicBezTo>
                    <a:pt x="257" y="2075"/>
                    <a:pt x="212" y="2105"/>
                    <a:pt x="169" y="2137"/>
                  </a:cubicBezTo>
                  <a:cubicBezTo>
                    <a:pt x="100" y="2187"/>
                    <a:pt x="43" y="2252"/>
                    <a:pt x="0" y="2327"/>
                  </a:cubicBezTo>
                  <a:lnTo>
                    <a:pt x="7045" y="2327"/>
                  </a:lnTo>
                  <a:cubicBezTo>
                    <a:pt x="7061" y="2293"/>
                    <a:pt x="7085" y="2258"/>
                    <a:pt x="7096" y="2224"/>
                  </a:cubicBezTo>
                  <a:cubicBezTo>
                    <a:pt x="7233" y="1740"/>
                    <a:pt x="7009" y="1177"/>
                    <a:pt x="6575" y="922"/>
                  </a:cubicBezTo>
                  <a:cubicBezTo>
                    <a:pt x="6403" y="821"/>
                    <a:pt x="6206" y="773"/>
                    <a:pt x="6007" y="773"/>
                  </a:cubicBezTo>
                  <a:cubicBezTo>
                    <a:pt x="5704" y="773"/>
                    <a:pt x="5399" y="887"/>
                    <a:pt x="5185" y="1103"/>
                  </a:cubicBezTo>
                  <a:cubicBezTo>
                    <a:pt x="5026" y="518"/>
                    <a:pt x="4481" y="61"/>
                    <a:pt x="3877" y="6"/>
                  </a:cubicBezTo>
                  <a:cubicBezTo>
                    <a:pt x="3837" y="2"/>
                    <a:pt x="3796" y="0"/>
                    <a:pt x="375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8"/>
            <p:cNvSpPr/>
            <p:nvPr/>
          </p:nvSpPr>
          <p:spPr>
            <a:xfrm>
              <a:off x="-3730550" y="1129065"/>
              <a:ext cx="1666225" cy="547270"/>
            </a:xfrm>
            <a:custGeom>
              <a:avLst/>
              <a:gdLst/>
              <a:ahLst/>
              <a:cxnLst/>
              <a:rect l="l" t="t" r="r" b="b"/>
              <a:pathLst>
                <a:path w="7234" h="2376" extrusionOk="0">
                  <a:moveTo>
                    <a:pt x="7096" y="2273"/>
                  </a:moveTo>
                  <a:cubicBezTo>
                    <a:pt x="7085" y="2307"/>
                    <a:pt x="7061" y="2342"/>
                    <a:pt x="7045" y="2376"/>
                  </a:cubicBezTo>
                  <a:lnTo>
                    <a:pt x="0" y="2376"/>
                  </a:lnTo>
                  <a:cubicBezTo>
                    <a:pt x="43" y="2301"/>
                    <a:pt x="100" y="2236"/>
                    <a:pt x="169" y="2186"/>
                  </a:cubicBezTo>
                  <a:cubicBezTo>
                    <a:pt x="212" y="2154"/>
                    <a:pt x="257" y="2124"/>
                    <a:pt x="303" y="2098"/>
                  </a:cubicBezTo>
                  <a:cubicBezTo>
                    <a:pt x="426" y="2027"/>
                    <a:pt x="557" y="1963"/>
                    <a:pt x="655" y="1861"/>
                  </a:cubicBezTo>
                  <a:cubicBezTo>
                    <a:pt x="832" y="1678"/>
                    <a:pt x="879" y="1408"/>
                    <a:pt x="1010" y="1192"/>
                  </a:cubicBezTo>
                  <a:cubicBezTo>
                    <a:pt x="1284" y="738"/>
                    <a:pt x="1964" y="596"/>
                    <a:pt x="2397" y="901"/>
                  </a:cubicBezTo>
                  <a:cubicBezTo>
                    <a:pt x="2656" y="355"/>
                    <a:pt x="3275" y="1"/>
                    <a:pt x="3877" y="55"/>
                  </a:cubicBezTo>
                  <a:cubicBezTo>
                    <a:pt x="4481" y="110"/>
                    <a:pt x="5026" y="567"/>
                    <a:pt x="5185" y="1152"/>
                  </a:cubicBezTo>
                  <a:cubicBezTo>
                    <a:pt x="5539" y="794"/>
                    <a:pt x="6141" y="717"/>
                    <a:pt x="6575" y="971"/>
                  </a:cubicBezTo>
                  <a:cubicBezTo>
                    <a:pt x="7009" y="1226"/>
                    <a:pt x="7233" y="1789"/>
                    <a:pt x="7096" y="2273"/>
                  </a:cubicBezTo>
                  <a:close/>
                </a:path>
              </a:pathLst>
            </a:custGeom>
            <a:gradFill>
              <a:gsLst>
                <a:gs pos="0">
                  <a:srgbClr val="552973">
                    <a:alpha val="41568"/>
                    <a:alpha val="25450"/>
                  </a:srgbClr>
                </a:gs>
                <a:gs pos="100000">
                  <a:srgbClr val="552973">
                    <a:alpha val="70980"/>
                    <a:alpha val="254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8"/>
            <p:cNvSpPr/>
            <p:nvPr/>
          </p:nvSpPr>
          <p:spPr>
            <a:xfrm>
              <a:off x="-5242224" y="1551726"/>
              <a:ext cx="268337" cy="105492"/>
            </a:xfrm>
            <a:custGeom>
              <a:avLst/>
              <a:gdLst/>
              <a:ahLst/>
              <a:cxnLst/>
              <a:rect l="l" t="t" r="r" b="b"/>
              <a:pathLst>
                <a:path w="1165" h="458" extrusionOk="0">
                  <a:moveTo>
                    <a:pt x="303" y="454"/>
                  </a:moveTo>
                  <a:cubicBezTo>
                    <a:pt x="302" y="455"/>
                    <a:pt x="302" y="456"/>
                    <a:pt x="302" y="456"/>
                  </a:cubicBezTo>
                  <a:cubicBezTo>
                    <a:pt x="302" y="456"/>
                    <a:pt x="303" y="455"/>
                    <a:pt x="303" y="454"/>
                  </a:cubicBezTo>
                  <a:close/>
                  <a:moveTo>
                    <a:pt x="582" y="1"/>
                  </a:moveTo>
                  <a:cubicBezTo>
                    <a:pt x="563" y="1"/>
                    <a:pt x="543" y="2"/>
                    <a:pt x="523" y="4"/>
                  </a:cubicBezTo>
                  <a:cubicBezTo>
                    <a:pt x="518" y="4"/>
                    <a:pt x="513" y="5"/>
                    <a:pt x="509" y="6"/>
                  </a:cubicBezTo>
                  <a:cubicBezTo>
                    <a:pt x="499" y="6"/>
                    <a:pt x="491" y="7"/>
                    <a:pt x="482" y="9"/>
                  </a:cubicBezTo>
                  <a:cubicBezTo>
                    <a:pt x="479" y="9"/>
                    <a:pt x="477" y="9"/>
                    <a:pt x="475" y="11"/>
                  </a:cubicBezTo>
                  <a:cubicBezTo>
                    <a:pt x="466" y="12"/>
                    <a:pt x="458" y="13"/>
                    <a:pt x="450" y="15"/>
                  </a:cubicBezTo>
                  <a:cubicBezTo>
                    <a:pt x="443" y="17"/>
                    <a:pt x="437" y="18"/>
                    <a:pt x="431" y="19"/>
                  </a:cubicBezTo>
                  <a:cubicBezTo>
                    <a:pt x="422" y="21"/>
                    <a:pt x="413" y="25"/>
                    <a:pt x="404" y="27"/>
                  </a:cubicBezTo>
                  <a:lnTo>
                    <a:pt x="386" y="32"/>
                  </a:lnTo>
                  <a:cubicBezTo>
                    <a:pt x="383" y="34"/>
                    <a:pt x="378" y="35"/>
                    <a:pt x="373" y="37"/>
                  </a:cubicBezTo>
                  <a:cubicBezTo>
                    <a:pt x="366" y="40"/>
                    <a:pt x="359" y="42"/>
                    <a:pt x="352" y="46"/>
                  </a:cubicBezTo>
                  <a:cubicBezTo>
                    <a:pt x="333" y="53"/>
                    <a:pt x="316" y="61"/>
                    <a:pt x="298" y="71"/>
                  </a:cubicBezTo>
                  <a:cubicBezTo>
                    <a:pt x="295" y="73"/>
                    <a:pt x="291" y="74"/>
                    <a:pt x="288" y="77"/>
                  </a:cubicBezTo>
                  <a:cubicBezTo>
                    <a:pt x="281" y="80"/>
                    <a:pt x="273" y="85"/>
                    <a:pt x="268" y="88"/>
                  </a:cubicBezTo>
                  <a:cubicBezTo>
                    <a:pt x="262" y="93"/>
                    <a:pt x="255" y="97"/>
                    <a:pt x="249" y="101"/>
                  </a:cubicBezTo>
                  <a:cubicBezTo>
                    <a:pt x="243" y="104"/>
                    <a:pt x="238" y="108"/>
                    <a:pt x="233" y="112"/>
                  </a:cubicBezTo>
                  <a:lnTo>
                    <a:pt x="228" y="115"/>
                  </a:lnTo>
                  <a:cubicBezTo>
                    <a:pt x="198" y="138"/>
                    <a:pt x="172" y="161"/>
                    <a:pt x="148" y="188"/>
                  </a:cubicBezTo>
                  <a:cubicBezTo>
                    <a:pt x="139" y="196"/>
                    <a:pt x="132" y="206"/>
                    <a:pt x="124" y="214"/>
                  </a:cubicBezTo>
                  <a:cubicBezTo>
                    <a:pt x="121" y="219"/>
                    <a:pt x="117" y="224"/>
                    <a:pt x="112" y="229"/>
                  </a:cubicBezTo>
                  <a:cubicBezTo>
                    <a:pt x="106" y="236"/>
                    <a:pt x="102" y="244"/>
                    <a:pt x="97" y="251"/>
                  </a:cubicBezTo>
                  <a:cubicBezTo>
                    <a:pt x="94" y="254"/>
                    <a:pt x="91" y="259"/>
                    <a:pt x="89" y="262"/>
                  </a:cubicBezTo>
                  <a:cubicBezTo>
                    <a:pt x="82" y="272"/>
                    <a:pt x="76" y="280"/>
                    <a:pt x="71" y="289"/>
                  </a:cubicBezTo>
                  <a:cubicBezTo>
                    <a:pt x="69" y="293"/>
                    <a:pt x="66" y="298"/>
                    <a:pt x="64" y="301"/>
                  </a:cubicBezTo>
                  <a:cubicBezTo>
                    <a:pt x="57" y="313"/>
                    <a:pt x="50" y="326"/>
                    <a:pt x="44" y="339"/>
                  </a:cubicBezTo>
                  <a:cubicBezTo>
                    <a:pt x="27" y="375"/>
                    <a:pt x="12" y="414"/>
                    <a:pt x="2" y="453"/>
                  </a:cubicBezTo>
                  <a:cubicBezTo>
                    <a:pt x="2" y="455"/>
                    <a:pt x="1" y="456"/>
                    <a:pt x="1" y="458"/>
                  </a:cubicBezTo>
                  <a:lnTo>
                    <a:pt x="5" y="453"/>
                  </a:lnTo>
                  <a:lnTo>
                    <a:pt x="302" y="453"/>
                  </a:lnTo>
                  <a:cubicBezTo>
                    <a:pt x="302" y="453"/>
                    <a:pt x="302" y="454"/>
                    <a:pt x="303" y="454"/>
                  </a:cubicBezTo>
                  <a:lnTo>
                    <a:pt x="303" y="454"/>
                  </a:lnTo>
                  <a:cubicBezTo>
                    <a:pt x="303" y="454"/>
                    <a:pt x="303" y="453"/>
                    <a:pt x="304" y="453"/>
                  </a:cubicBezTo>
                  <a:lnTo>
                    <a:pt x="1165" y="453"/>
                  </a:lnTo>
                  <a:cubicBezTo>
                    <a:pt x="1159" y="430"/>
                    <a:pt x="1152" y="409"/>
                    <a:pt x="1144" y="387"/>
                  </a:cubicBezTo>
                  <a:cubicBezTo>
                    <a:pt x="1142" y="385"/>
                    <a:pt x="1141" y="381"/>
                    <a:pt x="1140" y="379"/>
                  </a:cubicBezTo>
                  <a:cubicBezTo>
                    <a:pt x="1135" y="367"/>
                    <a:pt x="1132" y="358"/>
                    <a:pt x="1126" y="347"/>
                  </a:cubicBezTo>
                  <a:cubicBezTo>
                    <a:pt x="1125" y="343"/>
                    <a:pt x="1124" y="341"/>
                    <a:pt x="1122" y="338"/>
                  </a:cubicBezTo>
                  <a:cubicBezTo>
                    <a:pt x="1119" y="329"/>
                    <a:pt x="1114" y="321"/>
                    <a:pt x="1110" y="313"/>
                  </a:cubicBezTo>
                  <a:cubicBezTo>
                    <a:pt x="1108" y="311"/>
                    <a:pt x="1106" y="307"/>
                    <a:pt x="1105" y="305"/>
                  </a:cubicBezTo>
                  <a:cubicBezTo>
                    <a:pt x="1097" y="291"/>
                    <a:pt x="1088" y="276"/>
                    <a:pt x="1079" y="262"/>
                  </a:cubicBezTo>
                  <a:cubicBezTo>
                    <a:pt x="1077" y="260"/>
                    <a:pt x="1075" y="256"/>
                    <a:pt x="1073" y="254"/>
                  </a:cubicBezTo>
                  <a:cubicBezTo>
                    <a:pt x="1068" y="247"/>
                    <a:pt x="1062" y="239"/>
                    <a:pt x="1057" y="232"/>
                  </a:cubicBezTo>
                  <a:cubicBezTo>
                    <a:pt x="1055" y="229"/>
                    <a:pt x="1053" y="227"/>
                    <a:pt x="1051" y="225"/>
                  </a:cubicBezTo>
                  <a:cubicBezTo>
                    <a:pt x="1042" y="213"/>
                    <a:pt x="1033" y="202"/>
                    <a:pt x="1024" y="193"/>
                  </a:cubicBezTo>
                  <a:cubicBezTo>
                    <a:pt x="1023" y="189"/>
                    <a:pt x="1020" y="187"/>
                    <a:pt x="1017" y="185"/>
                  </a:cubicBezTo>
                  <a:cubicBezTo>
                    <a:pt x="1012" y="180"/>
                    <a:pt x="1007" y="174"/>
                    <a:pt x="1001" y="168"/>
                  </a:cubicBezTo>
                  <a:cubicBezTo>
                    <a:pt x="999" y="166"/>
                    <a:pt x="997" y="164"/>
                    <a:pt x="994" y="162"/>
                  </a:cubicBezTo>
                  <a:cubicBezTo>
                    <a:pt x="985" y="153"/>
                    <a:pt x="975" y="144"/>
                    <a:pt x="965" y="135"/>
                  </a:cubicBezTo>
                  <a:cubicBezTo>
                    <a:pt x="963" y="133"/>
                    <a:pt x="960" y="131"/>
                    <a:pt x="957" y="129"/>
                  </a:cubicBezTo>
                  <a:cubicBezTo>
                    <a:pt x="951" y="124"/>
                    <a:pt x="944" y="119"/>
                    <a:pt x="935" y="114"/>
                  </a:cubicBezTo>
                  <a:cubicBezTo>
                    <a:pt x="933" y="112"/>
                    <a:pt x="931" y="109"/>
                    <a:pt x="927" y="108"/>
                  </a:cubicBezTo>
                  <a:cubicBezTo>
                    <a:pt x="918" y="101"/>
                    <a:pt x="907" y="94"/>
                    <a:pt x="897" y="88"/>
                  </a:cubicBezTo>
                  <a:cubicBezTo>
                    <a:pt x="894" y="86"/>
                    <a:pt x="891" y="84"/>
                    <a:pt x="888" y="82"/>
                  </a:cubicBezTo>
                  <a:lnTo>
                    <a:pt x="885" y="80"/>
                  </a:lnTo>
                  <a:cubicBezTo>
                    <a:pt x="859" y="66"/>
                    <a:pt x="833" y="53"/>
                    <a:pt x="807" y="42"/>
                  </a:cubicBezTo>
                  <a:cubicBezTo>
                    <a:pt x="803" y="41"/>
                    <a:pt x="799" y="40"/>
                    <a:pt x="796" y="39"/>
                  </a:cubicBezTo>
                  <a:cubicBezTo>
                    <a:pt x="780" y="33"/>
                    <a:pt x="765" y="27"/>
                    <a:pt x="750" y="24"/>
                  </a:cubicBezTo>
                  <a:cubicBezTo>
                    <a:pt x="746" y="22"/>
                    <a:pt x="743" y="21"/>
                    <a:pt x="739" y="21"/>
                  </a:cubicBezTo>
                  <a:cubicBezTo>
                    <a:pt x="688" y="8"/>
                    <a:pt x="635" y="1"/>
                    <a:pt x="582"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8"/>
            <p:cNvSpPr/>
            <p:nvPr/>
          </p:nvSpPr>
          <p:spPr>
            <a:xfrm>
              <a:off x="-5225871" y="1569231"/>
              <a:ext cx="49982" cy="49291"/>
            </a:xfrm>
            <a:custGeom>
              <a:avLst/>
              <a:gdLst/>
              <a:ahLst/>
              <a:cxnLst/>
              <a:rect l="l" t="t" r="r" b="b"/>
              <a:pathLst>
                <a:path w="217" h="214" extrusionOk="0">
                  <a:moveTo>
                    <a:pt x="217" y="1"/>
                  </a:moveTo>
                  <a:lnTo>
                    <a:pt x="217" y="1"/>
                  </a:lnTo>
                  <a:cubicBezTo>
                    <a:pt x="204" y="8"/>
                    <a:pt x="191" y="16"/>
                    <a:pt x="178" y="24"/>
                  </a:cubicBezTo>
                  <a:lnTo>
                    <a:pt x="26" y="175"/>
                  </a:lnTo>
                  <a:cubicBezTo>
                    <a:pt x="17" y="187"/>
                    <a:pt x="7" y="200"/>
                    <a:pt x="0" y="213"/>
                  </a:cubicBezTo>
                  <a:lnTo>
                    <a:pt x="217"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8"/>
            <p:cNvSpPr/>
            <p:nvPr/>
          </p:nvSpPr>
          <p:spPr>
            <a:xfrm>
              <a:off x="-5225871" y="1554951"/>
              <a:ext cx="87296" cy="101116"/>
            </a:xfrm>
            <a:custGeom>
              <a:avLst/>
              <a:gdLst/>
              <a:ahLst/>
              <a:cxnLst/>
              <a:rect l="l" t="t" r="r" b="b"/>
              <a:pathLst>
                <a:path w="379" h="439" extrusionOk="0">
                  <a:moveTo>
                    <a:pt x="379" y="0"/>
                  </a:moveTo>
                  <a:lnTo>
                    <a:pt x="379" y="0"/>
                  </a:lnTo>
                  <a:cubicBezTo>
                    <a:pt x="373" y="1"/>
                    <a:pt x="367" y="4"/>
                    <a:pt x="360" y="5"/>
                  </a:cubicBezTo>
                  <a:cubicBezTo>
                    <a:pt x="300" y="64"/>
                    <a:pt x="240" y="122"/>
                    <a:pt x="184" y="185"/>
                  </a:cubicBezTo>
                  <a:cubicBezTo>
                    <a:pt x="175" y="195"/>
                    <a:pt x="166" y="205"/>
                    <a:pt x="158" y="214"/>
                  </a:cubicBezTo>
                  <a:lnTo>
                    <a:pt x="157" y="217"/>
                  </a:lnTo>
                  <a:cubicBezTo>
                    <a:pt x="135" y="241"/>
                    <a:pt x="117" y="266"/>
                    <a:pt x="98" y="291"/>
                  </a:cubicBezTo>
                  <a:cubicBezTo>
                    <a:pt x="61" y="337"/>
                    <a:pt x="28" y="387"/>
                    <a:pt x="0" y="439"/>
                  </a:cubicBezTo>
                  <a:lnTo>
                    <a:pt x="12" y="439"/>
                  </a:lnTo>
                  <a:cubicBezTo>
                    <a:pt x="54" y="361"/>
                    <a:pt x="106" y="288"/>
                    <a:pt x="166" y="221"/>
                  </a:cubicBezTo>
                  <a:cubicBezTo>
                    <a:pt x="173" y="213"/>
                    <a:pt x="180" y="205"/>
                    <a:pt x="187" y="197"/>
                  </a:cubicBezTo>
                  <a:cubicBezTo>
                    <a:pt x="248" y="128"/>
                    <a:pt x="314" y="65"/>
                    <a:pt x="379"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8"/>
            <p:cNvSpPr/>
            <p:nvPr/>
          </p:nvSpPr>
          <p:spPr>
            <a:xfrm>
              <a:off x="-5188787" y="1552187"/>
              <a:ext cx="67257" cy="103880"/>
            </a:xfrm>
            <a:custGeom>
              <a:avLst/>
              <a:gdLst/>
              <a:ahLst/>
              <a:cxnLst/>
              <a:rect l="l" t="t" r="r" b="b"/>
              <a:pathLst>
                <a:path w="292" h="451" extrusionOk="0">
                  <a:moveTo>
                    <a:pt x="292" y="0"/>
                  </a:moveTo>
                  <a:lnTo>
                    <a:pt x="292" y="0"/>
                  </a:lnTo>
                  <a:cubicBezTo>
                    <a:pt x="287" y="2"/>
                    <a:pt x="283" y="2"/>
                    <a:pt x="278" y="3"/>
                  </a:cubicBezTo>
                  <a:cubicBezTo>
                    <a:pt x="199" y="93"/>
                    <a:pt x="141" y="199"/>
                    <a:pt x="85" y="303"/>
                  </a:cubicBezTo>
                  <a:cubicBezTo>
                    <a:pt x="76" y="319"/>
                    <a:pt x="67" y="334"/>
                    <a:pt x="58" y="351"/>
                  </a:cubicBezTo>
                  <a:cubicBezTo>
                    <a:pt x="39" y="385"/>
                    <a:pt x="20" y="418"/>
                    <a:pt x="0" y="451"/>
                  </a:cubicBezTo>
                  <a:lnTo>
                    <a:pt x="12" y="451"/>
                  </a:lnTo>
                  <a:cubicBezTo>
                    <a:pt x="29" y="424"/>
                    <a:pt x="46" y="396"/>
                    <a:pt x="60" y="367"/>
                  </a:cubicBezTo>
                  <a:cubicBezTo>
                    <a:pt x="72" y="347"/>
                    <a:pt x="83" y="327"/>
                    <a:pt x="93" y="307"/>
                  </a:cubicBezTo>
                  <a:cubicBezTo>
                    <a:pt x="151" y="203"/>
                    <a:pt x="210" y="95"/>
                    <a:pt x="290" y="4"/>
                  </a:cubicBezTo>
                  <a:cubicBezTo>
                    <a:pt x="291" y="3"/>
                    <a:pt x="291" y="2"/>
                    <a:pt x="292"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8"/>
            <p:cNvSpPr/>
            <p:nvPr/>
          </p:nvSpPr>
          <p:spPr>
            <a:xfrm>
              <a:off x="-5174737" y="1556333"/>
              <a:ext cx="105492" cy="100655"/>
            </a:xfrm>
            <a:custGeom>
              <a:avLst/>
              <a:gdLst/>
              <a:ahLst/>
              <a:cxnLst/>
              <a:rect l="l" t="t" r="r" b="b"/>
              <a:pathLst>
                <a:path w="458" h="437" extrusionOk="0">
                  <a:moveTo>
                    <a:pt x="448" y="0"/>
                  </a:moveTo>
                  <a:cubicBezTo>
                    <a:pt x="437" y="12"/>
                    <a:pt x="424" y="24"/>
                    <a:pt x="410" y="33"/>
                  </a:cubicBezTo>
                  <a:lnTo>
                    <a:pt x="406" y="35"/>
                  </a:lnTo>
                  <a:cubicBezTo>
                    <a:pt x="366" y="66"/>
                    <a:pt x="326" y="97"/>
                    <a:pt x="289" y="129"/>
                  </a:cubicBezTo>
                  <a:cubicBezTo>
                    <a:pt x="186" y="218"/>
                    <a:pt x="92" y="315"/>
                    <a:pt x="10" y="421"/>
                  </a:cubicBezTo>
                  <a:cubicBezTo>
                    <a:pt x="6" y="425"/>
                    <a:pt x="3" y="429"/>
                    <a:pt x="0" y="433"/>
                  </a:cubicBezTo>
                  <a:lnTo>
                    <a:pt x="10" y="433"/>
                  </a:lnTo>
                  <a:cubicBezTo>
                    <a:pt x="10" y="434"/>
                    <a:pt x="10" y="435"/>
                    <a:pt x="10" y="436"/>
                  </a:cubicBezTo>
                  <a:cubicBezTo>
                    <a:pt x="10" y="435"/>
                    <a:pt x="11" y="434"/>
                    <a:pt x="12" y="433"/>
                  </a:cubicBezTo>
                  <a:cubicBezTo>
                    <a:pt x="96" y="326"/>
                    <a:pt x="190" y="227"/>
                    <a:pt x="293" y="138"/>
                  </a:cubicBezTo>
                  <a:cubicBezTo>
                    <a:pt x="331" y="105"/>
                    <a:pt x="370" y="73"/>
                    <a:pt x="411" y="42"/>
                  </a:cubicBezTo>
                  <a:lnTo>
                    <a:pt x="414" y="41"/>
                  </a:lnTo>
                  <a:cubicBezTo>
                    <a:pt x="430" y="29"/>
                    <a:pt x="445" y="17"/>
                    <a:pt x="458" y="4"/>
                  </a:cubicBezTo>
                  <a:cubicBezTo>
                    <a:pt x="456" y="2"/>
                    <a:pt x="452" y="1"/>
                    <a:pt x="44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8"/>
            <p:cNvSpPr/>
            <p:nvPr/>
          </p:nvSpPr>
          <p:spPr>
            <a:xfrm>
              <a:off x="-5155850" y="1560479"/>
              <a:ext cx="99964" cy="95818"/>
            </a:xfrm>
            <a:custGeom>
              <a:avLst/>
              <a:gdLst/>
              <a:ahLst/>
              <a:cxnLst/>
              <a:rect l="l" t="t" r="r" b="b"/>
              <a:pathLst>
                <a:path w="434" h="416" extrusionOk="0">
                  <a:moveTo>
                    <a:pt x="422" y="1"/>
                  </a:moveTo>
                  <a:cubicBezTo>
                    <a:pt x="356" y="48"/>
                    <a:pt x="292" y="101"/>
                    <a:pt x="232" y="157"/>
                  </a:cubicBezTo>
                  <a:cubicBezTo>
                    <a:pt x="148" y="236"/>
                    <a:pt x="70" y="323"/>
                    <a:pt x="1" y="416"/>
                  </a:cubicBezTo>
                  <a:lnTo>
                    <a:pt x="14" y="416"/>
                  </a:lnTo>
                  <a:cubicBezTo>
                    <a:pt x="81" y="327"/>
                    <a:pt x="156" y="242"/>
                    <a:pt x="237" y="166"/>
                  </a:cubicBezTo>
                  <a:cubicBezTo>
                    <a:pt x="299" y="108"/>
                    <a:pt x="364" y="54"/>
                    <a:pt x="433" y="4"/>
                  </a:cubicBezTo>
                  <a:cubicBezTo>
                    <a:pt x="429" y="2"/>
                    <a:pt x="425" y="1"/>
                    <a:pt x="422"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8"/>
            <p:cNvSpPr/>
            <p:nvPr/>
          </p:nvSpPr>
          <p:spPr>
            <a:xfrm>
              <a:off x="-5130974" y="1570613"/>
              <a:ext cx="95588" cy="85453"/>
            </a:xfrm>
            <a:custGeom>
              <a:avLst/>
              <a:gdLst/>
              <a:ahLst/>
              <a:cxnLst/>
              <a:rect l="l" t="t" r="r" b="b"/>
              <a:pathLst>
                <a:path w="415" h="371" extrusionOk="0">
                  <a:moveTo>
                    <a:pt x="407" y="0"/>
                  </a:moveTo>
                  <a:cubicBezTo>
                    <a:pt x="336" y="73"/>
                    <a:pt x="262" y="142"/>
                    <a:pt x="184" y="206"/>
                  </a:cubicBezTo>
                  <a:lnTo>
                    <a:pt x="183" y="207"/>
                  </a:lnTo>
                  <a:cubicBezTo>
                    <a:pt x="121" y="260"/>
                    <a:pt x="60" y="313"/>
                    <a:pt x="1" y="371"/>
                  </a:cubicBezTo>
                  <a:lnTo>
                    <a:pt x="15" y="371"/>
                  </a:lnTo>
                  <a:cubicBezTo>
                    <a:pt x="70" y="317"/>
                    <a:pt x="129" y="266"/>
                    <a:pt x="187" y="217"/>
                  </a:cubicBezTo>
                  <a:cubicBezTo>
                    <a:pt x="188" y="216"/>
                    <a:pt x="189" y="213"/>
                    <a:pt x="190" y="213"/>
                  </a:cubicBezTo>
                  <a:cubicBezTo>
                    <a:pt x="269" y="149"/>
                    <a:pt x="343" y="78"/>
                    <a:pt x="415" y="5"/>
                  </a:cubicBezTo>
                  <a:cubicBezTo>
                    <a:pt x="413" y="3"/>
                    <a:pt x="409" y="2"/>
                    <a:pt x="40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8"/>
            <p:cNvSpPr/>
            <p:nvPr/>
          </p:nvSpPr>
          <p:spPr>
            <a:xfrm>
              <a:off x="-5117614" y="1576602"/>
              <a:ext cx="91212" cy="79695"/>
            </a:xfrm>
            <a:custGeom>
              <a:avLst/>
              <a:gdLst/>
              <a:ahLst/>
              <a:cxnLst/>
              <a:rect l="l" t="t" r="r" b="b"/>
              <a:pathLst>
                <a:path w="396" h="346" extrusionOk="0">
                  <a:moveTo>
                    <a:pt x="387" y="0"/>
                  </a:moveTo>
                  <a:cubicBezTo>
                    <a:pt x="299" y="63"/>
                    <a:pt x="216" y="132"/>
                    <a:pt x="137" y="206"/>
                  </a:cubicBezTo>
                  <a:cubicBezTo>
                    <a:pt x="89" y="251"/>
                    <a:pt x="43" y="297"/>
                    <a:pt x="1" y="346"/>
                  </a:cubicBezTo>
                  <a:lnTo>
                    <a:pt x="13" y="346"/>
                  </a:lnTo>
                  <a:cubicBezTo>
                    <a:pt x="53" y="300"/>
                    <a:pt x="96" y="257"/>
                    <a:pt x="140" y="215"/>
                  </a:cubicBezTo>
                  <a:cubicBezTo>
                    <a:pt x="220" y="139"/>
                    <a:pt x="306" y="70"/>
                    <a:pt x="396" y="6"/>
                  </a:cubicBezTo>
                  <a:cubicBezTo>
                    <a:pt x="393" y="4"/>
                    <a:pt x="391" y="1"/>
                    <a:pt x="38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8"/>
            <p:cNvSpPr/>
            <p:nvPr/>
          </p:nvSpPr>
          <p:spPr>
            <a:xfrm>
              <a:off x="-5108862" y="1581439"/>
              <a:ext cx="88908" cy="74858"/>
            </a:xfrm>
            <a:custGeom>
              <a:avLst/>
              <a:gdLst/>
              <a:ahLst/>
              <a:cxnLst/>
              <a:rect l="l" t="t" r="r" b="b"/>
              <a:pathLst>
                <a:path w="386" h="325" extrusionOk="0">
                  <a:moveTo>
                    <a:pt x="378" y="0"/>
                  </a:moveTo>
                  <a:cubicBezTo>
                    <a:pt x="372" y="6"/>
                    <a:pt x="365" y="11"/>
                    <a:pt x="358" y="16"/>
                  </a:cubicBezTo>
                  <a:cubicBezTo>
                    <a:pt x="273" y="80"/>
                    <a:pt x="191" y="147"/>
                    <a:pt x="112" y="219"/>
                  </a:cubicBezTo>
                  <a:cubicBezTo>
                    <a:pt x="74" y="253"/>
                    <a:pt x="37" y="289"/>
                    <a:pt x="0" y="325"/>
                  </a:cubicBezTo>
                  <a:lnTo>
                    <a:pt x="15" y="325"/>
                  </a:lnTo>
                  <a:cubicBezTo>
                    <a:pt x="48" y="292"/>
                    <a:pt x="81" y="260"/>
                    <a:pt x="115" y="230"/>
                  </a:cubicBezTo>
                  <a:cubicBezTo>
                    <a:pt x="195" y="157"/>
                    <a:pt x="279" y="89"/>
                    <a:pt x="365" y="24"/>
                  </a:cubicBezTo>
                  <a:cubicBezTo>
                    <a:pt x="372" y="18"/>
                    <a:pt x="379" y="12"/>
                    <a:pt x="386" y="6"/>
                  </a:cubicBezTo>
                  <a:cubicBezTo>
                    <a:pt x="384" y="4"/>
                    <a:pt x="381" y="3"/>
                    <a:pt x="37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8"/>
            <p:cNvSpPr/>
            <p:nvPr/>
          </p:nvSpPr>
          <p:spPr>
            <a:xfrm>
              <a:off x="-5064868" y="1603090"/>
              <a:ext cx="66336" cy="52976"/>
            </a:xfrm>
            <a:custGeom>
              <a:avLst/>
              <a:gdLst/>
              <a:ahLst/>
              <a:cxnLst/>
              <a:rect l="l" t="t" r="r" b="b"/>
              <a:pathLst>
                <a:path w="288" h="230" extrusionOk="0">
                  <a:moveTo>
                    <a:pt x="283" y="1"/>
                  </a:moveTo>
                  <a:cubicBezTo>
                    <a:pt x="181" y="65"/>
                    <a:pt x="91" y="148"/>
                    <a:pt x="3" y="227"/>
                  </a:cubicBezTo>
                  <a:cubicBezTo>
                    <a:pt x="3" y="227"/>
                    <a:pt x="2" y="229"/>
                    <a:pt x="1" y="230"/>
                  </a:cubicBezTo>
                  <a:lnTo>
                    <a:pt x="16" y="230"/>
                  </a:lnTo>
                  <a:cubicBezTo>
                    <a:pt x="101" y="151"/>
                    <a:pt x="189" y="71"/>
                    <a:pt x="288" y="9"/>
                  </a:cubicBezTo>
                  <a:cubicBezTo>
                    <a:pt x="285" y="6"/>
                    <a:pt x="283" y="4"/>
                    <a:pt x="28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8"/>
            <p:cNvSpPr/>
            <p:nvPr/>
          </p:nvSpPr>
          <p:spPr>
            <a:xfrm>
              <a:off x="-5022717" y="1629579"/>
              <a:ext cx="40308" cy="26488"/>
            </a:xfrm>
            <a:custGeom>
              <a:avLst/>
              <a:gdLst/>
              <a:ahLst/>
              <a:cxnLst/>
              <a:rect l="l" t="t" r="r" b="b"/>
              <a:pathLst>
                <a:path w="175" h="115" extrusionOk="0">
                  <a:moveTo>
                    <a:pt x="169" y="1"/>
                  </a:moveTo>
                  <a:cubicBezTo>
                    <a:pt x="128" y="34"/>
                    <a:pt x="84" y="64"/>
                    <a:pt x="39" y="91"/>
                  </a:cubicBezTo>
                  <a:cubicBezTo>
                    <a:pt x="26" y="100"/>
                    <a:pt x="13" y="107"/>
                    <a:pt x="0" y="115"/>
                  </a:cubicBezTo>
                  <a:lnTo>
                    <a:pt x="19" y="115"/>
                  </a:lnTo>
                  <a:lnTo>
                    <a:pt x="44" y="100"/>
                  </a:lnTo>
                  <a:cubicBezTo>
                    <a:pt x="89" y="72"/>
                    <a:pt x="133" y="43"/>
                    <a:pt x="174" y="10"/>
                  </a:cubicBezTo>
                  <a:cubicBezTo>
                    <a:pt x="173" y="7"/>
                    <a:pt x="172" y="3"/>
                    <a:pt x="16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8"/>
            <p:cNvSpPr/>
            <p:nvPr/>
          </p:nvSpPr>
          <p:spPr>
            <a:xfrm>
              <a:off x="-5003139" y="1639022"/>
              <a:ext cx="24646" cy="17045"/>
            </a:xfrm>
            <a:custGeom>
              <a:avLst/>
              <a:gdLst/>
              <a:ahLst/>
              <a:cxnLst/>
              <a:rect l="l" t="t" r="r" b="b"/>
              <a:pathLst>
                <a:path w="107" h="74" extrusionOk="0">
                  <a:moveTo>
                    <a:pt x="103" y="1"/>
                  </a:moveTo>
                  <a:cubicBezTo>
                    <a:pt x="68" y="23"/>
                    <a:pt x="34" y="48"/>
                    <a:pt x="1" y="74"/>
                  </a:cubicBezTo>
                  <a:lnTo>
                    <a:pt x="16" y="74"/>
                  </a:lnTo>
                  <a:cubicBezTo>
                    <a:pt x="46" y="51"/>
                    <a:pt x="75" y="29"/>
                    <a:pt x="107" y="9"/>
                  </a:cubicBezTo>
                  <a:cubicBezTo>
                    <a:pt x="106" y="7"/>
                    <a:pt x="104" y="3"/>
                    <a:pt x="10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8"/>
            <p:cNvSpPr/>
            <p:nvPr/>
          </p:nvSpPr>
          <p:spPr>
            <a:xfrm>
              <a:off x="-5050587" y="1610231"/>
              <a:ext cx="57353" cy="45836"/>
            </a:xfrm>
            <a:custGeom>
              <a:avLst/>
              <a:gdLst/>
              <a:ahLst/>
              <a:cxnLst/>
              <a:rect l="l" t="t" r="r" b="b"/>
              <a:pathLst>
                <a:path w="249" h="199" extrusionOk="0">
                  <a:moveTo>
                    <a:pt x="241" y="0"/>
                  </a:moveTo>
                  <a:cubicBezTo>
                    <a:pt x="235" y="4"/>
                    <a:pt x="228" y="9"/>
                    <a:pt x="222" y="14"/>
                  </a:cubicBezTo>
                  <a:cubicBezTo>
                    <a:pt x="147" y="74"/>
                    <a:pt x="73" y="135"/>
                    <a:pt x="0" y="199"/>
                  </a:cubicBezTo>
                  <a:lnTo>
                    <a:pt x="15" y="199"/>
                  </a:lnTo>
                  <a:cubicBezTo>
                    <a:pt x="85" y="139"/>
                    <a:pt x="156" y="80"/>
                    <a:pt x="228" y="22"/>
                  </a:cubicBezTo>
                  <a:cubicBezTo>
                    <a:pt x="234" y="18"/>
                    <a:pt x="241" y="13"/>
                    <a:pt x="248" y="9"/>
                  </a:cubicBezTo>
                  <a:cubicBezTo>
                    <a:pt x="246" y="6"/>
                    <a:pt x="243" y="4"/>
                    <a:pt x="241"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8"/>
            <p:cNvSpPr/>
            <p:nvPr/>
          </p:nvSpPr>
          <p:spPr>
            <a:xfrm>
              <a:off x="-5035846" y="1621747"/>
              <a:ext cx="49521" cy="34320"/>
            </a:xfrm>
            <a:custGeom>
              <a:avLst/>
              <a:gdLst/>
              <a:ahLst/>
              <a:cxnLst/>
              <a:rect l="l" t="t" r="r" b="b"/>
              <a:pathLst>
                <a:path w="215" h="149" extrusionOk="0">
                  <a:moveTo>
                    <a:pt x="209" y="1"/>
                  </a:moveTo>
                  <a:cubicBezTo>
                    <a:pt x="159" y="41"/>
                    <a:pt x="108" y="78"/>
                    <a:pt x="54" y="114"/>
                  </a:cubicBezTo>
                  <a:lnTo>
                    <a:pt x="1" y="149"/>
                  </a:lnTo>
                  <a:lnTo>
                    <a:pt x="18" y="149"/>
                  </a:lnTo>
                  <a:lnTo>
                    <a:pt x="59" y="122"/>
                  </a:lnTo>
                  <a:cubicBezTo>
                    <a:pt x="112" y="86"/>
                    <a:pt x="164" y="49"/>
                    <a:pt x="215" y="10"/>
                  </a:cubicBezTo>
                  <a:cubicBezTo>
                    <a:pt x="212" y="7"/>
                    <a:pt x="211" y="3"/>
                    <a:pt x="20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8"/>
            <p:cNvSpPr/>
            <p:nvPr/>
          </p:nvSpPr>
          <p:spPr>
            <a:xfrm>
              <a:off x="-5092508" y="1589040"/>
              <a:ext cx="81307" cy="67027"/>
            </a:xfrm>
            <a:custGeom>
              <a:avLst/>
              <a:gdLst/>
              <a:ahLst/>
              <a:cxnLst/>
              <a:rect l="l" t="t" r="r" b="b"/>
              <a:pathLst>
                <a:path w="353" h="291" extrusionOk="0">
                  <a:moveTo>
                    <a:pt x="345" y="0"/>
                  </a:moveTo>
                  <a:lnTo>
                    <a:pt x="55" y="246"/>
                  </a:lnTo>
                  <a:lnTo>
                    <a:pt x="1" y="291"/>
                  </a:lnTo>
                  <a:lnTo>
                    <a:pt x="15" y="291"/>
                  </a:lnTo>
                  <a:cubicBezTo>
                    <a:pt x="29" y="280"/>
                    <a:pt x="42" y="270"/>
                    <a:pt x="55" y="258"/>
                  </a:cubicBezTo>
                  <a:cubicBezTo>
                    <a:pt x="154" y="174"/>
                    <a:pt x="253" y="91"/>
                    <a:pt x="353" y="7"/>
                  </a:cubicBezTo>
                  <a:cubicBezTo>
                    <a:pt x="350" y="5"/>
                    <a:pt x="348" y="3"/>
                    <a:pt x="345"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8"/>
            <p:cNvSpPr/>
            <p:nvPr/>
          </p:nvSpPr>
          <p:spPr>
            <a:xfrm>
              <a:off x="-5076154" y="1594338"/>
              <a:ext cx="70021" cy="61729"/>
            </a:xfrm>
            <a:custGeom>
              <a:avLst/>
              <a:gdLst/>
              <a:ahLst/>
              <a:cxnLst/>
              <a:rect l="l" t="t" r="r" b="b"/>
              <a:pathLst>
                <a:path w="304" h="268" extrusionOk="0">
                  <a:moveTo>
                    <a:pt x="297" y="1"/>
                  </a:moveTo>
                  <a:lnTo>
                    <a:pt x="0" y="268"/>
                  </a:lnTo>
                  <a:lnTo>
                    <a:pt x="16" y="268"/>
                  </a:lnTo>
                  <a:lnTo>
                    <a:pt x="304" y="8"/>
                  </a:lnTo>
                  <a:cubicBezTo>
                    <a:pt x="302" y="6"/>
                    <a:pt x="299" y="3"/>
                    <a:pt x="297"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8"/>
            <p:cNvSpPr/>
            <p:nvPr/>
          </p:nvSpPr>
          <p:spPr>
            <a:xfrm>
              <a:off x="-5234623" y="1552417"/>
              <a:ext cx="155014" cy="104571"/>
            </a:xfrm>
            <a:custGeom>
              <a:avLst/>
              <a:gdLst/>
              <a:ahLst/>
              <a:cxnLst/>
              <a:rect l="l" t="t" r="r" b="b"/>
              <a:pathLst>
                <a:path w="673" h="454" extrusionOk="0">
                  <a:moveTo>
                    <a:pt x="672" y="426"/>
                  </a:moveTo>
                  <a:cubicBezTo>
                    <a:pt x="672" y="435"/>
                    <a:pt x="672" y="443"/>
                    <a:pt x="671" y="450"/>
                  </a:cubicBezTo>
                  <a:lnTo>
                    <a:pt x="271" y="450"/>
                  </a:lnTo>
                  <a:cubicBezTo>
                    <a:pt x="270" y="451"/>
                    <a:pt x="269" y="452"/>
                    <a:pt x="269" y="453"/>
                  </a:cubicBezTo>
                  <a:cubicBezTo>
                    <a:pt x="270" y="452"/>
                    <a:pt x="270" y="451"/>
                    <a:pt x="269" y="450"/>
                  </a:cubicBezTo>
                  <a:lnTo>
                    <a:pt x="29" y="450"/>
                  </a:lnTo>
                  <a:cubicBezTo>
                    <a:pt x="25" y="439"/>
                    <a:pt x="23" y="427"/>
                    <a:pt x="21" y="417"/>
                  </a:cubicBezTo>
                  <a:cubicBezTo>
                    <a:pt x="19" y="412"/>
                    <a:pt x="18" y="409"/>
                    <a:pt x="18" y="405"/>
                  </a:cubicBezTo>
                  <a:cubicBezTo>
                    <a:pt x="1" y="370"/>
                    <a:pt x="5" y="328"/>
                    <a:pt x="31" y="298"/>
                  </a:cubicBezTo>
                  <a:cubicBezTo>
                    <a:pt x="33" y="295"/>
                    <a:pt x="36" y="290"/>
                    <a:pt x="38" y="286"/>
                  </a:cubicBezTo>
                  <a:cubicBezTo>
                    <a:pt x="43" y="277"/>
                    <a:pt x="49" y="269"/>
                    <a:pt x="56" y="259"/>
                  </a:cubicBezTo>
                  <a:cubicBezTo>
                    <a:pt x="58" y="256"/>
                    <a:pt x="61" y="251"/>
                    <a:pt x="64" y="248"/>
                  </a:cubicBezTo>
                  <a:cubicBezTo>
                    <a:pt x="69" y="241"/>
                    <a:pt x="73" y="233"/>
                    <a:pt x="79" y="226"/>
                  </a:cubicBezTo>
                  <a:cubicBezTo>
                    <a:pt x="84" y="221"/>
                    <a:pt x="88" y="216"/>
                    <a:pt x="91" y="211"/>
                  </a:cubicBezTo>
                  <a:cubicBezTo>
                    <a:pt x="99" y="203"/>
                    <a:pt x="106" y="193"/>
                    <a:pt x="115" y="185"/>
                  </a:cubicBezTo>
                  <a:cubicBezTo>
                    <a:pt x="139" y="158"/>
                    <a:pt x="165" y="135"/>
                    <a:pt x="195" y="112"/>
                  </a:cubicBezTo>
                  <a:cubicBezTo>
                    <a:pt x="197" y="111"/>
                    <a:pt x="199" y="110"/>
                    <a:pt x="200" y="109"/>
                  </a:cubicBezTo>
                  <a:cubicBezTo>
                    <a:pt x="205" y="104"/>
                    <a:pt x="210" y="101"/>
                    <a:pt x="216" y="98"/>
                  </a:cubicBezTo>
                  <a:cubicBezTo>
                    <a:pt x="222" y="94"/>
                    <a:pt x="229" y="89"/>
                    <a:pt x="235" y="85"/>
                  </a:cubicBezTo>
                  <a:cubicBezTo>
                    <a:pt x="240" y="82"/>
                    <a:pt x="248" y="77"/>
                    <a:pt x="255" y="74"/>
                  </a:cubicBezTo>
                  <a:cubicBezTo>
                    <a:pt x="258" y="71"/>
                    <a:pt x="262" y="70"/>
                    <a:pt x="265" y="68"/>
                  </a:cubicBezTo>
                  <a:cubicBezTo>
                    <a:pt x="283" y="58"/>
                    <a:pt x="300" y="50"/>
                    <a:pt x="319" y="42"/>
                  </a:cubicBezTo>
                  <a:cubicBezTo>
                    <a:pt x="326" y="39"/>
                    <a:pt x="333" y="36"/>
                    <a:pt x="340" y="34"/>
                  </a:cubicBezTo>
                  <a:cubicBezTo>
                    <a:pt x="345" y="32"/>
                    <a:pt x="350" y="31"/>
                    <a:pt x="353" y="29"/>
                  </a:cubicBezTo>
                  <a:lnTo>
                    <a:pt x="371" y="23"/>
                  </a:lnTo>
                  <a:cubicBezTo>
                    <a:pt x="380" y="21"/>
                    <a:pt x="389" y="18"/>
                    <a:pt x="398" y="16"/>
                  </a:cubicBezTo>
                  <a:cubicBezTo>
                    <a:pt x="404" y="15"/>
                    <a:pt x="410" y="14"/>
                    <a:pt x="417" y="12"/>
                  </a:cubicBezTo>
                  <a:lnTo>
                    <a:pt x="417" y="12"/>
                  </a:lnTo>
                  <a:cubicBezTo>
                    <a:pt x="425" y="10"/>
                    <a:pt x="433" y="9"/>
                    <a:pt x="442" y="8"/>
                  </a:cubicBezTo>
                  <a:cubicBezTo>
                    <a:pt x="444" y="6"/>
                    <a:pt x="446" y="6"/>
                    <a:pt x="449" y="6"/>
                  </a:cubicBezTo>
                  <a:cubicBezTo>
                    <a:pt x="458" y="4"/>
                    <a:pt x="466" y="3"/>
                    <a:pt x="476" y="3"/>
                  </a:cubicBezTo>
                  <a:cubicBezTo>
                    <a:pt x="480" y="2"/>
                    <a:pt x="485" y="1"/>
                    <a:pt x="490" y="1"/>
                  </a:cubicBezTo>
                  <a:lnTo>
                    <a:pt x="490" y="1"/>
                  </a:lnTo>
                  <a:cubicBezTo>
                    <a:pt x="506" y="44"/>
                    <a:pt x="519" y="90"/>
                    <a:pt x="534" y="124"/>
                  </a:cubicBezTo>
                  <a:cubicBezTo>
                    <a:pt x="538" y="131"/>
                    <a:pt x="541" y="139"/>
                    <a:pt x="546" y="146"/>
                  </a:cubicBezTo>
                  <a:lnTo>
                    <a:pt x="546" y="146"/>
                  </a:lnTo>
                  <a:cubicBezTo>
                    <a:pt x="547" y="150"/>
                    <a:pt x="549" y="152"/>
                    <a:pt x="551" y="155"/>
                  </a:cubicBezTo>
                  <a:cubicBezTo>
                    <a:pt x="558" y="168"/>
                    <a:pt x="566" y="179"/>
                    <a:pt x="573" y="192"/>
                  </a:cubicBezTo>
                  <a:cubicBezTo>
                    <a:pt x="574" y="195"/>
                    <a:pt x="577" y="197"/>
                    <a:pt x="578" y="201"/>
                  </a:cubicBezTo>
                  <a:cubicBezTo>
                    <a:pt x="597" y="229"/>
                    <a:pt x="616" y="257"/>
                    <a:pt x="631" y="286"/>
                  </a:cubicBezTo>
                  <a:cubicBezTo>
                    <a:pt x="633" y="289"/>
                    <a:pt x="634" y="292"/>
                    <a:pt x="636" y="296"/>
                  </a:cubicBezTo>
                  <a:cubicBezTo>
                    <a:pt x="638" y="300"/>
                    <a:pt x="640" y="305"/>
                    <a:pt x="643" y="310"/>
                  </a:cubicBezTo>
                  <a:cubicBezTo>
                    <a:pt x="645" y="313"/>
                    <a:pt x="646" y="316"/>
                    <a:pt x="647" y="319"/>
                  </a:cubicBezTo>
                  <a:cubicBezTo>
                    <a:pt x="651" y="328"/>
                    <a:pt x="654" y="336"/>
                    <a:pt x="657" y="344"/>
                  </a:cubicBezTo>
                  <a:cubicBezTo>
                    <a:pt x="658" y="349"/>
                    <a:pt x="659" y="351"/>
                    <a:pt x="660" y="355"/>
                  </a:cubicBezTo>
                  <a:cubicBezTo>
                    <a:pt x="665" y="371"/>
                    <a:pt x="668" y="387"/>
                    <a:pt x="670" y="404"/>
                  </a:cubicBezTo>
                  <a:cubicBezTo>
                    <a:pt x="671" y="409"/>
                    <a:pt x="671" y="412"/>
                    <a:pt x="671" y="417"/>
                  </a:cubicBezTo>
                  <a:cubicBezTo>
                    <a:pt x="671" y="420"/>
                    <a:pt x="672" y="424"/>
                    <a:pt x="672" y="426"/>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8"/>
            <p:cNvSpPr/>
            <p:nvPr/>
          </p:nvSpPr>
          <p:spPr>
            <a:xfrm>
              <a:off x="-5842011" y="1435869"/>
              <a:ext cx="669346" cy="221350"/>
            </a:xfrm>
            <a:custGeom>
              <a:avLst/>
              <a:gdLst/>
              <a:ahLst/>
              <a:cxnLst/>
              <a:rect l="l" t="t" r="r" b="b"/>
              <a:pathLst>
                <a:path w="2906" h="961" extrusionOk="0">
                  <a:moveTo>
                    <a:pt x="2040" y="0"/>
                  </a:moveTo>
                  <a:cubicBezTo>
                    <a:pt x="2038" y="0"/>
                    <a:pt x="2035" y="0"/>
                    <a:pt x="2033" y="1"/>
                  </a:cubicBezTo>
                  <a:cubicBezTo>
                    <a:pt x="2022" y="0"/>
                    <a:pt x="2010" y="0"/>
                    <a:pt x="1999" y="0"/>
                  </a:cubicBezTo>
                  <a:cubicBezTo>
                    <a:pt x="1963" y="0"/>
                    <a:pt x="1926" y="3"/>
                    <a:pt x="1891" y="9"/>
                  </a:cubicBezTo>
                  <a:lnTo>
                    <a:pt x="1877" y="12"/>
                  </a:lnTo>
                  <a:cubicBezTo>
                    <a:pt x="1847" y="16"/>
                    <a:pt x="1819" y="23"/>
                    <a:pt x="1790" y="33"/>
                  </a:cubicBezTo>
                  <a:cubicBezTo>
                    <a:pt x="1706" y="61"/>
                    <a:pt x="1625" y="100"/>
                    <a:pt x="1550" y="147"/>
                  </a:cubicBezTo>
                  <a:lnTo>
                    <a:pt x="1517" y="167"/>
                  </a:lnTo>
                  <a:cubicBezTo>
                    <a:pt x="1478" y="190"/>
                    <a:pt x="1439" y="214"/>
                    <a:pt x="1399" y="236"/>
                  </a:cubicBezTo>
                  <a:cubicBezTo>
                    <a:pt x="1393" y="239"/>
                    <a:pt x="1388" y="242"/>
                    <a:pt x="1382" y="246"/>
                  </a:cubicBezTo>
                  <a:lnTo>
                    <a:pt x="1355" y="260"/>
                  </a:lnTo>
                  <a:cubicBezTo>
                    <a:pt x="1343" y="267"/>
                    <a:pt x="1332" y="271"/>
                    <a:pt x="1322" y="277"/>
                  </a:cubicBezTo>
                  <a:cubicBezTo>
                    <a:pt x="1231" y="321"/>
                    <a:pt x="1138" y="355"/>
                    <a:pt x="1042" y="382"/>
                  </a:cubicBezTo>
                  <a:cubicBezTo>
                    <a:pt x="1034" y="384"/>
                    <a:pt x="1025" y="387"/>
                    <a:pt x="1017" y="389"/>
                  </a:cubicBezTo>
                  <a:cubicBezTo>
                    <a:pt x="981" y="400"/>
                    <a:pt x="943" y="409"/>
                    <a:pt x="907" y="418"/>
                  </a:cubicBezTo>
                  <a:lnTo>
                    <a:pt x="889" y="423"/>
                  </a:lnTo>
                  <a:cubicBezTo>
                    <a:pt x="840" y="435"/>
                    <a:pt x="790" y="448"/>
                    <a:pt x="742" y="461"/>
                  </a:cubicBezTo>
                  <a:cubicBezTo>
                    <a:pt x="733" y="463"/>
                    <a:pt x="723" y="465"/>
                    <a:pt x="715" y="468"/>
                  </a:cubicBezTo>
                  <a:cubicBezTo>
                    <a:pt x="663" y="482"/>
                    <a:pt x="613" y="497"/>
                    <a:pt x="562" y="515"/>
                  </a:cubicBezTo>
                  <a:cubicBezTo>
                    <a:pt x="542" y="521"/>
                    <a:pt x="523" y="528"/>
                    <a:pt x="503" y="536"/>
                  </a:cubicBezTo>
                  <a:cubicBezTo>
                    <a:pt x="496" y="538"/>
                    <a:pt x="489" y="541"/>
                    <a:pt x="483" y="544"/>
                  </a:cubicBezTo>
                  <a:cubicBezTo>
                    <a:pt x="279" y="627"/>
                    <a:pt x="85" y="759"/>
                    <a:pt x="0" y="956"/>
                  </a:cubicBezTo>
                  <a:lnTo>
                    <a:pt x="2606" y="956"/>
                  </a:lnTo>
                  <a:cubicBezTo>
                    <a:pt x="2606" y="958"/>
                    <a:pt x="2605" y="959"/>
                    <a:pt x="2605" y="961"/>
                  </a:cubicBezTo>
                  <a:lnTo>
                    <a:pt x="2609" y="956"/>
                  </a:lnTo>
                  <a:lnTo>
                    <a:pt x="2906" y="956"/>
                  </a:lnTo>
                  <a:cubicBezTo>
                    <a:pt x="2904" y="952"/>
                    <a:pt x="2904" y="948"/>
                    <a:pt x="2903" y="944"/>
                  </a:cubicBezTo>
                  <a:cubicBezTo>
                    <a:pt x="2903" y="943"/>
                    <a:pt x="2903" y="943"/>
                    <a:pt x="2903" y="938"/>
                  </a:cubicBezTo>
                  <a:cubicBezTo>
                    <a:pt x="2902" y="935"/>
                    <a:pt x="2902" y="932"/>
                    <a:pt x="2902" y="926"/>
                  </a:cubicBezTo>
                  <a:cubicBezTo>
                    <a:pt x="2901" y="921"/>
                    <a:pt x="2900" y="915"/>
                    <a:pt x="2900" y="909"/>
                  </a:cubicBezTo>
                  <a:cubicBezTo>
                    <a:pt x="2899" y="896"/>
                    <a:pt x="2896" y="884"/>
                    <a:pt x="2895" y="872"/>
                  </a:cubicBezTo>
                  <a:cubicBezTo>
                    <a:pt x="2894" y="866"/>
                    <a:pt x="2894" y="861"/>
                    <a:pt x="2893" y="856"/>
                  </a:cubicBezTo>
                  <a:cubicBezTo>
                    <a:pt x="2886" y="809"/>
                    <a:pt x="2875" y="762"/>
                    <a:pt x="2863" y="716"/>
                  </a:cubicBezTo>
                  <a:cubicBezTo>
                    <a:pt x="2862" y="715"/>
                    <a:pt x="2863" y="716"/>
                    <a:pt x="2862" y="714"/>
                  </a:cubicBezTo>
                  <a:cubicBezTo>
                    <a:pt x="2861" y="710"/>
                    <a:pt x="2861" y="708"/>
                    <a:pt x="2860" y="705"/>
                  </a:cubicBezTo>
                  <a:cubicBezTo>
                    <a:pt x="2860" y="704"/>
                    <a:pt x="2860" y="703"/>
                    <a:pt x="2860" y="702"/>
                  </a:cubicBezTo>
                  <a:cubicBezTo>
                    <a:pt x="2853" y="678"/>
                    <a:pt x="2846" y="655"/>
                    <a:pt x="2837" y="632"/>
                  </a:cubicBezTo>
                  <a:cubicBezTo>
                    <a:pt x="2836" y="629"/>
                    <a:pt x="2835" y="625"/>
                    <a:pt x="2833" y="622"/>
                  </a:cubicBezTo>
                  <a:cubicBezTo>
                    <a:pt x="2833" y="621"/>
                    <a:pt x="2833" y="620"/>
                    <a:pt x="2832" y="618"/>
                  </a:cubicBezTo>
                  <a:cubicBezTo>
                    <a:pt x="2827" y="603"/>
                    <a:pt x="2821" y="590"/>
                    <a:pt x="2815" y="576"/>
                  </a:cubicBezTo>
                  <a:cubicBezTo>
                    <a:pt x="2814" y="572"/>
                    <a:pt x="2813" y="569"/>
                    <a:pt x="2810" y="567"/>
                  </a:cubicBezTo>
                  <a:cubicBezTo>
                    <a:pt x="2807" y="557"/>
                    <a:pt x="2803" y="548"/>
                    <a:pt x="2799" y="538"/>
                  </a:cubicBezTo>
                  <a:cubicBezTo>
                    <a:pt x="2797" y="536"/>
                    <a:pt x="2796" y="532"/>
                    <a:pt x="2794" y="530"/>
                  </a:cubicBezTo>
                  <a:cubicBezTo>
                    <a:pt x="2786" y="510"/>
                    <a:pt x="2775" y="490"/>
                    <a:pt x="2765" y="471"/>
                  </a:cubicBezTo>
                  <a:cubicBezTo>
                    <a:pt x="2763" y="468"/>
                    <a:pt x="2761" y="465"/>
                    <a:pt x="2760" y="462"/>
                  </a:cubicBezTo>
                  <a:cubicBezTo>
                    <a:pt x="2750" y="447"/>
                    <a:pt x="2741" y="430"/>
                    <a:pt x="2730" y="415"/>
                  </a:cubicBezTo>
                  <a:cubicBezTo>
                    <a:pt x="2729" y="413"/>
                    <a:pt x="2727" y="409"/>
                    <a:pt x="2725" y="407"/>
                  </a:cubicBezTo>
                  <a:cubicBezTo>
                    <a:pt x="2720" y="398"/>
                    <a:pt x="2714" y="389"/>
                    <a:pt x="2708" y="381"/>
                  </a:cubicBezTo>
                  <a:cubicBezTo>
                    <a:pt x="2706" y="377"/>
                    <a:pt x="2703" y="375"/>
                    <a:pt x="2702" y="373"/>
                  </a:cubicBezTo>
                  <a:cubicBezTo>
                    <a:pt x="2694" y="361"/>
                    <a:pt x="2686" y="350"/>
                    <a:pt x="2676" y="338"/>
                  </a:cubicBezTo>
                  <a:cubicBezTo>
                    <a:pt x="2674" y="336"/>
                    <a:pt x="2672" y="334"/>
                    <a:pt x="2670" y="331"/>
                  </a:cubicBezTo>
                  <a:cubicBezTo>
                    <a:pt x="2662" y="320"/>
                    <a:pt x="2653" y="309"/>
                    <a:pt x="2643" y="298"/>
                  </a:cubicBezTo>
                  <a:cubicBezTo>
                    <a:pt x="2641" y="296"/>
                    <a:pt x="2639" y="294"/>
                    <a:pt x="2636" y="291"/>
                  </a:cubicBezTo>
                  <a:cubicBezTo>
                    <a:pt x="2625" y="277"/>
                    <a:pt x="2612" y="263"/>
                    <a:pt x="2598" y="250"/>
                  </a:cubicBezTo>
                  <a:cubicBezTo>
                    <a:pt x="2572" y="224"/>
                    <a:pt x="2545" y="201"/>
                    <a:pt x="2516" y="180"/>
                  </a:cubicBezTo>
                  <a:cubicBezTo>
                    <a:pt x="2514" y="177"/>
                    <a:pt x="2511" y="175"/>
                    <a:pt x="2507" y="173"/>
                  </a:cubicBezTo>
                  <a:cubicBezTo>
                    <a:pt x="2466" y="141"/>
                    <a:pt x="2421" y="114"/>
                    <a:pt x="2375" y="90"/>
                  </a:cubicBezTo>
                  <a:cubicBezTo>
                    <a:pt x="2369" y="88"/>
                    <a:pt x="2365" y="86"/>
                    <a:pt x="2359" y="82"/>
                  </a:cubicBezTo>
                  <a:cubicBezTo>
                    <a:pt x="2345" y="75"/>
                    <a:pt x="2328" y="69"/>
                    <a:pt x="2314" y="63"/>
                  </a:cubicBezTo>
                  <a:cubicBezTo>
                    <a:pt x="2308" y="60"/>
                    <a:pt x="2301" y="57"/>
                    <a:pt x="2295" y="55"/>
                  </a:cubicBezTo>
                  <a:cubicBezTo>
                    <a:pt x="2267" y="44"/>
                    <a:pt x="2238" y="34"/>
                    <a:pt x="2207" y="27"/>
                  </a:cubicBezTo>
                  <a:cubicBezTo>
                    <a:pt x="2204" y="26"/>
                    <a:pt x="2199" y="24"/>
                    <a:pt x="2194" y="23"/>
                  </a:cubicBezTo>
                  <a:cubicBezTo>
                    <a:pt x="2146" y="12"/>
                    <a:pt x="2097" y="3"/>
                    <a:pt x="2046" y="1"/>
                  </a:cubicBezTo>
                  <a:cubicBezTo>
                    <a:pt x="2044" y="0"/>
                    <a:pt x="2042" y="0"/>
                    <a:pt x="2040"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8"/>
            <p:cNvSpPr/>
            <p:nvPr/>
          </p:nvSpPr>
          <p:spPr>
            <a:xfrm>
              <a:off x="-5807922" y="1435638"/>
              <a:ext cx="635027" cy="220659"/>
            </a:xfrm>
            <a:custGeom>
              <a:avLst/>
              <a:gdLst/>
              <a:ahLst/>
              <a:cxnLst/>
              <a:rect l="l" t="t" r="r" b="b"/>
              <a:pathLst>
                <a:path w="2757" h="958" extrusionOk="0">
                  <a:moveTo>
                    <a:pt x="355" y="537"/>
                  </a:moveTo>
                  <a:lnTo>
                    <a:pt x="355" y="537"/>
                  </a:lnTo>
                  <a:cubicBezTo>
                    <a:pt x="348" y="539"/>
                    <a:pt x="341" y="542"/>
                    <a:pt x="335" y="545"/>
                  </a:cubicBezTo>
                  <a:cubicBezTo>
                    <a:pt x="285" y="604"/>
                    <a:pt x="238" y="664"/>
                    <a:pt x="191" y="724"/>
                  </a:cubicBezTo>
                  <a:cubicBezTo>
                    <a:pt x="130" y="803"/>
                    <a:pt x="67" y="883"/>
                    <a:pt x="0" y="957"/>
                  </a:cubicBezTo>
                  <a:lnTo>
                    <a:pt x="13" y="957"/>
                  </a:lnTo>
                  <a:cubicBezTo>
                    <a:pt x="79" y="884"/>
                    <a:pt x="140" y="806"/>
                    <a:pt x="199" y="730"/>
                  </a:cubicBezTo>
                  <a:cubicBezTo>
                    <a:pt x="249" y="665"/>
                    <a:pt x="300" y="599"/>
                    <a:pt x="355" y="537"/>
                  </a:cubicBezTo>
                  <a:close/>
                  <a:moveTo>
                    <a:pt x="593" y="462"/>
                  </a:moveTo>
                  <a:cubicBezTo>
                    <a:pt x="585" y="464"/>
                    <a:pt x="575" y="466"/>
                    <a:pt x="566" y="469"/>
                  </a:cubicBezTo>
                  <a:lnTo>
                    <a:pt x="567" y="470"/>
                  </a:lnTo>
                  <a:cubicBezTo>
                    <a:pt x="381" y="606"/>
                    <a:pt x="218" y="771"/>
                    <a:pt x="81" y="957"/>
                  </a:cubicBezTo>
                  <a:lnTo>
                    <a:pt x="93" y="957"/>
                  </a:lnTo>
                  <a:cubicBezTo>
                    <a:pt x="234" y="767"/>
                    <a:pt x="402" y="601"/>
                    <a:pt x="593" y="462"/>
                  </a:cubicBezTo>
                  <a:close/>
                  <a:moveTo>
                    <a:pt x="894" y="383"/>
                  </a:moveTo>
                  <a:lnTo>
                    <a:pt x="894" y="383"/>
                  </a:lnTo>
                  <a:cubicBezTo>
                    <a:pt x="886" y="385"/>
                    <a:pt x="877" y="388"/>
                    <a:pt x="869" y="390"/>
                  </a:cubicBezTo>
                  <a:cubicBezTo>
                    <a:pt x="668" y="555"/>
                    <a:pt x="488" y="744"/>
                    <a:pt x="334" y="953"/>
                  </a:cubicBezTo>
                  <a:lnTo>
                    <a:pt x="332" y="957"/>
                  </a:lnTo>
                  <a:lnTo>
                    <a:pt x="344" y="957"/>
                  </a:lnTo>
                  <a:cubicBezTo>
                    <a:pt x="502" y="743"/>
                    <a:pt x="687" y="550"/>
                    <a:pt x="894" y="383"/>
                  </a:cubicBezTo>
                  <a:close/>
                  <a:moveTo>
                    <a:pt x="1744" y="9"/>
                  </a:moveTo>
                  <a:lnTo>
                    <a:pt x="1729" y="11"/>
                  </a:lnTo>
                  <a:cubicBezTo>
                    <a:pt x="1597" y="164"/>
                    <a:pt x="1501" y="349"/>
                    <a:pt x="1408" y="529"/>
                  </a:cubicBezTo>
                  <a:cubicBezTo>
                    <a:pt x="1332" y="675"/>
                    <a:pt x="1255" y="824"/>
                    <a:pt x="1158" y="957"/>
                  </a:cubicBezTo>
                  <a:lnTo>
                    <a:pt x="1170" y="957"/>
                  </a:lnTo>
                  <a:cubicBezTo>
                    <a:pt x="1267" y="825"/>
                    <a:pt x="1343" y="678"/>
                    <a:pt x="1417" y="533"/>
                  </a:cubicBezTo>
                  <a:cubicBezTo>
                    <a:pt x="1511" y="350"/>
                    <a:pt x="1609" y="163"/>
                    <a:pt x="1744" y="9"/>
                  </a:cubicBezTo>
                  <a:close/>
                  <a:moveTo>
                    <a:pt x="1885" y="1"/>
                  </a:moveTo>
                  <a:cubicBezTo>
                    <a:pt x="1638" y="284"/>
                    <a:pt x="1428" y="597"/>
                    <a:pt x="1260" y="933"/>
                  </a:cubicBezTo>
                  <a:cubicBezTo>
                    <a:pt x="1256" y="940"/>
                    <a:pt x="1253" y="949"/>
                    <a:pt x="1249" y="957"/>
                  </a:cubicBezTo>
                  <a:lnTo>
                    <a:pt x="1260" y="957"/>
                  </a:lnTo>
                  <a:cubicBezTo>
                    <a:pt x="1262" y="950"/>
                    <a:pt x="1265" y="944"/>
                    <a:pt x="1268" y="938"/>
                  </a:cubicBezTo>
                  <a:cubicBezTo>
                    <a:pt x="1438" y="601"/>
                    <a:pt x="1650" y="285"/>
                    <a:pt x="1899" y="1"/>
                  </a:cubicBezTo>
                  <a:close/>
                  <a:moveTo>
                    <a:pt x="2047" y="24"/>
                  </a:moveTo>
                  <a:cubicBezTo>
                    <a:pt x="2018" y="43"/>
                    <a:pt x="1991" y="64"/>
                    <a:pt x="1966" y="88"/>
                  </a:cubicBezTo>
                  <a:cubicBezTo>
                    <a:pt x="1790" y="247"/>
                    <a:pt x="1658" y="446"/>
                    <a:pt x="1582" y="671"/>
                  </a:cubicBezTo>
                  <a:cubicBezTo>
                    <a:pt x="1572" y="700"/>
                    <a:pt x="1563" y="730"/>
                    <a:pt x="1555" y="758"/>
                  </a:cubicBezTo>
                  <a:cubicBezTo>
                    <a:pt x="1536" y="826"/>
                    <a:pt x="1511" y="893"/>
                    <a:pt x="1481" y="957"/>
                  </a:cubicBezTo>
                  <a:lnTo>
                    <a:pt x="1492" y="957"/>
                  </a:lnTo>
                  <a:cubicBezTo>
                    <a:pt x="1522" y="894"/>
                    <a:pt x="1545" y="829"/>
                    <a:pt x="1564" y="762"/>
                  </a:cubicBezTo>
                  <a:cubicBezTo>
                    <a:pt x="1572" y="732"/>
                    <a:pt x="1582" y="703"/>
                    <a:pt x="1591" y="675"/>
                  </a:cubicBezTo>
                  <a:cubicBezTo>
                    <a:pt x="1666" y="452"/>
                    <a:pt x="1798" y="252"/>
                    <a:pt x="1972" y="95"/>
                  </a:cubicBezTo>
                  <a:cubicBezTo>
                    <a:pt x="1999" y="70"/>
                    <a:pt x="2029" y="47"/>
                    <a:pt x="2060" y="27"/>
                  </a:cubicBezTo>
                  <a:cubicBezTo>
                    <a:pt x="2056" y="25"/>
                    <a:pt x="2052" y="25"/>
                    <a:pt x="2047" y="24"/>
                  </a:cubicBezTo>
                  <a:close/>
                  <a:moveTo>
                    <a:pt x="2360" y="172"/>
                  </a:moveTo>
                  <a:cubicBezTo>
                    <a:pt x="2357" y="210"/>
                    <a:pt x="2346" y="247"/>
                    <a:pt x="2327" y="278"/>
                  </a:cubicBezTo>
                  <a:cubicBezTo>
                    <a:pt x="2283" y="356"/>
                    <a:pt x="2206" y="411"/>
                    <a:pt x="2131" y="463"/>
                  </a:cubicBezTo>
                  <a:lnTo>
                    <a:pt x="2111" y="478"/>
                  </a:lnTo>
                  <a:cubicBezTo>
                    <a:pt x="1917" y="616"/>
                    <a:pt x="1741" y="777"/>
                    <a:pt x="1584" y="957"/>
                  </a:cubicBezTo>
                  <a:lnTo>
                    <a:pt x="1598" y="957"/>
                  </a:lnTo>
                  <a:cubicBezTo>
                    <a:pt x="1751" y="780"/>
                    <a:pt x="1926" y="622"/>
                    <a:pt x="2117" y="486"/>
                  </a:cubicBezTo>
                  <a:lnTo>
                    <a:pt x="2137" y="472"/>
                  </a:lnTo>
                  <a:cubicBezTo>
                    <a:pt x="2212" y="419"/>
                    <a:pt x="2290" y="364"/>
                    <a:pt x="2336" y="284"/>
                  </a:cubicBezTo>
                  <a:cubicBezTo>
                    <a:pt x="2354" y="252"/>
                    <a:pt x="2366" y="217"/>
                    <a:pt x="2370" y="181"/>
                  </a:cubicBezTo>
                  <a:cubicBezTo>
                    <a:pt x="2366" y="178"/>
                    <a:pt x="2364" y="175"/>
                    <a:pt x="2360" y="172"/>
                  </a:cubicBezTo>
                  <a:close/>
                  <a:moveTo>
                    <a:pt x="2488" y="291"/>
                  </a:moveTo>
                  <a:cubicBezTo>
                    <a:pt x="2213" y="474"/>
                    <a:pt x="1970" y="698"/>
                    <a:pt x="1765" y="957"/>
                  </a:cubicBezTo>
                  <a:lnTo>
                    <a:pt x="1778" y="957"/>
                  </a:lnTo>
                  <a:cubicBezTo>
                    <a:pt x="1980" y="702"/>
                    <a:pt x="2223" y="479"/>
                    <a:pt x="2495" y="299"/>
                  </a:cubicBezTo>
                  <a:cubicBezTo>
                    <a:pt x="2493" y="297"/>
                    <a:pt x="2492" y="294"/>
                    <a:pt x="2488" y="291"/>
                  </a:cubicBezTo>
                  <a:close/>
                  <a:moveTo>
                    <a:pt x="2664" y="568"/>
                  </a:moveTo>
                  <a:cubicBezTo>
                    <a:pt x="2661" y="569"/>
                    <a:pt x="2660" y="570"/>
                    <a:pt x="2658" y="571"/>
                  </a:cubicBezTo>
                  <a:lnTo>
                    <a:pt x="2257" y="957"/>
                  </a:lnTo>
                  <a:lnTo>
                    <a:pt x="2271" y="957"/>
                  </a:lnTo>
                  <a:lnTo>
                    <a:pt x="2666" y="579"/>
                  </a:lnTo>
                  <a:lnTo>
                    <a:pt x="2667" y="577"/>
                  </a:lnTo>
                  <a:cubicBezTo>
                    <a:pt x="2666" y="573"/>
                    <a:pt x="2665" y="570"/>
                    <a:pt x="2664" y="568"/>
                  </a:cubicBezTo>
                  <a:close/>
                  <a:moveTo>
                    <a:pt x="2713" y="706"/>
                  </a:moveTo>
                  <a:lnTo>
                    <a:pt x="2686" y="732"/>
                  </a:lnTo>
                  <a:lnTo>
                    <a:pt x="2685" y="735"/>
                  </a:lnTo>
                  <a:lnTo>
                    <a:pt x="2507" y="911"/>
                  </a:lnTo>
                  <a:lnTo>
                    <a:pt x="2461" y="957"/>
                  </a:lnTo>
                  <a:lnTo>
                    <a:pt x="2477" y="957"/>
                  </a:lnTo>
                  <a:lnTo>
                    <a:pt x="2511" y="923"/>
                  </a:lnTo>
                  <a:lnTo>
                    <a:pt x="2626" y="807"/>
                  </a:lnTo>
                  <a:lnTo>
                    <a:pt x="2694" y="739"/>
                  </a:lnTo>
                  <a:lnTo>
                    <a:pt x="2717" y="717"/>
                  </a:lnTo>
                  <a:cubicBezTo>
                    <a:pt x="2715" y="717"/>
                    <a:pt x="2715" y="716"/>
                    <a:pt x="2715" y="715"/>
                  </a:cubicBezTo>
                  <a:cubicBezTo>
                    <a:pt x="2715" y="712"/>
                    <a:pt x="2714" y="709"/>
                    <a:pt x="2713" y="706"/>
                  </a:cubicBezTo>
                  <a:close/>
                  <a:moveTo>
                    <a:pt x="2755" y="927"/>
                  </a:moveTo>
                  <a:lnTo>
                    <a:pt x="2724" y="957"/>
                  </a:lnTo>
                  <a:lnTo>
                    <a:pt x="2738" y="957"/>
                  </a:lnTo>
                  <a:lnTo>
                    <a:pt x="2756" y="940"/>
                  </a:lnTo>
                  <a:cubicBezTo>
                    <a:pt x="2756" y="936"/>
                    <a:pt x="2755" y="932"/>
                    <a:pt x="2755" y="927"/>
                  </a:cubicBezTo>
                  <a:close/>
                  <a:moveTo>
                    <a:pt x="760" y="419"/>
                  </a:moveTo>
                  <a:lnTo>
                    <a:pt x="740" y="424"/>
                  </a:lnTo>
                  <a:cubicBezTo>
                    <a:pt x="679" y="489"/>
                    <a:pt x="620" y="555"/>
                    <a:pt x="561" y="619"/>
                  </a:cubicBezTo>
                  <a:cubicBezTo>
                    <a:pt x="458" y="733"/>
                    <a:pt x="353" y="850"/>
                    <a:pt x="241" y="958"/>
                  </a:cubicBezTo>
                  <a:lnTo>
                    <a:pt x="255" y="958"/>
                  </a:lnTo>
                  <a:cubicBezTo>
                    <a:pt x="366" y="852"/>
                    <a:pt x="468" y="738"/>
                    <a:pt x="568" y="626"/>
                  </a:cubicBezTo>
                  <a:cubicBezTo>
                    <a:pt x="630" y="557"/>
                    <a:pt x="694" y="488"/>
                    <a:pt x="760" y="419"/>
                  </a:cubicBezTo>
                  <a:close/>
                  <a:moveTo>
                    <a:pt x="1402" y="148"/>
                  </a:moveTo>
                  <a:lnTo>
                    <a:pt x="1370" y="167"/>
                  </a:lnTo>
                  <a:cubicBezTo>
                    <a:pt x="1280" y="261"/>
                    <a:pt x="1198" y="364"/>
                    <a:pt x="1129" y="475"/>
                  </a:cubicBezTo>
                  <a:cubicBezTo>
                    <a:pt x="1167" y="395"/>
                    <a:pt x="1207" y="314"/>
                    <a:pt x="1251" y="237"/>
                  </a:cubicBezTo>
                  <a:lnTo>
                    <a:pt x="1251" y="237"/>
                  </a:lnTo>
                  <a:cubicBezTo>
                    <a:pt x="1245" y="240"/>
                    <a:pt x="1240" y="243"/>
                    <a:pt x="1235" y="247"/>
                  </a:cubicBezTo>
                  <a:cubicBezTo>
                    <a:pt x="1183" y="336"/>
                    <a:pt x="1138" y="430"/>
                    <a:pt x="1096" y="523"/>
                  </a:cubicBezTo>
                  <a:cubicBezTo>
                    <a:pt x="1089" y="537"/>
                    <a:pt x="1083" y="550"/>
                    <a:pt x="1076" y="564"/>
                  </a:cubicBezTo>
                  <a:cubicBezTo>
                    <a:pt x="1046" y="618"/>
                    <a:pt x="1019" y="675"/>
                    <a:pt x="994" y="732"/>
                  </a:cubicBezTo>
                  <a:cubicBezTo>
                    <a:pt x="953" y="812"/>
                    <a:pt x="904" y="887"/>
                    <a:pt x="849" y="958"/>
                  </a:cubicBezTo>
                  <a:lnTo>
                    <a:pt x="862" y="958"/>
                  </a:lnTo>
                  <a:cubicBezTo>
                    <a:pt x="899" y="910"/>
                    <a:pt x="933" y="859"/>
                    <a:pt x="963" y="807"/>
                  </a:cubicBezTo>
                  <a:lnTo>
                    <a:pt x="963" y="807"/>
                  </a:lnTo>
                  <a:cubicBezTo>
                    <a:pt x="944" y="857"/>
                    <a:pt x="928" y="906"/>
                    <a:pt x="913" y="958"/>
                  </a:cubicBezTo>
                  <a:lnTo>
                    <a:pt x="923" y="958"/>
                  </a:lnTo>
                  <a:cubicBezTo>
                    <a:pt x="944" y="883"/>
                    <a:pt x="971" y="809"/>
                    <a:pt x="1003" y="737"/>
                  </a:cubicBezTo>
                  <a:cubicBezTo>
                    <a:pt x="1020" y="706"/>
                    <a:pt x="1035" y="676"/>
                    <a:pt x="1049" y="646"/>
                  </a:cubicBezTo>
                  <a:cubicBezTo>
                    <a:pt x="1062" y="621"/>
                    <a:pt x="1074" y="595"/>
                    <a:pt x="1086" y="569"/>
                  </a:cubicBezTo>
                  <a:cubicBezTo>
                    <a:pt x="1171" y="415"/>
                    <a:pt x="1277" y="272"/>
                    <a:pt x="1402" y="148"/>
                  </a:cubicBezTo>
                  <a:close/>
                  <a:moveTo>
                    <a:pt x="2578" y="408"/>
                  </a:moveTo>
                  <a:cubicBezTo>
                    <a:pt x="2483" y="506"/>
                    <a:pt x="2372" y="590"/>
                    <a:pt x="2263" y="672"/>
                  </a:cubicBezTo>
                  <a:cubicBezTo>
                    <a:pt x="2146" y="759"/>
                    <a:pt x="2026" y="849"/>
                    <a:pt x="1927" y="958"/>
                  </a:cubicBezTo>
                  <a:lnTo>
                    <a:pt x="1940" y="958"/>
                  </a:lnTo>
                  <a:cubicBezTo>
                    <a:pt x="2038" y="852"/>
                    <a:pt x="2156" y="765"/>
                    <a:pt x="2268" y="679"/>
                  </a:cubicBezTo>
                  <a:cubicBezTo>
                    <a:pt x="2377" y="599"/>
                    <a:pt x="2488" y="516"/>
                    <a:pt x="2582" y="417"/>
                  </a:cubicBezTo>
                  <a:cubicBezTo>
                    <a:pt x="2581" y="414"/>
                    <a:pt x="2580" y="410"/>
                    <a:pt x="2578" y="408"/>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8"/>
            <p:cNvSpPr/>
            <p:nvPr/>
          </p:nvSpPr>
          <p:spPr>
            <a:xfrm>
              <a:off x="-5458046" y="1448537"/>
              <a:ext cx="165609" cy="207530"/>
            </a:xfrm>
            <a:custGeom>
              <a:avLst/>
              <a:gdLst/>
              <a:ahLst/>
              <a:cxnLst/>
              <a:rect l="l" t="t" r="r" b="b"/>
              <a:pathLst>
                <a:path w="719" h="901" extrusionOk="0">
                  <a:moveTo>
                    <a:pt x="630" y="0"/>
                  </a:moveTo>
                  <a:cubicBezTo>
                    <a:pt x="608" y="6"/>
                    <a:pt x="587" y="17"/>
                    <a:pt x="570" y="29"/>
                  </a:cubicBezTo>
                  <a:cubicBezTo>
                    <a:pt x="483" y="93"/>
                    <a:pt x="408" y="172"/>
                    <a:pt x="349" y="260"/>
                  </a:cubicBezTo>
                  <a:cubicBezTo>
                    <a:pt x="289" y="348"/>
                    <a:pt x="236" y="440"/>
                    <a:pt x="191" y="536"/>
                  </a:cubicBezTo>
                  <a:cubicBezTo>
                    <a:pt x="174" y="568"/>
                    <a:pt x="159" y="601"/>
                    <a:pt x="144" y="633"/>
                  </a:cubicBezTo>
                  <a:cubicBezTo>
                    <a:pt x="117" y="689"/>
                    <a:pt x="89" y="747"/>
                    <a:pt x="59" y="804"/>
                  </a:cubicBezTo>
                  <a:cubicBezTo>
                    <a:pt x="49" y="824"/>
                    <a:pt x="35" y="846"/>
                    <a:pt x="22" y="867"/>
                  </a:cubicBezTo>
                  <a:cubicBezTo>
                    <a:pt x="13" y="878"/>
                    <a:pt x="6" y="889"/>
                    <a:pt x="0" y="901"/>
                  </a:cubicBezTo>
                  <a:lnTo>
                    <a:pt x="12" y="901"/>
                  </a:lnTo>
                  <a:cubicBezTo>
                    <a:pt x="18" y="891"/>
                    <a:pt x="24" y="882"/>
                    <a:pt x="30" y="871"/>
                  </a:cubicBezTo>
                  <a:cubicBezTo>
                    <a:pt x="45" y="850"/>
                    <a:pt x="58" y="829"/>
                    <a:pt x="69" y="808"/>
                  </a:cubicBezTo>
                  <a:cubicBezTo>
                    <a:pt x="98" y="751"/>
                    <a:pt x="126" y="693"/>
                    <a:pt x="153" y="636"/>
                  </a:cubicBezTo>
                  <a:cubicBezTo>
                    <a:pt x="169" y="604"/>
                    <a:pt x="184" y="572"/>
                    <a:pt x="200" y="540"/>
                  </a:cubicBezTo>
                  <a:cubicBezTo>
                    <a:pt x="292" y="353"/>
                    <a:pt x="401" y="162"/>
                    <a:pt x="575" y="38"/>
                  </a:cubicBezTo>
                  <a:cubicBezTo>
                    <a:pt x="597" y="20"/>
                    <a:pt x="621" y="9"/>
                    <a:pt x="648" y="7"/>
                  </a:cubicBezTo>
                  <a:cubicBezTo>
                    <a:pt x="641" y="5"/>
                    <a:pt x="635" y="2"/>
                    <a:pt x="630" y="0"/>
                  </a:cubicBezTo>
                  <a:close/>
                  <a:moveTo>
                    <a:pt x="693" y="27"/>
                  </a:moveTo>
                  <a:lnTo>
                    <a:pt x="693" y="27"/>
                  </a:lnTo>
                  <a:cubicBezTo>
                    <a:pt x="708" y="48"/>
                    <a:pt x="711" y="77"/>
                    <a:pt x="701" y="100"/>
                  </a:cubicBezTo>
                  <a:cubicBezTo>
                    <a:pt x="690" y="131"/>
                    <a:pt x="664" y="155"/>
                    <a:pt x="638" y="179"/>
                  </a:cubicBezTo>
                  <a:cubicBezTo>
                    <a:pt x="411" y="392"/>
                    <a:pt x="225" y="624"/>
                    <a:pt x="27" y="901"/>
                  </a:cubicBezTo>
                  <a:lnTo>
                    <a:pt x="39" y="901"/>
                  </a:lnTo>
                  <a:cubicBezTo>
                    <a:pt x="236" y="627"/>
                    <a:pt x="420" y="396"/>
                    <a:pt x="646" y="186"/>
                  </a:cubicBezTo>
                  <a:cubicBezTo>
                    <a:pt x="671" y="162"/>
                    <a:pt x="698" y="138"/>
                    <a:pt x="711" y="104"/>
                  </a:cubicBezTo>
                  <a:cubicBezTo>
                    <a:pt x="719" y="81"/>
                    <a:pt x="718" y="57"/>
                    <a:pt x="708" y="35"/>
                  </a:cubicBezTo>
                  <a:lnTo>
                    <a:pt x="710" y="35"/>
                  </a:lnTo>
                  <a:cubicBezTo>
                    <a:pt x="704" y="32"/>
                    <a:pt x="698" y="29"/>
                    <a:pt x="693" y="27"/>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8"/>
            <p:cNvSpPr/>
            <p:nvPr/>
          </p:nvSpPr>
          <p:spPr>
            <a:xfrm>
              <a:off x="-5394244" y="1511878"/>
              <a:ext cx="176204" cy="144418"/>
            </a:xfrm>
            <a:custGeom>
              <a:avLst/>
              <a:gdLst/>
              <a:ahLst/>
              <a:cxnLst/>
              <a:rect l="l" t="t" r="r" b="b"/>
              <a:pathLst>
                <a:path w="765" h="627" extrusionOk="0">
                  <a:moveTo>
                    <a:pt x="758" y="43"/>
                  </a:moveTo>
                  <a:cubicBezTo>
                    <a:pt x="741" y="65"/>
                    <a:pt x="718" y="84"/>
                    <a:pt x="694" y="99"/>
                  </a:cubicBezTo>
                  <a:cubicBezTo>
                    <a:pt x="456" y="222"/>
                    <a:pt x="269" y="426"/>
                    <a:pt x="104" y="626"/>
                  </a:cubicBezTo>
                  <a:lnTo>
                    <a:pt x="117" y="626"/>
                  </a:lnTo>
                  <a:cubicBezTo>
                    <a:pt x="280" y="429"/>
                    <a:pt x="464" y="230"/>
                    <a:pt x="698" y="107"/>
                  </a:cubicBezTo>
                  <a:cubicBezTo>
                    <a:pt x="723" y="92"/>
                    <a:pt x="745" y="73"/>
                    <a:pt x="764" y="51"/>
                  </a:cubicBezTo>
                  <a:cubicBezTo>
                    <a:pt x="762" y="47"/>
                    <a:pt x="761" y="45"/>
                    <a:pt x="758" y="43"/>
                  </a:cubicBezTo>
                  <a:close/>
                  <a:moveTo>
                    <a:pt x="726" y="0"/>
                  </a:moveTo>
                  <a:cubicBezTo>
                    <a:pt x="725" y="1"/>
                    <a:pt x="723" y="1"/>
                    <a:pt x="722" y="3"/>
                  </a:cubicBezTo>
                  <a:cubicBezTo>
                    <a:pt x="647" y="34"/>
                    <a:pt x="572" y="92"/>
                    <a:pt x="508" y="143"/>
                  </a:cubicBezTo>
                  <a:lnTo>
                    <a:pt x="468" y="173"/>
                  </a:lnTo>
                  <a:cubicBezTo>
                    <a:pt x="303" y="298"/>
                    <a:pt x="154" y="441"/>
                    <a:pt x="22" y="600"/>
                  </a:cubicBezTo>
                  <a:cubicBezTo>
                    <a:pt x="15" y="608"/>
                    <a:pt x="8" y="618"/>
                    <a:pt x="1" y="627"/>
                  </a:cubicBezTo>
                  <a:lnTo>
                    <a:pt x="14" y="627"/>
                  </a:lnTo>
                  <a:cubicBezTo>
                    <a:pt x="19" y="620"/>
                    <a:pt x="24" y="613"/>
                    <a:pt x="30" y="606"/>
                  </a:cubicBezTo>
                  <a:cubicBezTo>
                    <a:pt x="161" y="448"/>
                    <a:pt x="310" y="305"/>
                    <a:pt x="474" y="181"/>
                  </a:cubicBezTo>
                  <a:cubicBezTo>
                    <a:pt x="487" y="172"/>
                    <a:pt x="500" y="161"/>
                    <a:pt x="514" y="151"/>
                  </a:cubicBezTo>
                  <a:cubicBezTo>
                    <a:pt x="578" y="100"/>
                    <a:pt x="651" y="44"/>
                    <a:pt x="725" y="12"/>
                  </a:cubicBezTo>
                  <a:lnTo>
                    <a:pt x="734" y="8"/>
                  </a:lnTo>
                  <a:cubicBezTo>
                    <a:pt x="731" y="6"/>
                    <a:pt x="729" y="3"/>
                    <a:pt x="726"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8"/>
            <p:cNvSpPr/>
            <p:nvPr/>
          </p:nvSpPr>
          <p:spPr>
            <a:xfrm>
              <a:off x="-5342419" y="1542052"/>
              <a:ext cx="145109" cy="114015"/>
            </a:xfrm>
            <a:custGeom>
              <a:avLst/>
              <a:gdLst/>
              <a:ahLst/>
              <a:cxnLst/>
              <a:rect l="l" t="t" r="r" b="b"/>
              <a:pathLst>
                <a:path w="630" h="495" extrusionOk="0">
                  <a:moveTo>
                    <a:pt x="591" y="1"/>
                  </a:moveTo>
                  <a:cubicBezTo>
                    <a:pt x="571" y="17"/>
                    <a:pt x="551" y="36"/>
                    <a:pt x="532" y="54"/>
                  </a:cubicBezTo>
                  <a:cubicBezTo>
                    <a:pt x="509" y="76"/>
                    <a:pt x="485" y="97"/>
                    <a:pt x="463" y="115"/>
                  </a:cubicBezTo>
                  <a:lnTo>
                    <a:pt x="42" y="461"/>
                  </a:lnTo>
                  <a:cubicBezTo>
                    <a:pt x="28" y="471"/>
                    <a:pt x="13" y="483"/>
                    <a:pt x="1" y="495"/>
                  </a:cubicBezTo>
                  <a:lnTo>
                    <a:pt x="16" y="495"/>
                  </a:lnTo>
                  <a:cubicBezTo>
                    <a:pt x="26" y="487"/>
                    <a:pt x="37" y="477"/>
                    <a:pt x="48" y="469"/>
                  </a:cubicBezTo>
                  <a:lnTo>
                    <a:pt x="469" y="123"/>
                  </a:lnTo>
                  <a:cubicBezTo>
                    <a:pt x="492" y="104"/>
                    <a:pt x="516" y="82"/>
                    <a:pt x="539" y="61"/>
                  </a:cubicBezTo>
                  <a:cubicBezTo>
                    <a:pt x="558" y="43"/>
                    <a:pt x="577" y="26"/>
                    <a:pt x="596" y="9"/>
                  </a:cubicBezTo>
                  <a:cubicBezTo>
                    <a:pt x="594" y="7"/>
                    <a:pt x="592" y="3"/>
                    <a:pt x="591" y="1"/>
                  </a:cubicBezTo>
                  <a:close/>
                  <a:moveTo>
                    <a:pt x="626" y="69"/>
                  </a:moveTo>
                  <a:lnTo>
                    <a:pt x="143" y="495"/>
                  </a:lnTo>
                  <a:lnTo>
                    <a:pt x="158" y="495"/>
                  </a:lnTo>
                  <a:lnTo>
                    <a:pt x="630" y="77"/>
                  </a:lnTo>
                  <a:cubicBezTo>
                    <a:pt x="628" y="75"/>
                    <a:pt x="627" y="73"/>
                    <a:pt x="626" y="69"/>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8"/>
            <p:cNvSpPr/>
            <p:nvPr/>
          </p:nvSpPr>
          <p:spPr>
            <a:xfrm>
              <a:off x="-7520216" y="1654224"/>
              <a:ext cx="5052343" cy="230563"/>
            </a:xfrm>
            <a:custGeom>
              <a:avLst/>
              <a:gdLst/>
              <a:ahLst/>
              <a:cxnLst/>
              <a:rect l="l" t="t" r="r" b="b"/>
              <a:pathLst>
                <a:path w="21935" h="1001" extrusionOk="0">
                  <a:moveTo>
                    <a:pt x="21934" y="2"/>
                  </a:moveTo>
                  <a:cubicBezTo>
                    <a:pt x="21319" y="486"/>
                    <a:pt x="20408" y="544"/>
                    <a:pt x="19594" y="555"/>
                  </a:cubicBezTo>
                  <a:cubicBezTo>
                    <a:pt x="17947" y="576"/>
                    <a:pt x="16301" y="598"/>
                    <a:pt x="14654" y="620"/>
                  </a:cubicBezTo>
                  <a:cubicBezTo>
                    <a:pt x="13261" y="639"/>
                    <a:pt x="11857" y="657"/>
                    <a:pt x="10489" y="390"/>
                  </a:cubicBezTo>
                  <a:cubicBezTo>
                    <a:pt x="10048" y="304"/>
                    <a:pt x="9608" y="188"/>
                    <a:pt x="9158" y="175"/>
                  </a:cubicBezTo>
                  <a:cubicBezTo>
                    <a:pt x="8667" y="161"/>
                    <a:pt x="8181" y="270"/>
                    <a:pt x="7700" y="378"/>
                  </a:cubicBezTo>
                  <a:cubicBezTo>
                    <a:pt x="7086" y="517"/>
                    <a:pt x="6471" y="656"/>
                    <a:pt x="5857" y="796"/>
                  </a:cubicBezTo>
                  <a:cubicBezTo>
                    <a:pt x="5572" y="860"/>
                    <a:pt x="5278" y="925"/>
                    <a:pt x="4988" y="882"/>
                  </a:cubicBezTo>
                  <a:cubicBezTo>
                    <a:pt x="4698" y="838"/>
                    <a:pt x="4410" y="660"/>
                    <a:pt x="4320" y="382"/>
                  </a:cubicBezTo>
                  <a:cubicBezTo>
                    <a:pt x="3259" y="863"/>
                    <a:pt x="2072" y="1000"/>
                    <a:pt x="927" y="777"/>
                  </a:cubicBezTo>
                  <a:cubicBezTo>
                    <a:pt x="602" y="713"/>
                    <a:pt x="271" y="611"/>
                    <a:pt x="0" y="428"/>
                  </a:cubicBezTo>
                  <a:lnTo>
                    <a:pt x="0" y="1"/>
                  </a:ln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8"/>
            <p:cNvSpPr/>
            <p:nvPr/>
          </p:nvSpPr>
          <p:spPr>
            <a:xfrm>
              <a:off x="-4809429" y="1805323"/>
              <a:ext cx="1317041" cy="387650"/>
            </a:xfrm>
            <a:custGeom>
              <a:avLst/>
              <a:gdLst/>
              <a:ahLst/>
              <a:cxnLst/>
              <a:rect l="l" t="t" r="r" b="b"/>
              <a:pathLst>
                <a:path w="5718" h="1683" extrusionOk="0">
                  <a:moveTo>
                    <a:pt x="766" y="821"/>
                  </a:moveTo>
                  <a:cubicBezTo>
                    <a:pt x="585" y="848"/>
                    <a:pt x="397" y="879"/>
                    <a:pt x="248" y="984"/>
                  </a:cubicBezTo>
                  <a:cubicBezTo>
                    <a:pt x="98" y="1089"/>
                    <a:pt x="1" y="1292"/>
                    <a:pt x="76" y="1459"/>
                  </a:cubicBezTo>
                  <a:cubicBezTo>
                    <a:pt x="135" y="1588"/>
                    <a:pt x="279" y="1660"/>
                    <a:pt x="421" y="1671"/>
                  </a:cubicBezTo>
                  <a:cubicBezTo>
                    <a:pt x="562" y="1682"/>
                    <a:pt x="702" y="1642"/>
                    <a:pt x="838" y="1604"/>
                  </a:cubicBezTo>
                  <a:cubicBezTo>
                    <a:pt x="2475" y="1133"/>
                    <a:pt x="4080" y="619"/>
                    <a:pt x="5718" y="150"/>
                  </a:cubicBezTo>
                  <a:cubicBezTo>
                    <a:pt x="5697" y="156"/>
                    <a:pt x="5491" y="1"/>
                    <a:pt x="5371" y="21"/>
                  </a:cubicBezTo>
                  <a:cubicBezTo>
                    <a:pt x="5250" y="39"/>
                    <a:pt x="5130" y="66"/>
                    <a:pt x="5011" y="99"/>
                  </a:cubicBezTo>
                  <a:cubicBezTo>
                    <a:pt x="4570" y="236"/>
                    <a:pt x="4065" y="314"/>
                    <a:pt x="3608" y="384"/>
                  </a:cubicBezTo>
                  <a:close/>
                </a:path>
              </a:pathLst>
            </a:custGeom>
            <a:gradFill>
              <a:gsLst>
                <a:gs pos="0">
                  <a:schemeClr val="accent4"/>
                </a:gs>
                <a:gs pos="100000">
                  <a:srgbClr val="552973">
                    <a:alpha val="4156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8"/>
            <p:cNvSpPr/>
            <p:nvPr/>
          </p:nvSpPr>
          <p:spPr>
            <a:xfrm>
              <a:off x="-3616305" y="687056"/>
              <a:ext cx="119082" cy="1154657"/>
            </a:xfrm>
            <a:custGeom>
              <a:avLst/>
              <a:gdLst/>
              <a:ahLst/>
              <a:cxnLst/>
              <a:rect l="l" t="t" r="r" b="b"/>
              <a:pathLst>
                <a:path w="517" h="5013" extrusionOk="0">
                  <a:moveTo>
                    <a:pt x="1" y="1"/>
                  </a:moveTo>
                  <a:lnTo>
                    <a:pt x="1" y="5012"/>
                  </a:lnTo>
                  <a:lnTo>
                    <a:pt x="517" y="5012"/>
                  </a:lnTo>
                  <a:lnTo>
                    <a:pt x="517"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8"/>
            <p:cNvSpPr/>
            <p:nvPr/>
          </p:nvSpPr>
          <p:spPr>
            <a:xfrm>
              <a:off x="-3616305" y="843452"/>
              <a:ext cx="119082" cy="131520"/>
            </a:xfrm>
            <a:custGeom>
              <a:avLst/>
              <a:gdLst/>
              <a:ahLst/>
              <a:cxnLst/>
              <a:rect l="l" t="t" r="r" b="b"/>
              <a:pathLst>
                <a:path w="517" h="571" extrusionOk="0">
                  <a:moveTo>
                    <a:pt x="517" y="0"/>
                  </a:moveTo>
                  <a:cubicBezTo>
                    <a:pt x="483" y="31"/>
                    <a:pt x="449" y="60"/>
                    <a:pt x="415" y="92"/>
                  </a:cubicBezTo>
                  <a:cubicBezTo>
                    <a:pt x="264" y="234"/>
                    <a:pt x="125" y="388"/>
                    <a:pt x="1" y="554"/>
                  </a:cubicBezTo>
                  <a:lnTo>
                    <a:pt x="1" y="570"/>
                  </a:lnTo>
                  <a:cubicBezTo>
                    <a:pt x="125" y="403"/>
                    <a:pt x="263" y="248"/>
                    <a:pt x="415" y="106"/>
                  </a:cubicBezTo>
                  <a:cubicBezTo>
                    <a:pt x="449" y="74"/>
                    <a:pt x="483" y="42"/>
                    <a:pt x="517" y="13"/>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8"/>
            <p:cNvSpPr/>
            <p:nvPr/>
          </p:nvSpPr>
          <p:spPr>
            <a:xfrm>
              <a:off x="-3616074" y="828020"/>
              <a:ext cx="118852" cy="118391"/>
            </a:xfrm>
            <a:custGeom>
              <a:avLst/>
              <a:gdLst/>
              <a:ahLst/>
              <a:cxnLst/>
              <a:rect l="l" t="t" r="r" b="b"/>
              <a:pathLst>
                <a:path w="516" h="514" extrusionOk="0">
                  <a:moveTo>
                    <a:pt x="516" y="0"/>
                  </a:moveTo>
                  <a:cubicBezTo>
                    <a:pt x="483" y="34"/>
                    <a:pt x="449" y="68"/>
                    <a:pt x="415" y="102"/>
                  </a:cubicBezTo>
                  <a:cubicBezTo>
                    <a:pt x="358" y="156"/>
                    <a:pt x="301" y="211"/>
                    <a:pt x="244" y="263"/>
                  </a:cubicBezTo>
                  <a:cubicBezTo>
                    <a:pt x="162" y="340"/>
                    <a:pt x="81" y="419"/>
                    <a:pt x="1" y="499"/>
                  </a:cubicBezTo>
                  <a:lnTo>
                    <a:pt x="1" y="514"/>
                  </a:lnTo>
                  <a:cubicBezTo>
                    <a:pt x="82" y="430"/>
                    <a:pt x="167" y="350"/>
                    <a:pt x="250" y="272"/>
                  </a:cubicBezTo>
                  <a:cubicBezTo>
                    <a:pt x="305" y="220"/>
                    <a:pt x="359" y="168"/>
                    <a:pt x="414" y="116"/>
                  </a:cubicBezTo>
                  <a:cubicBezTo>
                    <a:pt x="449" y="82"/>
                    <a:pt x="483" y="48"/>
                    <a:pt x="516" y="14"/>
                  </a:cubicBezTo>
                  <a:lnTo>
                    <a:pt x="51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8"/>
            <p:cNvSpPr/>
            <p:nvPr/>
          </p:nvSpPr>
          <p:spPr>
            <a:xfrm>
              <a:off x="-3616305" y="940883"/>
              <a:ext cx="119082" cy="171367"/>
            </a:xfrm>
            <a:custGeom>
              <a:avLst/>
              <a:gdLst/>
              <a:ahLst/>
              <a:cxnLst/>
              <a:rect l="l" t="t" r="r" b="b"/>
              <a:pathLst>
                <a:path w="517" h="744" extrusionOk="0">
                  <a:moveTo>
                    <a:pt x="517" y="0"/>
                  </a:moveTo>
                  <a:cubicBezTo>
                    <a:pt x="482" y="42"/>
                    <a:pt x="449" y="83"/>
                    <a:pt x="415" y="125"/>
                  </a:cubicBezTo>
                  <a:cubicBezTo>
                    <a:pt x="263" y="314"/>
                    <a:pt x="124" y="514"/>
                    <a:pt x="1" y="725"/>
                  </a:cubicBezTo>
                  <a:lnTo>
                    <a:pt x="1" y="744"/>
                  </a:lnTo>
                  <a:cubicBezTo>
                    <a:pt x="124" y="533"/>
                    <a:pt x="263" y="331"/>
                    <a:pt x="415" y="140"/>
                  </a:cubicBezTo>
                  <a:cubicBezTo>
                    <a:pt x="447" y="98"/>
                    <a:pt x="482" y="57"/>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8"/>
            <p:cNvSpPr/>
            <p:nvPr/>
          </p:nvSpPr>
          <p:spPr>
            <a:xfrm>
              <a:off x="-3616305" y="891822"/>
              <a:ext cx="119082" cy="175744"/>
            </a:xfrm>
            <a:custGeom>
              <a:avLst/>
              <a:gdLst/>
              <a:ahLst/>
              <a:cxnLst/>
              <a:rect l="l" t="t" r="r" b="b"/>
              <a:pathLst>
                <a:path w="517" h="763" extrusionOk="0">
                  <a:moveTo>
                    <a:pt x="517" y="1"/>
                  </a:moveTo>
                  <a:lnTo>
                    <a:pt x="415" y="148"/>
                  </a:lnTo>
                  <a:lnTo>
                    <a:pt x="1" y="745"/>
                  </a:lnTo>
                  <a:lnTo>
                    <a:pt x="1" y="763"/>
                  </a:lnTo>
                  <a:lnTo>
                    <a:pt x="415" y="165"/>
                  </a:lnTo>
                  <a:lnTo>
                    <a:pt x="517" y="17"/>
                  </a:ln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8"/>
            <p:cNvSpPr/>
            <p:nvPr/>
          </p:nvSpPr>
          <p:spPr>
            <a:xfrm>
              <a:off x="-3616305" y="1062959"/>
              <a:ext cx="119082" cy="146031"/>
            </a:xfrm>
            <a:custGeom>
              <a:avLst/>
              <a:gdLst/>
              <a:ahLst/>
              <a:cxnLst/>
              <a:rect l="l" t="t" r="r" b="b"/>
              <a:pathLst>
                <a:path w="517" h="634" extrusionOk="0">
                  <a:moveTo>
                    <a:pt x="517" y="1"/>
                  </a:moveTo>
                  <a:cubicBezTo>
                    <a:pt x="482" y="36"/>
                    <a:pt x="449" y="71"/>
                    <a:pt x="415" y="108"/>
                  </a:cubicBezTo>
                  <a:cubicBezTo>
                    <a:pt x="266" y="269"/>
                    <a:pt x="129" y="438"/>
                    <a:pt x="1" y="616"/>
                  </a:cubicBezTo>
                  <a:lnTo>
                    <a:pt x="1" y="633"/>
                  </a:lnTo>
                  <a:cubicBezTo>
                    <a:pt x="129" y="455"/>
                    <a:pt x="266" y="284"/>
                    <a:pt x="415" y="122"/>
                  </a:cubicBezTo>
                  <a:cubicBezTo>
                    <a:pt x="449" y="87"/>
                    <a:pt x="483" y="50"/>
                    <a:pt x="517" y="16"/>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8"/>
            <p:cNvSpPr/>
            <p:nvPr/>
          </p:nvSpPr>
          <p:spPr>
            <a:xfrm>
              <a:off x="-3616305" y="1047527"/>
              <a:ext cx="119082" cy="143497"/>
            </a:xfrm>
            <a:custGeom>
              <a:avLst/>
              <a:gdLst/>
              <a:ahLst/>
              <a:cxnLst/>
              <a:rect l="l" t="t" r="r" b="b"/>
              <a:pathLst>
                <a:path w="517" h="623" extrusionOk="0">
                  <a:moveTo>
                    <a:pt x="517" y="1"/>
                  </a:moveTo>
                  <a:cubicBezTo>
                    <a:pt x="483" y="41"/>
                    <a:pt x="450" y="81"/>
                    <a:pt x="415" y="119"/>
                  </a:cubicBezTo>
                  <a:cubicBezTo>
                    <a:pt x="386" y="152"/>
                    <a:pt x="358" y="185"/>
                    <a:pt x="330" y="218"/>
                  </a:cubicBezTo>
                  <a:cubicBezTo>
                    <a:pt x="219" y="345"/>
                    <a:pt x="106" y="475"/>
                    <a:pt x="1" y="606"/>
                  </a:cubicBezTo>
                  <a:lnTo>
                    <a:pt x="1" y="623"/>
                  </a:lnTo>
                  <a:cubicBezTo>
                    <a:pt x="109" y="486"/>
                    <a:pt x="224" y="355"/>
                    <a:pt x="337" y="224"/>
                  </a:cubicBezTo>
                  <a:cubicBezTo>
                    <a:pt x="363" y="195"/>
                    <a:pt x="389" y="165"/>
                    <a:pt x="415" y="135"/>
                  </a:cubicBezTo>
                  <a:cubicBezTo>
                    <a:pt x="450" y="96"/>
                    <a:pt x="483" y="56"/>
                    <a:pt x="517" y="16"/>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8"/>
            <p:cNvSpPr/>
            <p:nvPr/>
          </p:nvSpPr>
          <p:spPr>
            <a:xfrm>
              <a:off x="-3616305" y="1233175"/>
              <a:ext cx="119082" cy="158699"/>
            </a:xfrm>
            <a:custGeom>
              <a:avLst/>
              <a:gdLst/>
              <a:ahLst/>
              <a:cxnLst/>
              <a:rect l="l" t="t" r="r" b="b"/>
              <a:pathLst>
                <a:path w="517" h="689" extrusionOk="0">
                  <a:moveTo>
                    <a:pt x="517" y="0"/>
                  </a:moveTo>
                  <a:cubicBezTo>
                    <a:pt x="482" y="40"/>
                    <a:pt x="449" y="80"/>
                    <a:pt x="415" y="121"/>
                  </a:cubicBezTo>
                  <a:cubicBezTo>
                    <a:pt x="339" y="214"/>
                    <a:pt x="269" y="313"/>
                    <a:pt x="198" y="409"/>
                  </a:cubicBezTo>
                  <a:cubicBezTo>
                    <a:pt x="177" y="440"/>
                    <a:pt x="156" y="468"/>
                    <a:pt x="135" y="498"/>
                  </a:cubicBezTo>
                  <a:cubicBezTo>
                    <a:pt x="91" y="556"/>
                    <a:pt x="48" y="615"/>
                    <a:pt x="1" y="673"/>
                  </a:cubicBezTo>
                  <a:lnTo>
                    <a:pt x="1" y="688"/>
                  </a:lnTo>
                  <a:cubicBezTo>
                    <a:pt x="50" y="628"/>
                    <a:pt x="97" y="566"/>
                    <a:pt x="143" y="504"/>
                  </a:cubicBezTo>
                  <a:cubicBezTo>
                    <a:pt x="164" y="474"/>
                    <a:pt x="185" y="445"/>
                    <a:pt x="206" y="415"/>
                  </a:cubicBezTo>
                  <a:cubicBezTo>
                    <a:pt x="275" y="321"/>
                    <a:pt x="343" y="227"/>
                    <a:pt x="415" y="137"/>
                  </a:cubicBezTo>
                  <a:cubicBezTo>
                    <a:pt x="449" y="95"/>
                    <a:pt x="482" y="54"/>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8"/>
            <p:cNvSpPr/>
            <p:nvPr/>
          </p:nvSpPr>
          <p:spPr>
            <a:xfrm>
              <a:off x="-3616305" y="1158548"/>
              <a:ext cx="119082" cy="121846"/>
            </a:xfrm>
            <a:custGeom>
              <a:avLst/>
              <a:gdLst/>
              <a:ahLst/>
              <a:cxnLst/>
              <a:rect l="l" t="t" r="r" b="b"/>
              <a:pathLst>
                <a:path w="517" h="529" extrusionOk="0">
                  <a:moveTo>
                    <a:pt x="517" y="1"/>
                  </a:moveTo>
                  <a:cubicBezTo>
                    <a:pt x="483" y="36"/>
                    <a:pt x="450" y="71"/>
                    <a:pt x="415" y="104"/>
                  </a:cubicBezTo>
                  <a:cubicBezTo>
                    <a:pt x="352" y="167"/>
                    <a:pt x="290" y="228"/>
                    <a:pt x="228" y="289"/>
                  </a:cubicBezTo>
                  <a:cubicBezTo>
                    <a:pt x="152" y="363"/>
                    <a:pt x="75" y="438"/>
                    <a:pt x="1" y="515"/>
                  </a:cubicBezTo>
                  <a:lnTo>
                    <a:pt x="1" y="529"/>
                  </a:lnTo>
                  <a:cubicBezTo>
                    <a:pt x="78" y="450"/>
                    <a:pt x="158" y="372"/>
                    <a:pt x="236" y="297"/>
                  </a:cubicBezTo>
                  <a:cubicBezTo>
                    <a:pt x="296" y="238"/>
                    <a:pt x="356" y="180"/>
                    <a:pt x="415" y="120"/>
                  </a:cubicBezTo>
                  <a:cubicBezTo>
                    <a:pt x="450" y="86"/>
                    <a:pt x="484" y="50"/>
                    <a:pt x="517" y="15"/>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8"/>
            <p:cNvSpPr/>
            <p:nvPr/>
          </p:nvSpPr>
          <p:spPr>
            <a:xfrm>
              <a:off x="-3616305" y="1382892"/>
              <a:ext cx="119082" cy="137509"/>
            </a:xfrm>
            <a:custGeom>
              <a:avLst/>
              <a:gdLst/>
              <a:ahLst/>
              <a:cxnLst/>
              <a:rect l="l" t="t" r="r" b="b"/>
              <a:pathLst>
                <a:path w="517" h="597" extrusionOk="0">
                  <a:moveTo>
                    <a:pt x="517" y="0"/>
                  </a:moveTo>
                  <a:cubicBezTo>
                    <a:pt x="483" y="39"/>
                    <a:pt x="449" y="76"/>
                    <a:pt x="415" y="112"/>
                  </a:cubicBezTo>
                  <a:cubicBezTo>
                    <a:pt x="275" y="266"/>
                    <a:pt x="136" y="423"/>
                    <a:pt x="1" y="581"/>
                  </a:cubicBezTo>
                  <a:lnTo>
                    <a:pt x="1" y="597"/>
                  </a:lnTo>
                  <a:cubicBezTo>
                    <a:pt x="136" y="437"/>
                    <a:pt x="273" y="280"/>
                    <a:pt x="415" y="126"/>
                  </a:cubicBezTo>
                  <a:cubicBezTo>
                    <a:pt x="449" y="89"/>
                    <a:pt x="483" y="52"/>
                    <a:pt x="517" y="16"/>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8"/>
            <p:cNvSpPr/>
            <p:nvPr/>
          </p:nvSpPr>
          <p:spPr>
            <a:xfrm>
              <a:off x="-3616305" y="1303427"/>
              <a:ext cx="119082" cy="125992"/>
            </a:xfrm>
            <a:custGeom>
              <a:avLst/>
              <a:gdLst/>
              <a:ahLst/>
              <a:cxnLst/>
              <a:rect l="l" t="t" r="r" b="b"/>
              <a:pathLst>
                <a:path w="517" h="547" extrusionOk="0">
                  <a:moveTo>
                    <a:pt x="517" y="1"/>
                  </a:moveTo>
                  <a:cubicBezTo>
                    <a:pt x="483" y="34"/>
                    <a:pt x="449" y="67"/>
                    <a:pt x="415" y="101"/>
                  </a:cubicBezTo>
                  <a:cubicBezTo>
                    <a:pt x="273" y="241"/>
                    <a:pt x="135" y="384"/>
                    <a:pt x="1" y="531"/>
                  </a:cubicBezTo>
                  <a:lnTo>
                    <a:pt x="1" y="547"/>
                  </a:lnTo>
                  <a:cubicBezTo>
                    <a:pt x="135" y="398"/>
                    <a:pt x="273" y="255"/>
                    <a:pt x="415" y="115"/>
                  </a:cubicBezTo>
                  <a:cubicBezTo>
                    <a:pt x="449" y="81"/>
                    <a:pt x="483" y="48"/>
                    <a:pt x="517" y="15"/>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8"/>
            <p:cNvSpPr/>
            <p:nvPr/>
          </p:nvSpPr>
          <p:spPr>
            <a:xfrm>
              <a:off x="-3583828" y="1461205"/>
              <a:ext cx="86605" cy="380279"/>
            </a:xfrm>
            <a:custGeom>
              <a:avLst/>
              <a:gdLst/>
              <a:ahLst/>
              <a:cxnLst/>
              <a:rect l="l" t="t" r="r" b="b"/>
              <a:pathLst>
                <a:path w="376" h="1651" extrusionOk="0">
                  <a:moveTo>
                    <a:pt x="376" y="0"/>
                  </a:moveTo>
                  <a:cubicBezTo>
                    <a:pt x="337" y="41"/>
                    <a:pt x="303" y="87"/>
                    <a:pt x="274" y="137"/>
                  </a:cubicBezTo>
                  <a:cubicBezTo>
                    <a:pt x="163" y="323"/>
                    <a:pt x="125" y="538"/>
                    <a:pt x="114" y="652"/>
                  </a:cubicBezTo>
                  <a:cubicBezTo>
                    <a:pt x="102" y="764"/>
                    <a:pt x="97" y="876"/>
                    <a:pt x="92" y="987"/>
                  </a:cubicBezTo>
                  <a:cubicBezTo>
                    <a:pt x="85" y="1189"/>
                    <a:pt x="78" y="1398"/>
                    <a:pt x="20" y="1594"/>
                  </a:cubicBezTo>
                  <a:cubicBezTo>
                    <a:pt x="14" y="1614"/>
                    <a:pt x="8" y="1633"/>
                    <a:pt x="1" y="1650"/>
                  </a:cubicBezTo>
                  <a:lnTo>
                    <a:pt x="11" y="1650"/>
                  </a:lnTo>
                  <a:cubicBezTo>
                    <a:pt x="17" y="1634"/>
                    <a:pt x="23" y="1616"/>
                    <a:pt x="29" y="1597"/>
                  </a:cubicBezTo>
                  <a:cubicBezTo>
                    <a:pt x="88" y="1400"/>
                    <a:pt x="95" y="1190"/>
                    <a:pt x="103" y="987"/>
                  </a:cubicBezTo>
                  <a:cubicBezTo>
                    <a:pt x="107" y="878"/>
                    <a:pt x="110" y="764"/>
                    <a:pt x="123" y="653"/>
                  </a:cubicBezTo>
                  <a:cubicBezTo>
                    <a:pt x="135" y="542"/>
                    <a:pt x="171" y="337"/>
                    <a:pt x="274" y="156"/>
                  </a:cubicBezTo>
                  <a:cubicBezTo>
                    <a:pt x="303" y="105"/>
                    <a:pt x="337" y="58"/>
                    <a:pt x="376" y="14"/>
                  </a:cubicBezTo>
                  <a:lnTo>
                    <a:pt x="37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8"/>
            <p:cNvSpPr/>
            <p:nvPr/>
          </p:nvSpPr>
          <p:spPr>
            <a:xfrm>
              <a:off x="-3616305" y="1422509"/>
              <a:ext cx="119082" cy="163766"/>
            </a:xfrm>
            <a:custGeom>
              <a:avLst/>
              <a:gdLst/>
              <a:ahLst/>
              <a:cxnLst/>
              <a:rect l="l" t="t" r="r" b="b"/>
              <a:pathLst>
                <a:path w="517" h="711" extrusionOk="0">
                  <a:moveTo>
                    <a:pt x="517" y="0"/>
                  </a:moveTo>
                  <a:cubicBezTo>
                    <a:pt x="482" y="32"/>
                    <a:pt x="447" y="63"/>
                    <a:pt x="415" y="93"/>
                  </a:cubicBezTo>
                  <a:cubicBezTo>
                    <a:pt x="215" y="286"/>
                    <a:pt x="76" y="482"/>
                    <a:pt x="1" y="681"/>
                  </a:cubicBezTo>
                  <a:lnTo>
                    <a:pt x="1" y="710"/>
                  </a:lnTo>
                  <a:cubicBezTo>
                    <a:pt x="72" y="507"/>
                    <a:pt x="211" y="306"/>
                    <a:pt x="415" y="108"/>
                  </a:cubicBezTo>
                  <a:cubicBezTo>
                    <a:pt x="447" y="77"/>
                    <a:pt x="482" y="45"/>
                    <a:pt x="517" y="14"/>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8"/>
            <p:cNvSpPr/>
            <p:nvPr/>
          </p:nvSpPr>
          <p:spPr>
            <a:xfrm>
              <a:off x="-3572311" y="1605854"/>
              <a:ext cx="75088" cy="235860"/>
            </a:xfrm>
            <a:custGeom>
              <a:avLst/>
              <a:gdLst/>
              <a:ahLst/>
              <a:cxnLst/>
              <a:rect l="l" t="t" r="r" b="b"/>
              <a:pathLst>
                <a:path w="326" h="1024" extrusionOk="0">
                  <a:moveTo>
                    <a:pt x="326" y="0"/>
                  </a:moveTo>
                  <a:cubicBezTo>
                    <a:pt x="291" y="76"/>
                    <a:pt x="256" y="151"/>
                    <a:pt x="225" y="228"/>
                  </a:cubicBezTo>
                  <a:cubicBezTo>
                    <a:pt x="148" y="408"/>
                    <a:pt x="84" y="594"/>
                    <a:pt x="31" y="782"/>
                  </a:cubicBezTo>
                  <a:cubicBezTo>
                    <a:pt x="14" y="840"/>
                    <a:pt x="0" y="895"/>
                    <a:pt x="8" y="950"/>
                  </a:cubicBezTo>
                  <a:cubicBezTo>
                    <a:pt x="12" y="976"/>
                    <a:pt x="21" y="1001"/>
                    <a:pt x="35" y="1023"/>
                  </a:cubicBezTo>
                  <a:lnTo>
                    <a:pt x="47" y="1023"/>
                  </a:lnTo>
                  <a:cubicBezTo>
                    <a:pt x="32" y="1001"/>
                    <a:pt x="21" y="976"/>
                    <a:pt x="18" y="949"/>
                  </a:cubicBezTo>
                  <a:cubicBezTo>
                    <a:pt x="10" y="895"/>
                    <a:pt x="25" y="841"/>
                    <a:pt x="39" y="785"/>
                  </a:cubicBezTo>
                  <a:cubicBezTo>
                    <a:pt x="91" y="605"/>
                    <a:pt x="152" y="427"/>
                    <a:pt x="224" y="254"/>
                  </a:cubicBezTo>
                  <a:cubicBezTo>
                    <a:pt x="256" y="175"/>
                    <a:pt x="291" y="99"/>
                    <a:pt x="326" y="24"/>
                  </a:cubicBezTo>
                  <a:lnTo>
                    <a:pt x="326"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8"/>
            <p:cNvSpPr/>
            <p:nvPr/>
          </p:nvSpPr>
          <p:spPr>
            <a:xfrm>
              <a:off x="-3516801" y="1787818"/>
              <a:ext cx="19578" cy="53898"/>
            </a:xfrm>
            <a:custGeom>
              <a:avLst/>
              <a:gdLst/>
              <a:ahLst/>
              <a:cxnLst/>
              <a:rect l="l" t="t" r="r" b="b"/>
              <a:pathLst>
                <a:path w="85" h="234" extrusionOk="0">
                  <a:moveTo>
                    <a:pt x="85" y="0"/>
                  </a:moveTo>
                  <a:cubicBezTo>
                    <a:pt x="84" y="6"/>
                    <a:pt x="81" y="12"/>
                    <a:pt x="80" y="18"/>
                  </a:cubicBezTo>
                  <a:cubicBezTo>
                    <a:pt x="78" y="30"/>
                    <a:pt x="75" y="42"/>
                    <a:pt x="73" y="53"/>
                  </a:cubicBezTo>
                  <a:cubicBezTo>
                    <a:pt x="62" y="104"/>
                    <a:pt x="51" y="157"/>
                    <a:pt x="25" y="200"/>
                  </a:cubicBezTo>
                  <a:cubicBezTo>
                    <a:pt x="18" y="212"/>
                    <a:pt x="10" y="223"/>
                    <a:pt x="0" y="233"/>
                  </a:cubicBezTo>
                  <a:lnTo>
                    <a:pt x="13" y="233"/>
                  </a:lnTo>
                  <a:cubicBezTo>
                    <a:pt x="20" y="224"/>
                    <a:pt x="27" y="216"/>
                    <a:pt x="33" y="205"/>
                  </a:cubicBezTo>
                  <a:cubicBezTo>
                    <a:pt x="60" y="159"/>
                    <a:pt x="72" y="106"/>
                    <a:pt x="82" y="56"/>
                  </a:cubicBezTo>
                  <a:cubicBezTo>
                    <a:pt x="84" y="52"/>
                    <a:pt x="85" y="49"/>
                    <a:pt x="85" y="45"/>
                  </a:cubicBezTo>
                  <a:lnTo>
                    <a:pt x="85"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8"/>
            <p:cNvSpPr/>
            <p:nvPr/>
          </p:nvSpPr>
          <p:spPr>
            <a:xfrm>
              <a:off x="-3616305" y="736347"/>
              <a:ext cx="119082" cy="133823"/>
            </a:xfrm>
            <a:custGeom>
              <a:avLst/>
              <a:gdLst/>
              <a:ahLst/>
              <a:cxnLst/>
              <a:rect l="l" t="t" r="r" b="b"/>
              <a:pathLst>
                <a:path w="517" h="581" extrusionOk="0">
                  <a:moveTo>
                    <a:pt x="517" y="1"/>
                  </a:moveTo>
                  <a:cubicBezTo>
                    <a:pt x="483" y="31"/>
                    <a:pt x="449" y="63"/>
                    <a:pt x="415" y="95"/>
                  </a:cubicBezTo>
                  <a:cubicBezTo>
                    <a:pt x="266" y="240"/>
                    <a:pt x="128" y="398"/>
                    <a:pt x="1" y="563"/>
                  </a:cubicBezTo>
                  <a:lnTo>
                    <a:pt x="1" y="580"/>
                  </a:lnTo>
                  <a:cubicBezTo>
                    <a:pt x="128" y="413"/>
                    <a:pt x="266" y="256"/>
                    <a:pt x="415" y="109"/>
                  </a:cubicBezTo>
                  <a:cubicBezTo>
                    <a:pt x="449" y="76"/>
                    <a:pt x="483" y="44"/>
                    <a:pt x="517" y="14"/>
                  </a:cubicBezTo>
                  <a:lnTo>
                    <a:pt x="517" y="1"/>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8"/>
            <p:cNvSpPr/>
            <p:nvPr/>
          </p:nvSpPr>
          <p:spPr>
            <a:xfrm>
              <a:off x="-3616305" y="687056"/>
              <a:ext cx="38696" cy="54358"/>
            </a:xfrm>
            <a:custGeom>
              <a:avLst/>
              <a:gdLst/>
              <a:ahLst/>
              <a:cxnLst/>
              <a:rect l="l" t="t" r="r" b="b"/>
              <a:pathLst>
                <a:path w="168" h="236" extrusionOk="0">
                  <a:moveTo>
                    <a:pt x="168" y="1"/>
                  </a:moveTo>
                  <a:lnTo>
                    <a:pt x="156" y="2"/>
                  </a:lnTo>
                  <a:cubicBezTo>
                    <a:pt x="111" y="79"/>
                    <a:pt x="59" y="152"/>
                    <a:pt x="1" y="220"/>
                  </a:cubicBezTo>
                  <a:lnTo>
                    <a:pt x="1" y="236"/>
                  </a:lnTo>
                  <a:cubicBezTo>
                    <a:pt x="64" y="164"/>
                    <a:pt x="119" y="85"/>
                    <a:pt x="168"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8"/>
            <p:cNvSpPr/>
            <p:nvPr/>
          </p:nvSpPr>
          <p:spPr>
            <a:xfrm>
              <a:off x="-3616305" y="687286"/>
              <a:ext cx="61268" cy="79465"/>
            </a:xfrm>
            <a:custGeom>
              <a:avLst/>
              <a:gdLst/>
              <a:ahLst/>
              <a:cxnLst/>
              <a:rect l="l" t="t" r="r" b="b"/>
              <a:pathLst>
                <a:path w="266" h="345" extrusionOk="0">
                  <a:moveTo>
                    <a:pt x="251" y="1"/>
                  </a:moveTo>
                  <a:cubicBezTo>
                    <a:pt x="206" y="48"/>
                    <a:pt x="165" y="96"/>
                    <a:pt x="126" y="148"/>
                  </a:cubicBezTo>
                  <a:cubicBezTo>
                    <a:pt x="83" y="205"/>
                    <a:pt x="42" y="265"/>
                    <a:pt x="1" y="326"/>
                  </a:cubicBezTo>
                  <a:lnTo>
                    <a:pt x="1" y="344"/>
                  </a:lnTo>
                  <a:cubicBezTo>
                    <a:pt x="44" y="279"/>
                    <a:pt x="88" y="215"/>
                    <a:pt x="135" y="154"/>
                  </a:cubicBezTo>
                  <a:cubicBezTo>
                    <a:pt x="175" y="101"/>
                    <a:pt x="219" y="49"/>
                    <a:pt x="265"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8"/>
            <p:cNvSpPr/>
            <p:nvPr/>
          </p:nvSpPr>
          <p:spPr>
            <a:xfrm>
              <a:off x="-3616305" y="714465"/>
              <a:ext cx="119082" cy="106644"/>
            </a:xfrm>
            <a:custGeom>
              <a:avLst/>
              <a:gdLst/>
              <a:ahLst/>
              <a:cxnLst/>
              <a:rect l="l" t="t" r="r" b="b"/>
              <a:pathLst>
                <a:path w="517" h="463" extrusionOk="0">
                  <a:moveTo>
                    <a:pt x="517" y="0"/>
                  </a:moveTo>
                  <a:cubicBezTo>
                    <a:pt x="484" y="31"/>
                    <a:pt x="450" y="60"/>
                    <a:pt x="415" y="89"/>
                  </a:cubicBezTo>
                  <a:lnTo>
                    <a:pt x="343" y="147"/>
                  </a:lnTo>
                  <a:lnTo>
                    <a:pt x="306" y="177"/>
                  </a:lnTo>
                  <a:cubicBezTo>
                    <a:pt x="201" y="263"/>
                    <a:pt x="98" y="354"/>
                    <a:pt x="1" y="448"/>
                  </a:cubicBezTo>
                  <a:lnTo>
                    <a:pt x="1" y="462"/>
                  </a:lnTo>
                  <a:cubicBezTo>
                    <a:pt x="101" y="365"/>
                    <a:pt x="204" y="273"/>
                    <a:pt x="312" y="185"/>
                  </a:cubicBezTo>
                  <a:lnTo>
                    <a:pt x="349" y="156"/>
                  </a:lnTo>
                  <a:lnTo>
                    <a:pt x="415" y="101"/>
                  </a:lnTo>
                  <a:cubicBezTo>
                    <a:pt x="450" y="72"/>
                    <a:pt x="484" y="44"/>
                    <a:pt x="517" y="13"/>
                  </a:cubicBezTo>
                  <a:lnTo>
                    <a:pt x="517" y="0"/>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8"/>
            <p:cNvSpPr/>
            <p:nvPr/>
          </p:nvSpPr>
          <p:spPr>
            <a:xfrm>
              <a:off x="-3520947" y="687056"/>
              <a:ext cx="23724" cy="1154657"/>
            </a:xfrm>
            <a:custGeom>
              <a:avLst/>
              <a:gdLst/>
              <a:ahLst/>
              <a:cxnLst/>
              <a:rect l="l" t="t" r="r" b="b"/>
              <a:pathLst>
                <a:path w="103" h="5013" extrusionOk="0">
                  <a:moveTo>
                    <a:pt x="1" y="1"/>
                  </a:moveTo>
                  <a:lnTo>
                    <a:pt x="1" y="5012"/>
                  </a:lnTo>
                  <a:lnTo>
                    <a:pt x="103" y="5012"/>
                  </a:lnTo>
                  <a:lnTo>
                    <a:pt x="103"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8"/>
            <p:cNvSpPr/>
            <p:nvPr/>
          </p:nvSpPr>
          <p:spPr>
            <a:xfrm>
              <a:off x="-3957197" y="940422"/>
              <a:ext cx="841405" cy="110329"/>
            </a:xfrm>
            <a:custGeom>
              <a:avLst/>
              <a:gdLst/>
              <a:ahLst/>
              <a:cxnLst/>
              <a:rect l="l" t="t" r="r" b="b"/>
              <a:pathLst>
                <a:path w="3653" h="479" extrusionOk="0">
                  <a:moveTo>
                    <a:pt x="3367" y="0"/>
                  </a:moveTo>
                  <a:lnTo>
                    <a:pt x="3063" y="2"/>
                  </a:lnTo>
                  <a:lnTo>
                    <a:pt x="2947" y="2"/>
                  </a:lnTo>
                  <a:lnTo>
                    <a:pt x="2470" y="5"/>
                  </a:lnTo>
                  <a:lnTo>
                    <a:pt x="2438" y="5"/>
                  </a:lnTo>
                  <a:lnTo>
                    <a:pt x="2273" y="6"/>
                  </a:lnTo>
                  <a:lnTo>
                    <a:pt x="2212" y="6"/>
                  </a:lnTo>
                  <a:lnTo>
                    <a:pt x="1464" y="12"/>
                  </a:lnTo>
                  <a:lnTo>
                    <a:pt x="1430" y="12"/>
                  </a:lnTo>
                  <a:lnTo>
                    <a:pt x="1086" y="14"/>
                  </a:lnTo>
                  <a:lnTo>
                    <a:pt x="1068" y="14"/>
                  </a:lnTo>
                  <a:lnTo>
                    <a:pt x="803" y="17"/>
                  </a:lnTo>
                  <a:lnTo>
                    <a:pt x="781" y="17"/>
                  </a:lnTo>
                  <a:lnTo>
                    <a:pt x="569" y="18"/>
                  </a:lnTo>
                  <a:lnTo>
                    <a:pt x="554" y="18"/>
                  </a:lnTo>
                  <a:lnTo>
                    <a:pt x="348" y="19"/>
                  </a:lnTo>
                  <a:lnTo>
                    <a:pt x="332" y="19"/>
                  </a:lnTo>
                  <a:lnTo>
                    <a:pt x="148" y="20"/>
                  </a:lnTo>
                  <a:lnTo>
                    <a:pt x="0" y="20"/>
                  </a:lnTo>
                  <a:lnTo>
                    <a:pt x="0" y="479"/>
                  </a:lnTo>
                  <a:lnTo>
                    <a:pt x="1359" y="479"/>
                  </a:lnTo>
                  <a:lnTo>
                    <a:pt x="1772" y="477"/>
                  </a:lnTo>
                  <a:lnTo>
                    <a:pt x="2252" y="477"/>
                  </a:lnTo>
                  <a:lnTo>
                    <a:pt x="3294" y="476"/>
                  </a:lnTo>
                  <a:lnTo>
                    <a:pt x="3653" y="192"/>
                  </a:lnTo>
                  <a:lnTo>
                    <a:pt x="3644" y="185"/>
                  </a:lnTo>
                  <a:lnTo>
                    <a:pt x="3634" y="178"/>
                  </a:lnTo>
                  <a:lnTo>
                    <a:pt x="3538" y="114"/>
                  </a:lnTo>
                  <a:lnTo>
                    <a:pt x="3526" y="106"/>
                  </a:lnTo>
                  <a:lnTo>
                    <a:pt x="3468" y="67"/>
                  </a:lnTo>
                  <a:lnTo>
                    <a:pt x="3384" y="12"/>
                  </a:lnTo>
                  <a:lnTo>
                    <a:pt x="3374" y="5"/>
                  </a:lnTo>
                  <a:lnTo>
                    <a:pt x="3367" y="0"/>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8"/>
            <p:cNvSpPr/>
            <p:nvPr/>
          </p:nvSpPr>
          <p:spPr>
            <a:xfrm>
              <a:off x="-3956967" y="928214"/>
              <a:ext cx="832191" cy="105492"/>
            </a:xfrm>
            <a:custGeom>
              <a:avLst/>
              <a:gdLst/>
              <a:ahLst/>
              <a:cxnLst/>
              <a:rect l="l" t="t" r="r" b="b"/>
              <a:pathLst>
                <a:path w="3613" h="458" extrusionOk="0">
                  <a:moveTo>
                    <a:pt x="0" y="0"/>
                  </a:moveTo>
                  <a:lnTo>
                    <a:pt x="0" y="458"/>
                  </a:lnTo>
                  <a:lnTo>
                    <a:pt x="3289" y="458"/>
                  </a:lnTo>
                  <a:lnTo>
                    <a:pt x="3532" y="280"/>
                  </a:lnTo>
                  <a:lnTo>
                    <a:pt x="3563" y="258"/>
                  </a:lnTo>
                  <a:lnTo>
                    <a:pt x="3613" y="221"/>
                  </a:lnTo>
                  <a:lnTo>
                    <a:pt x="3535" y="168"/>
                  </a:lnTo>
                  <a:lnTo>
                    <a:pt x="3523" y="160"/>
                  </a:lnTo>
                  <a:lnTo>
                    <a:pt x="3467" y="121"/>
                  </a:lnTo>
                  <a:lnTo>
                    <a:pt x="3385" y="65"/>
                  </a:lnTo>
                  <a:lnTo>
                    <a:pt x="3374" y="58"/>
                  </a:lnTo>
                  <a:lnTo>
                    <a:pt x="3289" y="0"/>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8"/>
            <p:cNvSpPr/>
            <p:nvPr/>
          </p:nvSpPr>
          <p:spPr>
            <a:xfrm>
              <a:off x="-3956967" y="927523"/>
              <a:ext cx="820905" cy="106414"/>
            </a:xfrm>
            <a:custGeom>
              <a:avLst/>
              <a:gdLst/>
              <a:ahLst/>
              <a:cxnLst/>
              <a:rect l="l" t="t" r="r" b="b"/>
              <a:pathLst>
                <a:path w="3564" h="462" extrusionOk="0">
                  <a:moveTo>
                    <a:pt x="13" y="2"/>
                  </a:moveTo>
                  <a:lnTo>
                    <a:pt x="0" y="9"/>
                  </a:lnTo>
                  <a:lnTo>
                    <a:pt x="0" y="21"/>
                  </a:lnTo>
                  <a:cubicBezTo>
                    <a:pt x="12" y="14"/>
                    <a:pt x="23" y="8"/>
                    <a:pt x="36" y="2"/>
                  </a:cubicBezTo>
                  <a:close/>
                  <a:moveTo>
                    <a:pt x="213" y="1"/>
                  </a:moveTo>
                  <a:lnTo>
                    <a:pt x="200" y="2"/>
                  </a:lnTo>
                  <a:lnTo>
                    <a:pt x="133" y="78"/>
                  </a:lnTo>
                  <a:lnTo>
                    <a:pt x="0" y="230"/>
                  </a:lnTo>
                  <a:lnTo>
                    <a:pt x="0" y="244"/>
                  </a:lnTo>
                  <a:lnTo>
                    <a:pt x="147" y="77"/>
                  </a:lnTo>
                  <a:lnTo>
                    <a:pt x="213" y="1"/>
                  </a:lnTo>
                  <a:close/>
                  <a:moveTo>
                    <a:pt x="432" y="2"/>
                  </a:moveTo>
                  <a:cubicBezTo>
                    <a:pt x="397" y="24"/>
                    <a:pt x="364" y="49"/>
                    <a:pt x="332" y="76"/>
                  </a:cubicBezTo>
                  <a:cubicBezTo>
                    <a:pt x="317" y="89"/>
                    <a:pt x="301" y="102"/>
                    <a:pt x="287" y="114"/>
                  </a:cubicBezTo>
                  <a:cubicBezTo>
                    <a:pt x="277" y="123"/>
                    <a:pt x="266" y="132"/>
                    <a:pt x="255" y="142"/>
                  </a:cubicBezTo>
                  <a:cubicBezTo>
                    <a:pt x="176" y="214"/>
                    <a:pt x="94" y="287"/>
                    <a:pt x="0" y="334"/>
                  </a:cubicBezTo>
                  <a:lnTo>
                    <a:pt x="0" y="345"/>
                  </a:lnTo>
                  <a:cubicBezTo>
                    <a:pt x="97" y="298"/>
                    <a:pt x="180" y="223"/>
                    <a:pt x="263" y="150"/>
                  </a:cubicBezTo>
                  <a:cubicBezTo>
                    <a:pt x="273" y="141"/>
                    <a:pt x="284" y="131"/>
                    <a:pt x="293" y="122"/>
                  </a:cubicBezTo>
                  <a:cubicBezTo>
                    <a:pt x="311" y="107"/>
                    <a:pt x="328" y="91"/>
                    <a:pt x="348" y="76"/>
                  </a:cubicBezTo>
                  <a:cubicBezTo>
                    <a:pt x="380" y="49"/>
                    <a:pt x="415" y="24"/>
                    <a:pt x="451" y="2"/>
                  </a:cubicBezTo>
                  <a:close/>
                  <a:moveTo>
                    <a:pt x="654" y="1"/>
                  </a:moveTo>
                  <a:lnTo>
                    <a:pt x="639" y="2"/>
                  </a:lnTo>
                  <a:cubicBezTo>
                    <a:pt x="611" y="27"/>
                    <a:pt x="582" y="51"/>
                    <a:pt x="553" y="76"/>
                  </a:cubicBezTo>
                  <a:cubicBezTo>
                    <a:pt x="417" y="184"/>
                    <a:pt x="267" y="275"/>
                    <a:pt x="107" y="345"/>
                  </a:cubicBezTo>
                  <a:cubicBezTo>
                    <a:pt x="97" y="350"/>
                    <a:pt x="86" y="355"/>
                    <a:pt x="76" y="359"/>
                  </a:cubicBezTo>
                  <a:cubicBezTo>
                    <a:pt x="51" y="370"/>
                    <a:pt x="25" y="381"/>
                    <a:pt x="0" y="394"/>
                  </a:cubicBezTo>
                  <a:lnTo>
                    <a:pt x="0" y="404"/>
                  </a:lnTo>
                  <a:cubicBezTo>
                    <a:pt x="26" y="391"/>
                    <a:pt x="53" y="379"/>
                    <a:pt x="80" y="369"/>
                  </a:cubicBezTo>
                  <a:cubicBezTo>
                    <a:pt x="90" y="363"/>
                    <a:pt x="101" y="359"/>
                    <a:pt x="112" y="354"/>
                  </a:cubicBezTo>
                  <a:cubicBezTo>
                    <a:pt x="275" y="281"/>
                    <a:pt x="430" y="187"/>
                    <a:pt x="568" y="75"/>
                  </a:cubicBezTo>
                  <a:cubicBezTo>
                    <a:pt x="598" y="51"/>
                    <a:pt x="626" y="27"/>
                    <a:pt x="654" y="1"/>
                  </a:cubicBezTo>
                  <a:close/>
                  <a:moveTo>
                    <a:pt x="2493" y="1"/>
                  </a:moveTo>
                  <a:lnTo>
                    <a:pt x="2465" y="2"/>
                  </a:lnTo>
                  <a:cubicBezTo>
                    <a:pt x="2383" y="31"/>
                    <a:pt x="2298" y="51"/>
                    <a:pt x="2212" y="64"/>
                  </a:cubicBezTo>
                  <a:cubicBezTo>
                    <a:pt x="2140" y="75"/>
                    <a:pt x="2068" y="82"/>
                    <a:pt x="1996" y="89"/>
                  </a:cubicBezTo>
                  <a:cubicBezTo>
                    <a:pt x="1941" y="94"/>
                    <a:pt x="1884" y="100"/>
                    <a:pt x="1830" y="107"/>
                  </a:cubicBezTo>
                  <a:cubicBezTo>
                    <a:pt x="1477" y="152"/>
                    <a:pt x="1139" y="272"/>
                    <a:pt x="836" y="459"/>
                  </a:cubicBezTo>
                  <a:lnTo>
                    <a:pt x="855" y="459"/>
                  </a:lnTo>
                  <a:cubicBezTo>
                    <a:pt x="1153" y="278"/>
                    <a:pt x="1485" y="162"/>
                    <a:pt x="1831" y="116"/>
                  </a:cubicBezTo>
                  <a:cubicBezTo>
                    <a:pt x="1885" y="109"/>
                    <a:pt x="1942" y="103"/>
                    <a:pt x="1997" y="98"/>
                  </a:cubicBezTo>
                  <a:cubicBezTo>
                    <a:pt x="2089" y="89"/>
                    <a:pt x="2183" y="80"/>
                    <a:pt x="2273" y="63"/>
                  </a:cubicBezTo>
                  <a:cubicBezTo>
                    <a:pt x="2349" y="50"/>
                    <a:pt x="2423" y="30"/>
                    <a:pt x="2493" y="1"/>
                  </a:cubicBezTo>
                  <a:close/>
                  <a:moveTo>
                    <a:pt x="927" y="2"/>
                  </a:moveTo>
                  <a:cubicBezTo>
                    <a:pt x="876" y="23"/>
                    <a:pt x="827" y="47"/>
                    <a:pt x="780" y="74"/>
                  </a:cubicBezTo>
                  <a:cubicBezTo>
                    <a:pt x="671" y="134"/>
                    <a:pt x="566" y="203"/>
                    <a:pt x="462" y="272"/>
                  </a:cubicBezTo>
                  <a:cubicBezTo>
                    <a:pt x="366" y="338"/>
                    <a:pt x="268" y="403"/>
                    <a:pt x="166" y="461"/>
                  </a:cubicBezTo>
                  <a:lnTo>
                    <a:pt x="187" y="461"/>
                  </a:lnTo>
                  <a:cubicBezTo>
                    <a:pt x="284" y="405"/>
                    <a:pt x="377" y="343"/>
                    <a:pt x="468" y="282"/>
                  </a:cubicBezTo>
                  <a:cubicBezTo>
                    <a:pt x="575" y="207"/>
                    <a:pt x="687" y="137"/>
                    <a:pt x="802" y="74"/>
                  </a:cubicBezTo>
                  <a:cubicBezTo>
                    <a:pt x="850" y="47"/>
                    <a:pt x="901" y="23"/>
                    <a:pt x="954" y="2"/>
                  </a:cubicBezTo>
                  <a:close/>
                  <a:moveTo>
                    <a:pt x="1157" y="2"/>
                  </a:moveTo>
                  <a:cubicBezTo>
                    <a:pt x="1129" y="27"/>
                    <a:pt x="1099" y="50"/>
                    <a:pt x="1067" y="71"/>
                  </a:cubicBezTo>
                  <a:cubicBezTo>
                    <a:pt x="965" y="140"/>
                    <a:pt x="849" y="189"/>
                    <a:pt x="736" y="237"/>
                  </a:cubicBezTo>
                  <a:cubicBezTo>
                    <a:pt x="593" y="299"/>
                    <a:pt x="446" y="362"/>
                    <a:pt x="326" y="461"/>
                  </a:cubicBezTo>
                  <a:lnTo>
                    <a:pt x="343" y="461"/>
                  </a:lnTo>
                  <a:cubicBezTo>
                    <a:pt x="460" y="368"/>
                    <a:pt x="601" y="307"/>
                    <a:pt x="739" y="247"/>
                  </a:cubicBezTo>
                  <a:cubicBezTo>
                    <a:pt x="858" y="196"/>
                    <a:pt x="979" y="144"/>
                    <a:pt x="1085" y="71"/>
                  </a:cubicBezTo>
                  <a:cubicBezTo>
                    <a:pt x="1115" y="50"/>
                    <a:pt x="1144" y="27"/>
                    <a:pt x="1173" y="2"/>
                  </a:cubicBezTo>
                  <a:close/>
                  <a:moveTo>
                    <a:pt x="1662" y="2"/>
                  </a:moveTo>
                  <a:cubicBezTo>
                    <a:pt x="1584" y="22"/>
                    <a:pt x="1507" y="44"/>
                    <a:pt x="1429" y="69"/>
                  </a:cubicBezTo>
                  <a:cubicBezTo>
                    <a:pt x="1137" y="163"/>
                    <a:pt x="859" y="295"/>
                    <a:pt x="601" y="461"/>
                  </a:cubicBezTo>
                  <a:lnTo>
                    <a:pt x="619" y="461"/>
                  </a:lnTo>
                  <a:cubicBezTo>
                    <a:pt x="882" y="294"/>
                    <a:pt x="1166" y="162"/>
                    <a:pt x="1463" y="69"/>
                  </a:cubicBezTo>
                  <a:cubicBezTo>
                    <a:pt x="1543" y="44"/>
                    <a:pt x="1623" y="22"/>
                    <a:pt x="1704" y="2"/>
                  </a:cubicBezTo>
                  <a:close/>
                  <a:moveTo>
                    <a:pt x="3238" y="2"/>
                  </a:moveTo>
                  <a:cubicBezTo>
                    <a:pt x="3167" y="18"/>
                    <a:pt x="3095" y="37"/>
                    <a:pt x="3026" y="58"/>
                  </a:cubicBezTo>
                  <a:cubicBezTo>
                    <a:pt x="2801" y="127"/>
                    <a:pt x="2583" y="217"/>
                    <a:pt x="2367" y="307"/>
                  </a:cubicBezTo>
                  <a:cubicBezTo>
                    <a:pt x="2240" y="358"/>
                    <a:pt x="2111" y="411"/>
                    <a:pt x="1981" y="461"/>
                  </a:cubicBezTo>
                  <a:lnTo>
                    <a:pt x="2010" y="461"/>
                  </a:lnTo>
                  <a:cubicBezTo>
                    <a:pt x="2132" y="414"/>
                    <a:pt x="2252" y="364"/>
                    <a:pt x="2372" y="315"/>
                  </a:cubicBezTo>
                  <a:cubicBezTo>
                    <a:pt x="2597" y="222"/>
                    <a:pt x="2827" y="128"/>
                    <a:pt x="3062" y="58"/>
                  </a:cubicBezTo>
                  <a:cubicBezTo>
                    <a:pt x="3136" y="37"/>
                    <a:pt x="3209" y="17"/>
                    <a:pt x="3285" y="2"/>
                  </a:cubicBezTo>
                  <a:close/>
                  <a:moveTo>
                    <a:pt x="3374" y="61"/>
                  </a:moveTo>
                  <a:cubicBezTo>
                    <a:pt x="3374" y="62"/>
                    <a:pt x="3374" y="62"/>
                    <a:pt x="3373" y="62"/>
                  </a:cubicBezTo>
                  <a:cubicBezTo>
                    <a:pt x="3227" y="116"/>
                    <a:pt x="3074" y="152"/>
                    <a:pt x="2925" y="189"/>
                  </a:cubicBezTo>
                  <a:cubicBezTo>
                    <a:pt x="2884" y="200"/>
                    <a:pt x="2842" y="210"/>
                    <a:pt x="2801" y="220"/>
                  </a:cubicBezTo>
                  <a:cubicBezTo>
                    <a:pt x="2588" y="274"/>
                    <a:pt x="2371" y="341"/>
                    <a:pt x="2188" y="461"/>
                  </a:cubicBezTo>
                  <a:lnTo>
                    <a:pt x="2206" y="461"/>
                  </a:lnTo>
                  <a:cubicBezTo>
                    <a:pt x="2385" y="347"/>
                    <a:pt x="2597" y="282"/>
                    <a:pt x="2804" y="230"/>
                  </a:cubicBezTo>
                  <a:lnTo>
                    <a:pt x="2927" y="198"/>
                  </a:lnTo>
                  <a:cubicBezTo>
                    <a:pt x="3079" y="162"/>
                    <a:pt x="3235" y="124"/>
                    <a:pt x="3382" y="68"/>
                  </a:cubicBezTo>
                  <a:cubicBezTo>
                    <a:pt x="3383" y="68"/>
                    <a:pt x="3383" y="69"/>
                    <a:pt x="3383" y="69"/>
                  </a:cubicBezTo>
                  <a:cubicBezTo>
                    <a:pt x="3384" y="69"/>
                    <a:pt x="3384" y="68"/>
                    <a:pt x="3385" y="68"/>
                  </a:cubicBezTo>
                  <a:lnTo>
                    <a:pt x="3374" y="61"/>
                  </a:lnTo>
                  <a:close/>
                  <a:moveTo>
                    <a:pt x="3563" y="261"/>
                  </a:moveTo>
                  <a:lnTo>
                    <a:pt x="3326" y="350"/>
                  </a:lnTo>
                  <a:lnTo>
                    <a:pt x="3146" y="418"/>
                  </a:lnTo>
                  <a:lnTo>
                    <a:pt x="3151" y="423"/>
                  </a:lnTo>
                  <a:cubicBezTo>
                    <a:pt x="3167" y="439"/>
                    <a:pt x="3185" y="451"/>
                    <a:pt x="3205" y="461"/>
                  </a:cubicBezTo>
                  <a:lnTo>
                    <a:pt x="3231" y="461"/>
                  </a:lnTo>
                  <a:cubicBezTo>
                    <a:pt x="3206" y="452"/>
                    <a:pt x="3184" y="439"/>
                    <a:pt x="3164" y="422"/>
                  </a:cubicBezTo>
                  <a:lnTo>
                    <a:pt x="3532" y="283"/>
                  </a:lnTo>
                  <a:lnTo>
                    <a:pt x="3563" y="261"/>
                  </a:lnTo>
                  <a:close/>
                  <a:moveTo>
                    <a:pt x="2608" y="1"/>
                  </a:moveTo>
                  <a:lnTo>
                    <a:pt x="2437" y="61"/>
                  </a:lnTo>
                  <a:lnTo>
                    <a:pt x="1903" y="252"/>
                  </a:lnTo>
                  <a:cubicBezTo>
                    <a:pt x="1815" y="276"/>
                    <a:pt x="1728" y="307"/>
                    <a:pt x="1644" y="343"/>
                  </a:cubicBezTo>
                  <a:lnTo>
                    <a:pt x="1308" y="462"/>
                  </a:lnTo>
                  <a:lnTo>
                    <a:pt x="1339" y="462"/>
                  </a:lnTo>
                  <a:lnTo>
                    <a:pt x="1561" y="383"/>
                  </a:lnTo>
                  <a:lnTo>
                    <a:pt x="1561" y="383"/>
                  </a:lnTo>
                  <a:cubicBezTo>
                    <a:pt x="1516" y="406"/>
                    <a:pt x="1471" y="432"/>
                    <a:pt x="1429" y="462"/>
                  </a:cubicBezTo>
                  <a:lnTo>
                    <a:pt x="1448" y="462"/>
                  </a:lnTo>
                  <a:cubicBezTo>
                    <a:pt x="1511" y="419"/>
                    <a:pt x="1578" y="383"/>
                    <a:pt x="1648" y="352"/>
                  </a:cubicBezTo>
                  <a:lnTo>
                    <a:pt x="1906" y="262"/>
                  </a:lnTo>
                  <a:cubicBezTo>
                    <a:pt x="2051" y="223"/>
                    <a:pt x="2198" y="194"/>
                    <a:pt x="2346" y="174"/>
                  </a:cubicBezTo>
                  <a:cubicBezTo>
                    <a:pt x="2387" y="167"/>
                    <a:pt x="2429" y="161"/>
                    <a:pt x="2470" y="155"/>
                  </a:cubicBezTo>
                  <a:cubicBezTo>
                    <a:pt x="2643" y="129"/>
                    <a:pt x="2819" y="103"/>
                    <a:pt x="2989" y="60"/>
                  </a:cubicBezTo>
                  <a:cubicBezTo>
                    <a:pt x="3054" y="44"/>
                    <a:pt x="3116" y="25"/>
                    <a:pt x="3179" y="3"/>
                  </a:cubicBezTo>
                  <a:lnTo>
                    <a:pt x="3147" y="2"/>
                  </a:lnTo>
                  <a:cubicBezTo>
                    <a:pt x="3081" y="24"/>
                    <a:pt x="3014" y="43"/>
                    <a:pt x="2946" y="58"/>
                  </a:cubicBezTo>
                  <a:cubicBezTo>
                    <a:pt x="2788" y="96"/>
                    <a:pt x="2627" y="120"/>
                    <a:pt x="2469" y="143"/>
                  </a:cubicBezTo>
                  <a:cubicBezTo>
                    <a:pt x="2426" y="149"/>
                    <a:pt x="2386" y="156"/>
                    <a:pt x="2345" y="162"/>
                  </a:cubicBezTo>
                  <a:cubicBezTo>
                    <a:pt x="2237" y="178"/>
                    <a:pt x="2124" y="197"/>
                    <a:pt x="2010" y="223"/>
                  </a:cubicBezTo>
                  <a:lnTo>
                    <a:pt x="2469" y="62"/>
                  </a:lnTo>
                  <a:lnTo>
                    <a:pt x="2634" y="3"/>
                  </a:lnTo>
                  <a:cubicBezTo>
                    <a:pt x="2637" y="2"/>
                    <a:pt x="2638" y="2"/>
                    <a:pt x="2640" y="1"/>
                  </a:cubicBezTo>
                  <a:close/>
                  <a:moveTo>
                    <a:pt x="3523" y="164"/>
                  </a:moveTo>
                  <a:cubicBezTo>
                    <a:pt x="3479" y="172"/>
                    <a:pt x="3434" y="185"/>
                    <a:pt x="3388" y="198"/>
                  </a:cubicBezTo>
                  <a:lnTo>
                    <a:pt x="2470" y="462"/>
                  </a:lnTo>
                  <a:lnTo>
                    <a:pt x="2505" y="462"/>
                  </a:lnTo>
                  <a:lnTo>
                    <a:pt x="3390" y="208"/>
                  </a:lnTo>
                  <a:cubicBezTo>
                    <a:pt x="3439" y="194"/>
                    <a:pt x="3487" y="182"/>
                    <a:pt x="3535" y="172"/>
                  </a:cubicBezTo>
                  <a:cubicBezTo>
                    <a:pt x="3536" y="172"/>
                    <a:pt x="3536" y="172"/>
                    <a:pt x="3536" y="172"/>
                  </a:cubicBezTo>
                  <a:lnTo>
                    <a:pt x="3536" y="172"/>
                  </a:lnTo>
                  <a:lnTo>
                    <a:pt x="3537" y="172"/>
                  </a:lnTo>
                  <a:cubicBezTo>
                    <a:pt x="3537" y="172"/>
                    <a:pt x="3537" y="172"/>
                    <a:pt x="3536" y="172"/>
                  </a:cubicBezTo>
                  <a:cubicBezTo>
                    <a:pt x="3536" y="172"/>
                    <a:pt x="3536" y="172"/>
                    <a:pt x="3536" y="172"/>
                  </a:cubicBezTo>
                  <a:lnTo>
                    <a:pt x="3536" y="172"/>
                  </a:lnTo>
                  <a:lnTo>
                    <a:pt x="3525" y="164"/>
                  </a:ln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8"/>
            <p:cNvSpPr/>
            <p:nvPr/>
          </p:nvSpPr>
          <p:spPr>
            <a:xfrm>
              <a:off x="-3967102" y="1392566"/>
              <a:ext cx="842096" cy="150407"/>
            </a:xfrm>
            <a:custGeom>
              <a:avLst/>
              <a:gdLst/>
              <a:ahLst/>
              <a:cxnLst/>
              <a:rect l="l" t="t" r="r" b="b"/>
              <a:pathLst>
                <a:path w="3656" h="653" extrusionOk="0">
                  <a:moveTo>
                    <a:pt x="3363" y="1"/>
                  </a:moveTo>
                  <a:lnTo>
                    <a:pt x="3059" y="18"/>
                  </a:lnTo>
                  <a:lnTo>
                    <a:pt x="3023" y="21"/>
                  </a:lnTo>
                  <a:lnTo>
                    <a:pt x="2986" y="22"/>
                  </a:lnTo>
                  <a:lnTo>
                    <a:pt x="2943" y="24"/>
                  </a:lnTo>
                  <a:lnTo>
                    <a:pt x="2466" y="53"/>
                  </a:lnTo>
                  <a:lnTo>
                    <a:pt x="2435" y="54"/>
                  </a:lnTo>
                  <a:lnTo>
                    <a:pt x="2270" y="63"/>
                  </a:lnTo>
                  <a:lnTo>
                    <a:pt x="2210" y="67"/>
                  </a:lnTo>
                  <a:lnTo>
                    <a:pt x="1462" y="111"/>
                  </a:lnTo>
                  <a:lnTo>
                    <a:pt x="1430" y="113"/>
                  </a:lnTo>
                  <a:lnTo>
                    <a:pt x="1085" y="133"/>
                  </a:lnTo>
                  <a:lnTo>
                    <a:pt x="1067" y="134"/>
                  </a:lnTo>
                  <a:lnTo>
                    <a:pt x="803" y="149"/>
                  </a:lnTo>
                  <a:lnTo>
                    <a:pt x="780" y="150"/>
                  </a:lnTo>
                  <a:lnTo>
                    <a:pt x="570" y="163"/>
                  </a:lnTo>
                  <a:lnTo>
                    <a:pt x="553" y="164"/>
                  </a:lnTo>
                  <a:lnTo>
                    <a:pt x="348" y="176"/>
                  </a:lnTo>
                  <a:lnTo>
                    <a:pt x="331" y="176"/>
                  </a:lnTo>
                  <a:lnTo>
                    <a:pt x="148" y="188"/>
                  </a:lnTo>
                  <a:lnTo>
                    <a:pt x="135" y="188"/>
                  </a:lnTo>
                  <a:lnTo>
                    <a:pt x="1" y="195"/>
                  </a:lnTo>
                  <a:lnTo>
                    <a:pt x="24" y="652"/>
                  </a:lnTo>
                  <a:lnTo>
                    <a:pt x="65" y="651"/>
                  </a:lnTo>
                  <a:lnTo>
                    <a:pt x="282" y="639"/>
                  </a:lnTo>
                  <a:lnTo>
                    <a:pt x="292" y="639"/>
                  </a:lnTo>
                  <a:lnTo>
                    <a:pt x="511" y="628"/>
                  </a:lnTo>
                  <a:lnTo>
                    <a:pt x="529" y="626"/>
                  </a:lnTo>
                  <a:lnTo>
                    <a:pt x="748" y="615"/>
                  </a:lnTo>
                  <a:lnTo>
                    <a:pt x="763" y="615"/>
                  </a:lnTo>
                  <a:lnTo>
                    <a:pt x="1119" y="596"/>
                  </a:lnTo>
                  <a:lnTo>
                    <a:pt x="1150" y="595"/>
                  </a:lnTo>
                  <a:lnTo>
                    <a:pt x="1370" y="583"/>
                  </a:lnTo>
                  <a:lnTo>
                    <a:pt x="1381" y="583"/>
                  </a:lnTo>
                  <a:lnTo>
                    <a:pt x="1793" y="562"/>
                  </a:lnTo>
                  <a:lnTo>
                    <a:pt x="1826" y="559"/>
                  </a:lnTo>
                  <a:lnTo>
                    <a:pt x="2110" y="544"/>
                  </a:lnTo>
                  <a:lnTo>
                    <a:pt x="2126" y="544"/>
                  </a:lnTo>
                  <a:lnTo>
                    <a:pt x="2236" y="538"/>
                  </a:lnTo>
                  <a:lnTo>
                    <a:pt x="2271" y="537"/>
                  </a:lnTo>
                  <a:lnTo>
                    <a:pt x="3312" y="482"/>
                  </a:lnTo>
                  <a:lnTo>
                    <a:pt x="3656" y="178"/>
                  </a:lnTo>
                  <a:lnTo>
                    <a:pt x="3647" y="171"/>
                  </a:lnTo>
                  <a:lnTo>
                    <a:pt x="3637" y="164"/>
                  </a:lnTo>
                  <a:lnTo>
                    <a:pt x="3538" y="105"/>
                  </a:lnTo>
                  <a:lnTo>
                    <a:pt x="3526" y="98"/>
                  </a:lnTo>
                  <a:lnTo>
                    <a:pt x="3467" y="63"/>
                  </a:lnTo>
                  <a:lnTo>
                    <a:pt x="3380" y="11"/>
                  </a:lnTo>
                  <a:lnTo>
                    <a:pt x="3370" y="4"/>
                  </a:lnTo>
                  <a:lnTo>
                    <a:pt x="3363"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8"/>
            <p:cNvSpPr/>
            <p:nvPr/>
          </p:nvSpPr>
          <p:spPr>
            <a:xfrm>
              <a:off x="-3967793" y="1381510"/>
              <a:ext cx="833573" cy="144649"/>
            </a:xfrm>
            <a:custGeom>
              <a:avLst/>
              <a:gdLst/>
              <a:ahLst/>
              <a:cxnLst/>
              <a:rect l="l" t="t" r="r" b="b"/>
              <a:pathLst>
                <a:path w="3619" h="628" extrusionOk="0">
                  <a:moveTo>
                    <a:pt x="3285" y="1"/>
                  </a:moveTo>
                  <a:lnTo>
                    <a:pt x="0" y="169"/>
                  </a:lnTo>
                  <a:lnTo>
                    <a:pt x="23" y="627"/>
                  </a:lnTo>
                  <a:lnTo>
                    <a:pt x="3308" y="458"/>
                  </a:lnTo>
                  <a:lnTo>
                    <a:pt x="3542" y="269"/>
                  </a:lnTo>
                  <a:lnTo>
                    <a:pt x="3572" y="245"/>
                  </a:lnTo>
                  <a:lnTo>
                    <a:pt x="3619" y="205"/>
                  </a:lnTo>
                  <a:lnTo>
                    <a:pt x="3539" y="157"/>
                  </a:lnTo>
                  <a:lnTo>
                    <a:pt x="3527" y="149"/>
                  </a:lnTo>
                  <a:lnTo>
                    <a:pt x="3468" y="114"/>
                  </a:lnTo>
                  <a:lnTo>
                    <a:pt x="3383" y="62"/>
                  </a:lnTo>
                  <a:lnTo>
                    <a:pt x="3373" y="55"/>
                  </a:lnTo>
                  <a:lnTo>
                    <a:pt x="3285"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8"/>
            <p:cNvSpPr/>
            <p:nvPr/>
          </p:nvSpPr>
          <p:spPr>
            <a:xfrm>
              <a:off x="-3967793" y="1381740"/>
              <a:ext cx="822748" cy="142115"/>
            </a:xfrm>
            <a:custGeom>
              <a:avLst/>
              <a:gdLst/>
              <a:ahLst/>
              <a:cxnLst/>
              <a:rect l="l" t="t" r="r" b="b"/>
              <a:pathLst>
                <a:path w="3572" h="617" extrusionOk="0">
                  <a:moveTo>
                    <a:pt x="34" y="167"/>
                  </a:moveTo>
                  <a:lnTo>
                    <a:pt x="13" y="168"/>
                  </a:lnTo>
                  <a:cubicBezTo>
                    <a:pt x="9" y="170"/>
                    <a:pt x="4" y="172"/>
                    <a:pt x="0" y="175"/>
                  </a:cubicBezTo>
                  <a:lnTo>
                    <a:pt x="0" y="187"/>
                  </a:lnTo>
                  <a:cubicBezTo>
                    <a:pt x="12" y="180"/>
                    <a:pt x="23" y="172"/>
                    <a:pt x="34" y="167"/>
                  </a:cubicBezTo>
                  <a:close/>
                  <a:moveTo>
                    <a:pt x="213" y="157"/>
                  </a:moveTo>
                  <a:lnTo>
                    <a:pt x="199" y="158"/>
                  </a:lnTo>
                  <a:lnTo>
                    <a:pt x="138" y="237"/>
                  </a:lnTo>
                  <a:lnTo>
                    <a:pt x="12" y="396"/>
                  </a:lnTo>
                  <a:lnTo>
                    <a:pt x="12" y="410"/>
                  </a:lnTo>
                  <a:lnTo>
                    <a:pt x="151" y="236"/>
                  </a:lnTo>
                  <a:lnTo>
                    <a:pt x="213" y="157"/>
                  </a:lnTo>
                  <a:close/>
                  <a:moveTo>
                    <a:pt x="3572" y="244"/>
                  </a:moveTo>
                  <a:lnTo>
                    <a:pt x="3339" y="347"/>
                  </a:lnTo>
                  <a:lnTo>
                    <a:pt x="3162" y="423"/>
                  </a:lnTo>
                  <a:lnTo>
                    <a:pt x="3168" y="428"/>
                  </a:lnTo>
                  <a:cubicBezTo>
                    <a:pt x="3185" y="443"/>
                    <a:pt x="3203" y="455"/>
                    <a:pt x="3223" y="463"/>
                  </a:cubicBezTo>
                  <a:lnTo>
                    <a:pt x="3249" y="462"/>
                  </a:lnTo>
                  <a:cubicBezTo>
                    <a:pt x="3225" y="455"/>
                    <a:pt x="3201" y="442"/>
                    <a:pt x="3181" y="425"/>
                  </a:cubicBezTo>
                  <a:lnTo>
                    <a:pt x="3541" y="269"/>
                  </a:lnTo>
                  <a:lnTo>
                    <a:pt x="3572" y="244"/>
                  </a:lnTo>
                  <a:close/>
                  <a:moveTo>
                    <a:pt x="3527" y="148"/>
                  </a:moveTo>
                  <a:cubicBezTo>
                    <a:pt x="3482" y="160"/>
                    <a:pt x="3439" y="174"/>
                    <a:pt x="3394" y="189"/>
                  </a:cubicBezTo>
                  <a:lnTo>
                    <a:pt x="2490" y="499"/>
                  </a:lnTo>
                  <a:lnTo>
                    <a:pt x="2525" y="497"/>
                  </a:lnTo>
                  <a:lnTo>
                    <a:pt x="3396" y="198"/>
                  </a:lnTo>
                  <a:cubicBezTo>
                    <a:pt x="3445" y="182"/>
                    <a:pt x="3493" y="167"/>
                    <a:pt x="3539" y="156"/>
                  </a:cubicBezTo>
                  <a:cubicBezTo>
                    <a:pt x="3539" y="156"/>
                    <a:pt x="3539" y="155"/>
                    <a:pt x="3540" y="155"/>
                  </a:cubicBezTo>
                  <a:lnTo>
                    <a:pt x="3540" y="155"/>
                  </a:lnTo>
                  <a:lnTo>
                    <a:pt x="3541" y="156"/>
                  </a:lnTo>
                  <a:cubicBezTo>
                    <a:pt x="3540" y="155"/>
                    <a:pt x="3540" y="155"/>
                    <a:pt x="3540" y="155"/>
                  </a:cubicBezTo>
                  <a:cubicBezTo>
                    <a:pt x="3540" y="155"/>
                    <a:pt x="3540" y="155"/>
                    <a:pt x="3540" y="155"/>
                  </a:cubicBezTo>
                  <a:lnTo>
                    <a:pt x="3540" y="155"/>
                  </a:lnTo>
                  <a:lnTo>
                    <a:pt x="3528" y="148"/>
                  </a:lnTo>
                  <a:close/>
                  <a:moveTo>
                    <a:pt x="449" y="145"/>
                  </a:moveTo>
                  <a:lnTo>
                    <a:pt x="432" y="147"/>
                  </a:lnTo>
                  <a:cubicBezTo>
                    <a:pt x="398" y="170"/>
                    <a:pt x="365" y="197"/>
                    <a:pt x="334" y="225"/>
                  </a:cubicBezTo>
                  <a:cubicBezTo>
                    <a:pt x="320" y="240"/>
                    <a:pt x="305" y="252"/>
                    <a:pt x="292" y="267"/>
                  </a:cubicBezTo>
                  <a:cubicBezTo>
                    <a:pt x="281" y="276"/>
                    <a:pt x="272" y="285"/>
                    <a:pt x="263" y="296"/>
                  </a:cubicBezTo>
                  <a:cubicBezTo>
                    <a:pt x="186" y="371"/>
                    <a:pt x="108" y="449"/>
                    <a:pt x="18" y="499"/>
                  </a:cubicBezTo>
                  <a:lnTo>
                    <a:pt x="18" y="511"/>
                  </a:lnTo>
                  <a:cubicBezTo>
                    <a:pt x="111" y="459"/>
                    <a:pt x="191" y="381"/>
                    <a:pt x="270" y="303"/>
                  </a:cubicBezTo>
                  <a:cubicBezTo>
                    <a:pt x="279" y="292"/>
                    <a:pt x="290" y="283"/>
                    <a:pt x="299" y="274"/>
                  </a:cubicBezTo>
                  <a:cubicBezTo>
                    <a:pt x="315" y="257"/>
                    <a:pt x="332" y="241"/>
                    <a:pt x="351" y="224"/>
                  </a:cubicBezTo>
                  <a:cubicBezTo>
                    <a:pt x="382" y="196"/>
                    <a:pt x="415" y="169"/>
                    <a:pt x="449" y="145"/>
                  </a:cubicBezTo>
                  <a:close/>
                  <a:moveTo>
                    <a:pt x="3373" y="54"/>
                  </a:moveTo>
                  <a:cubicBezTo>
                    <a:pt x="3373" y="54"/>
                    <a:pt x="3372" y="55"/>
                    <a:pt x="3372" y="55"/>
                  </a:cubicBezTo>
                  <a:cubicBezTo>
                    <a:pt x="3229" y="116"/>
                    <a:pt x="3078" y="161"/>
                    <a:pt x="2931" y="205"/>
                  </a:cubicBezTo>
                  <a:cubicBezTo>
                    <a:pt x="2889" y="217"/>
                    <a:pt x="2850" y="230"/>
                    <a:pt x="2808" y="242"/>
                  </a:cubicBezTo>
                  <a:cubicBezTo>
                    <a:pt x="2599" y="307"/>
                    <a:pt x="2385" y="384"/>
                    <a:pt x="2209" y="513"/>
                  </a:cubicBezTo>
                  <a:lnTo>
                    <a:pt x="2227" y="513"/>
                  </a:lnTo>
                  <a:cubicBezTo>
                    <a:pt x="2400" y="390"/>
                    <a:pt x="2607" y="315"/>
                    <a:pt x="2812" y="251"/>
                  </a:cubicBezTo>
                  <a:cubicBezTo>
                    <a:pt x="2852" y="240"/>
                    <a:pt x="2892" y="227"/>
                    <a:pt x="2933" y="215"/>
                  </a:cubicBezTo>
                  <a:cubicBezTo>
                    <a:pt x="3084" y="170"/>
                    <a:pt x="3238" y="124"/>
                    <a:pt x="3382" y="61"/>
                  </a:cubicBezTo>
                  <a:lnTo>
                    <a:pt x="3383" y="61"/>
                  </a:lnTo>
                  <a:lnTo>
                    <a:pt x="3373" y="54"/>
                  </a:lnTo>
                  <a:close/>
                  <a:moveTo>
                    <a:pt x="3280" y="1"/>
                  </a:moveTo>
                  <a:lnTo>
                    <a:pt x="3234" y="3"/>
                  </a:lnTo>
                  <a:cubicBezTo>
                    <a:pt x="3163" y="23"/>
                    <a:pt x="3093" y="45"/>
                    <a:pt x="3025" y="70"/>
                  </a:cubicBezTo>
                  <a:cubicBezTo>
                    <a:pt x="2804" y="150"/>
                    <a:pt x="2590" y="251"/>
                    <a:pt x="2379" y="351"/>
                  </a:cubicBezTo>
                  <a:cubicBezTo>
                    <a:pt x="2256" y="410"/>
                    <a:pt x="2130" y="470"/>
                    <a:pt x="2002" y="525"/>
                  </a:cubicBezTo>
                  <a:lnTo>
                    <a:pt x="2031" y="524"/>
                  </a:lnTo>
                  <a:cubicBezTo>
                    <a:pt x="2151" y="471"/>
                    <a:pt x="2269" y="416"/>
                    <a:pt x="2385" y="361"/>
                  </a:cubicBezTo>
                  <a:cubicBezTo>
                    <a:pt x="2605" y="256"/>
                    <a:pt x="2830" y="149"/>
                    <a:pt x="3061" y="68"/>
                  </a:cubicBezTo>
                  <a:cubicBezTo>
                    <a:pt x="3133" y="43"/>
                    <a:pt x="3206" y="20"/>
                    <a:pt x="3280" y="1"/>
                  </a:cubicBezTo>
                  <a:close/>
                  <a:moveTo>
                    <a:pt x="3174" y="7"/>
                  </a:moveTo>
                  <a:lnTo>
                    <a:pt x="3143" y="8"/>
                  </a:lnTo>
                  <a:cubicBezTo>
                    <a:pt x="3079" y="34"/>
                    <a:pt x="3012" y="56"/>
                    <a:pt x="2945" y="75"/>
                  </a:cubicBezTo>
                  <a:cubicBezTo>
                    <a:pt x="2790" y="121"/>
                    <a:pt x="2630" y="152"/>
                    <a:pt x="2472" y="184"/>
                  </a:cubicBezTo>
                  <a:cubicBezTo>
                    <a:pt x="2431" y="192"/>
                    <a:pt x="2390" y="201"/>
                    <a:pt x="2350" y="209"/>
                  </a:cubicBezTo>
                  <a:cubicBezTo>
                    <a:pt x="2243" y="230"/>
                    <a:pt x="2131" y="256"/>
                    <a:pt x="2019" y="288"/>
                  </a:cubicBezTo>
                  <a:lnTo>
                    <a:pt x="2469" y="103"/>
                  </a:lnTo>
                  <a:lnTo>
                    <a:pt x="2630" y="36"/>
                  </a:lnTo>
                  <a:lnTo>
                    <a:pt x="2635" y="34"/>
                  </a:lnTo>
                  <a:lnTo>
                    <a:pt x="2635" y="34"/>
                  </a:lnTo>
                  <a:lnTo>
                    <a:pt x="2605" y="35"/>
                  </a:lnTo>
                  <a:lnTo>
                    <a:pt x="2437" y="104"/>
                  </a:lnTo>
                  <a:lnTo>
                    <a:pt x="1912" y="319"/>
                  </a:lnTo>
                  <a:cubicBezTo>
                    <a:pt x="1825" y="349"/>
                    <a:pt x="1741" y="383"/>
                    <a:pt x="1658" y="424"/>
                  </a:cubicBezTo>
                  <a:lnTo>
                    <a:pt x="1329" y="559"/>
                  </a:lnTo>
                  <a:lnTo>
                    <a:pt x="1329" y="559"/>
                  </a:lnTo>
                  <a:lnTo>
                    <a:pt x="1360" y="558"/>
                  </a:lnTo>
                  <a:lnTo>
                    <a:pt x="1578" y="468"/>
                  </a:lnTo>
                  <a:lnTo>
                    <a:pt x="1578" y="468"/>
                  </a:lnTo>
                  <a:cubicBezTo>
                    <a:pt x="1534" y="495"/>
                    <a:pt x="1491" y="523"/>
                    <a:pt x="1450" y="553"/>
                  </a:cubicBezTo>
                  <a:lnTo>
                    <a:pt x="1468" y="552"/>
                  </a:lnTo>
                  <a:cubicBezTo>
                    <a:pt x="1530" y="508"/>
                    <a:pt x="1595" y="468"/>
                    <a:pt x="1663" y="434"/>
                  </a:cubicBezTo>
                  <a:lnTo>
                    <a:pt x="1916" y="329"/>
                  </a:lnTo>
                  <a:cubicBezTo>
                    <a:pt x="2058" y="284"/>
                    <a:pt x="2204" y="247"/>
                    <a:pt x="2351" y="218"/>
                  </a:cubicBezTo>
                  <a:cubicBezTo>
                    <a:pt x="2392" y="210"/>
                    <a:pt x="2432" y="202"/>
                    <a:pt x="2473" y="194"/>
                  </a:cubicBezTo>
                  <a:cubicBezTo>
                    <a:pt x="2644" y="160"/>
                    <a:pt x="2819" y="124"/>
                    <a:pt x="2987" y="73"/>
                  </a:cubicBezTo>
                  <a:cubicBezTo>
                    <a:pt x="3051" y="53"/>
                    <a:pt x="3113" y="31"/>
                    <a:pt x="3174" y="7"/>
                  </a:cubicBezTo>
                  <a:close/>
                  <a:moveTo>
                    <a:pt x="653" y="135"/>
                  </a:moveTo>
                  <a:lnTo>
                    <a:pt x="638" y="136"/>
                  </a:lnTo>
                  <a:cubicBezTo>
                    <a:pt x="612" y="162"/>
                    <a:pt x="585" y="188"/>
                    <a:pt x="555" y="212"/>
                  </a:cubicBezTo>
                  <a:cubicBezTo>
                    <a:pt x="425" y="328"/>
                    <a:pt x="280" y="426"/>
                    <a:pt x="125" y="505"/>
                  </a:cubicBezTo>
                  <a:cubicBezTo>
                    <a:pt x="114" y="510"/>
                    <a:pt x="104" y="516"/>
                    <a:pt x="94" y="521"/>
                  </a:cubicBezTo>
                  <a:cubicBezTo>
                    <a:pt x="70" y="532"/>
                    <a:pt x="45" y="545"/>
                    <a:pt x="20" y="558"/>
                  </a:cubicBezTo>
                  <a:lnTo>
                    <a:pt x="20" y="570"/>
                  </a:lnTo>
                  <a:cubicBezTo>
                    <a:pt x="46" y="555"/>
                    <a:pt x="72" y="543"/>
                    <a:pt x="98" y="530"/>
                  </a:cubicBezTo>
                  <a:cubicBezTo>
                    <a:pt x="108" y="524"/>
                    <a:pt x="119" y="519"/>
                    <a:pt x="130" y="513"/>
                  </a:cubicBezTo>
                  <a:cubicBezTo>
                    <a:pt x="290" y="434"/>
                    <a:pt x="438" y="331"/>
                    <a:pt x="572" y="212"/>
                  </a:cubicBezTo>
                  <a:cubicBezTo>
                    <a:pt x="599" y="187"/>
                    <a:pt x="626" y="161"/>
                    <a:pt x="653" y="135"/>
                  </a:cubicBezTo>
                  <a:close/>
                  <a:moveTo>
                    <a:pt x="2490" y="41"/>
                  </a:moveTo>
                  <a:lnTo>
                    <a:pt x="2463" y="43"/>
                  </a:lnTo>
                  <a:cubicBezTo>
                    <a:pt x="2381" y="76"/>
                    <a:pt x="2298" y="101"/>
                    <a:pt x="2212" y="117"/>
                  </a:cubicBezTo>
                  <a:cubicBezTo>
                    <a:pt x="2142" y="132"/>
                    <a:pt x="2069" y="143"/>
                    <a:pt x="1997" y="154"/>
                  </a:cubicBezTo>
                  <a:cubicBezTo>
                    <a:pt x="1943" y="162"/>
                    <a:pt x="1886" y="170"/>
                    <a:pt x="1832" y="180"/>
                  </a:cubicBezTo>
                  <a:cubicBezTo>
                    <a:pt x="1483" y="244"/>
                    <a:pt x="1151" y="382"/>
                    <a:pt x="859" y="584"/>
                  </a:cubicBezTo>
                  <a:lnTo>
                    <a:pt x="878" y="583"/>
                  </a:lnTo>
                  <a:cubicBezTo>
                    <a:pt x="1166" y="386"/>
                    <a:pt x="1491" y="252"/>
                    <a:pt x="1834" y="190"/>
                  </a:cubicBezTo>
                  <a:cubicBezTo>
                    <a:pt x="1889" y="180"/>
                    <a:pt x="1944" y="171"/>
                    <a:pt x="1999" y="163"/>
                  </a:cubicBezTo>
                  <a:cubicBezTo>
                    <a:pt x="2090" y="150"/>
                    <a:pt x="2184" y="135"/>
                    <a:pt x="2273" y="114"/>
                  </a:cubicBezTo>
                  <a:cubicBezTo>
                    <a:pt x="2347" y="97"/>
                    <a:pt x="2420" y="74"/>
                    <a:pt x="2490" y="41"/>
                  </a:cubicBezTo>
                  <a:close/>
                  <a:moveTo>
                    <a:pt x="1702" y="81"/>
                  </a:moveTo>
                  <a:lnTo>
                    <a:pt x="1659" y="83"/>
                  </a:lnTo>
                  <a:cubicBezTo>
                    <a:pt x="1583" y="107"/>
                    <a:pt x="1507" y="132"/>
                    <a:pt x="1431" y="162"/>
                  </a:cubicBezTo>
                  <a:cubicBezTo>
                    <a:pt x="1144" y="271"/>
                    <a:pt x="873" y="417"/>
                    <a:pt x="622" y="596"/>
                  </a:cubicBezTo>
                  <a:lnTo>
                    <a:pt x="641" y="595"/>
                  </a:lnTo>
                  <a:cubicBezTo>
                    <a:pt x="895" y="415"/>
                    <a:pt x="1173" y="268"/>
                    <a:pt x="1464" y="161"/>
                  </a:cubicBezTo>
                  <a:cubicBezTo>
                    <a:pt x="1543" y="131"/>
                    <a:pt x="1622" y="104"/>
                    <a:pt x="1702" y="81"/>
                  </a:cubicBezTo>
                  <a:close/>
                  <a:moveTo>
                    <a:pt x="1156" y="109"/>
                  </a:moveTo>
                  <a:cubicBezTo>
                    <a:pt x="1129" y="136"/>
                    <a:pt x="1100" y="160"/>
                    <a:pt x="1069" y="183"/>
                  </a:cubicBezTo>
                  <a:cubicBezTo>
                    <a:pt x="972" y="256"/>
                    <a:pt x="858" y="311"/>
                    <a:pt x="747" y="365"/>
                  </a:cubicBezTo>
                  <a:cubicBezTo>
                    <a:pt x="607" y="435"/>
                    <a:pt x="464" y="504"/>
                    <a:pt x="350" y="609"/>
                  </a:cubicBezTo>
                  <a:lnTo>
                    <a:pt x="365" y="609"/>
                  </a:lnTo>
                  <a:cubicBezTo>
                    <a:pt x="477" y="510"/>
                    <a:pt x="616" y="442"/>
                    <a:pt x="752" y="375"/>
                  </a:cubicBezTo>
                  <a:cubicBezTo>
                    <a:pt x="867" y="318"/>
                    <a:pt x="986" y="261"/>
                    <a:pt x="1087" y="182"/>
                  </a:cubicBezTo>
                  <a:cubicBezTo>
                    <a:pt x="1117" y="160"/>
                    <a:pt x="1146" y="135"/>
                    <a:pt x="1171" y="109"/>
                  </a:cubicBezTo>
                  <a:close/>
                  <a:moveTo>
                    <a:pt x="952" y="120"/>
                  </a:moveTo>
                  <a:lnTo>
                    <a:pt x="926" y="121"/>
                  </a:lnTo>
                  <a:cubicBezTo>
                    <a:pt x="876" y="144"/>
                    <a:pt x="828" y="171"/>
                    <a:pt x="782" y="200"/>
                  </a:cubicBezTo>
                  <a:cubicBezTo>
                    <a:pt x="676" y="265"/>
                    <a:pt x="575" y="341"/>
                    <a:pt x="475" y="415"/>
                  </a:cubicBezTo>
                  <a:cubicBezTo>
                    <a:pt x="382" y="485"/>
                    <a:pt x="288" y="556"/>
                    <a:pt x="190" y="617"/>
                  </a:cubicBezTo>
                  <a:lnTo>
                    <a:pt x="211" y="617"/>
                  </a:lnTo>
                  <a:cubicBezTo>
                    <a:pt x="304" y="556"/>
                    <a:pt x="394" y="489"/>
                    <a:pt x="481" y="423"/>
                  </a:cubicBezTo>
                  <a:cubicBezTo>
                    <a:pt x="586" y="343"/>
                    <a:pt x="694" y="268"/>
                    <a:pt x="805" y="198"/>
                  </a:cubicBezTo>
                  <a:cubicBezTo>
                    <a:pt x="853" y="169"/>
                    <a:pt x="901" y="143"/>
                    <a:pt x="952" y="120"/>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8"/>
            <p:cNvSpPr/>
            <p:nvPr/>
          </p:nvSpPr>
          <p:spPr>
            <a:xfrm>
              <a:off x="-3982534" y="1176744"/>
              <a:ext cx="841865" cy="130829"/>
            </a:xfrm>
            <a:custGeom>
              <a:avLst/>
              <a:gdLst/>
              <a:ahLst/>
              <a:cxnLst/>
              <a:rect l="l" t="t" r="r" b="b"/>
              <a:pathLst>
                <a:path w="3655" h="568" extrusionOk="0">
                  <a:moveTo>
                    <a:pt x="289" y="1"/>
                  </a:moveTo>
                  <a:lnTo>
                    <a:pt x="282" y="5"/>
                  </a:lnTo>
                  <a:lnTo>
                    <a:pt x="271" y="12"/>
                  </a:lnTo>
                  <a:lnTo>
                    <a:pt x="187" y="65"/>
                  </a:lnTo>
                  <a:lnTo>
                    <a:pt x="128" y="103"/>
                  </a:lnTo>
                  <a:lnTo>
                    <a:pt x="115" y="111"/>
                  </a:lnTo>
                  <a:lnTo>
                    <a:pt x="17" y="172"/>
                  </a:lnTo>
                  <a:lnTo>
                    <a:pt x="7" y="178"/>
                  </a:lnTo>
                  <a:lnTo>
                    <a:pt x="1" y="183"/>
                  </a:lnTo>
                  <a:lnTo>
                    <a:pt x="351" y="477"/>
                  </a:lnTo>
                  <a:lnTo>
                    <a:pt x="1393" y="506"/>
                  </a:lnTo>
                  <a:lnTo>
                    <a:pt x="1428" y="507"/>
                  </a:lnTo>
                  <a:lnTo>
                    <a:pt x="1539" y="511"/>
                  </a:lnTo>
                  <a:lnTo>
                    <a:pt x="1554" y="511"/>
                  </a:lnTo>
                  <a:lnTo>
                    <a:pt x="1840" y="518"/>
                  </a:lnTo>
                  <a:lnTo>
                    <a:pt x="1872" y="519"/>
                  </a:lnTo>
                  <a:lnTo>
                    <a:pt x="2284" y="531"/>
                  </a:lnTo>
                  <a:lnTo>
                    <a:pt x="2296" y="531"/>
                  </a:lnTo>
                  <a:lnTo>
                    <a:pt x="2517" y="537"/>
                  </a:lnTo>
                  <a:lnTo>
                    <a:pt x="2547" y="538"/>
                  </a:lnTo>
                  <a:lnTo>
                    <a:pt x="2904" y="547"/>
                  </a:lnTo>
                  <a:lnTo>
                    <a:pt x="2918" y="547"/>
                  </a:lnTo>
                  <a:lnTo>
                    <a:pt x="3138" y="554"/>
                  </a:lnTo>
                  <a:lnTo>
                    <a:pt x="3155" y="554"/>
                  </a:lnTo>
                  <a:lnTo>
                    <a:pt x="3373" y="560"/>
                  </a:lnTo>
                  <a:lnTo>
                    <a:pt x="3384" y="560"/>
                  </a:lnTo>
                  <a:lnTo>
                    <a:pt x="3601" y="566"/>
                  </a:lnTo>
                  <a:lnTo>
                    <a:pt x="3641" y="567"/>
                  </a:lnTo>
                  <a:lnTo>
                    <a:pt x="3654" y="110"/>
                  </a:lnTo>
                  <a:lnTo>
                    <a:pt x="3520" y="105"/>
                  </a:lnTo>
                  <a:lnTo>
                    <a:pt x="3507" y="105"/>
                  </a:lnTo>
                  <a:lnTo>
                    <a:pt x="3323" y="98"/>
                  </a:lnTo>
                  <a:lnTo>
                    <a:pt x="3306" y="98"/>
                  </a:lnTo>
                  <a:lnTo>
                    <a:pt x="3100" y="92"/>
                  </a:lnTo>
                  <a:lnTo>
                    <a:pt x="3085" y="92"/>
                  </a:lnTo>
                  <a:lnTo>
                    <a:pt x="2875" y="85"/>
                  </a:lnTo>
                  <a:lnTo>
                    <a:pt x="2852" y="85"/>
                  </a:lnTo>
                  <a:lnTo>
                    <a:pt x="2588" y="76"/>
                  </a:lnTo>
                  <a:lnTo>
                    <a:pt x="2569" y="76"/>
                  </a:lnTo>
                  <a:lnTo>
                    <a:pt x="2224" y="64"/>
                  </a:lnTo>
                  <a:lnTo>
                    <a:pt x="2191" y="63"/>
                  </a:lnTo>
                  <a:lnTo>
                    <a:pt x="1444" y="38"/>
                  </a:lnTo>
                  <a:lnTo>
                    <a:pt x="1382" y="37"/>
                  </a:lnTo>
                  <a:lnTo>
                    <a:pt x="1218" y="31"/>
                  </a:lnTo>
                  <a:lnTo>
                    <a:pt x="1186" y="31"/>
                  </a:lnTo>
                  <a:lnTo>
                    <a:pt x="709" y="15"/>
                  </a:lnTo>
                  <a:lnTo>
                    <a:pt x="665" y="14"/>
                  </a:lnTo>
                  <a:lnTo>
                    <a:pt x="629" y="12"/>
                  </a:lnTo>
                  <a:lnTo>
                    <a:pt x="593" y="11"/>
                  </a:lnTo>
                  <a:lnTo>
                    <a:pt x="289" y="1"/>
                  </a:lnTo>
                  <a:close/>
                </a:path>
              </a:pathLst>
            </a:custGeom>
            <a:solidFill>
              <a:srgbClr val="633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8"/>
            <p:cNvSpPr/>
            <p:nvPr/>
          </p:nvSpPr>
          <p:spPr>
            <a:xfrm>
              <a:off x="-3973781" y="1164536"/>
              <a:ext cx="833343" cy="125992"/>
            </a:xfrm>
            <a:custGeom>
              <a:avLst/>
              <a:gdLst/>
              <a:ahLst/>
              <a:cxnLst/>
              <a:rect l="l" t="t" r="r" b="b"/>
              <a:pathLst>
                <a:path w="3618" h="547" extrusionOk="0">
                  <a:moveTo>
                    <a:pt x="330" y="1"/>
                  </a:moveTo>
                  <a:lnTo>
                    <a:pt x="243" y="57"/>
                  </a:lnTo>
                  <a:lnTo>
                    <a:pt x="232" y="64"/>
                  </a:lnTo>
                  <a:lnTo>
                    <a:pt x="149" y="118"/>
                  </a:lnTo>
                  <a:lnTo>
                    <a:pt x="92" y="155"/>
                  </a:lnTo>
                  <a:lnTo>
                    <a:pt x="79" y="163"/>
                  </a:lnTo>
                  <a:lnTo>
                    <a:pt x="0" y="215"/>
                  </a:lnTo>
                  <a:lnTo>
                    <a:pt x="50" y="252"/>
                  </a:lnTo>
                  <a:lnTo>
                    <a:pt x="79" y="276"/>
                  </a:lnTo>
                  <a:lnTo>
                    <a:pt x="318" y="459"/>
                  </a:lnTo>
                  <a:lnTo>
                    <a:pt x="3606" y="546"/>
                  </a:lnTo>
                  <a:lnTo>
                    <a:pt x="3618" y="88"/>
                  </a:lnTo>
                  <a:lnTo>
                    <a:pt x="330"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8"/>
            <p:cNvSpPr/>
            <p:nvPr/>
          </p:nvSpPr>
          <p:spPr>
            <a:xfrm>
              <a:off x="-3962495" y="1164536"/>
              <a:ext cx="822057" cy="124840"/>
            </a:xfrm>
            <a:custGeom>
              <a:avLst/>
              <a:gdLst/>
              <a:ahLst/>
              <a:cxnLst/>
              <a:rect l="l" t="t" r="r" b="b"/>
              <a:pathLst>
                <a:path w="3569" h="542" extrusionOk="0">
                  <a:moveTo>
                    <a:pt x="3534" y="87"/>
                  </a:moveTo>
                  <a:lnTo>
                    <a:pt x="3534" y="87"/>
                  </a:lnTo>
                  <a:cubicBezTo>
                    <a:pt x="3546" y="94"/>
                    <a:pt x="3557" y="99"/>
                    <a:pt x="3569" y="107"/>
                  </a:cubicBezTo>
                  <a:lnTo>
                    <a:pt x="3569" y="95"/>
                  </a:lnTo>
                  <a:cubicBezTo>
                    <a:pt x="3565" y="92"/>
                    <a:pt x="3560" y="90"/>
                    <a:pt x="3556" y="88"/>
                  </a:cubicBezTo>
                  <a:lnTo>
                    <a:pt x="3534" y="87"/>
                  </a:lnTo>
                  <a:close/>
                  <a:moveTo>
                    <a:pt x="3356" y="82"/>
                  </a:moveTo>
                  <a:lnTo>
                    <a:pt x="3420" y="159"/>
                  </a:lnTo>
                  <a:lnTo>
                    <a:pt x="3563" y="331"/>
                  </a:lnTo>
                  <a:lnTo>
                    <a:pt x="3563" y="316"/>
                  </a:lnTo>
                  <a:lnTo>
                    <a:pt x="3433" y="161"/>
                  </a:lnTo>
                  <a:lnTo>
                    <a:pt x="3369" y="83"/>
                  </a:lnTo>
                  <a:lnTo>
                    <a:pt x="3356" y="82"/>
                  </a:lnTo>
                  <a:close/>
                  <a:moveTo>
                    <a:pt x="3118" y="76"/>
                  </a:moveTo>
                  <a:lnTo>
                    <a:pt x="3118" y="76"/>
                  </a:lnTo>
                  <a:cubicBezTo>
                    <a:pt x="3155" y="99"/>
                    <a:pt x="3188" y="125"/>
                    <a:pt x="3220" y="152"/>
                  </a:cubicBezTo>
                  <a:cubicBezTo>
                    <a:pt x="3239" y="169"/>
                    <a:pt x="3256" y="184"/>
                    <a:pt x="3273" y="201"/>
                  </a:cubicBezTo>
                  <a:cubicBezTo>
                    <a:pt x="3283" y="210"/>
                    <a:pt x="3293" y="219"/>
                    <a:pt x="3303" y="230"/>
                  </a:cubicBezTo>
                  <a:cubicBezTo>
                    <a:pt x="3384" y="305"/>
                    <a:pt x="3465" y="382"/>
                    <a:pt x="3560" y="431"/>
                  </a:cubicBezTo>
                  <a:lnTo>
                    <a:pt x="3560" y="419"/>
                  </a:lnTo>
                  <a:cubicBezTo>
                    <a:pt x="3469" y="371"/>
                    <a:pt x="3389" y="296"/>
                    <a:pt x="3310" y="223"/>
                  </a:cubicBezTo>
                  <a:cubicBezTo>
                    <a:pt x="3300" y="212"/>
                    <a:pt x="3290" y="203"/>
                    <a:pt x="3279" y="194"/>
                  </a:cubicBezTo>
                  <a:cubicBezTo>
                    <a:pt x="3265" y="181"/>
                    <a:pt x="3251" y="168"/>
                    <a:pt x="3236" y="154"/>
                  </a:cubicBezTo>
                  <a:cubicBezTo>
                    <a:pt x="3204" y="127"/>
                    <a:pt x="3171" y="101"/>
                    <a:pt x="3137" y="77"/>
                  </a:cubicBezTo>
                  <a:lnTo>
                    <a:pt x="3118" y="76"/>
                  </a:lnTo>
                  <a:close/>
                  <a:moveTo>
                    <a:pt x="1" y="251"/>
                  </a:moveTo>
                  <a:lnTo>
                    <a:pt x="31" y="276"/>
                  </a:lnTo>
                  <a:lnTo>
                    <a:pt x="396" y="424"/>
                  </a:lnTo>
                  <a:cubicBezTo>
                    <a:pt x="376" y="441"/>
                    <a:pt x="352" y="453"/>
                    <a:pt x="328" y="460"/>
                  </a:cubicBezTo>
                  <a:lnTo>
                    <a:pt x="354" y="460"/>
                  </a:lnTo>
                  <a:cubicBezTo>
                    <a:pt x="374" y="452"/>
                    <a:pt x="392" y="441"/>
                    <a:pt x="408" y="425"/>
                  </a:cubicBezTo>
                  <a:lnTo>
                    <a:pt x="414" y="419"/>
                  </a:lnTo>
                  <a:lnTo>
                    <a:pt x="236" y="348"/>
                  </a:lnTo>
                  <a:lnTo>
                    <a:pt x="1" y="251"/>
                  </a:lnTo>
                  <a:close/>
                  <a:moveTo>
                    <a:pt x="41" y="155"/>
                  </a:moveTo>
                  <a:lnTo>
                    <a:pt x="29" y="163"/>
                  </a:lnTo>
                  <a:lnTo>
                    <a:pt x="30" y="163"/>
                  </a:lnTo>
                  <a:cubicBezTo>
                    <a:pt x="78" y="174"/>
                    <a:pt x="127" y="187"/>
                    <a:pt x="174" y="202"/>
                  </a:cubicBezTo>
                  <a:lnTo>
                    <a:pt x="1052" y="479"/>
                  </a:lnTo>
                  <a:lnTo>
                    <a:pt x="1087" y="480"/>
                  </a:lnTo>
                  <a:lnTo>
                    <a:pt x="176" y="192"/>
                  </a:lnTo>
                  <a:cubicBezTo>
                    <a:pt x="131" y="178"/>
                    <a:pt x="87" y="165"/>
                    <a:pt x="42" y="155"/>
                  </a:cubicBezTo>
                  <a:close/>
                  <a:moveTo>
                    <a:pt x="194" y="56"/>
                  </a:moveTo>
                  <a:lnTo>
                    <a:pt x="183" y="64"/>
                  </a:lnTo>
                  <a:lnTo>
                    <a:pt x="184" y="64"/>
                  </a:lnTo>
                  <a:cubicBezTo>
                    <a:pt x="331" y="124"/>
                    <a:pt x="486" y="165"/>
                    <a:pt x="637" y="206"/>
                  </a:cubicBezTo>
                  <a:cubicBezTo>
                    <a:pt x="678" y="218"/>
                    <a:pt x="719" y="229"/>
                    <a:pt x="760" y="241"/>
                  </a:cubicBezTo>
                  <a:cubicBezTo>
                    <a:pt x="966" y="298"/>
                    <a:pt x="1176" y="369"/>
                    <a:pt x="1351" y="488"/>
                  </a:cubicBezTo>
                  <a:lnTo>
                    <a:pt x="1370" y="488"/>
                  </a:lnTo>
                  <a:cubicBezTo>
                    <a:pt x="1190" y="363"/>
                    <a:pt x="974" y="290"/>
                    <a:pt x="763" y="230"/>
                  </a:cubicBezTo>
                  <a:cubicBezTo>
                    <a:pt x="722" y="219"/>
                    <a:pt x="682" y="208"/>
                    <a:pt x="640" y="196"/>
                  </a:cubicBezTo>
                  <a:cubicBezTo>
                    <a:pt x="491" y="156"/>
                    <a:pt x="339" y="115"/>
                    <a:pt x="195" y="57"/>
                  </a:cubicBezTo>
                  <a:cubicBezTo>
                    <a:pt x="195" y="57"/>
                    <a:pt x="194" y="57"/>
                    <a:pt x="194" y="56"/>
                  </a:cubicBezTo>
                  <a:close/>
                  <a:moveTo>
                    <a:pt x="2916" y="70"/>
                  </a:moveTo>
                  <a:cubicBezTo>
                    <a:pt x="2943" y="96"/>
                    <a:pt x="2970" y="122"/>
                    <a:pt x="2998" y="145"/>
                  </a:cubicBezTo>
                  <a:cubicBezTo>
                    <a:pt x="3135" y="262"/>
                    <a:pt x="3286" y="359"/>
                    <a:pt x="3449" y="437"/>
                  </a:cubicBezTo>
                  <a:cubicBezTo>
                    <a:pt x="3459" y="442"/>
                    <a:pt x="3470" y="446"/>
                    <a:pt x="3480" y="451"/>
                  </a:cubicBezTo>
                  <a:cubicBezTo>
                    <a:pt x="3506" y="464"/>
                    <a:pt x="3532" y="476"/>
                    <a:pt x="3559" y="490"/>
                  </a:cubicBezTo>
                  <a:lnTo>
                    <a:pt x="3559" y="478"/>
                  </a:lnTo>
                  <a:cubicBezTo>
                    <a:pt x="3533" y="465"/>
                    <a:pt x="3509" y="453"/>
                    <a:pt x="3484" y="442"/>
                  </a:cubicBezTo>
                  <a:cubicBezTo>
                    <a:pt x="3473" y="437"/>
                    <a:pt x="3463" y="432"/>
                    <a:pt x="3452" y="428"/>
                  </a:cubicBezTo>
                  <a:cubicBezTo>
                    <a:pt x="3295" y="352"/>
                    <a:pt x="3148" y="258"/>
                    <a:pt x="3015" y="147"/>
                  </a:cubicBezTo>
                  <a:cubicBezTo>
                    <a:pt x="2985" y="122"/>
                    <a:pt x="2957" y="97"/>
                    <a:pt x="2930" y="71"/>
                  </a:cubicBezTo>
                  <a:lnTo>
                    <a:pt x="2916" y="70"/>
                  </a:lnTo>
                  <a:close/>
                  <a:moveTo>
                    <a:pt x="287" y="1"/>
                  </a:moveTo>
                  <a:lnTo>
                    <a:pt x="287" y="1"/>
                  </a:lnTo>
                  <a:cubicBezTo>
                    <a:pt x="361" y="18"/>
                    <a:pt x="435" y="40"/>
                    <a:pt x="506" y="63"/>
                  </a:cubicBezTo>
                  <a:cubicBezTo>
                    <a:pt x="740" y="138"/>
                    <a:pt x="967" y="239"/>
                    <a:pt x="1191" y="338"/>
                  </a:cubicBezTo>
                  <a:cubicBezTo>
                    <a:pt x="1308" y="391"/>
                    <a:pt x="1427" y="443"/>
                    <a:pt x="1548" y="493"/>
                  </a:cubicBezTo>
                  <a:lnTo>
                    <a:pt x="1578" y="493"/>
                  </a:lnTo>
                  <a:cubicBezTo>
                    <a:pt x="1448" y="441"/>
                    <a:pt x="1320" y="384"/>
                    <a:pt x="1196" y="329"/>
                  </a:cubicBezTo>
                  <a:cubicBezTo>
                    <a:pt x="983" y="234"/>
                    <a:pt x="766" y="137"/>
                    <a:pt x="544" y="64"/>
                  </a:cubicBezTo>
                  <a:cubicBezTo>
                    <a:pt x="475" y="41"/>
                    <a:pt x="404" y="20"/>
                    <a:pt x="332" y="2"/>
                  </a:cubicBezTo>
                  <a:lnTo>
                    <a:pt x="287" y="1"/>
                  </a:lnTo>
                  <a:close/>
                  <a:moveTo>
                    <a:pt x="391" y="4"/>
                  </a:moveTo>
                  <a:cubicBezTo>
                    <a:pt x="452" y="28"/>
                    <a:pt x="516" y="48"/>
                    <a:pt x="579" y="65"/>
                  </a:cubicBezTo>
                  <a:cubicBezTo>
                    <a:pt x="749" y="114"/>
                    <a:pt x="925" y="144"/>
                    <a:pt x="1097" y="175"/>
                  </a:cubicBezTo>
                  <a:cubicBezTo>
                    <a:pt x="1138" y="182"/>
                    <a:pt x="1178" y="189"/>
                    <a:pt x="1219" y="196"/>
                  </a:cubicBezTo>
                  <a:cubicBezTo>
                    <a:pt x="1367" y="221"/>
                    <a:pt x="1513" y="254"/>
                    <a:pt x="1656" y="296"/>
                  </a:cubicBezTo>
                  <a:lnTo>
                    <a:pt x="1913" y="393"/>
                  </a:lnTo>
                  <a:cubicBezTo>
                    <a:pt x="1981" y="426"/>
                    <a:pt x="2047" y="464"/>
                    <a:pt x="2110" y="508"/>
                  </a:cubicBezTo>
                  <a:lnTo>
                    <a:pt x="2128" y="508"/>
                  </a:lnTo>
                  <a:cubicBezTo>
                    <a:pt x="2086" y="478"/>
                    <a:pt x="2043" y="451"/>
                    <a:pt x="1999" y="426"/>
                  </a:cubicBezTo>
                  <a:lnTo>
                    <a:pt x="1999" y="426"/>
                  </a:lnTo>
                  <a:lnTo>
                    <a:pt x="2219" y="510"/>
                  </a:lnTo>
                  <a:lnTo>
                    <a:pt x="2249" y="511"/>
                  </a:lnTo>
                  <a:lnTo>
                    <a:pt x="1916" y="384"/>
                  </a:lnTo>
                  <a:cubicBezTo>
                    <a:pt x="1833" y="345"/>
                    <a:pt x="1747" y="312"/>
                    <a:pt x="1660" y="285"/>
                  </a:cubicBezTo>
                  <a:lnTo>
                    <a:pt x="1131" y="83"/>
                  </a:lnTo>
                  <a:lnTo>
                    <a:pt x="960" y="18"/>
                  </a:lnTo>
                  <a:lnTo>
                    <a:pt x="930" y="18"/>
                  </a:lnTo>
                  <a:lnTo>
                    <a:pt x="936" y="21"/>
                  </a:lnTo>
                  <a:lnTo>
                    <a:pt x="1099" y="83"/>
                  </a:lnTo>
                  <a:lnTo>
                    <a:pt x="1553" y="256"/>
                  </a:lnTo>
                  <a:cubicBezTo>
                    <a:pt x="1440" y="226"/>
                    <a:pt x="1328" y="205"/>
                    <a:pt x="1220" y="187"/>
                  </a:cubicBezTo>
                  <a:cubicBezTo>
                    <a:pt x="1180" y="178"/>
                    <a:pt x="1139" y="171"/>
                    <a:pt x="1098" y="164"/>
                  </a:cubicBezTo>
                  <a:cubicBezTo>
                    <a:pt x="939" y="137"/>
                    <a:pt x="778" y="109"/>
                    <a:pt x="622" y="68"/>
                  </a:cubicBezTo>
                  <a:cubicBezTo>
                    <a:pt x="555" y="50"/>
                    <a:pt x="488" y="29"/>
                    <a:pt x="422" y="5"/>
                  </a:cubicBezTo>
                  <a:lnTo>
                    <a:pt x="391" y="4"/>
                  </a:lnTo>
                  <a:close/>
                  <a:moveTo>
                    <a:pt x="1077" y="22"/>
                  </a:moveTo>
                  <a:lnTo>
                    <a:pt x="1077" y="22"/>
                  </a:lnTo>
                  <a:cubicBezTo>
                    <a:pt x="1147" y="52"/>
                    <a:pt x="1220" y="75"/>
                    <a:pt x="1295" y="90"/>
                  </a:cubicBezTo>
                  <a:cubicBezTo>
                    <a:pt x="1385" y="109"/>
                    <a:pt x="1479" y="122"/>
                    <a:pt x="1571" y="132"/>
                  </a:cubicBezTo>
                  <a:cubicBezTo>
                    <a:pt x="1625" y="139"/>
                    <a:pt x="1681" y="147"/>
                    <a:pt x="1736" y="155"/>
                  </a:cubicBezTo>
                  <a:cubicBezTo>
                    <a:pt x="2080" y="209"/>
                    <a:pt x="2409" y="335"/>
                    <a:pt x="2702" y="524"/>
                  </a:cubicBezTo>
                  <a:lnTo>
                    <a:pt x="2721" y="524"/>
                  </a:lnTo>
                  <a:cubicBezTo>
                    <a:pt x="2423" y="329"/>
                    <a:pt x="2088" y="199"/>
                    <a:pt x="1738" y="144"/>
                  </a:cubicBezTo>
                  <a:cubicBezTo>
                    <a:pt x="1682" y="136"/>
                    <a:pt x="1626" y="129"/>
                    <a:pt x="1572" y="122"/>
                  </a:cubicBezTo>
                  <a:cubicBezTo>
                    <a:pt x="1500" y="114"/>
                    <a:pt x="1427" y="104"/>
                    <a:pt x="1357" y="91"/>
                  </a:cubicBezTo>
                  <a:cubicBezTo>
                    <a:pt x="1270" y="77"/>
                    <a:pt x="1186" y="54"/>
                    <a:pt x="1105" y="23"/>
                  </a:cubicBezTo>
                  <a:lnTo>
                    <a:pt x="1077" y="22"/>
                  </a:lnTo>
                  <a:close/>
                  <a:moveTo>
                    <a:pt x="1866" y="43"/>
                  </a:moveTo>
                  <a:cubicBezTo>
                    <a:pt x="1946" y="64"/>
                    <a:pt x="2026" y="89"/>
                    <a:pt x="2104" y="116"/>
                  </a:cubicBezTo>
                  <a:cubicBezTo>
                    <a:pt x="2400" y="217"/>
                    <a:pt x="2680" y="356"/>
                    <a:pt x="2938" y="530"/>
                  </a:cubicBezTo>
                  <a:lnTo>
                    <a:pt x="2957" y="530"/>
                  </a:lnTo>
                  <a:cubicBezTo>
                    <a:pt x="2703" y="357"/>
                    <a:pt x="2428" y="218"/>
                    <a:pt x="2139" y="117"/>
                  </a:cubicBezTo>
                  <a:cubicBezTo>
                    <a:pt x="2062" y="89"/>
                    <a:pt x="1986" y="65"/>
                    <a:pt x="1907" y="43"/>
                  </a:cubicBezTo>
                  <a:close/>
                  <a:moveTo>
                    <a:pt x="2396" y="57"/>
                  </a:moveTo>
                  <a:cubicBezTo>
                    <a:pt x="2423" y="83"/>
                    <a:pt x="2453" y="107"/>
                    <a:pt x="2483" y="129"/>
                  </a:cubicBezTo>
                  <a:cubicBezTo>
                    <a:pt x="2585" y="204"/>
                    <a:pt x="2707" y="259"/>
                    <a:pt x="2823" y="314"/>
                  </a:cubicBezTo>
                  <a:cubicBezTo>
                    <a:pt x="2959" y="376"/>
                    <a:pt x="3100" y="441"/>
                    <a:pt x="3215" y="537"/>
                  </a:cubicBezTo>
                  <a:lnTo>
                    <a:pt x="3231" y="537"/>
                  </a:lnTo>
                  <a:cubicBezTo>
                    <a:pt x="3113" y="436"/>
                    <a:pt x="2969" y="369"/>
                    <a:pt x="2828" y="304"/>
                  </a:cubicBezTo>
                  <a:cubicBezTo>
                    <a:pt x="2715" y="251"/>
                    <a:pt x="2601" y="199"/>
                    <a:pt x="2501" y="129"/>
                  </a:cubicBezTo>
                  <a:cubicBezTo>
                    <a:pt x="2469" y="107"/>
                    <a:pt x="2440" y="83"/>
                    <a:pt x="2411" y="57"/>
                  </a:cubicBezTo>
                  <a:close/>
                  <a:moveTo>
                    <a:pt x="2616" y="63"/>
                  </a:moveTo>
                  <a:cubicBezTo>
                    <a:pt x="2667" y="84"/>
                    <a:pt x="2717" y="110"/>
                    <a:pt x="2765" y="138"/>
                  </a:cubicBezTo>
                  <a:cubicBezTo>
                    <a:pt x="2878" y="204"/>
                    <a:pt x="2988" y="277"/>
                    <a:pt x="3093" y="355"/>
                  </a:cubicBezTo>
                  <a:cubicBezTo>
                    <a:pt x="3183" y="418"/>
                    <a:pt x="3275" y="483"/>
                    <a:pt x="3370" y="542"/>
                  </a:cubicBezTo>
                  <a:lnTo>
                    <a:pt x="3390" y="542"/>
                  </a:lnTo>
                  <a:cubicBezTo>
                    <a:pt x="3290" y="482"/>
                    <a:pt x="3195" y="413"/>
                    <a:pt x="3099" y="346"/>
                  </a:cubicBezTo>
                  <a:cubicBezTo>
                    <a:pt x="2998" y="274"/>
                    <a:pt x="2895" y="201"/>
                    <a:pt x="2788" y="138"/>
                  </a:cubicBezTo>
                  <a:cubicBezTo>
                    <a:pt x="2741" y="110"/>
                    <a:pt x="2692" y="85"/>
                    <a:pt x="2643" y="63"/>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8"/>
            <p:cNvSpPr/>
            <p:nvPr/>
          </p:nvSpPr>
          <p:spPr>
            <a:xfrm>
              <a:off x="-4070521" y="1354331"/>
              <a:ext cx="3443241" cy="1179072"/>
            </a:xfrm>
            <a:custGeom>
              <a:avLst/>
              <a:gdLst/>
              <a:ahLst/>
              <a:cxnLst/>
              <a:rect l="l" t="t" r="r" b="b"/>
              <a:pathLst>
                <a:path w="14949" h="5119" extrusionOk="0">
                  <a:moveTo>
                    <a:pt x="13152" y="1"/>
                  </a:moveTo>
                  <a:cubicBezTo>
                    <a:pt x="12583" y="1"/>
                    <a:pt x="12012" y="38"/>
                    <a:pt x="11446" y="105"/>
                  </a:cubicBezTo>
                  <a:cubicBezTo>
                    <a:pt x="9943" y="280"/>
                    <a:pt x="8472" y="654"/>
                    <a:pt x="7014" y="1062"/>
                  </a:cubicBezTo>
                  <a:cubicBezTo>
                    <a:pt x="6636" y="1166"/>
                    <a:pt x="6259" y="1275"/>
                    <a:pt x="5883" y="1385"/>
                  </a:cubicBezTo>
                  <a:cubicBezTo>
                    <a:pt x="4456" y="1801"/>
                    <a:pt x="3038" y="2247"/>
                    <a:pt x="1627" y="2710"/>
                  </a:cubicBezTo>
                  <a:cubicBezTo>
                    <a:pt x="1129" y="2873"/>
                    <a:pt x="633" y="3037"/>
                    <a:pt x="138" y="3204"/>
                  </a:cubicBezTo>
                  <a:cubicBezTo>
                    <a:pt x="92" y="3219"/>
                    <a:pt x="46" y="3235"/>
                    <a:pt x="1" y="3250"/>
                  </a:cubicBezTo>
                  <a:cubicBezTo>
                    <a:pt x="4" y="3563"/>
                    <a:pt x="2" y="3851"/>
                    <a:pt x="15" y="4137"/>
                  </a:cubicBezTo>
                  <a:cubicBezTo>
                    <a:pt x="25" y="4441"/>
                    <a:pt x="61" y="4743"/>
                    <a:pt x="122" y="5041"/>
                  </a:cubicBezTo>
                  <a:cubicBezTo>
                    <a:pt x="159" y="5054"/>
                    <a:pt x="213" y="5118"/>
                    <a:pt x="240" y="5118"/>
                  </a:cubicBezTo>
                  <a:cubicBezTo>
                    <a:pt x="246" y="5118"/>
                    <a:pt x="251" y="5115"/>
                    <a:pt x="253" y="5106"/>
                  </a:cubicBezTo>
                  <a:lnTo>
                    <a:pt x="14949" y="5106"/>
                  </a:lnTo>
                  <a:lnTo>
                    <a:pt x="14949" y="136"/>
                  </a:lnTo>
                  <a:cubicBezTo>
                    <a:pt x="14356" y="43"/>
                    <a:pt x="13755" y="1"/>
                    <a:pt x="13152"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8"/>
            <p:cNvSpPr/>
            <p:nvPr/>
          </p:nvSpPr>
          <p:spPr>
            <a:xfrm>
              <a:off x="-7508700" y="2027594"/>
              <a:ext cx="6881414" cy="1088091"/>
            </a:xfrm>
            <a:custGeom>
              <a:avLst/>
              <a:gdLst/>
              <a:ahLst/>
              <a:cxnLst/>
              <a:rect l="l" t="t" r="r" b="b"/>
              <a:pathLst>
                <a:path w="29876" h="4724" extrusionOk="0">
                  <a:moveTo>
                    <a:pt x="9895" y="1"/>
                  </a:moveTo>
                  <a:cubicBezTo>
                    <a:pt x="7248" y="1"/>
                    <a:pt x="4631" y="289"/>
                    <a:pt x="2103" y="1014"/>
                  </a:cubicBezTo>
                  <a:cubicBezTo>
                    <a:pt x="1394" y="1216"/>
                    <a:pt x="693" y="1454"/>
                    <a:pt x="1" y="1729"/>
                  </a:cubicBezTo>
                  <a:lnTo>
                    <a:pt x="1" y="4724"/>
                  </a:lnTo>
                  <a:lnTo>
                    <a:pt x="27857" y="4724"/>
                  </a:lnTo>
                  <a:cubicBezTo>
                    <a:pt x="27850" y="4719"/>
                    <a:pt x="27841" y="4713"/>
                    <a:pt x="27834" y="4707"/>
                  </a:cubicBezTo>
                  <a:lnTo>
                    <a:pt x="27834" y="4707"/>
                  </a:lnTo>
                  <a:lnTo>
                    <a:pt x="29876" y="4710"/>
                  </a:lnTo>
                  <a:lnTo>
                    <a:pt x="29876" y="1986"/>
                  </a:lnTo>
                  <a:lnTo>
                    <a:pt x="29797" y="1986"/>
                  </a:lnTo>
                  <a:cubicBezTo>
                    <a:pt x="29652" y="1989"/>
                    <a:pt x="29508" y="1990"/>
                    <a:pt x="29363" y="1990"/>
                  </a:cubicBezTo>
                  <a:cubicBezTo>
                    <a:pt x="28820" y="1990"/>
                    <a:pt x="28275" y="1974"/>
                    <a:pt x="27730" y="1947"/>
                  </a:cubicBezTo>
                  <a:cubicBezTo>
                    <a:pt x="25129" y="1819"/>
                    <a:pt x="22503" y="1417"/>
                    <a:pt x="19899" y="1014"/>
                  </a:cubicBezTo>
                  <a:cubicBezTo>
                    <a:pt x="18793" y="843"/>
                    <a:pt x="17690" y="672"/>
                    <a:pt x="16595" y="521"/>
                  </a:cubicBezTo>
                  <a:cubicBezTo>
                    <a:pt x="16047" y="443"/>
                    <a:pt x="15503" y="374"/>
                    <a:pt x="14959" y="312"/>
                  </a:cubicBezTo>
                  <a:cubicBezTo>
                    <a:pt x="13270" y="117"/>
                    <a:pt x="11576" y="1"/>
                    <a:pt x="9895" y="1"/>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8"/>
            <p:cNvSpPr/>
            <p:nvPr/>
          </p:nvSpPr>
          <p:spPr>
            <a:xfrm>
              <a:off x="-3063967" y="-10393"/>
              <a:ext cx="2930751" cy="2321752"/>
            </a:xfrm>
            <a:custGeom>
              <a:avLst/>
              <a:gdLst/>
              <a:ahLst/>
              <a:cxnLst/>
              <a:rect l="l" t="t" r="r" b="b"/>
              <a:pathLst>
                <a:path w="12724" h="10080" extrusionOk="0">
                  <a:moveTo>
                    <a:pt x="12090" y="1"/>
                  </a:moveTo>
                  <a:cubicBezTo>
                    <a:pt x="11620" y="1"/>
                    <a:pt x="11145" y="40"/>
                    <a:pt x="10672" y="113"/>
                  </a:cubicBezTo>
                  <a:cubicBezTo>
                    <a:pt x="9606" y="282"/>
                    <a:pt x="8546" y="625"/>
                    <a:pt x="7557" y="1099"/>
                  </a:cubicBezTo>
                  <a:cubicBezTo>
                    <a:pt x="7537" y="1108"/>
                    <a:pt x="7517" y="1118"/>
                    <a:pt x="7498" y="1127"/>
                  </a:cubicBezTo>
                  <a:cubicBezTo>
                    <a:pt x="7493" y="1129"/>
                    <a:pt x="7488" y="1132"/>
                    <a:pt x="7484" y="1134"/>
                  </a:cubicBezTo>
                  <a:cubicBezTo>
                    <a:pt x="7345" y="1201"/>
                    <a:pt x="7209" y="1271"/>
                    <a:pt x="7073" y="1342"/>
                  </a:cubicBezTo>
                  <a:cubicBezTo>
                    <a:pt x="6910" y="1429"/>
                    <a:pt x="6750" y="1520"/>
                    <a:pt x="6592" y="1613"/>
                  </a:cubicBezTo>
                  <a:cubicBezTo>
                    <a:pt x="5932" y="2002"/>
                    <a:pt x="5311" y="2455"/>
                    <a:pt x="4739" y="2964"/>
                  </a:cubicBezTo>
                  <a:cubicBezTo>
                    <a:pt x="3400" y="4165"/>
                    <a:pt x="2425" y="5767"/>
                    <a:pt x="1371" y="7215"/>
                  </a:cubicBezTo>
                  <a:cubicBezTo>
                    <a:pt x="888" y="7879"/>
                    <a:pt x="391" y="8607"/>
                    <a:pt x="0" y="9331"/>
                  </a:cubicBezTo>
                  <a:lnTo>
                    <a:pt x="119" y="9311"/>
                  </a:lnTo>
                  <a:cubicBezTo>
                    <a:pt x="231" y="9294"/>
                    <a:pt x="341" y="9280"/>
                    <a:pt x="449" y="9270"/>
                  </a:cubicBezTo>
                  <a:cubicBezTo>
                    <a:pt x="539" y="9262"/>
                    <a:pt x="627" y="9256"/>
                    <a:pt x="714" y="9254"/>
                  </a:cubicBezTo>
                  <a:cubicBezTo>
                    <a:pt x="741" y="9254"/>
                    <a:pt x="769" y="9253"/>
                    <a:pt x="796" y="9253"/>
                  </a:cubicBezTo>
                  <a:cubicBezTo>
                    <a:pt x="821" y="9252"/>
                    <a:pt x="845" y="9252"/>
                    <a:pt x="869" y="9252"/>
                  </a:cubicBezTo>
                  <a:cubicBezTo>
                    <a:pt x="962" y="9252"/>
                    <a:pt x="1053" y="9256"/>
                    <a:pt x="1143" y="9262"/>
                  </a:cubicBezTo>
                  <a:cubicBezTo>
                    <a:pt x="2369" y="9342"/>
                    <a:pt x="3191" y="9910"/>
                    <a:pt x="3374" y="10049"/>
                  </a:cubicBezTo>
                  <a:cubicBezTo>
                    <a:pt x="3377" y="10051"/>
                    <a:pt x="3380" y="10053"/>
                    <a:pt x="3382" y="10056"/>
                  </a:cubicBezTo>
                  <a:cubicBezTo>
                    <a:pt x="3389" y="10059"/>
                    <a:pt x="3394" y="10064"/>
                    <a:pt x="3399" y="10068"/>
                  </a:cubicBezTo>
                  <a:cubicBezTo>
                    <a:pt x="3401" y="10070"/>
                    <a:pt x="3403" y="10072"/>
                    <a:pt x="3407" y="10073"/>
                  </a:cubicBezTo>
                  <a:lnTo>
                    <a:pt x="3413" y="10079"/>
                  </a:lnTo>
                  <a:lnTo>
                    <a:pt x="3453" y="10077"/>
                  </a:lnTo>
                  <a:lnTo>
                    <a:pt x="5515" y="9989"/>
                  </a:lnTo>
                  <a:lnTo>
                    <a:pt x="5594" y="9985"/>
                  </a:lnTo>
                  <a:lnTo>
                    <a:pt x="5645" y="9984"/>
                  </a:lnTo>
                  <a:lnTo>
                    <a:pt x="5693" y="9982"/>
                  </a:lnTo>
                  <a:lnTo>
                    <a:pt x="12724" y="9683"/>
                  </a:lnTo>
                  <a:lnTo>
                    <a:pt x="12724" y="25"/>
                  </a:lnTo>
                  <a:cubicBezTo>
                    <a:pt x="12715" y="25"/>
                    <a:pt x="12706" y="24"/>
                    <a:pt x="12698" y="23"/>
                  </a:cubicBezTo>
                  <a:cubicBezTo>
                    <a:pt x="12496" y="8"/>
                    <a:pt x="12293" y="1"/>
                    <a:pt x="12090"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8"/>
            <p:cNvSpPr/>
            <p:nvPr/>
          </p:nvSpPr>
          <p:spPr>
            <a:xfrm>
              <a:off x="-3063967" y="-16612"/>
              <a:ext cx="2930751" cy="2327971"/>
            </a:xfrm>
            <a:custGeom>
              <a:avLst/>
              <a:gdLst/>
              <a:ahLst/>
              <a:cxnLst/>
              <a:rect l="l" t="t" r="r" b="b"/>
              <a:pathLst>
                <a:path w="12724" h="10107" extrusionOk="0">
                  <a:moveTo>
                    <a:pt x="12724" y="52"/>
                  </a:moveTo>
                  <a:lnTo>
                    <a:pt x="12724" y="9710"/>
                  </a:lnTo>
                  <a:lnTo>
                    <a:pt x="5693" y="10009"/>
                  </a:lnTo>
                  <a:lnTo>
                    <a:pt x="5645" y="10011"/>
                  </a:lnTo>
                  <a:lnTo>
                    <a:pt x="5594" y="10012"/>
                  </a:lnTo>
                  <a:lnTo>
                    <a:pt x="5515" y="10016"/>
                  </a:lnTo>
                  <a:lnTo>
                    <a:pt x="3453" y="10104"/>
                  </a:lnTo>
                  <a:lnTo>
                    <a:pt x="3413" y="10106"/>
                  </a:lnTo>
                  <a:lnTo>
                    <a:pt x="3413" y="10106"/>
                  </a:lnTo>
                  <a:lnTo>
                    <a:pt x="3407" y="10100"/>
                  </a:lnTo>
                  <a:cubicBezTo>
                    <a:pt x="3403" y="10099"/>
                    <a:pt x="3401" y="10097"/>
                    <a:pt x="3399" y="10095"/>
                  </a:cubicBezTo>
                  <a:cubicBezTo>
                    <a:pt x="3394" y="10091"/>
                    <a:pt x="3389" y="10086"/>
                    <a:pt x="3382" y="10083"/>
                  </a:cubicBezTo>
                  <a:cubicBezTo>
                    <a:pt x="3380" y="10080"/>
                    <a:pt x="3377" y="10078"/>
                    <a:pt x="3374" y="10076"/>
                  </a:cubicBezTo>
                  <a:cubicBezTo>
                    <a:pt x="3191" y="9937"/>
                    <a:pt x="2369" y="9369"/>
                    <a:pt x="1143" y="9289"/>
                  </a:cubicBezTo>
                  <a:cubicBezTo>
                    <a:pt x="1030" y="9281"/>
                    <a:pt x="915" y="9277"/>
                    <a:pt x="796" y="9280"/>
                  </a:cubicBezTo>
                  <a:cubicBezTo>
                    <a:pt x="769" y="9280"/>
                    <a:pt x="741" y="9281"/>
                    <a:pt x="714" y="9281"/>
                  </a:cubicBezTo>
                  <a:cubicBezTo>
                    <a:pt x="627" y="9283"/>
                    <a:pt x="539" y="9289"/>
                    <a:pt x="449" y="9297"/>
                  </a:cubicBezTo>
                  <a:cubicBezTo>
                    <a:pt x="341" y="9307"/>
                    <a:pt x="231" y="9321"/>
                    <a:pt x="119" y="9338"/>
                  </a:cubicBezTo>
                  <a:lnTo>
                    <a:pt x="0" y="9358"/>
                  </a:lnTo>
                  <a:cubicBezTo>
                    <a:pt x="391" y="8634"/>
                    <a:pt x="888" y="7906"/>
                    <a:pt x="1371" y="7242"/>
                  </a:cubicBezTo>
                  <a:cubicBezTo>
                    <a:pt x="2425" y="5794"/>
                    <a:pt x="3400" y="4192"/>
                    <a:pt x="4739" y="2991"/>
                  </a:cubicBezTo>
                  <a:cubicBezTo>
                    <a:pt x="5311" y="2482"/>
                    <a:pt x="5932" y="2029"/>
                    <a:pt x="6592" y="1640"/>
                  </a:cubicBezTo>
                  <a:cubicBezTo>
                    <a:pt x="6750" y="1547"/>
                    <a:pt x="6910" y="1456"/>
                    <a:pt x="7073" y="1369"/>
                  </a:cubicBezTo>
                  <a:cubicBezTo>
                    <a:pt x="7209" y="1298"/>
                    <a:pt x="7345" y="1228"/>
                    <a:pt x="7484" y="1161"/>
                  </a:cubicBezTo>
                  <a:cubicBezTo>
                    <a:pt x="7488" y="1159"/>
                    <a:pt x="7493" y="1156"/>
                    <a:pt x="7498" y="1154"/>
                  </a:cubicBezTo>
                  <a:cubicBezTo>
                    <a:pt x="7517" y="1145"/>
                    <a:pt x="7537" y="1135"/>
                    <a:pt x="7557" y="1126"/>
                  </a:cubicBezTo>
                  <a:cubicBezTo>
                    <a:pt x="8546" y="652"/>
                    <a:pt x="9606" y="309"/>
                    <a:pt x="10672" y="140"/>
                  </a:cubicBezTo>
                  <a:cubicBezTo>
                    <a:pt x="11350" y="35"/>
                    <a:pt x="12031" y="1"/>
                    <a:pt x="12698" y="50"/>
                  </a:cubicBezTo>
                  <a:cubicBezTo>
                    <a:pt x="12706" y="51"/>
                    <a:pt x="12715" y="52"/>
                    <a:pt x="12724" y="52"/>
                  </a:cubicBezTo>
                  <a:close/>
                </a:path>
              </a:pathLst>
            </a:custGeom>
            <a:gradFill>
              <a:gsLst>
                <a:gs pos="0">
                  <a:schemeClr val="accent1"/>
                </a:gs>
                <a:gs pos="100000">
                  <a:srgbClr val="EE942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8"/>
            <p:cNvSpPr/>
            <p:nvPr/>
          </p:nvSpPr>
          <p:spPr>
            <a:xfrm>
              <a:off x="-2960777" y="336258"/>
              <a:ext cx="1495319" cy="1788762"/>
            </a:xfrm>
            <a:custGeom>
              <a:avLst/>
              <a:gdLst/>
              <a:ahLst/>
              <a:cxnLst/>
              <a:rect l="l" t="t" r="r" b="b"/>
              <a:pathLst>
                <a:path w="6492" h="7766" extrusionOk="0">
                  <a:moveTo>
                    <a:pt x="6491" y="1"/>
                  </a:moveTo>
                  <a:lnTo>
                    <a:pt x="6491" y="1"/>
                  </a:lnTo>
                  <a:cubicBezTo>
                    <a:pt x="6360" y="57"/>
                    <a:pt x="4222" y="1004"/>
                    <a:pt x="2287" y="4059"/>
                  </a:cubicBezTo>
                  <a:cubicBezTo>
                    <a:pt x="822" y="6372"/>
                    <a:pt x="218" y="7388"/>
                    <a:pt x="0" y="7765"/>
                  </a:cubicBezTo>
                  <a:cubicBezTo>
                    <a:pt x="91" y="7757"/>
                    <a:pt x="179" y="7751"/>
                    <a:pt x="265" y="7749"/>
                  </a:cubicBezTo>
                  <a:cubicBezTo>
                    <a:pt x="265" y="7749"/>
                    <a:pt x="3998" y="1165"/>
                    <a:pt x="6491"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8"/>
            <p:cNvSpPr/>
            <p:nvPr/>
          </p:nvSpPr>
          <p:spPr>
            <a:xfrm>
              <a:off x="-2880622" y="310000"/>
              <a:ext cx="1461229" cy="2007117"/>
            </a:xfrm>
            <a:custGeom>
              <a:avLst/>
              <a:gdLst/>
              <a:ahLst/>
              <a:cxnLst/>
              <a:rect l="l" t="t" r="r" b="b"/>
              <a:pathLst>
                <a:path w="6344" h="8714" extrusionOk="0">
                  <a:moveTo>
                    <a:pt x="6343" y="1"/>
                  </a:moveTo>
                  <a:lnTo>
                    <a:pt x="6343" y="1"/>
                  </a:lnTo>
                  <a:cubicBezTo>
                    <a:pt x="6329" y="9"/>
                    <a:pt x="6314" y="16"/>
                    <a:pt x="6300" y="24"/>
                  </a:cubicBezTo>
                  <a:cubicBezTo>
                    <a:pt x="6152" y="103"/>
                    <a:pt x="6006" y="185"/>
                    <a:pt x="5862" y="270"/>
                  </a:cubicBezTo>
                  <a:cubicBezTo>
                    <a:pt x="4549" y="1287"/>
                    <a:pt x="2072" y="3438"/>
                    <a:pt x="33" y="7755"/>
                  </a:cubicBezTo>
                  <a:lnTo>
                    <a:pt x="0" y="7861"/>
                  </a:lnTo>
                  <a:cubicBezTo>
                    <a:pt x="15" y="7860"/>
                    <a:pt x="30" y="7860"/>
                    <a:pt x="45" y="7860"/>
                  </a:cubicBezTo>
                  <a:cubicBezTo>
                    <a:pt x="148" y="7860"/>
                    <a:pt x="249" y="7864"/>
                    <a:pt x="347" y="7870"/>
                  </a:cubicBezTo>
                  <a:cubicBezTo>
                    <a:pt x="581" y="7885"/>
                    <a:pt x="813" y="7919"/>
                    <a:pt x="1042" y="7972"/>
                  </a:cubicBezTo>
                  <a:cubicBezTo>
                    <a:pt x="1053" y="7975"/>
                    <a:pt x="1065" y="7977"/>
                    <a:pt x="1075" y="7980"/>
                  </a:cubicBezTo>
                  <a:cubicBezTo>
                    <a:pt x="1895" y="8174"/>
                    <a:pt x="2435" y="8548"/>
                    <a:pt x="2578" y="8658"/>
                  </a:cubicBezTo>
                  <a:cubicBezTo>
                    <a:pt x="2581" y="8660"/>
                    <a:pt x="2584" y="8662"/>
                    <a:pt x="2586" y="8664"/>
                  </a:cubicBezTo>
                  <a:cubicBezTo>
                    <a:pt x="2593" y="8668"/>
                    <a:pt x="2598" y="8673"/>
                    <a:pt x="2603" y="8677"/>
                  </a:cubicBezTo>
                  <a:cubicBezTo>
                    <a:pt x="2605" y="8679"/>
                    <a:pt x="2607" y="8680"/>
                    <a:pt x="2611" y="8682"/>
                  </a:cubicBezTo>
                  <a:cubicBezTo>
                    <a:pt x="2613" y="8685"/>
                    <a:pt x="2616" y="8686"/>
                    <a:pt x="2618" y="8688"/>
                  </a:cubicBezTo>
                  <a:cubicBezTo>
                    <a:pt x="2627" y="8695"/>
                    <a:pt x="2637" y="8701"/>
                    <a:pt x="2644" y="8707"/>
                  </a:cubicBezTo>
                  <a:lnTo>
                    <a:pt x="2653" y="8713"/>
                  </a:lnTo>
                  <a:cubicBezTo>
                    <a:pt x="2654" y="8705"/>
                    <a:pt x="2656" y="8695"/>
                    <a:pt x="2658" y="8686"/>
                  </a:cubicBezTo>
                  <a:cubicBezTo>
                    <a:pt x="2908" y="7209"/>
                    <a:pt x="3857" y="2624"/>
                    <a:pt x="6327" y="20"/>
                  </a:cubicBezTo>
                  <a:cubicBezTo>
                    <a:pt x="6331" y="14"/>
                    <a:pt x="6337" y="7"/>
                    <a:pt x="6343" y="1"/>
                  </a:cubicBezTo>
                  <a:close/>
                </a:path>
              </a:pathLst>
            </a:custGeom>
            <a:solidFill>
              <a:srgbClr val="F0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8"/>
            <p:cNvSpPr/>
            <p:nvPr/>
          </p:nvSpPr>
          <p:spPr>
            <a:xfrm>
              <a:off x="-2640845" y="308849"/>
              <a:ext cx="1223296" cy="1839435"/>
            </a:xfrm>
            <a:custGeom>
              <a:avLst/>
              <a:gdLst/>
              <a:ahLst/>
              <a:cxnLst/>
              <a:rect l="l" t="t" r="r" b="b"/>
              <a:pathLst>
                <a:path w="5311" h="7986" extrusionOk="0">
                  <a:moveTo>
                    <a:pt x="5307" y="1"/>
                  </a:moveTo>
                  <a:cubicBezTo>
                    <a:pt x="5290" y="10"/>
                    <a:pt x="5274" y="20"/>
                    <a:pt x="5259" y="30"/>
                  </a:cubicBezTo>
                  <a:cubicBezTo>
                    <a:pt x="4925" y="236"/>
                    <a:pt x="4611" y="476"/>
                    <a:pt x="4314" y="734"/>
                  </a:cubicBezTo>
                  <a:lnTo>
                    <a:pt x="4085" y="941"/>
                  </a:lnTo>
                  <a:lnTo>
                    <a:pt x="3865" y="1158"/>
                  </a:lnTo>
                  <a:cubicBezTo>
                    <a:pt x="3791" y="1230"/>
                    <a:pt x="3724" y="1307"/>
                    <a:pt x="3652" y="1383"/>
                  </a:cubicBezTo>
                  <a:lnTo>
                    <a:pt x="3548" y="1496"/>
                  </a:lnTo>
                  <a:cubicBezTo>
                    <a:pt x="3512" y="1533"/>
                    <a:pt x="3480" y="1573"/>
                    <a:pt x="3445" y="1612"/>
                  </a:cubicBezTo>
                  <a:cubicBezTo>
                    <a:pt x="3174" y="1921"/>
                    <a:pt x="2919" y="2246"/>
                    <a:pt x="2681" y="2582"/>
                  </a:cubicBezTo>
                  <a:cubicBezTo>
                    <a:pt x="2440" y="2917"/>
                    <a:pt x="2217" y="3263"/>
                    <a:pt x="2003" y="3615"/>
                  </a:cubicBezTo>
                  <a:cubicBezTo>
                    <a:pt x="1894" y="3791"/>
                    <a:pt x="1792" y="3970"/>
                    <a:pt x="1690" y="4148"/>
                  </a:cubicBezTo>
                  <a:cubicBezTo>
                    <a:pt x="1590" y="4328"/>
                    <a:pt x="1491" y="4508"/>
                    <a:pt x="1397" y="4692"/>
                  </a:cubicBezTo>
                  <a:cubicBezTo>
                    <a:pt x="1205" y="5057"/>
                    <a:pt x="1024" y="5427"/>
                    <a:pt x="853" y="5801"/>
                  </a:cubicBezTo>
                  <a:cubicBezTo>
                    <a:pt x="534" y="6512"/>
                    <a:pt x="241" y="7236"/>
                    <a:pt x="0" y="7977"/>
                  </a:cubicBezTo>
                  <a:cubicBezTo>
                    <a:pt x="12" y="7980"/>
                    <a:pt x="22" y="7983"/>
                    <a:pt x="34" y="7985"/>
                  </a:cubicBezTo>
                  <a:cubicBezTo>
                    <a:pt x="160" y="7642"/>
                    <a:pt x="295" y="7302"/>
                    <a:pt x="436" y="6965"/>
                  </a:cubicBezTo>
                  <a:cubicBezTo>
                    <a:pt x="593" y="6585"/>
                    <a:pt x="759" y="6210"/>
                    <a:pt x="934" y="5838"/>
                  </a:cubicBezTo>
                  <a:cubicBezTo>
                    <a:pt x="1278" y="5094"/>
                    <a:pt x="1662" y="4367"/>
                    <a:pt x="2081" y="3663"/>
                  </a:cubicBezTo>
                  <a:cubicBezTo>
                    <a:pt x="2292" y="3311"/>
                    <a:pt x="2512" y="2964"/>
                    <a:pt x="2748" y="2630"/>
                  </a:cubicBezTo>
                  <a:cubicBezTo>
                    <a:pt x="2986" y="2296"/>
                    <a:pt x="3230" y="1967"/>
                    <a:pt x="3496" y="1656"/>
                  </a:cubicBezTo>
                  <a:cubicBezTo>
                    <a:pt x="4018" y="1037"/>
                    <a:pt x="4608" y="473"/>
                    <a:pt x="5285" y="25"/>
                  </a:cubicBezTo>
                  <a:cubicBezTo>
                    <a:pt x="5293" y="19"/>
                    <a:pt x="5302" y="13"/>
                    <a:pt x="5310" y="7"/>
                  </a:cubicBezTo>
                  <a:lnTo>
                    <a:pt x="5307" y="1"/>
                  </a:lnTo>
                  <a:close/>
                </a:path>
              </a:pathLst>
            </a:custGeom>
            <a:solidFill>
              <a:srgbClr val="2F22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8"/>
            <p:cNvSpPr/>
            <p:nvPr/>
          </p:nvSpPr>
          <p:spPr>
            <a:xfrm>
              <a:off x="-4973196" y="1713420"/>
              <a:ext cx="468496" cy="204996"/>
            </a:xfrm>
            <a:custGeom>
              <a:avLst/>
              <a:gdLst/>
              <a:ahLst/>
              <a:cxnLst/>
              <a:rect l="l" t="t" r="r" b="b"/>
              <a:pathLst>
                <a:path w="2034" h="890" extrusionOk="0">
                  <a:moveTo>
                    <a:pt x="91" y="0"/>
                  </a:moveTo>
                  <a:lnTo>
                    <a:pt x="0" y="300"/>
                  </a:lnTo>
                  <a:lnTo>
                    <a:pt x="1943" y="889"/>
                  </a:lnTo>
                  <a:lnTo>
                    <a:pt x="2033" y="589"/>
                  </a:lnTo>
                  <a:lnTo>
                    <a:pt x="91" y="0"/>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8"/>
            <p:cNvSpPr/>
            <p:nvPr/>
          </p:nvSpPr>
          <p:spPr>
            <a:xfrm>
              <a:off x="-4973196" y="1713420"/>
              <a:ext cx="468496" cy="204996"/>
            </a:xfrm>
            <a:custGeom>
              <a:avLst/>
              <a:gdLst/>
              <a:ahLst/>
              <a:cxnLst/>
              <a:rect l="l" t="t" r="r" b="b"/>
              <a:pathLst>
                <a:path w="2034" h="890" extrusionOk="0">
                  <a:moveTo>
                    <a:pt x="0" y="300"/>
                  </a:moveTo>
                  <a:lnTo>
                    <a:pt x="91" y="0"/>
                  </a:lnTo>
                  <a:lnTo>
                    <a:pt x="2033" y="589"/>
                  </a:lnTo>
                  <a:lnTo>
                    <a:pt x="1943" y="889"/>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8"/>
            <p:cNvSpPr/>
            <p:nvPr/>
          </p:nvSpPr>
          <p:spPr>
            <a:xfrm>
              <a:off x="-4792384" y="1760638"/>
              <a:ext cx="286534" cy="93515"/>
            </a:xfrm>
            <a:custGeom>
              <a:avLst/>
              <a:gdLst/>
              <a:ahLst/>
              <a:cxnLst/>
              <a:rect l="l" t="t" r="r" b="b"/>
              <a:pathLst>
                <a:path w="1244" h="406" extrusionOk="0">
                  <a:moveTo>
                    <a:pt x="1" y="1"/>
                  </a:moveTo>
                  <a:lnTo>
                    <a:pt x="95" y="47"/>
                  </a:lnTo>
                  <a:cubicBezTo>
                    <a:pt x="247" y="120"/>
                    <a:pt x="404" y="197"/>
                    <a:pt x="564" y="256"/>
                  </a:cubicBezTo>
                  <a:cubicBezTo>
                    <a:pt x="783" y="337"/>
                    <a:pt x="1011" y="388"/>
                    <a:pt x="1243" y="405"/>
                  </a:cubicBezTo>
                  <a:lnTo>
                    <a:pt x="1244" y="400"/>
                  </a:lnTo>
                  <a:cubicBezTo>
                    <a:pt x="1012" y="382"/>
                    <a:pt x="784" y="331"/>
                    <a:pt x="566" y="251"/>
                  </a:cubicBezTo>
                  <a:cubicBezTo>
                    <a:pt x="407" y="193"/>
                    <a:pt x="249" y="115"/>
                    <a:pt x="97" y="41"/>
                  </a:cubicBezTo>
                  <a:lnTo>
                    <a:pt x="38" y="11"/>
                  </a:lnTo>
                  <a:lnTo>
                    <a:pt x="1" y="1"/>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8"/>
            <p:cNvSpPr/>
            <p:nvPr/>
          </p:nvSpPr>
          <p:spPr>
            <a:xfrm>
              <a:off x="-4956151" y="1723555"/>
              <a:ext cx="443851" cy="152480"/>
            </a:xfrm>
            <a:custGeom>
              <a:avLst/>
              <a:gdLst/>
              <a:ahLst/>
              <a:cxnLst/>
              <a:rect l="l" t="t" r="r" b="b"/>
              <a:pathLst>
                <a:path w="1927" h="662" extrusionOk="0">
                  <a:moveTo>
                    <a:pt x="3" y="1"/>
                  </a:moveTo>
                  <a:lnTo>
                    <a:pt x="0" y="7"/>
                  </a:lnTo>
                  <a:cubicBezTo>
                    <a:pt x="5" y="9"/>
                    <a:pt x="9" y="10"/>
                    <a:pt x="12" y="13"/>
                  </a:cubicBezTo>
                  <a:cubicBezTo>
                    <a:pt x="555" y="267"/>
                    <a:pt x="1125" y="457"/>
                    <a:pt x="1711" y="583"/>
                  </a:cubicBezTo>
                  <a:cubicBezTo>
                    <a:pt x="1777" y="597"/>
                    <a:pt x="1863" y="615"/>
                    <a:pt x="1924" y="662"/>
                  </a:cubicBezTo>
                  <a:lnTo>
                    <a:pt x="1927" y="656"/>
                  </a:lnTo>
                  <a:cubicBezTo>
                    <a:pt x="1863" y="609"/>
                    <a:pt x="1780" y="591"/>
                    <a:pt x="1713" y="577"/>
                  </a:cubicBezTo>
                  <a:cubicBezTo>
                    <a:pt x="1127" y="451"/>
                    <a:pt x="558" y="261"/>
                    <a:pt x="15" y="7"/>
                  </a:cubicBezTo>
                  <a:cubicBezTo>
                    <a:pt x="11" y="5"/>
                    <a:pt x="6" y="3"/>
                    <a:pt x="3"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8"/>
            <p:cNvSpPr/>
            <p:nvPr/>
          </p:nvSpPr>
          <p:spPr>
            <a:xfrm>
              <a:off x="-4961218" y="1740369"/>
              <a:ext cx="444081" cy="151098"/>
            </a:xfrm>
            <a:custGeom>
              <a:avLst/>
              <a:gdLst/>
              <a:ahLst/>
              <a:cxnLst/>
              <a:rect l="l" t="t" r="r" b="b"/>
              <a:pathLst>
                <a:path w="1928" h="656" extrusionOk="0">
                  <a:moveTo>
                    <a:pt x="2" y="1"/>
                  </a:moveTo>
                  <a:lnTo>
                    <a:pt x="0" y="8"/>
                  </a:lnTo>
                  <a:cubicBezTo>
                    <a:pt x="11" y="8"/>
                    <a:pt x="21" y="9"/>
                    <a:pt x="32" y="11"/>
                  </a:cubicBezTo>
                  <a:cubicBezTo>
                    <a:pt x="149" y="36"/>
                    <a:pt x="263" y="78"/>
                    <a:pt x="375" y="118"/>
                  </a:cubicBezTo>
                  <a:lnTo>
                    <a:pt x="1715" y="606"/>
                  </a:lnTo>
                  <a:cubicBezTo>
                    <a:pt x="1786" y="633"/>
                    <a:pt x="1858" y="656"/>
                    <a:pt x="1926" y="656"/>
                  </a:cubicBezTo>
                  <a:lnTo>
                    <a:pt x="1927" y="650"/>
                  </a:lnTo>
                  <a:lnTo>
                    <a:pt x="1927" y="650"/>
                  </a:lnTo>
                  <a:cubicBezTo>
                    <a:pt x="1926" y="650"/>
                    <a:pt x="1924" y="650"/>
                    <a:pt x="1923" y="650"/>
                  </a:cubicBezTo>
                  <a:cubicBezTo>
                    <a:pt x="1857" y="650"/>
                    <a:pt x="1787" y="627"/>
                    <a:pt x="1717" y="602"/>
                  </a:cubicBezTo>
                  <a:lnTo>
                    <a:pt x="376" y="114"/>
                  </a:lnTo>
                  <a:cubicBezTo>
                    <a:pt x="266" y="72"/>
                    <a:pt x="151" y="31"/>
                    <a:pt x="33" y="5"/>
                  </a:cubicBezTo>
                  <a:cubicBezTo>
                    <a:pt x="24" y="3"/>
                    <a:pt x="13" y="2"/>
                    <a:pt x="2"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8"/>
            <p:cNvSpPr/>
            <p:nvPr/>
          </p:nvSpPr>
          <p:spPr>
            <a:xfrm>
              <a:off x="-4967437" y="1761560"/>
              <a:ext cx="444542" cy="148795"/>
            </a:xfrm>
            <a:custGeom>
              <a:avLst/>
              <a:gdLst/>
              <a:ahLst/>
              <a:cxnLst/>
              <a:rect l="l" t="t" r="r" b="b"/>
              <a:pathLst>
                <a:path w="1930" h="646" extrusionOk="0">
                  <a:moveTo>
                    <a:pt x="1" y="0"/>
                  </a:moveTo>
                  <a:lnTo>
                    <a:pt x="0" y="6"/>
                  </a:lnTo>
                  <a:cubicBezTo>
                    <a:pt x="11" y="12"/>
                    <a:pt x="24" y="17"/>
                    <a:pt x="35" y="20"/>
                  </a:cubicBezTo>
                  <a:lnTo>
                    <a:pt x="1590" y="497"/>
                  </a:lnTo>
                  <a:cubicBezTo>
                    <a:pt x="1703" y="531"/>
                    <a:pt x="1829" y="571"/>
                    <a:pt x="1928" y="646"/>
                  </a:cubicBezTo>
                  <a:lnTo>
                    <a:pt x="1930" y="640"/>
                  </a:lnTo>
                  <a:cubicBezTo>
                    <a:pt x="1830" y="564"/>
                    <a:pt x="1704" y="525"/>
                    <a:pt x="1592" y="491"/>
                  </a:cubicBezTo>
                  <a:lnTo>
                    <a:pt x="36" y="16"/>
                  </a:lnTo>
                  <a:cubicBezTo>
                    <a:pt x="25" y="12"/>
                    <a:pt x="13" y="6"/>
                    <a:pt x="1"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8"/>
            <p:cNvSpPr/>
            <p:nvPr/>
          </p:nvSpPr>
          <p:spPr>
            <a:xfrm>
              <a:off x="-4971814" y="1775840"/>
              <a:ext cx="314404" cy="101116"/>
            </a:xfrm>
            <a:custGeom>
              <a:avLst/>
              <a:gdLst/>
              <a:ahLst/>
              <a:cxnLst/>
              <a:rect l="l" t="t" r="r" b="b"/>
              <a:pathLst>
                <a:path w="1365" h="439" extrusionOk="0">
                  <a:moveTo>
                    <a:pt x="1" y="1"/>
                  </a:moveTo>
                  <a:lnTo>
                    <a:pt x="0" y="7"/>
                  </a:lnTo>
                  <a:cubicBezTo>
                    <a:pt x="27" y="13"/>
                    <a:pt x="55" y="18"/>
                    <a:pt x="83" y="22"/>
                  </a:cubicBezTo>
                  <a:lnTo>
                    <a:pt x="85" y="22"/>
                  </a:lnTo>
                  <a:cubicBezTo>
                    <a:pt x="514" y="82"/>
                    <a:pt x="920" y="252"/>
                    <a:pt x="1314" y="423"/>
                  </a:cubicBezTo>
                  <a:lnTo>
                    <a:pt x="1364" y="438"/>
                  </a:lnTo>
                  <a:cubicBezTo>
                    <a:pt x="955" y="261"/>
                    <a:pt x="532" y="78"/>
                    <a:pt x="86" y="15"/>
                  </a:cubicBezTo>
                  <a:lnTo>
                    <a:pt x="84" y="16"/>
                  </a:lnTo>
                  <a:cubicBezTo>
                    <a:pt x="57" y="13"/>
                    <a:pt x="28" y="8"/>
                    <a:pt x="1"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8"/>
            <p:cNvSpPr/>
            <p:nvPr/>
          </p:nvSpPr>
          <p:spPr>
            <a:xfrm>
              <a:off x="-4534181" y="1847474"/>
              <a:ext cx="37084" cy="69791"/>
            </a:xfrm>
            <a:custGeom>
              <a:avLst/>
              <a:gdLst/>
              <a:ahLst/>
              <a:cxnLst/>
              <a:rect l="l" t="t" r="r" b="b"/>
              <a:pathLst>
                <a:path w="161" h="303" extrusionOk="0">
                  <a:moveTo>
                    <a:pt x="120" y="0"/>
                  </a:moveTo>
                  <a:cubicBezTo>
                    <a:pt x="90" y="0"/>
                    <a:pt x="49" y="58"/>
                    <a:pt x="25" y="134"/>
                  </a:cubicBezTo>
                  <a:cubicBezTo>
                    <a:pt x="0" y="217"/>
                    <a:pt x="5" y="292"/>
                    <a:pt x="35" y="301"/>
                  </a:cubicBezTo>
                  <a:cubicBezTo>
                    <a:pt x="37" y="302"/>
                    <a:pt x="39" y="302"/>
                    <a:pt x="41" y="302"/>
                  </a:cubicBezTo>
                  <a:cubicBezTo>
                    <a:pt x="71" y="302"/>
                    <a:pt x="112" y="245"/>
                    <a:pt x="136" y="167"/>
                  </a:cubicBezTo>
                  <a:cubicBezTo>
                    <a:pt x="160" y="85"/>
                    <a:pt x="156" y="11"/>
                    <a:pt x="126" y="1"/>
                  </a:cubicBezTo>
                  <a:cubicBezTo>
                    <a:pt x="124" y="1"/>
                    <a:pt x="122" y="0"/>
                    <a:pt x="120"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8"/>
            <p:cNvSpPr/>
            <p:nvPr/>
          </p:nvSpPr>
          <p:spPr>
            <a:xfrm>
              <a:off x="-5041835" y="1780447"/>
              <a:ext cx="466423" cy="218355"/>
            </a:xfrm>
            <a:custGeom>
              <a:avLst/>
              <a:gdLst/>
              <a:ahLst/>
              <a:cxnLst/>
              <a:rect l="l" t="t" r="r" b="b"/>
              <a:pathLst>
                <a:path w="2025" h="948" extrusionOk="0">
                  <a:moveTo>
                    <a:pt x="101" y="1"/>
                  </a:moveTo>
                  <a:lnTo>
                    <a:pt x="1" y="298"/>
                  </a:lnTo>
                  <a:lnTo>
                    <a:pt x="1925" y="947"/>
                  </a:lnTo>
                  <a:lnTo>
                    <a:pt x="2025" y="651"/>
                  </a:lnTo>
                  <a:lnTo>
                    <a:pt x="101"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8"/>
            <p:cNvSpPr/>
            <p:nvPr/>
          </p:nvSpPr>
          <p:spPr>
            <a:xfrm>
              <a:off x="-5041835" y="1780447"/>
              <a:ext cx="466423" cy="218355"/>
            </a:xfrm>
            <a:custGeom>
              <a:avLst/>
              <a:gdLst/>
              <a:ahLst/>
              <a:cxnLst/>
              <a:rect l="l" t="t" r="r" b="b"/>
              <a:pathLst>
                <a:path w="2025" h="948" extrusionOk="0">
                  <a:moveTo>
                    <a:pt x="1" y="298"/>
                  </a:moveTo>
                  <a:lnTo>
                    <a:pt x="101" y="1"/>
                  </a:lnTo>
                  <a:lnTo>
                    <a:pt x="2025" y="651"/>
                  </a:lnTo>
                  <a:lnTo>
                    <a:pt x="1925" y="947"/>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8"/>
            <p:cNvSpPr/>
            <p:nvPr/>
          </p:nvSpPr>
          <p:spPr>
            <a:xfrm>
              <a:off x="-4860563" y="1835497"/>
              <a:ext cx="283309" cy="102268"/>
            </a:xfrm>
            <a:custGeom>
              <a:avLst/>
              <a:gdLst/>
              <a:ahLst/>
              <a:cxnLst/>
              <a:rect l="l" t="t" r="r" b="b"/>
              <a:pathLst>
                <a:path w="1230" h="444" extrusionOk="0">
                  <a:moveTo>
                    <a:pt x="0" y="0"/>
                  </a:moveTo>
                  <a:lnTo>
                    <a:pt x="92" y="50"/>
                  </a:lnTo>
                  <a:cubicBezTo>
                    <a:pt x="242" y="129"/>
                    <a:pt x="397" y="210"/>
                    <a:pt x="556" y="274"/>
                  </a:cubicBezTo>
                  <a:cubicBezTo>
                    <a:pt x="771" y="361"/>
                    <a:pt x="996" y="419"/>
                    <a:pt x="1228" y="444"/>
                  </a:cubicBezTo>
                  <a:lnTo>
                    <a:pt x="1229" y="439"/>
                  </a:lnTo>
                  <a:cubicBezTo>
                    <a:pt x="999" y="413"/>
                    <a:pt x="773" y="356"/>
                    <a:pt x="558" y="269"/>
                  </a:cubicBezTo>
                  <a:cubicBezTo>
                    <a:pt x="399" y="205"/>
                    <a:pt x="245" y="123"/>
                    <a:pt x="96" y="44"/>
                  </a:cubicBezTo>
                  <a:lnTo>
                    <a:pt x="37" y="13"/>
                  </a:lnTo>
                  <a:lnTo>
                    <a:pt x="0"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8"/>
            <p:cNvSpPr/>
            <p:nvPr/>
          </p:nvSpPr>
          <p:spPr>
            <a:xfrm>
              <a:off x="-5023408" y="1793576"/>
              <a:ext cx="439014" cy="165839"/>
            </a:xfrm>
            <a:custGeom>
              <a:avLst/>
              <a:gdLst/>
              <a:ahLst/>
              <a:cxnLst/>
              <a:rect l="l" t="t" r="r" b="b"/>
              <a:pathLst>
                <a:path w="1906" h="720" extrusionOk="0">
                  <a:moveTo>
                    <a:pt x="3" y="0"/>
                  </a:moveTo>
                  <a:lnTo>
                    <a:pt x="1" y="6"/>
                  </a:lnTo>
                  <a:cubicBezTo>
                    <a:pt x="4" y="8"/>
                    <a:pt x="8" y="11"/>
                    <a:pt x="13" y="12"/>
                  </a:cubicBezTo>
                  <a:cubicBezTo>
                    <a:pt x="548" y="282"/>
                    <a:pt x="1111" y="491"/>
                    <a:pt x="1693" y="634"/>
                  </a:cubicBezTo>
                  <a:cubicBezTo>
                    <a:pt x="1759" y="650"/>
                    <a:pt x="1843" y="672"/>
                    <a:pt x="1903" y="720"/>
                  </a:cubicBezTo>
                  <a:lnTo>
                    <a:pt x="1906" y="714"/>
                  </a:lnTo>
                  <a:cubicBezTo>
                    <a:pt x="1845" y="666"/>
                    <a:pt x="1760" y="645"/>
                    <a:pt x="1694" y="629"/>
                  </a:cubicBezTo>
                  <a:cubicBezTo>
                    <a:pt x="1112" y="486"/>
                    <a:pt x="549" y="277"/>
                    <a:pt x="15" y="7"/>
                  </a:cubicBezTo>
                  <a:cubicBezTo>
                    <a:pt x="11" y="5"/>
                    <a:pt x="7" y="3"/>
                    <a:pt x="3"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8"/>
            <p:cNvSpPr/>
            <p:nvPr/>
          </p:nvSpPr>
          <p:spPr>
            <a:xfrm>
              <a:off x="-5028936" y="1810390"/>
              <a:ext cx="439474" cy="164227"/>
            </a:xfrm>
            <a:custGeom>
              <a:avLst/>
              <a:gdLst/>
              <a:ahLst/>
              <a:cxnLst/>
              <a:rect l="l" t="t" r="r" b="b"/>
              <a:pathLst>
                <a:path w="1908" h="713" extrusionOk="0">
                  <a:moveTo>
                    <a:pt x="2" y="0"/>
                  </a:moveTo>
                  <a:lnTo>
                    <a:pt x="0" y="6"/>
                  </a:lnTo>
                  <a:cubicBezTo>
                    <a:pt x="11" y="7"/>
                    <a:pt x="21" y="8"/>
                    <a:pt x="32" y="11"/>
                  </a:cubicBezTo>
                  <a:cubicBezTo>
                    <a:pt x="148" y="40"/>
                    <a:pt x="261" y="86"/>
                    <a:pt x="370" y="128"/>
                  </a:cubicBezTo>
                  <a:lnTo>
                    <a:pt x="1695" y="657"/>
                  </a:lnTo>
                  <a:cubicBezTo>
                    <a:pt x="1766" y="687"/>
                    <a:pt x="1837" y="712"/>
                    <a:pt x="1905" y="713"/>
                  </a:cubicBezTo>
                  <a:lnTo>
                    <a:pt x="1907" y="707"/>
                  </a:lnTo>
                  <a:cubicBezTo>
                    <a:pt x="1839" y="707"/>
                    <a:pt x="1769" y="681"/>
                    <a:pt x="1697" y="653"/>
                  </a:cubicBezTo>
                  <a:lnTo>
                    <a:pt x="373" y="124"/>
                  </a:lnTo>
                  <a:cubicBezTo>
                    <a:pt x="263" y="80"/>
                    <a:pt x="149" y="35"/>
                    <a:pt x="33" y="6"/>
                  </a:cubicBezTo>
                  <a:cubicBezTo>
                    <a:pt x="24" y="2"/>
                    <a:pt x="13" y="1"/>
                    <a:pt x="2" y="0"/>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8"/>
            <p:cNvSpPr/>
            <p:nvPr/>
          </p:nvSpPr>
          <p:spPr>
            <a:xfrm>
              <a:off x="-5035846" y="1831120"/>
              <a:ext cx="439935" cy="162384"/>
            </a:xfrm>
            <a:custGeom>
              <a:avLst/>
              <a:gdLst/>
              <a:ahLst/>
              <a:cxnLst/>
              <a:rect l="l" t="t" r="r" b="b"/>
              <a:pathLst>
                <a:path w="1910" h="705" extrusionOk="0">
                  <a:moveTo>
                    <a:pt x="2" y="1"/>
                  </a:moveTo>
                  <a:lnTo>
                    <a:pt x="1" y="7"/>
                  </a:lnTo>
                  <a:cubicBezTo>
                    <a:pt x="11" y="12"/>
                    <a:pt x="23" y="18"/>
                    <a:pt x="35" y="22"/>
                  </a:cubicBezTo>
                  <a:lnTo>
                    <a:pt x="1574" y="545"/>
                  </a:lnTo>
                  <a:cubicBezTo>
                    <a:pt x="1686" y="583"/>
                    <a:pt x="1810" y="625"/>
                    <a:pt x="1908" y="705"/>
                  </a:cubicBezTo>
                  <a:lnTo>
                    <a:pt x="1909" y="699"/>
                  </a:lnTo>
                  <a:cubicBezTo>
                    <a:pt x="1812" y="619"/>
                    <a:pt x="1688" y="578"/>
                    <a:pt x="1576" y="539"/>
                  </a:cubicBezTo>
                  <a:lnTo>
                    <a:pt x="37" y="16"/>
                  </a:lnTo>
                  <a:cubicBezTo>
                    <a:pt x="24" y="12"/>
                    <a:pt x="12" y="7"/>
                    <a:pt x="2"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8"/>
            <p:cNvSpPr/>
            <p:nvPr/>
          </p:nvSpPr>
          <p:spPr>
            <a:xfrm>
              <a:off x="-5040913" y="1845401"/>
              <a:ext cx="311410" cy="110560"/>
            </a:xfrm>
            <a:custGeom>
              <a:avLst/>
              <a:gdLst/>
              <a:ahLst/>
              <a:cxnLst/>
              <a:rect l="l" t="t" r="r" b="b"/>
              <a:pathLst>
                <a:path w="1352" h="480" extrusionOk="0">
                  <a:moveTo>
                    <a:pt x="3" y="1"/>
                  </a:moveTo>
                  <a:lnTo>
                    <a:pt x="0" y="6"/>
                  </a:lnTo>
                  <a:cubicBezTo>
                    <a:pt x="29" y="14"/>
                    <a:pt x="57" y="19"/>
                    <a:pt x="84" y="23"/>
                  </a:cubicBezTo>
                  <a:lnTo>
                    <a:pt x="86" y="23"/>
                  </a:lnTo>
                  <a:cubicBezTo>
                    <a:pt x="512" y="96"/>
                    <a:pt x="913" y="280"/>
                    <a:pt x="1302" y="463"/>
                  </a:cubicBezTo>
                  <a:lnTo>
                    <a:pt x="1351" y="480"/>
                  </a:lnTo>
                  <a:cubicBezTo>
                    <a:pt x="948" y="289"/>
                    <a:pt x="531" y="95"/>
                    <a:pt x="87" y="17"/>
                  </a:cubicBezTo>
                  <a:lnTo>
                    <a:pt x="85" y="17"/>
                  </a:lnTo>
                  <a:cubicBezTo>
                    <a:pt x="58" y="13"/>
                    <a:pt x="30" y="8"/>
                    <a:pt x="3"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8"/>
            <p:cNvSpPr/>
            <p:nvPr/>
          </p:nvSpPr>
          <p:spPr>
            <a:xfrm>
              <a:off x="-4606966" y="1931085"/>
              <a:ext cx="38005" cy="69330"/>
            </a:xfrm>
            <a:custGeom>
              <a:avLst/>
              <a:gdLst/>
              <a:ahLst/>
              <a:cxnLst/>
              <a:rect l="l" t="t" r="r" b="b"/>
              <a:pathLst>
                <a:path w="165" h="301" extrusionOk="0">
                  <a:moveTo>
                    <a:pt x="126" y="0"/>
                  </a:moveTo>
                  <a:cubicBezTo>
                    <a:pt x="95" y="0"/>
                    <a:pt x="53" y="56"/>
                    <a:pt x="28" y="132"/>
                  </a:cubicBezTo>
                  <a:cubicBezTo>
                    <a:pt x="0" y="213"/>
                    <a:pt x="2" y="289"/>
                    <a:pt x="32" y="299"/>
                  </a:cubicBezTo>
                  <a:cubicBezTo>
                    <a:pt x="34" y="300"/>
                    <a:pt x="36" y="300"/>
                    <a:pt x="39" y="300"/>
                  </a:cubicBezTo>
                  <a:cubicBezTo>
                    <a:pt x="69" y="300"/>
                    <a:pt x="111" y="245"/>
                    <a:pt x="137" y="169"/>
                  </a:cubicBezTo>
                  <a:cubicBezTo>
                    <a:pt x="165" y="86"/>
                    <a:pt x="162" y="12"/>
                    <a:pt x="133" y="2"/>
                  </a:cubicBezTo>
                  <a:cubicBezTo>
                    <a:pt x="131" y="1"/>
                    <a:pt x="128" y="0"/>
                    <a:pt x="126"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8"/>
            <p:cNvSpPr/>
            <p:nvPr/>
          </p:nvSpPr>
          <p:spPr>
            <a:xfrm>
              <a:off x="-5065559" y="1686471"/>
              <a:ext cx="453294" cy="266495"/>
            </a:xfrm>
            <a:custGeom>
              <a:avLst/>
              <a:gdLst/>
              <a:ahLst/>
              <a:cxnLst/>
              <a:rect l="l" t="t" r="r" b="b"/>
              <a:pathLst>
                <a:path w="1968" h="1157" extrusionOk="0">
                  <a:moveTo>
                    <a:pt x="1834" y="1"/>
                  </a:moveTo>
                  <a:lnTo>
                    <a:pt x="0" y="873"/>
                  </a:lnTo>
                  <a:lnTo>
                    <a:pt x="134" y="1157"/>
                  </a:lnTo>
                  <a:lnTo>
                    <a:pt x="1968" y="284"/>
                  </a:lnTo>
                  <a:lnTo>
                    <a:pt x="1834"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8"/>
            <p:cNvSpPr/>
            <p:nvPr/>
          </p:nvSpPr>
          <p:spPr>
            <a:xfrm>
              <a:off x="-5065559" y="1686471"/>
              <a:ext cx="453294" cy="266495"/>
            </a:xfrm>
            <a:custGeom>
              <a:avLst/>
              <a:gdLst/>
              <a:ahLst/>
              <a:cxnLst/>
              <a:rect l="l" t="t" r="r" b="b"/>
              <a:pathLst>
                <a:path w="1968" h="1157" extrusionOk="0">
                  <a:moveTo>
                    <a:pt x="0" y="873"/>
                  </a:moveTo>
                  <a:lnTo>
                    <a:pt x="1834" y="1"/>
                  </a:lnTo>
                  <a:lnTo>
                    <a:pt x="1968" y="284"/>
                  </a:lnTo>
                  <a:lnTo>
                    <a:pt x="134" y="1157"/>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8"/>
            <p:cNvSpPr/>
            <p:nvPr/>
          </p:nvSpPr>
          <p:spPr>
            <a:xfrm>
              <a:off x="-5063947" y="1758796"/>
              <a:ext cx="269489" cy="134975"/>
            </a:xfrm>
            <a:custGeom>
              <a:avLst/>
              <a:gdLst/>
              <a:ahLst/>
              <a:cxnLst/>
              <a:rect l="l" t="t" r="r" b="b"/>
              <a:pathLst>
                <a:path w="1170" h="586" extrusionOk="0">
                  <a:moveTo>
                    <a:pt x="1169" y="1"/>
                  </a:moveTo>
                  <a:lnTo>
                    <a:pt x="1135" y="16"/>
                  </a:lnTo>
                  <a:lnTo>
                    <a:pt x="1080" y="54"/>
                  </a:lnTo>
                  <a:cubicBezTo>
                    <a:pt x="941" y="150"/>
                    <a:pt x="796" y="249"/>
                    <a:pt x="647" y="331"/>
                  </a:cubicBezTo>
                  <a:cubicBezTo>
                    <a:pt x="444" y="444"/>
                    <a:pt x="226" y="527"/>
                    <a:pt x="0" y="579"/>
                  </a:cubicBezTo>
                  <a:lnTo>
                    <a:pt x="3" y="585"/>
                  </a:lnTo>
                  <a:cubicBezTo>
                    <a:pt x="229" y="532"/>
                    <a:pt x="447" y="449"/>
                    <a:pt x="651" y="337"/>
                  </a:cubicBezTo>
                  <a:cubicBezTo>
                    <a:pt x="800" y="255"/>
                    <a:pt x="945" y="155"/>
                    <a:pt x="1083" y="59"/>
                  </a:cubicBezTo>
                  <a:cubicBezTo>
                    <a:pt x="1112" y="39"/>
                    <a:pt x="1140" y="19"/>
                    <a:pt x="116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8"/>
            <p:cNvSpPr/>
            <p:nvPr/>
          </p:nvSpPr>
          <p:spPr>
            <a:xfrm>
              <a:off x="-5054273" y="1697988"/>
              <a:ext cx="416671" cy="216513"/>
            </a:xfrm>
            <a:custGeom>
              <a:avLst/>
              <a:gdLst/>
              <a:ahLst/>
              <a:cxnLst/>
              <a:rect l="l" t="t" r="r" b="b"/>
              <a:pathLst>
                <a:path w="1809" h="940" extrusionOk="0">
                  <a:moveTo>
                    <a:pt x="1805" y="0"/>
                  </a:moveTo>
                  <a:cubicBezTo>
                    <a:pt x="1802" y="2"/>
                    <a:pt x="1798" y="5"/>
                    <a:pt x="1794" y="8"/>
                  </a:cubicBezTo>
                  <a:cubicBezTo>
                    <a:pt x="1295" y="339"/>
                    <a:pt x="760" y="613"/>
                    <a:pt x="201" y="823"/>
                  </a:cubicBezTo>
                  <a:cubicBezTo>
                    <a:pt x="137" y="848"/>
                    <a:pt x="56" y="878"/>
                    <a:pt x="1" y="934"/>
                  </a:cubicBezTo>
                  <a:lnTo>
                    <a:pt x="3" y="940"/>
                  </a:lnTo>
                  <a:cubicBezTo>
                    <a:pt x="57" y="884"/>
                    <a:pt x="138" y="853"/>
                    <a:pt x="202" y="829"/>
                  </a:cubicBezTo>
                  <a:cubicBezTo>
                    <a:pt x="763" y="617"/>
                    <a:pt x="1298" y="343"/>
                    <a:pt x="1798" y="13"/>
                  </a:cubicBezTo>
                  <a:cubicBezTo>
                    <a:pt x="1801" y="9"/>
                    <a:pt x="1805" y="7"/>
                    <a:pt x="1808" y="5"/>
                  </a:cubicBezTo>
                  <a:lnTo>
                    <a:pt x="1805"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8"/>
            <p:cNvSpPr/>
            <p:nvPr/>
          </p:nvSpPr>
          <p:spPr>
            <a:xfrm>
              <a:off x="-5047363" y="1713650"/>
              <a:ext cx="417362" cy="215131"/>
            </a:xfrm>
            <a:custGeom>
              <a:avLst/>
              <a:gdLst/>
              <a:ahLst/>
              <a:cxnLst/>
              <a:rect l="l" t="t" r="r" b="b"/>
              <a:pathLst>
                <a:path w="1812" h="934" extrusionOk="0">
                  <a:moveTo>
                    <a:pt x="1807" y="0"/>
                  </a:moveTo>
                  <a:cubicBezTo>
                    <a:pt x="1798" y="3"/>
                    <a:pt x="1787" y="5"/>
                    <a:pt x="1778" y="10"/>
                  </a:cubicBezTo>
                  <a:cubicBezTo>
                    <a:pt x="1665" y="52"/>
                    <a:pt x="1558" y="111"/>
                    <a:pt x="1455" y="167"/>
                  </a:cubicBezTo>
                  <a:lnTo>
                    <a:pt x="202" y="849"/>
                  </a:lnTo>
                  <a:cubicBezTo>
                    <a:pt x="134" y="886"/>
                    <a:pt x="67" y="920"/>
                    <a:pt x="0" y="928"/>
                  </a:cubicBezTo>
                  <a:lnTo>
                    <a:pt x="2" y="934"/>
                  </a:lnTo>
                  <a:cubicBezTo>
                    <a:pt x="71" y="925"/>
                    <a:pt x="138" y="892"/>
                    <a:pt x="205" y="854"/>
                  </a:cubicBezTo>
                  <a:lnTo>
                    <a:pt x="1457" y="172"/>
                  </a:lnTo>
                  <a:cubicBezTo>
                    <a:pt x="1561" y="116"/>
                    <a:pt x="1668" y="58"/>
                    <a:pt x="1779" y="14"/>
                  </a:cubicBezTo>
                  <a:cubicBezTo>
                    <a:pt x="1790" y="11"/>
                    <a:pt x="1800" y="9"/>
                    <a:pt x="1811" y="6"/>
                  </a:cubicBezTo>
                  <a:lnTo>
                    <a:pt x="1807"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8"/>
            <p:cNvSpPr/>
            <p:nvPr/>
          </p:nvSpPr>
          <p:spPr>
            <a:xfrm>
              <a:off x="-5038840" y="1733689"/>
              <a:ext cx="417823" cy="213288"/>
            </a:xfrm>
            <a:custGeom>
              <a:avLst/>
              <a:gdLst/>
              <a:ahLst/>
              <a:cxnLst/>
              <a:rect l="l" t="t" r="r" b="b"/>
              <a:pathLst>
                <a:path w="1814" h="926" extrusionOk="0">
                  <a:moveTo>
                    <a:pt x="1812" y="0"/>
                  </a:moveTo>
                  <a:cubicBezTo>
                    <a:pt x="1801" y="9"/>
                    <a:pt x="1790" y="14"/>
                    <a:pt x="1779" y="20"/>
                  </a:cubicBezTo>
                  <a:lnTo>
                    <a:pt x="312" y="722"/>
                  </a:lnTo>
                  <a:cubicBezTo>
                    <a:pt x="207" y="773"/>
                    <a:pt x="89" y="829"/>
                    <a:pt x="1" y="920"/>
                  </a:cubicBezTo>
                  <a:lnTo>
                    <a:pt x="3" y="926"/>
                  </a:lnTo>
                  <a:cubicBezTo>
                    <a:pt x="90" y="835"/>
                    <a:pt x="209" y="779"/>
                    <a:pt x="315" y="728"/>
                  </a:cubicBezTo>
                  <a:lnTo>
                    <a:pt x="1781" y="26"/>
                  </a:lnTo>
                  <a:cubicBezTo>
                    <a:pt x="1793" y="20"/>
                    <a:pt x="1805" y="13"/>
                    <a:pt x="1814" y="6"/>
                  </a:cubicBezTo>
                  <a:lnTo>
                    <a:pt x="1812"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8"/>
            <p:cNvSpPr/>
            <p:nvPr/>
          </p:nvSpPr>
          <p:spPr>
            <a:xfrm>
              <a:off x="-4910315" y="1747279"/>
              <a:ext cx="295977" cy="146491"/>
            </a:xfrm>
            <a:custGeom>
              <a:avLst/>
              <a:gdLst/>
              <a:ahLst/>
              <a:cxnLst/>
              <a:rect l="l" t="t" r="r" b="b"/>
              <a:pathLst>
                <a:path w="1285" h="636" extrusionOk="0">
                  <a:moveTo>
                    <a:pt x="1282" y="0"/>
                  </a:moveTo>
                  <a:cubicBezTo>
                    <a:pt x="1256" y="11"/>
                    <a:pt x="1229" y="19"/>
                    <a:pt x="1203" y="27"/>
                  </a:cubicBezTo>
                  <a:lnTo>
                    <a:pt x="1201" y="27"/>
                  </a:lnTo>
                  <a:cubicBezTo>
                    <a:pt x="769" y="156"/>
                    <a:pt x="378" y="399"/>
                    <a:pt x="0" y="635"/>
                  </a:cubicBezTo>
                  <a:lnTo>
                    <a:pt x="47" y="613"/>
                  </a:lnTo>
                  <a:cubicBezTo>
                    <a:pt x="411" y="386"/>
                    <a:pt x="788" y="156"/>
                    <a:pt x="1202" y="33"/>
                  </a:cubicBezTo>
                  <a:lnTo>
                    <a:pt x="1204" y="32"/>
                  </a:lnTo>
                  <a:cubicBezTo>
                    <a:pt x="1231" y="25"/>
                    <a:pt x="1258" y="17"/>
                    <a:pt x="1284" y="5"/>
                  </a:cubicBezTo>
                  <a:lnTo>
                    <a:pt x="1282"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8"/>
            <p:cNvSpPr/>
            <p:nvPr/>
          </p:nvSpPr>
          <p:spPr>
            <a:xfrm>
              <a:off x="-5072008" y="1886861"/>
              <a:ext cx="44224" cy="66336"/>
            </a:xfrm>
            <a:custGeom>
              <a:avLst/>
              <a:gdLst/>
              <a:ahLst/>
              <a:cxnLst/>
              <a:rect l="l" t="t" r="r" b="b"/>
              <a:pathLst>
                <a:path w="192" h="288" extrusionOk="0">
                  <a:moveTo>
                    <a:pt x="38" y="0"/>
                  </a:moveTo>
                  <a:cubicBezTo>
                    <a:pt x="34" y="0"/>
                    <a:pt x="31" y="1"/>
                    <a:pt x="28" y="2"/>
                  </a:cubicBezTo>
                  <a:cubicBezTo>
                    <a:pt x="0" y="16"/>
                    <a:pt x="7" y="89"/>
                    <a:pt x="45" y="168"/>
                  </a:cubicBezTo>
                  <a:cubicBezTo>
                    <a:pt x="77" y="238"/>
                    <a:pt x="123" y="288"/>
                    <a:pt x="153" y="288"/>
                  </a:cubicBezTo>
                  <a:cubicBezTo>
                    <a:pt x="157" y="288"/>
                    <a:pt x="160" y="287"/>
                    <a:pt x="164" y="285"/>
                  </a:cubicBezTo>
                  <a:cubicBezTo>
                    <a:pt x="192" y="273"/>
                    <a:pt x="185" y="198"/>
                    <a:pt x="148" y="120"/>
                  </a:cubicBezTo>
                  <a:cubicBezTo>
                    <a:pt x="114" y="50"/>
                    <a:pt x="67" y="0"/>
                    <a:pt x="38"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8"/>
            <p:cNvSpPr/>
            <p:nvPr/>
          </p:nvSpPr>
          <p:spPr>
            <a:xfrm>
              <a:off x="-4984252" y="1728161"/>
              <a:ext cx="445924" cy="285843"/>
            </a:xfrm>
            <a:custGeom>
              <a:avLst/>
              <a:gdLst/>
              <a:ahLst/>
              <a:cxnLst/>
              <a:rect l="l" t="t" r="r" b="b"/>
              <a:pathLst>
                <a:path w="1936" h="1241" extrusionOk="0">
                  <a:moveTo>
                    <a:pt x="1787" y="1"/>
                  </a:moveTo>
                  <a:lnTo>
                    <a:pt x="0" y="965"/>
                  </a:lnTo>
                  <a:lnTo>
                    <a:pt x="149" y="1240"/>
                  </a:lnTo>
                  <a:lnTo>
                    <a:pt x="1936" y="276"/>
                  </a:lnTo>
                  <a:lnTo>
                    <a:pt x="1787" y="1"/>
                  </a:ln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8"/>
            <p:cNvSpPr/>
            <p:nvPr/>
          </p:nvSpPr>
          <p:spPr>
            <a:xfrm>
              <a:off x="-4984252" y="1728161"/>
              <a:ext cx="445924" cy="285843"/>
            </a:xfrm>
            <a:custGeom>
              <a:avLst/>
              <a:gdLst/>
              <a:ahLst/>
              <a:cxnLst/>
              <a:rect l="l" t="t" r="r" b="b"/>
              <a:pathLst>
                <a:path w="1936" h="1241" extrusionOk="0">
                  <a:moveTo>
                    <a:pt x="0" y="965"/>
                  </a:moveTo>
                  <a:lnTo>
                    <a:pt x="1787" y="1"/>
                  </a:lnTo>
                  <a:lnTo>
                    <a:pt x="1936" y="276"/>
                  </a:lnTo>
                  <a:lnTo>
                    <a:pt x="149" y="1240"/>
                  </a:ln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8"/>
            <p:cNvSpPr/>
            <p:nvPr/>
          </p:nvSpPr>
          <p:spPr>
            <a:xfrm>
              <a:off x="-4983330" y="1808317"/>
              <a:ext cx="262579" cy="148564"/>
            </a:xfrm>
            <a:custGeom>
              <a:avLst/>
              <a:gdLst/>
              <a:ahLst/>
              <a:cxnLst/>
              <a:rect l="l" t="t" r="r" b="b"/>
              <a:pathLst>
                <a:path w="1140" h="645" extrusionOk="0">
                  <a:moveTo>
                    <a:pt x="1139" y="1"/>
                  </a:moveTo>
                  <a:lnTo>
                    <a:pt x="1106" y="18"/>
                  </a:lnTo>
                  <a:lnTo>
                    <a:pt x="1053" y="60"/>
                  </a:lnTo>
                  <a:cubicBezTo>
                    <a:pt x="919" y="162"/>
                    <a:pt x="780" y="269"/>
                    <a:pt x="635" y="358"/>
                  </a:cubicBezTo>
                  <a:cubicBezTo>
                    <a:pt x="438" y="481"/>
                    <a:pt x="224" y="575"/>
                    <a:pt x="1" y="639"/>
                  </a:cubicBezTo>
                  <a:lnTo>
                    <a:pt x="4" y="644"/>
                  </a:lnTo>
                  <a:cubicBezTo>
                    <a:pt x="228" y="581"/>
                    <a:pt x="441" y="485"/>
                    <a:pt x="638" y="363"/>
                  </a:cubicBezTo>
                  <a:cubicBezTo>
                    <a:pt x="784" y="274"/>
                    <a:pt x="923" y="167"/>
                    <a:pt x="1057" y="64"/>
                  </a:cubicBezTo>
                  <a:cubicBezTo>
                    <a:pt x="1084" y="43"/>
                    <a:pt x="1112" y="22"/>
                    <a:pt x="1139" y="1"/>
                  </a:cubicBez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8"/>
            <p:cNvSpPr/>
            <p:nvPr/>
          </p:nvSpPr>
          <p:spPr>
            <a:xfrm>
              <a:off x="-4972505" y="1739678"/>
              <a:ext cx="405155" cy="237473"/>
            </a:xfrm>
            <a:custGeom>
              <a:avLst/>
              <a:gdLst/>
              <a:ahLst/>
              <a:cxnLst/>
              <a:rect l="l" t="t" r="r" b="b"/>
              <a:pathLst>
                <a:path w="1759" h="1031" extrusionOk="0">
                  <a:moveTo>
                    <a:pt x="1756" y="0"/>
                  </a:moveTo>
                  <a:cubicBezTo>
                    <a:pt x="1753" y="4"/>
                    <a:pt x="1749" y="6"/>
                    <a:pt x="1746" y="10"/>
                  </a:cubicBezTo>
                  <a:cubicBezTo>
                    <a:pt x="1264" y="365"/>
                    <a:pt x="744" y="666"/>
                    <a:pt x="195" y="904"/>
                  </a:cubicBezTo>
                  <a:cubicBezTo>
                    <a:pt x="134" y="931"/>
                    <a:pt x="53" y="967"/>
                    <a:pt x="1" y="1024"/>
                  </a:cubicBezTo>
                  <a:lnTo>
                    <a:pt x="4" y="1030"/>
                  </a:lnTo>
                  <a:cubicBezTo>
                    <a:pt x="55" y="973"/>
                    <a:pt x="135" y="937"/>
                    <a:pt x="197" y="910"/>
                  </a:cubicBezTo>
                  <a:cubicBezTo>
                    <a:pt x="746" y="670"/>
                    <a:pt x="1267" y="369"/>
                    <a:pt x="1748" y="13"/>
                  </a:cubicBezTo>
                  <a:cubicBezTo>
                    <a:pt x="1752" y="11"/>
                    <a:pt x="1755" y="8"/>
                    <a:pt x="1759" y="6"/>
                  </a:cubicBezTo>
                  <a:lnTo>
                    <a:pt x="1756"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8"/>
            <p:cNvSpPr/>
            <p:nvPr/>
          </p:nvSpPr>
          <p:spPr>
            <a:xfrm>
              <a:off x="-4964904" y="1755110"/>
              <a:ext cx="406076" cy="235860"/>
            </a:xfrm>
            <a:custGeom>
              <a:avLst/>
              <a:gdLst/>
              <a:ahLst/>
              <a:cxnLst/>
              <a:rect l="l" t="t" r="r" b="b"/>
              <a:pathLst>
                <a:path w="1763" h="1024" extrusionOk="0">
                  <a:moveTo>
                    <a:pt x="1759" y="0"/>
                  </a:moveTo>
                  <a:cubicBezTo>
                    <a:pt x="1749" y="3"/>
                    <a:pt x="1739" y="6"/>
                    <a:pt x="1729" y="11"/>
                  </a:cubicBezTo>
                  <a:cubicBezTo>
                    <a:pt x="1620" y="59"/>
                    <a:pt x="1515" y="124"/>
                    <a:pt x="1414" y="185"/>
                  </a:cubicBezTo>
                  <a:lnTo>
                    <a:pt x="198" y="929"/>
                  </a:lnTo>
                  <a:cubicBezTo>
                    <a:pt x="134" y="969"/>
                    <a:pt x="68" y="1006"/>
                    <a:pt x="1" y="1019"/>
                  </a:cubicBezTo>
                  <a:lnTo>
                    <a:pt x="4" y="1023"/>
                  </a:lnTo>
                  <a:cubicBezTo>
                    <a:pt x="71" y="1010"/>
                    <a:pt x="136" y="974"/>
                    <a:pt x="202" y="934"/>
                  </a:cubicBezTo>
                  <a:lnTo>
                    <a:pt x="1418" y="190"/>
                  </a:lnTo>
                  <a:cubicBezTo>
                    <a:pt x="1519" y="127"/>
                    <a:pt x="1622" y="64"/>
                    <a:pt x="1732" y="15"/>
                  </a:cubicBezTo>
                  <a:cubicBezTo>
                    <a:pt x="1741" y="11"/>
                    <a:pt x="1752" y="8"/>
                    <a:pt x="1762" y="6"/>
                  </a:cubicBezTo>
                  <a:lnTo>
                    <a:pt x="1759"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8"/>
            <p:cNvSpPr/>
            <p:nvPr/>
          </p:nvSpPr>
          <p:spPr>
            <a:xfrm>
              <a:off x="-4955460" y="1774228"/>
              <a:ext cx="407228" cy="234248"/>
            </a:xfrm>
            <a:custGeom>
              <a:avLst/>
              <a:gdLst/>
              <a:ahLst/>
              <a:cxnLst/>
              <a:rect l="l" t="t" r="r" b="b"/>
              <a:pathLst>
                <a:path w="1768" h="1017" extrusionOk="0">
                  <a:moveTo>
                    <a:pt x="1764" y="1"/>
                  </a:moveTo>
                  <a:cubicBezTo>
                    <a:pt x="1754" y="9"/>
                    <a:pt x="1744" y="17"/>
                    <a:pt x="1732" y="23"/>
                  </a:cubicBezTo>
                  <a:lnTo>
                    <a:pt x="303" y="798"/>
                  </a:lnTo>
                  <a:cubicBezTo>
                    <a:pt x="200" y="854"/>
                    <a:pt x="84" y="917"/>
                    <a:pt x="1" y="1011"/>
                  </a:cubicBezTo>
                  <a:lnTo>
                    <a:pt x="4" y="1017"/>
                  </a:lnTo>
                  <a:cubicBezTo>
                    <a:pt x="87" y="921"/>
                    <a:pt x="202" y="859"/>
                    <a:pt x="305" y="803"/>
                  </a:cubicBezTo>
                  <a:lnTo>
                    <a:pt x="1735" y="28"/>
                  </a:lnTo>
                  <a:cubicBezTo>
                    <a:pt x="1746" y="22"/>
                    <a:pt x="1757" y="15"/>
                    <a:pt x="1767" y="7"/>
                  </a:cubicBezTo>
                  <a:lnTo>
                    <a:pt x="1764" y="1"/>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8"/>
            <p:cNvSpPr/>
            <p:nvPr/>
          </p:nvSpPr>
          <p:spPr>
            <a:xfrm>
              <a:off x="-4829698" y="1787818"/>
              <a:ext cx="288376" cy="161463"/>
            </a:xfrm>
            <a:custGeom>
              <a:avLst/>
              <a:gdLst/>
              <a:ahLst/>
              <a:cxnLst/>
              <a:rect l="l" t="t" r="r" b="b"/>
              <a:pathLst>
                <a:path w="1252" h="701" extrusionOk="0">
                  <a:moveTo>
                    <a:pt x="1249" y="0"/>
                  </a:moveTo>
                  <a:cubicBezTo>
                    <a:pt x="1223" y="12"/>
                    <a:pt x="1196" y="22"/>
                    <a:pt x="1171" y="31"/>
                  </a:cubicBezTo>
                  <a:lnTo>
                    <a:pt x="1168" y="32"/>
                  </a:lnTo>
                  <a:cubicBezTo>
                    <a:pt x="744" y="183"/>
                    <a:pt x="366" y="445"/>
                    <a:pt x="1" y="700"/>
                  </a:cubicBezTo>
                  <a:lnTo>
                    <a:pt x="46" y="675"/>
                  </a:lnTo>
                  <a:cubicBezTo>
                    <a:pt x="398" y="430"/>
                    <a:pt x="764" y="182"/>
                    <a:pt x="1171" y="37"/>
                  </a:cubicBezTo>
                  <a:lnTo>
                    <a:pt x="1173" y="36"/>
                  </a:lnTo>
                  <a:cubicBezTo>
                    <a:pt x="1199" y="28"/>
                    <a:pt x="1226" y="17"/>
                    <a:pt x="1252" y="5"/>
                  </a:cubicBezTo>
                  <a:lnTo>
                    <a:pt x="1249" y="0"/>
                  </a:lnTo>
                  <a:close/>
                </a:path>
              </a:pathLst>
            </a:custGeom>
            <a:solidFill>
              <a:srgbClr val="3C30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8"/>
            <p:cNvSpPr/>
            <p:nvPr/>
          </p:nvSpPr>
          <p:spPr>
            <a:xfrm>
              <a:off x="-4991392" y="1949972"/>
              <a:ext cx="47448" cy="64954"/>
            </a:xfrm>
            <a:custGeom>
              <a:avLst/>
              <a:gdLst/>
              <a:ahLst/>
              <a:cxnLst/>
              <a:rect l="l" t="t" r="r" b="b"/>
              <a:pathLst>
                <a:path w="206" h="282" extrusionOk="0">
                  <a:moveTo>
                    <a:pt x="40" y="0"/>
                  </a:moveTo>
                  <a:cubicBezTo>
                    <a:pt x="36" y="0"/>
                    <a:pt x="32" y="1"/>
                    <a:pt x="29" y="3"/>
                  </a:cubicBezTo>
                  <a:cubicBezTo>
                    <a:pt x="1" y="18"/>
                    <a:pt x="12" y="91"/>
                    <a:pt x="53" y="168"/>
                  </a:cubicBezTo>
                  <a:cubicBezTo>
                    <a:pt x="90" y="235"/>
                    <a:pt x="137" y="282"/>
                    <a:pt x="167" y="282"/>
                  </a:cubicBezTo>
                  <a:cubicBezTo>
                    <a:pt x="171" y="282"/>
                    <a:pt x="175" y="281"/>
                    <a:pt x="178" y="280"/>
                  </a:cubicBezTo>
                  <a:cubicBezTo>
                    <a:pt x="205" y="264"/>
                    <a:pt x="195" y="190"/>
                    <a:pt x="153" y="114"/>
                  </a:cubicBezTo>
                  <a:cubicBezTo>
                    <a:pt x="117" y="48"/>
                    <a:pt x="70" y="0"/>
                    <a:pt x="40" y="0"/>
                  </a:cubicBezTo>
                  <a:close/>
                </a:path>
              </a:pathLst>
            </a:custGeom>
            <a:solidFill>
              <a:srgbClr val="8667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8"/>
            <p:cNvSpPr/>
            <p:nvPr/>
          </p:nvSpPr>
          <p:spPr>
            <a:xfrm>
              <a:off x="-5099648" y="1082077"/>
              <a:ext cx="647465" cy="827815"/>
            </a:xfrm>
            <a:custGeom>
              <a:avLst/>
              <a:gdLst/>
              <a:ahLst/>
              <a:cxnLst/>
              <a:rect l="l" t="t" r="r" b="b"/>
              <a:pathLst>
                <a:path w="2811" h="3594" extrusionOk="0">
                  <a:moveTo>
                    <a:pt x="1580" y="1"/>
                  </a:moveTo>
                  <a:cubicBezTo>
                    <a:pt x="1522" y="1"/>
                    <a:pt x="1472" y="55"/>
                    <a:pt x="1485" y="119"/>
                  </a:cubicBezTo>
                  <a:cubicBezTo>
                    <a:pt x="1507" y="222"/>
                    <a:pt x="1535" y="326"/>
                    <a:pt x="1538" y="432"/>
                  </a:cubicBezTo>
                  <a:cubicBezTo>
                    <a:pt x="1545" y="608"/>
                    <a:pt x="1455" y="813"/>
                    <a:pt x="1261" y="816"/>
                  </a:cubicBezTo>
                  <a:cubicBezTo>
                    <a:pt x="1258" y="816"/>
                    <a:pt x="1256" y="816"/>
                    <a:pt x="1254" y="816"/>
                  </a:cubicBezTo>
                  <a:cubicBezTo>
                    <a:pt x="1172" y="816"/>
                    <a:pt x="1096" y="777"/>
                    <a:pt x="1037" y="719"/>
                  </a:cubicBezTo>
                  <a:cubicBezTo>
                    <a:pt x="971" y="653"/>
                    <a:pt x="931" y="570"/>
                    <a:pt x="903" y="483"/>
                  </a:cubicBezTo>
                  <a:cubicBezTo>
                    <a:pt x="889" y="440"/>
                    <a:pt x="850" y="417"/>
                    <a:pt x="811" y="417"/>
                  </a:cubicBezTo>
                  <a:cubicBezTo>
                    <a:pt x="779" y="417"/>
                    <a:pt x="748" y="432"/>
                    <a:pt x="728" y="463"/>
                  </a:cubicBezTo>
                  <a:cubicBezTo>
                    <a:pt x="610" y="654"/>
                    <a:pt x="581" y="901"/>
                    <a:pt x="662" y="1111"/>
                  </a:cubicBezTo>
                  <a:cubicBezTo>
                    <a:pt x="706" y="1227"/>
                    <a:pt x="777" y="1329"/>
                    <a:pt x="813" y="1446"/>
                  </a:cubicBezTo>
                  <a:cubicBezTo>
                    <a:pt x="853" y="1588"/>
                    <a:pt x="822" y="1771"/>
                    <a:pt x="659" y="1811"/>
                  </a:cubicBezTo>
                  <a:cubicBezTo>
                    <a:pt x="640" y="1816"/>
                    <a:pt x="622" y="1818"/>
                    <a:pt x="603" y="1818"/>
                  </a:cubicBezTo>
                  <a:cubicBezTo>
                    <a:pt x="540" y="1818"/>
                    <a:pt x="478" y="1791"/>
                    <a:pt x="429" y="1749"/>
                  </a:cubicBezTo>
                  <a:cubicBezTo>
                    <a:pt x="376" y="1700"/>
                    <a:pt x="336" y="1640"/>
                    <a:pt x="313" y="1575"/>
                  </a:cubicBezTo>
                  <a:cubicBezTo>
                    <a:pt x="297" y="1530"/>
                    <a:pt x="259" y="1510"/>
                    <a:pt x="222" y="1510"/>
                  </a:cubicBezTo>
                  <a:cubicBezTo>
                    <a:pt x="171" y="1510"/>
                    <a:pt x="119" y="1549"/>
                    <a:pt x="125" y="1613"/>
                  </a:cubicBezTo>
                  <a:cubicBezTo>
                    <a:pt x="125" y="1615"/>
                    <a:pt x="125" y="1616"/>
                    <a:pt x="125" y="1617"/>
                  </a:cubicBezTo>
                  <a:cubicBezTo>
                    <a:pt x="135" y="1742"/>
                    <a:pt x="180" y="1860"/>
                    <a:pt x="181" y="1985"/>
                  </a:cubicBezTo>
                  <a:cubicBezTo>
                    <a:pt x="184" y="2178"/>
                    <a:pt x="84" y="2357"/>
                    <a:pt x="50" y="2547"/>
                  </a:cubicBezTo>
                  <a:cubicBezTo>
                    <a:pt x="0" y="2833"/>
                    <a:pt x="98" y="3126"/>
                    <a:pt x="311" y="3324"/>
                  </a:cubicBezTo>
                  <a:cubicBezTo>
                    <a:pt x="496" y="3494"/>
                    <a:pt x="691" y="3526"/>
                    <a:pt x="900" y="3526"/>
                  </a:cubicBezTo>
                  <a:cubicBezTo>
                    <a:pt x="1008" y="3526"/>
                    <a:pt x="1119" y="3518"/>
                    <a:pt x="1235" y="3515"/>
                  </a:cubicBezTo>
                  <a:cubicBezTo>
                    <a:pt x="1245" y="3515"/>
                    <a:pt x="1255" y="3514"/>
                    <a:pt x="1265" y="3514"/>
                  </a:cubicBezTo>
                  <a:cubicBezTo>
                    <a:pt x="1513" y="3514"/>
                    <a:pt x="1776" y="3594"/>
                    <a:pt x="2028" y="3594"/>
                  </a:cubicBezTo>
                  <a:cubicBezTo>
                    <a:pt x="2165" y="3594"/>
                    <a:pt x="2299" y="3571"/>
                    <a:pt x="2425" y="3498"/>
                  </a:cubicBezTo>
                  <a:cubicBezTo>
                    <a:pt x="2567" y="3415"/>
                    <a:pt x="2674" y="3282"/>
                    <a:pt x="2727" y="3126"/>
                  </a:cubicBezTo>
                  <a:cubicBezTo>
                    <a:pt x="2811" y="2889"/>
                    <a:pt x="2781" y="2641"/>
                    <a:pt x="2693" y="2415"/>
                  </a:cubicBezTo>
                  <a:cubicBezTo>
                    <a:pt x="2677" y="2374"/>
                    <a:pt x="2640" y="2353"/>
                    <a:pt x="2602" y="2353"/>
                  </a:cubicBezTo>
                  <a:cubicBezTo>
                    <a:pt x="2571" y="2353"/>
                    <a:pt x="2539" y="2368"/>
                    <a:pt x="2520" y="2399"/>
                  </a:cubicBezTo>
                  <a:cubicBezTo>
                    <a:pt x="2490" y="2452"/>
                    <a:pt x="2446" y="2497"/>
                    <a:pt x="2394" y="2528"/>
                  </a:cubicBezTo>
                  <a:cubicBezTo>
                    <a:pt x="2364" y="2545"/>
                    <a:pt x="2329" y="2553"/>
                    <a:pt x="2294" y="2553"/>
                  </a:cubicBezTo>
                  <a:cubicBezTo>
                    <a:pt x="2169" y="2553"/>
                    <a:pt x="2043" y="2452"/>
                    <a:pt x="2144" y="2300"/>
                  </a:cubicBezTo>
                  <a:cubicBezTo>
                    <a:pt x="2165" y="2271"/>
                    <a:pt x="2191" y="2245"/>
                    <a:pt x="2220" y="2224"/>
                  </a:cubicBezTo>
                  <a:cubicBezTo>
                    <a:pt x="2485" y="2021"/>
                    <a:pt x="2565" y="1638"/>
                    <a:pt x="2450" y="1334"/>
                  </a:cubicBezTo>
                  <a:cubicBezTo>
                    <a:pt x="2433" y="1292"/>
                    <a:pt x="2395" y="1272"/>
                    <a:pt x="2357" y="1272"/>
                  </a:cubicBezTo>
                  <a:cubicBezTo>
                    <a:pt x="2321" y="1272"/>
                    <a:pt x="2284" y="1291"/>
                    <a:pt x="2268" y="1331"/>
                  </a:cubicBezTo>
                  <a:cubicBezTo>
                    <a:pt x="2257" y="1362"/>
                    <a:pt x="2240" y="1391"/>
                    <a:pt x="2219" y="1417"/>
                  </a:cubicBezTo>
                  <a:cubicBezTo>
                    <a:pt x="2184" y="1462"/>
                    <a:pt x="2132" y="1490"/>
                    <a:pt x="2077" y="1496"/>
                  </a:cubicBezTo>
                  <a:cubicBezTo>
                    <a:pt x="2071" y="1496"/>
                    <a:pt x="2064" y="1497"/>
                    <a:pt x="2058" y="1497"/>
                  </a:cubicBezTo>
                  <a:cubicBezTo>
                    <a:pt x="1950" y="1497"/>
                    <a:pt x="1893" y="1399"/>
                    <a:pt x="1886" y="1305"/>
                  </a:cubicBezTo>
                  <a:cubicBezTo>
                    <a:pt x="1883" y="1234"/>
                    <a:pt x="1903" y="1162"/>
                    <a:pt x="1920" y="1092"/>
                  </a:cubicBezTo>
                  <a:cubicBezTo>
                    <a:pt x="1979" y="868"/>
                    <a:pt x="2019" y="628"/>
                    <a:pt x="1956" y="405"/>
                  </a:cubicBezTo>
                  <a:cubicBezTo>
                    <a:pt x="1906" y="232"/>
                    <a:pt x="1779" y="73"/>
                    <a:pt x="1617" y="8"/>
                  </a:cubicBezTo>
                  <a:cubicBezTo>
                    <a:pt x="1605" y="3"/>
                    <a:pt x="1592" y="1"/>
                    <a:pt x="1580"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8"/>
            <p:cNvSpPr/>
            <p:nvPr/>
          </p:nvSpPr>
          <p:spPr>
            <a:xfrm>
              <a:off x="-5001066" y="1399246"/>
              <a:ext cx="427727" cy="534832"/>
            </a:xfrm>
            <a:custGeom>
              <a:avLst/>
              <a:gdLst/>
              <a:ahLst/>
              <a:cxnLst/>
              <a:rect l="l" t="t" r="r" b="b"/>
              <a:pathLst>
                <a:path w="1857" h="2322" extrusionOk="0">
                  <a:moveTo>
                    <a:pt x="907" y="1"/>
                  </a:moveTo>
                  <a:cubicBezTo>
                    <a:pt x="883" y="1"/>
                    <a:pt x="858" y="9"/>
                    <a:pt x="837" y="28"/>
                  </a:cubicBezTo>
                  <a:cubicBezTo>
                    <a:pt x="750" y="105"/>
                    <a:pt x="690" y="208"/>
                    <a:pt x="667" y="322"/>
                  </a:cubicBezTo>
                  <a:cubicBezTo>
                    <a:pt x="641" y="460"/>
                    <a:pt x="669" y="604"/>
                    <a:pt x="635" y="741"/>
                  </a:cubicBezTo>
                  <a:cubicBezTo>
                    <a:pt x="607" y="854"/>
                    <a:pt x="503" y="961"/>
                    <a:pt x="397" y="961"/>
                  </a:cubicBezTo>
                  <a:cubicBezTo>
                    <a:pt x="357" y="961"/>
                    <a:pt x="317" y="947"/>
                    <a:pt x="280" y="911"/>
                  </a:cubicBezTo>
                  <a:cubicBezTo>
                    <a:pt x="261" y="895"/>
                    <a:pt x="240" y="882"/>
                    <a:pt x="217" y="876"/>
                  </a:cubicBezTo>
                  <a:cubicBezTo>
                    <a:pt x="205" y="873"/>
                    <a:pt x="194" y="872"/>
                    <a:pt x="184" y="872"/>
                  </a:cubicBezTo>
                  <a:cubicBezTo>
                    <a:pt x="108" y="872"/>
                    <a:pt x="84" y="958"/>
                    <a:pt x="75" y="1028"/>
                  </a:cubicBezTo>
                  <a:cubicBezTo>
                    <a:pt x="25" y="1429"/>
                    <a:pt x="0" y="1909"/>
                    <a:pt x="391" y="2157"/>
                  </a:cubicBezTo>
                  <a:cubicBezTo>
                    <a:pt x="553" y="2260"/>
                    <a:pt x="808" y="2321"/>
                    <a:pt x="1037" y="2321"/>
                  </a:cubicBezTo>
                  <a:cubicBezTo>
                    <a:pt x="1151" y="2321"/>
                    <a:pt x="1259" y="2306"/>
                    <a:pt x="1347" y="2274"/>
                  </a:cubicBezTo>
                  <a:cubicBezTo>
                    <a:pt x="1642" y="2166"/>
                    <a:pt x="1857" y="1831"/>
                    <a:pt x="1765" y="1528"/>
                  </a:cubicBezTo>
                  <a:cubicBezTo>
                    <a:pt x="1757" y="1493"/>
                    <a:pt x="1739" y="1464"/>
                    <a:pt x="1716" y="1439"/>
                  </a:cubicBezTo>
                  <a:cubicBezTo>
                    <a:pt x="1686" y="1409"/>
                    <a:pt x="1656" y="1400"/>
                    <a:pt x="1625" y="1400"/>
                  </a:cubicBezTo>
                  <a:cubicBezTo>
                    <a:pt x="1576" y="1400"/>
                    <a:pt x="1527" y="1424"/>
                    <a:pt x="1477" y="1424"/>
                  </a:cubicBezTo>
                  <a:cubicBezTo>
                    <a:pt x="1475" y="1424"/>
                    <a:pt x="1474" y="1424"/>
                    <a:pt x="1472" y="1424"/>
                  </a:cubicBezTo>
                  <a:cubicBezTo>
                    <a:pt x="1380" y="1422"/>
                    <a:pt x="1310" y="1330"/>
                    <a:pt x="1298" y="1238"/>
                  </a:cubicBezTo>
                  <a:cubicBezTo>
                    <a:pt x="1288" y="1147"/>
                    <a:pt x="1320" y="1056"/>
                    <a:pt x="1352" y="969"/>
                  </a:cubicBezTo>
                  <a:lnTo>
                    <a:pt x="1438" y="734"/>
                  </a:lnTo>
                  <a:cubicBezTo>
                    <a:pt x="1464" y="664"/>
                    <a:pt x="1412" y="591"/>
                    <a:pt x="1339" y="591"/>
                  </a:cubicBezTo>
                  <a:cubicBezTo>
                    <a:pt x="1338" y="591"/>
                    <a:pt x="1337" y="592"/>
                    <a:pt x="1336" y="592"/>
                  </a:cubicBezTo>
                  <a:cubicBezTo>
                    <a:pt x="1334" y="592"/>
                    <a:pt x="1332" y="592"/>
                    <a:pt x="1330" y="592"/>
                  </a:cubicBezTo>
                  <a:cubicBezTo>
                    <a:pt x="1285" y="592"/>
                    <a:pt x="1242" y="580"/>
                    <a:pt x="1203" y="560"/>
                  </a:cubicBezTo>
                  <a:cubicBezTo>
                    <a:pt x="1098" y="503"/>
                    <a:pt x="1035" y="386"/>
                    <a:pt x="1017" y="268"/>
                  </a:cubicBezTo>
                  <a:cubicBezTo>
                    <a:pt x="1010" y="218"/>
                    <a:pt x="1009" y="167"/>
                    <a:pt x="1014" y="116"/>
                  </a:cubicBezTo>
                  <a:cubicBezTo>
                    <a:pt x="1020" y="49"/>
                    <a:pt x="965" y="1"/>
                    <a:pt x="907"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8"/>
            <p:cNvSpPr/>
            <p:nvPr/>
          </p:nvSpPr>
          <p:spPr>
            <a:xfrm>
              <a:off x="-4888203" y="1657449"/>
              <a:ext cx="187951" cy="285843"/>
            </a:xfrm>
            <a:custGeom>
              <a:avLst/>
              <a:gdLst/>
              <a:ahLst/>
              <a:cxnLst/>
              <a:rect l="l" t="t" r="r" b="b"/>
              <a:pathLst>
                <a:path w="816" h="1241" extrusionOk="0">
                  <a:moveTo>
                    <a:pt x="398" y="0"/>
                  </a:moveTo>
                  <a:cubicBezTo>
                    <a:pt x="386" y="0"/>
                    <a:pt x="375" y="5"/>
                    <a:pt x="366" y="16"/>
                  </a:cubicBezTo>
                  <a:cubicBezTo>
                    <a:pt x="271" y="135"/>
                    <a:pt x="178" y="256"/>
                    <a:pt x="112" y="394"/>
                  </a:cubicBezTo>
                  <a:cubicBezTo>
                    <a:pt x="38" y="550"/>
                    <a:pt x="1" y="730"/>
                    <a:pt x="41" y="898"/>
                  </a:cubicBezTo>
                  <a:cubicBezTo>
                    <a:pt x="90" y="1103"/>
                    <a:pt x="268" y="1240"/>
                    <a:pt x="442" y="1240"/>
                  </a:cubicBezTo>
                  <a:cubicBezTo>
                    <a:pt x="560" y="1240"/>
                    <a:pt x="676" y="1177"/>
                    <a:pt x="748" y="1029"/>
                  </a:cubicBezTo>
                  <a:cubicBezTo>
                    <a:pt x="815" y="890"/>
                    <a:pt x="813" y="728"/>
                    <a:pt x="804" y="574"/>
                  </a:cubicBezTo>
                  <a:cubicBezTo>
                    <a:pt x="801" y="528"/>
                    <a:pt x="791" y="472"/>
                    <a:pt x="747" y="459"/>
                  </a:cubicBezTo>
                  <a:cubicBezTo>
                    <a:pt x="741" y="457"/>
                    <a:pt x="734" y="456"/>
                    <a:pt x="727" y="456"/>
                  </a:cubicBezTo>
                  <a:cubicBezTo>
                    <a:pt x="701" y="456"/>
                    <a:pt x="674" y="470"/>
                    <a:pt x="647" y="475"/>
                  </a:cubicBezTo>
                  <a:cubicBezTo>
                    <a:pt x="641" y="476"/>
                    <a:pt x="635" y="476"/>
                    <a:pt x="628" y="476"/>
                  </a:cubicBezTo>
                  <a:cubicBezTo>
                    <a:pt x="568" y="476"/>
                    <a:pt x="513" y="427"/>
                    <a:pt x="487" y="369"/>
                  </a:cubicBezTo>
                  <a:cubicBezTo>
                    <a:pt x="460" y="305"/>
                    <a:pt x="462" y="234"/>
                    <a:pt x="458" y="164"/>
                  </a:cubicBezTo>
                  <a:cubicBezTo>
                    <a:pt x="458" y="117"/>
                    <a:pt x="451" y="71"/>
                    <a:pt x="437" y="27"/>
                  </a:cubicBezTo>
                  <a:cubicBezTo>
                    <a:pt x="430" y="10"/>
                    <a:pt x="414" y="0"/>
                    <a:pt x="39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8"/>
            <p:cNvSpPr/>
            <p:nvPr/>
          </p:nvSpPr>
          <p:spPr>
            <a:xfrm>
              <a:off x="-7814121" y="414802"/>
              <a:ext cx="2451889" cy="1612558"/>
            </a:xfrm>
            <a:custGeom>
              <a:avLst/>
              <a:gdLst/>
              <a:ahLst/>
              <a:cxnLst/>
              <a:rect l="l" t="t" r="r" b="b"/>
              <a:pathLst>
                <a:path w="10645" h="7001" extrusionOk="0">
                  <a:moveTo>
                    <a:pt x="1922" y="1"/>
                  </a:moveTo>
                  <a:lnTo>
                    <a:pt x="0" y="6402"/>
                  </a:lnTo>
                  <a:lnTo>
                    <a:pt x="5344" y="7001"/>
                  </a:lnTo>
                  <a:lnTo>
                    <a:pt x="5349" y="7001"/>
                  </a:lnTo>
                  <a:lnTo>
                    <a:pt x="8429" y="6474"/>
                  </a:lnTo>
                  <a:lnTo>
                    <a:pt x="9028" y="6371"/>
                  </a:lnTo>
                  <a:lnTo>
                    <a:pt x="10645" y="6094"/>
                  </a:lnTo>
                  <a:lnTo>
                    <a:pt x="7107" y="643"/>
                  </a:lnTo>
                  <a:lnTo>
                    <a:pt x="7091" y="617"/>
                  </a:lnTo>
                  <a:cubicBezTo>
                    <a:pt x="7091" y="617"/>
                    <a:pt x="6952" y="621"/>
                    <a:pt x="6715" y="621"/>
                  </a:cubicBezTo>
                  <a:cubicBezTo>
                    <a:pt x="5792" y="621"/>
                    <a:pt x="3380" y="563"/>
                    <a:pt x="1922"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8"/>
            <p:cNvSpPr/>
            <p:nvPr/>
          </p:nvSpPr>
          <p:spPr>
            <a:xfrm>
              <a:off x="-7814121" y="415032"/>
              <a:ext cx="1637203" cy="1612328"/>
            </a:xfrm>
            <a:custGeom>
              <a:avLst/>
              <a:gdLst/>
              <a:ahLst/>
              <a:cxnLst/>
              <a:rect l="l" t="t" r="r" b="b"/>
              <a:pathLst>
                <a:path w="7108" h="7000" extrusionOk="0">
                  <a:moveTo>
                    <a:pt x="0" y="6401"/>
                  </a:moveTo>
                  <a:lnTo>
                    <a:pt x="5344" y="7000"/>
                  </a:lnTo>
                  <a:lnTo>
                    <a:pt x="7107" y="643"/>
                  </a:lnTo>
                  <a:lnTo>
                    <a:pt x="7090" y="617"/>
                  </a:lnTo>
                  <a:cubicBezTo>
                    <a:pt x="7090" y="617"/>
                    <a:pt x="3754" y="708"/>
                    <a:pt x="1922" y="1"/>
                  </a:cubicBezTo>
                  <a:close/>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8"/>
            <p:cNvSpPr/>
            <p:nvPr/>
          </p:nvSpPr>
          <p:spPr>
            <a:xfrm>
              <a:off x="-6177145" y="562676"/>
              <a:ext cx="442469" cy="1343069"/>
            </a:xfrm>
            <a:custGeom>
              <a:avLst/>
              <a:gdLst/>
              <a:ahLst/>
              <a:cxnLst/>
              <a:rect l="l" t="t" r="r" b="b"/>
              <a:pathLst>
                <a:path w="1921" h="5831" extrusionOk="0">
                  <a:moveTo>
                    <a:pt x="0" y="1"/>
                  </a:moveTo>
                  <a:lnTo>
                    <a:pt x="1322" y="5831"/>
                  </a:lnTo>
                  <a:lnTo>
                    <a:pt x="1921" y="5729"/>
                  </a:lnTo>
                  <a:lnTo>
                    <a:pt x="0" y="1"/>
                  </a:lnTo>
                  <a:close/>
                </a:path>
              </a:pathLst>
            </a:custGeom>
            <a:solidFill>
              <a:srgbClr val="2F22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8"/>
            <p:cNvSpPr/>
            <p:nvPr/>
          </p:nvSpPr>
          <p:spPr>
            <a:xfrm>
              <a:off x="-6640115" y="559221"/>
              <a:ext cx="459744" cy="1602654"/>
            </a:xfrm>
            <a:custGeom>
              <a:avLst/>
              <a:gdLst/>
              <a:ahLst/>
              <a:cxnLst/>
              <a:rect l="l" t="t" r="r" b="b"/>
              <a:pathLst>
                <a:path w="1996" h="6958" fill="none" extrusionOk="0">
                  <a:moveTo>
                    <a:pt x="1995" y="1"/>
                  </a:moveTo>
                  <a:cubicBezTo>
                    <a:pt x="1838" y="1205"/>
                    <a:pt x="1680" y="2425"/>
                    <a:pt x="1373" y="3599"/>
                  </a:cubicBezTo>
                  <a:cubicBezTo>
                    <a:pt x="1066" y="4774"/>
                    <a:pt x="633" y="5921"/>
                    <a:pt x="1" y="6957"/>
                  </a:cubicBezTo>
                </a:path>
              </a:pathLst>
            </a:custGeom>
            <a:noFill/>
            <a:ln w="175" cap="rnd" cmpd="sng">
              <a:solidFill>
                <a:srgbClr val="FAE2C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8"/>
            <p:cNvSpPr/>
            <p:nvPr/>
          </p:nvSpPr>
          <p:spPr>
            <a:xfrm>
              <a:off x="-6180370" y="558760"/>
              <a:ext cx="879409" cy="1298384"/>
            </a:xfrm>
            <a:custGeom>
              <a:avLst/>
              <a:gdLst/>
              <a:ahLst/>
              <a:cxnLst/>
              <a:rect l="l" t="t" r="r" b="b"/>
              <a:pathLst>
                <a:path w="3818" h="5637" fill="none" extrusionOk="0">
                  <a:moveTo>
                    <a:pt x="0" y="0"/>
                  </a:moveTo>
                  <a:cubicBezTo>
                    <a:pt x="1043" y="2031"/>
                    <a:pt x="2326" y="3907"/>
                    <a:pt x="3817" y="5636"/>
                  </a:cubicBezTo>
                </a:path>
              </a:pathLst>
            </a:custGeom>
            <a:noFill/>
            <a:ln w="175" cap="rnd" cmpd="sng">
              <a:solidFill>
                <a:srgbClr val="FAE2C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8"/>
            <p:cNvSpPr/>
            <p:nvPr/>
          </p:nvSpPr>
          <p:spPr>
            <a:xfrm>
              <a:off x="-7828171" y="384628"/>
              <a:ext cx="1647108" cy="1361956"/>
            </a:xfrm>
            <a:custGeom>
              <a:avLst/>
              <a:gdLst/>
              <a:ahLst/>
              <a:cxnLst/>
              <a:rect l="l" t="t" r="r" b="b"/>
              <a:pathLst>
                <a:path w="7151" h="5913" extrusionOk="0">
                  <a:moveTo>
                    <a:pt x="1989" y="0"/>
                  </a:moveTo>
                  <a:cubicBezTo>
                    <a:pt x="1989" y="0"/>
                    <a:pt x="26" y="4833"/>
                    <a:pt x="13" y="4873"/>
                  </a:cubicBezTo>
                  <a:cubicBezTo>
                    <a:pt x="0" y="4912"/>
                    <a:pt x="5755" y="5913"/>
                    <a:pt x="5755" y="5913"/>
                  </a:cubicBezTo>
                  <a:lnTo>
                    <a:pt x="5755" y="5847"/>
                  </a:lnTo>
                  <a:cubicBezTo>
                    <a:pt x="5755" y="5847"/>
                    <a:pt x="6992" y="2226"/>
                    <a:pt x="7151" y="659"/>
                  </a:cubicBezTo>
                  <a:cubicBezTo>
                    <a:pt x="7151" y="659"/>
                    <a:pt x="3819" y="395"/>
                    <a:pt x="1989"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8"/>
            <p:cNvSpPr/>
            <p:nvPr/>
          </p:nvSpPr>
          <p:spPr>
            <a:xfrm>
              <a:off x="-7828171" y="384628"/>
              <a:ext cx="1647108" cy="1361956"/>
            </a:xfrm>
            <a:custGeom>
              <a:avLst/>
              <a:gdLst/>
              <a:ahLst/>
              <a:cxnLst/>
              <a:rect l="l" t="t" r="r" b="b"/>
              <a:pathLst>
                <a:path w="7151" h="5913" extrusionOk="0">
                  <a:moveTo>
                    <a:pt x="5755" y="5847"/>
                  </a:moveTo>
                  <a:cubicBezTo>
                    <a:pt x="5755" y="5847"/>
                    <a:pt x="6992" y="2226"/>
                    <a:pt x="7151" y="659"/>
                  </a:cubicBezTo>
                  <a:cubicBezTo>
                    <a:pt x="7151" y="659"/>
                    <a:pt x="3819" y="395"/>
                    <a:pt x="1989" y="0"/>
                  </a:cubicBezTo>
                  <a:cubicBezTo>
                    <a:pt x="1989" y="0"/>
                    <a:pt x="26" y="4833"/>
                    <a:pt x="13" y="4873"/>
                  </a:cubicBezTo>
                  <a:cubicBezTo>
                    <a:pt x="0" y="4912"/>
                    <a:pt x="5755" y="5913"/>
                    <a:pt x="5755" y="5913"/>
                  </a:cubicBezTo>
                </a:path>
              </a:pathLst>
            </a:custGeom>
            <a:solidFill>
              <a:srgbClr val="9D97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8"/>
            <p:cNvSpPr/>
            <p:nvPr/>
          </p:nvSpPr>
          <p:spPr>
            <a:xfrm>
              <a:off x="-2188011" y="-1915248"/>
              <a:ext cx="1738089" cy="5186397"/>
            </a:xfrm>
            <a:custGeom>
              <a:avLst/>
              <a:gdLst/>
              <a:ahLst/>
              <a:cxnLst/>
              <a:rect l="l" t="t" r="r" b="b"/>
              <a:pathLst>
                <a:path w="7546" h="22517" extrusionOk="0">
                  <a:moveTo>
                    <a:pt x="3391" y="0"/>
                  </a:moveTo>
                  <a:lnTo>
                    <a:pt x="3093" y="19"/>
                  </a:lnTo>
                  <a:lnTo>
                    <a:pt x="3082" y="20"/>
                  </a:lnTo>
                  <a:lnTo>
                    <a:pt x="2445" y="62"/>
                  </a:lnTo>
                  <a:lnTo>
                    <a:pt x="2567" y="92"/>
                  </a:lnTo>
                  <a:cubicBezTo>
                    <a:pt x="2567" y="92"/>
                    <a:pt x="2655" y="396"/>
                    <a:pt x="2774" y="868"/>
                  </a:cubicBezTo>
                  <a:cubicBezTo>
                    <a:pt x="2776" y="875"/>
                    <a:pt x="2778" y="881"/>
                    <a:pt x="2780" y="888"/>
                  </a:cubicBezTo>
                  <a:cubicBezTo>
                    <a:pt x="2901" y="1372"/>
                    <a:pt x="3054" y="2027"/>
                    <a:pt x="3176" y="2713"/>
                  </a:cubicBezTo>
                  <a:cubicBezTo>
                    <a:pt x="3179" y="2723"/>
                    <a:pt x="3180" y="2733"/>
                    <a:pt x="3182" y="2743"/>
                  </a:cubicBezTo>
                  <a:cubicBezTo>
                    <a:pt x="3193" y="2806"/>
                    <a:pt x="3205" y="2870"/>
                    <a:pt x="3215" y="2933"/>
                  </a:cubicBezTo>
                  <a:cubicBezTo>
                    <a:pt x="3223" y="2988"/>
                    <a:pt x="3233" y="3041"/>
                    <a:pt x="3241" y="3095"/>
                  </a:cubicBezTo>
                  <a:cubicBezTo>
                    <a:pt x="3246" y="3130"/>
                    <a:pt x="3252" y="3162"/>
                    <a:pt x="3256" y="3197"/>
                  </a:cubicBezTo>
                  <a:cubicBezTo>
                    <a:pt x="3257" y="3199"/>
                    <a:pt x="3257" y="3201"/>
                    <a:pt x="3257" y="3205"/>
                  </a:cubicBezTo>
                  <a:cubicBezTo>
                    <a:pt x="3259" y="3213"/>
                    <a:pt x="3261" y="3221"/>
                    <a:pt x="3261" y="3231"/>
                  </a:cubicBezTo>
                  <a:cubicBezTo>
                    <a:pt x="3268" y="3271"/>
                    <a:pt x="3274" y="3311"/>
                    <a:pt x="3279" y="3351"/>
                  </a:cubicBezTo>
                  <a:cubicBezTo>
                    <a:pt x="3286" y="3403"/>
                    <a:pt x="3294" y="3455"/>
                    <a:pt x="3301" y="3508"/>
                  </a:cubicBezTo>
                  <a:cubicBezTo>
                    <a:pt x="3302" y="3511"/>
                    <a:pt x="3302" y="3513"/>
                    <a:pt x="3302" y="3515"/>
                  </a:cubicBezTo>
                  <a:cubicBezTo>
                    <a:pt x="3310" y="3580"/>
                    <a:pt x="3319" y="3643"/>
                    <a:pt x="3326" y="3707"/>
                  </a:cubicBezTo>
                  <a:cubicBezTo>
                    <a:pt x="3340" y="3828"/>
                    <a:pt x="3352" y="3947"/>
                    <a:pt x="3362" y="4064"/>
                  </a:cubicBezTo>
                  <a:cubicBezTo>
                    <a:pt x="3364" y="4094"/>
                    <a:pt x="3367" y="4123"/>
                    <a:pt x="3370" y="4154"/>
                  </a:cubicBezTo>
                  <a:cubicBezTo>
                    <a:pt x="3370" y="4163"/>
                    <a:pt x="3371" y="4173"/>
                    <a:pt x="3373" y="4182"/>
                  </a:cubicBezTo>
                  <a:cubicBezTo>
                    <a:pt x="3388" y="4335"/>
                    <a:pt x="3407" y="4505"/>
                    <a:pt x="3429" y="4690"/>
                  </a:cubicBezTo>
                  <a:lnTo>
                    <a:pt x="3284" y="4517"/>
                  </a:lnTo>
                  <a:lnTo>
                    <a:pt x="3277" y="4508"/>
                  </a:lnTo>
                  <a:lnTo>
                    <a:pt x="2906" y="4063"/>
                  </a:lnTo>
                  <a:lnTo>
                    <a:pt x="2895" y="4050"/>
                  </a:lnTo>
                  <a:lnTo>
                    <a:pt x="2872" y="4022"/>
                  </a:lnTo>
                  <a:lnTo>
                    <a:pt x="2861" y="4009"/>
                  </a:lnTo>
                  <a:lnTo>
                    <a:pt x="2307" y="3346"/>
                  </a:lnTo>
                  <a:lnTo>
                    <a:pt x="2300" y="3336"/>
                  </a:lnTo>
                  <a:lnTo>
                    <a:pt x="1889" y="2844"/>
                  </a:lnTo>
                  <a:lnTo>
                    <a:pt x="1878" y="2831"/>
                  </a:lnTo>
                  <a:lnTo>
                    <a:pt x="1822" y="2764"/>
                  </a:lnTo>
                  <a:lnTo>
                    <a:pt x="1813" y="2753"/>
                  </a:lnTo>
                  <a:lnTo>
                    <a:pt x="1080" y="1875"/>
                  </a:lnTo>
                  <a:lnTo>
                    <a:pt x="1069" y="1862"/>
                  </a:lnTo>
                  <a:lnTo>
                    <a:pt x="612" y="1314"/>
                  </a:lnTo>
                  <a:lnTo>
                    <a:pt x="600" y="1300"/>
                  </a:lnTo>
                  <a:lnTo>
                    <a:pt x="306" y="948"/>
                  </a:lnTo>
                  <a:lnTo>
                    <a:pt x="178" y="1065"/>
                  </a:lnTo>
                  <a:lnTo>
                    <a:pt x="170" y="1072"/>
                  </a:lnTo>
                  <a:lnTo>
                    <a:pt x="54" y="1175"/>
                  </a:lnTo>
                  <a:lnTo>
                    <a:pt x="0" y="1223"/>
                  </a:lnTo>
                  <a:cubicBezTo>
                    <a:pt x="0" y="1223"/>
                    <a:pt x="134" y="1394"/>
                    <a:pt x="352" y="1682"/>
                  </a:cubicBezTo>
                  <a:cubicBezTo>
                    <a:pt x="358" y="1689"/>
                    <a:pt x="364" y="1697"/>
                    <a:pt x="369" y="1704"/>
                  </a:cubicBezTo>
                  <a:cubicBezTo>
                    <a:pt x="460" y="1824"/>
                    <a:pt x="565" y="1963"/>
                    <a:pt x="680" y="2117"/>
                  </a:cubicBezTo>
                  <a:lnTo>
                    <a:pt x="692" y="2132"/>
                  </a:lnTo>
                  <a:cubicBezTo>
                    <a:pt x="823" y="2310"/>
                    <a:pt x="969" y="2509"/>
                    <a:pt x="1124" y="2721"/>
                  </a:cubicBezTo>
                  <a:cubicBezTo>
                    <a:pt x="1128" y="2726"/>
                    <a:pt x="1131" y="2731"/>
                    <a:pt x="1135" y="2736"/>
                  </a:cubicBezTo>
                  <a:cubicBezTo>
                    <a:pt x="1307" y="2973"/>
                    <a:pt x="1489" y="3227"/>
                    <a:pt x="1675" y="3492"/>
                  </a:cubicBezTo>
                  <a:lnTo>
                    <a:pt x="1683" y="3503"/>
                  </a:lnTo>
                  <a:cubicBezTo>
                    <a:pt x="1763" y="3620"/>
                    <a:pt x="1845" y="3737"/>
                    <a:pt x="1926" y="3856"/>
                  </a:cubicBezTo>
                  <a:lnTo>
                    <a:pt x="1938" y="3872"/>
                  </a:lnTo>
                  <a:cubicBezTo>
                    <a:pt x="1993" y="3954"/>
                    <a:pt x="2051" y="4036"/>
                    <a:pt x="2106" y="4118"/>
                  </a:cubicBezTo>
                  <a:cubicBezTo>
                    <a:pt x="2109" y="4122"/>
                    <a:pt x="2112" y="4127"/>
                    <a:pt x="2114" y="4130"/>
                  </a:cubicBezTo>
                  <a:cubicBezTo>
                    <a:pt x="2352" y="4482"/>
                    <a:pt x="2586" y="4839"/>
                    <a:pt x="2802" y="5189"/>
                  </a:cubicBezTo>
                  <a:cubicBezTo>
                    <a:pt x="2805" y="5193"/>
                    <a:pt x="2808" y="5198"/>
                    <a:pt x="2811" y="5201"/>
                  </a:cubicBezTo>
                  <a:cubicBezTo>
                    <a:pt x="2813" y="5205"/>
                    <a:pt x="2813" y="5206"/>
                    <a:pt x="2816" y="5211"/>
                  </a:cubicBezTo>
                  <a:cubicBezTo>
                    <a:pt x="2820" y="5216"/>
                    <a:pt x="2822" y="5220"/>
                    <a:pt x="2825" y="5224"/>
                  </a:cubicBezTo>
                  <a:cubicBezTo>
                    <a:pt x="2888" y="5326"/>
                    <a:pt x="2949" y="5426"/>
                    <a:pt x="3008" y="5526"/>
                  </a:cubicBezTo>
                  <a:lnTo>
                    <a:pt x="3015" y="5538"/>
                  </a:lnTo>
                  <a:cubicBezTo>
                    <a:pt x="3110" y="5698"/>
                    <a:pt x="3200" y="5853"/>
                    <a:pt x="3283" y="6005"/>
                  </a:cubicBezTo>
                  <a:cubicBezTo>
                    <a:pt x="3289" y="6015"/>
                    <a:pt x="3296" y="6027"/>
                    <a:pt x="3302" y="6039"/>
                  </a:cubicBezTo>
                  <a:lnTo>
                    <a:pt x="3308" y="6049"/>
                  </a:lnTo>
                  <a:cubicBezTo>
                    <a:pt x="3313" y="6058"/>
                    <a:pt x="3316" y="6066"/>
                    <a:pt x="3321" y="6074"/>
                  </a:cubicBezTo>
                  <a:cubicBezTo>
                    <a:pt x="3343" y="6115"/>
                    <a:pt x="3366" y="6156"/>
                    <a:pt x="3387" y="6196"/>
                  </a:cubicBezTo>
                  <a:cubicBezTo>
                    <a:pt x="3395" y="6213"/>
                    <a:pt x="3404" y="6229"/>
                    <a:pt x="3413" y="6245"/>
                  </a:cubicBezTo>
                  <a:cubicBezTo>
                    <a:pt x="3415" y="6249"/>
                    <a:pt x="3417" y="6254"/>
                    <a:pt x="3420" y="6259"/>
                  </a:cubicBezTo>
                  <a:cubicBezTo>
                    <a:pt x="3434" y="6287"/>
                    <a:pt x="3449" y="6315"/>
                    <a:pt x="3463" y="6343"/>
                  </a:cubicBezTo>
                  <a:cubicBezTo>
                    <a:pt x="3509" y="6431"/>
                    <a:pt x="3551" y="6518"/>
                    <a:pt x="3590" y="6602"/>
                  </a:cubicBezTo>
                  <a:cubicBezTo>
                    <a:pt x="3601" y="6625"/>
                    <a:pt x="3611" y="6648"/>
                    <a:pt x="3621" y="6669"/>
                  </a:cubicBezTo>
                  <a:cubicBezTo>
                    <a:pt x="3656" y="6748"/>
                    <a:pt x="3689" y="6824"/>
                    <a:pt x="3718" y="6897"/>
                  </a:cubicBezTo>
                  <a:cubicBezTo>
                    <a:pt x="3720" y="6901"/>
                    <a:pt x="3721" y="6904"/>
                    <a:pt x="3723" y="6908"/>
                  </a:cubicBezTo>
                  <a:cubicBezTo>
                    <a:pt x="3736" y="6943"/>
                    <a:pt x="3749" y="6976"/>
                    <a:pt x="3762" y="7010"/>
                  </a:cubicBezTo>
                  <a:cubicBezTo>
                    <a:pt x="3783" y="7151"/>
                    <a:pt x="3805" y="7296"/>
                    <a:pt x="3828" y="7442"/>
                  </a:cubicBezTo>
                  <a:cubicBezTo>
                    <a:pt x="3837" y="7499"/>
                    <a:pt x="3845" y="7556"/>
                    <a:pt x="3855" y="7614"/>
                  </a:cubicBezTo>
                  <a:cubicBezTo>
                    <a:pt x="3856" y="7621"/>
                    <a:pt x="3856" y="7629"/>
                    <a:pt x="3857" y="7636"/>
                  </a:cubicBezTo>
                  <a:cubicBezTo>
                    <a:pt x="3915" y="8006"/>
                    <a:pt x="3974" y="8386"/>
                    <a:pt x="4032" y="8768"/>
                  </a:cubicBezTo>
                  <a:cubicBezTo>
                    <a:pt x="4034" y="8774"/>
                    <a:pt x="4034" y="8779"/>
                    <a:pt x="4035" y="8784"/>
                  </a:cubicBezTo>
                  <a:cubicBezTo>
                    <a:pt x="4077" y="9064"/>
                    <a:pt x="4119" y="9343"/>
                    <a:pt x="4161" y="9623"/>
                  </a:cubicBezTo>
                  <a:cubicBezTo>
                    <a:pt x="4162" y="9630"/>
                    <a:pt x="4163" y="9637"/>
                    <a:pt x="4164" y="9645"/>
                  </a:cubicBezTo>
                  <a:cubicBezTo>
                    <a:pt x="4193" y="9847"/>
                    <a:pt x="4223" y="10050"/>
                    <a:pt x="4252" y="10250"/>
                  </a:cubicBezTo>
                  <a:cubicBezTo>
                    <a:pt x="4266" y="10341"/>
                    <a:pt x="4279" y="10432"/>
                    <a:pt x="4292" y="10522"/>
                  </a:cubicBezTo>
                  <a:cubicBezTo>
                    <a:pt x="4293" y="10530"/>
                    <a:pt x="4293" y="10537"/>
                    <a:pt x="4295" y="10542"/>
                  </a:cubicBezTo>
                  <a:cubicBezTo>
                    <a:pt x="4304" y="10611"/>
                    <a:pt x="4313" y="10679"/>
                    <a:pt x="4324" y="10746"/>
                  </a:cubicBezTo>
                  <a:cubicBezTo>
                    <a:pt x="4332" y="10809"/>
                    <a:pt x="4342" y="10873"/>
                    <a:pt x="4350" y="10936"/>
                  </a:cubicBezTo>
                  <a:cubicBezTo>
                    <a:pt x="4358" y="10993"/>
                    <a:pt x="4366" y="11050"/>
                    <a:pt x="4373" y="11107"/>
                  </a:cubicBezTo>
                  <a:cubicBezTo>
                    <a:pt x="4384" y="11180"/>
                    <a:pt x="4393" y="11250"/>
                    <a:pt x="4403" y="11322"/>
                  </a:cubicBezTo>
                  <a:cubicBezTo>
                    <a:pt x="4404" y="11328"/>
                    <a:pt x="4405" y="11335"/>
                    <a:pt x="4405" y="11341"/>
                  </a:cubicBezTo>
                  <a:cubicBezTo>
                    <a:pt x="4456" y="11712"/>
                    <a:pt x="4500" y="12070"/>
                    <a:pt x="4539" y="12409"/>
                  </a:cubicBezTo>
                  <a:cubicBezTo>
                    <a:pt x="4540" y="12413"/>
                    <a:pt x="4540" y="12418"/>
                    <a:pt x="4540" y="12422"/>
                  </a:cubicBezTo>
                  <a:cubicBezTo>
                    <a:pt x="4556" y="12563"/>
                    <a:pt x="4571" y="12700"/>
                    <a:pt x="4584" y="12833"/>
                  </a:cubicBezTo>
                  <a:cubicBezTo>
                    <a:pt x="4590" y="12880"/>
                    <a:pt x="4594" y="12926"/>
                    <a:pt x="4599" y="12972"/>
                  </a:cubicBezTo>
                  <a:cubicBezTo>
                    <a:pt x="4601" y="13004"/>
                    <a:pt x="4605" y="13035"/>
                    <a:pt x="4607" y="13066"/>
                  </a:cubicBezTo>
                  <a:cubicBezTo>
                    <a:pt x="4610" y="13091"/>
                    <a:pt x="4612" y="13114"/>
                    <a:pt x="4614" y="13138"/>
                  </a:cubicBezTo>
                  <a:cubicBezTo>
                    <a:pt x="4624" y="13242"/>
                    <a:pt x="4634" y="13354"/>
                    <a:pt x="4645" y="13470"/>
                  </a:cubicBezTo>
                  <a:cubicBezTo>
                    <a:pt x="4645" y="13475"/>
                    <a:pt x="4646" y="13481"/>
                    <a:pt x="4646" y="13487"/>
                  </a:cubicBezTo>
                  <a:cubicBezTo>
                    <a:pt x="4672" y="13759"/>
                    <a:pt x="4700" y="14062"/>
                    <a:pt x="4732" y="14385"/>
                  </a:cubicBezTo>
                  <a:cubicBezTo>
                    <a:pt x="4732" y="14390"/>
                    <a:pt x="4733" y="14396"/>
                    <a:pt x="4733" y="14402"/>
                  </a:cubicBezTo>
                  <a:cubicBezTo>
                    <a:pt x="4765" y="14728"/>
                    <a:pt x="4799" y="15074"/>
                    <a:pt x="4836" y="15435"/>
                  </a:cubicBezTo>
                  <a:cubicBezTo>
                    <a:pt x="4836" y="15441"/>
                    <a:pt x="4837" y="15447"/>
                    <a:pt x="4837" y="15453"/>
                  </a:cubicBezTo>
                  <a:cubicBezTo>
                    <a:pt x="4864" y="15719"/>
                    <a:pt x="4891" y="15993"/>
                    <a:pt x="4919" y="16270"/>
                  </a:cubicBezTo>
                  <a:cubicBezTo>
                    <a:pt x="4928" y="16369"/>
                    <a:pt x="4938" y="16469"/>
                    <a:pt x="4948" y="16569"/>
                  </a:cubicBezTo>
                  <a:cubicBezTo>
                    <a:pt x="4948" y="16573"/>
                    <a:pt x="4950" y="16576"/>
                    <a:pt x="4950" y="16580"/>
                  </a:cubicBezTo>
                  <a:cubicBezTo>
                    <a:pt x="4981" y="16904"/>
                    <a:pt x="5015" y="17233"/>
                    <a:pt x="5048" y="17560"/>
                  </a:cubicBezTo>
                  <a:lnTo>
                    <a:pt x="5050" y="17573"/>
                  </a:lnTo>
                  <a:cubicBezTo>
                    <a:pt x="5064" y="17713"/>
                    <a:pt x="5078" y="17853"/>
                    <a:pt x="5092" y="17991"/>
                  </a:cubicBezTo>
                  <a:cubicBezTo>
                    <a:pt x="5100" y="18074"/>
                    <a:pt x="5109" y="18157"/>
                    <a:pt x="5118" y="18239"/>
                  </a:cubicBezTo>
                  <a:cubicBezTo>
                    <a:pt x="5133" y="18386"/>
                    <a:pt x="5147" y="18532"/>
                    <a:pt x="5162" y="18676"/>
                  </a:cubicBezTo>
                  <a:cubicBezTo>
                    <a:pt x="5162" y="18681"/>
                    <a:pt x="5164" y="18687"/>
                    <a:pt x="5164" y="18692"/>
                  </a:cubicBezTo>
                  <a:cubicBezTo>
                    <a:pt x="5171" y="18763"/>
                    <a:pt x="5179" y="18836"/>
                    <a:pt x="5186" y="18907"/>
                  </a:cubicBezTo>
                  <a:cubicBezTo>
                    <a:pt x="5229" y="19334"/>
                    <a:pt x="5272" y="19744"/>
                    <a:pt x="5312" y="20126"/>
                  </a:cubicBezTo>
                  <a:cubicBezTo>
                    <a:pt x="5312" y="20131"/>
                    <a:pt x="5312" y="20137"/>
                    <a:pt x="5313" y="20141"/>
                  </a:cubicBezTo>
                  <a:cubicBezTo>
                    <a:pt x="5347" y="20472"/>
                    <a:pt x="5379" y="20781"/>
                    <a:pt x="5408" y="21059"/>
                  </a:cubicBezTo>
                  <a:lnTo>
                    <a:pt x="5409" y="21070"/>
                  </a:lnTo>
                  <a:cubicBezTo>
                    <a:pt x="5468" y="21642"/>
                    <a:pt x="5515" y="22084"/>
                    <a:pt x="5540" y="22322"/>
                  </a:cubicBezTo>
                  <a:cubicBezTo>
                    <a:pt x="5541" y="22327"/>
                    <a:pt x="5542" y="22333"/>
                    <a:pt x="5542" y="22339"/>
                  </a:cubicBezTo>
                  <a:cubicBezTo>
                    <a:pt x="5554" y="22454"/>
                    <a:pt x="5560" y="22517"/>
                    <a:pt x="5560" y="22517"/>
                  </a:cubicBezTo>
                  <a:lnTo>
                    <a:pt x="5960" y="22462"/>
                  </a:lnTo>
                  <a:lnTo>
                    <a:pt x="7546" y="22242"/>
                  </a:lnTo>
                  <a:cubicBezTo>
                    <a:pt x="7546" y="22242"/>
                    <a:pt x="7415" y="21387"/>
                    <a:pt x="7211" y="20078"/>
                  </a:cubicBezTo>
                  <a:cubicBezTo>
                    <a:pt x="7211" y="20074"/>
                    <a:pt x="7210" y="20070"/>
                    <a:pt x="7208" y="20065"/>
                  </a:cubicBezTo>
                  <a:cubicBezTo>
                    <a:pt x="7137" y="19601"/>
                    <a:pt x="7054" y="19080"/>
                    <a:pt x="6965" y="18520"/>
                  </a:cubicBezTo>
                  <a:cubicBezTo>
                    <a:pt x="6964" y="18515"/>
                    <a:pt x="6964" y="18510"/>
                    <a:pt x="6963" y="18505"/>
                  </a:cubicBezTo>
                  <a:cubicBezTo>
                    <a:pt x="6929" y="18292"/>
                    <a:pt x="6893" y="18073"/>
                    <a:pt x="6858" y="17850"/>
                  </a:cubicBezTo>
                  <a:lnTo>
                    <a:pt x="6856" y="17834"/>
                  </a:lnTo>
                  <a:cubicBezTo>
                    <a:pt x="6817" y="17594"/>
                    <a:pt x="6777" y="17349"/>
                    <a:pt x="6736" y="17099"/>
                  </a:cubicBezTo>
                  <a:cubicBezTo>
                    <a:pt x="6713" y="16956"/>
                    <a:pt x="6689" y="16810"/>
                    <a:pt x="6665" y="16663"/>
                  </a:cubicBezTo>
                  <a:cubicBezTo>
                    <a:pt x="6665" y="16660"/>
                    <a:pt x="6664" y="16656"/>
                    <a:pt x="6663" y="16651"/>
                  </a:cubicBezTo>
                  <a:cubicBezTo>
                    <a:pt x="6641" y="16508"/>
                    <a:pt x="6616" y="16363"/>
                    <a:pt x="6592" y="16217"/>
                  </a:cubicBezTo>
                  <a:cubicBezTo>
                    <a:pt x="6592" y="16213"/>
                    <a:pt x="6591" y="16209"/>
                    <a:pt x="6590" y="16204"/>
                  </a:cubicBezTo>
                  <a:cubicBezTo>
                    <a:pt x="6541" y="15898"/>
                    <a:pt x="6489" y="15587"/>
                    <a:pt x="6437" y="15276"/>
                  </a:cubicBezTo>
                  <a:cubicBezTo>
                    <a:pt x="6437" y="15272"/>
                    <a:pt x="6436" y="15268"/>
                    <a:pt x="6436" y="15264"/>
                  </a:cubicBezTo>
                  <a:cubicBezTo>
                    <a:pt x="6425" y="15199"/>
                    <a:pt x="6414" y="15133"/>
                    <a:pt x="6403" y="15067"/>
                  </a:cubicBezTo>
                  <a:cubicBezTo>
                    <a:pt x="6309" y="14504"/>
                    <a:pt x="6214" y="13939"/>
                    <a:pt x="6118" y="13381"/>
                  </a:cubicBezTo>
                  <a:cubicBezTo>
                    <a:pt x="6117" y="13376"/>
                    <a:pt x="6116" y="13372"/>
                    <a:pt x="6116" y="13366"/>
                  </a:cubicBezTo>
                  <a:cubicBezTo>
                    <a:pt x="6057" y="13026"/>
                    <a:pt x="5998" y="12690"/>
                    <a:pt x="5940" y="12359"/>
                  </a:cubicBezTo>
                  <a:cubicBezTo>
                    <a:pt x="5940" y="12355"/>
                    <a:pt x="5939" y="12350"/>
                    <a:pt x="5937" y="12345"/>
                  </a:cubicBezTo>
                  <a:cubicBezTo>
                    <a:pt x="5914" y="12210"/>
                    <a:pt x="5890" y="12076"/>
                    <a:pt x="5867" y="11944"/>
                  </a:cubicBezTo>
                  <a:cubicBezTo>
                    <a:pt x="5866" y="11937"/>
                    <a:pt x="5864" y="11930"/>
                    <a:pt x="5863" y="11923"/>
                  </a:cubicBezTo>
                  <a:cubicBezTo>
                    <a:pt x="5862" y="11918"/>
                    <a:pt x="5862" y="11914"/>
                    <a:pt x="5861" y="11909"/>
                  </a:cubicBezTo>
                  <a:cubicBezTo>
                    <a:pt x="5814" y="11647"/>
                    <a:pt x="5768" y="11388"/>
                    <a:pt x="5722" y="11136"/>
                  </a:cubicBezTo>
                  <a:cubicBezTo>
                    <a:pt x="5721" y="11133"/>
                    <a:pt x="5720" y="11128"/>
                    <a:pt x="5720" y="11125"/>
                  </a:cubicBezTo>
                  <a:cubicBezTo>
                    <a:pt x="5717" y="11113"/>
                    <a:pt x="5715" y="11101"/>
                    <a:pt x="5714" y="11090"/>
                  </a:cubicBezTo>
                  <a:cubicBezTo>
                    <a:pt x="5614" y="10547"/>
                    <a:pt x="5516" y="10034"/>
                    <a:pt x="5421" y="9550"/>
                  </a:cubicBezTo>
                  <a:cubicBezTo>
                    <a:pt x="5386" y="9376"/>
                    <a:pt x="5353" y="9204"/>
                    <a:pt x="5318" y="9037"/>
                  </a:cubicBezTo>
                  <a:cubicBezTo>
                    <a:pt x="5316" y="9029"/>
                    <a:pt x="5315" y="9020"/>
                    <a:pt x="5313" y="9011"/>
                  </a:cubicBezTo>
                  <a:cubicBezTo>
                    <a:pt x="5245" y="8679"/>
                    <a:pt x="5179" y="8359"/>
                    <a:pt x="5114" y="8054"/>
                  </a:cubicBezTo>
                  <a:lnTo>
                    <a:pt x="6074" y="4716"/>
                  </a:lnTo>
                  <a:lnTo>
                    <a:pt x="6085" y="4678"/>
                  </a:lnTo>
                  <a:lnTo>
                    <a:pt x="6275" y="4021"/>
                  </a:lnTo>
                  <a:lnTo>
                    <a:pt x="6175" y="3967"/>
                  </a:lnTo>
                  <a:lnTo>
                    <a:pt x="6056" y="3903"/>
                  </a:lnTo>
                  <a:lnTo>
                    <a:pt x="6046" y="3897"/>
                  </a:lnTo>
                  <a:lnTo>
                    <a:pt x="6010" y="3879"/>
                  </a:lnTo>
                  <a:lnTo>
                    <a:pt x="5933" y="4057"/>
                  </a:lnTo>
                  <a:lnTo>
                    <a:pt x="5917" y="4091"/>
                  </a:lnTo>
                  <a:lnTo>
                    <a:pt x="5567" y="4893"/>
                  </a:lnTo>
                  <a:lnTo>
                    <a:pt x="5553" y="4929"/>
                  </a:lnTo>
                  <a:lnTo>
                    <a:pt x="4807" y="6637"/>
                  </a:lnTo>
                  <a:cubicBezTo>
                    <a:pt x="4804" y="6625"/>
                    <a:pt x="4801" y="6614"/>
                    <a:pt x="4799" y="6602"/>
                  </a:cubicBezTo>
                  <a:cubicBezTo>
                    <a:pt x="4793" y="6575"/>
                    <a:pt x="4787" y="6549"/>
                    <a:pt x="4781" y="6523"/>
                  </a:cubicBezTo>
                  <a:cubicBezTo>
                    <a:pt x="4779" y="6515"/>
                    <a:pt x="4778" y="6508"/>
                    <a:pt x="4777" y="6501"/>
                  </a:cubicBezTo>
                  <a:cubicBezTo>
                    <a:pt x="4766" y="6459"/>
                    <a:pt x="4757" y="6416"/>
                    <a:pt x="4747" y="6374"/>
                  </a:cubicBezTo>
                  <a:cubicBezTo>
                    <a:pt x="4732" y="6308"/>
                    <a:pt x="4718" y="6243"/>
                    <a:pt x="4703" y="6180"/>
                  </a:cubicBezTo>
                  <a:cubicBezTo>
                    <a:pt x="4690" y="6125"/>
                    <a:pt x="4678" y="6068"/>
                    <a:pt x="4665" y="6014"/>
                  </a:cubicBezTo>
                  <a:cubicBezTo>
                    <a:pt x="4657" y="5979"/>
                    <a:pt x="4650" y="5945"/>
                    <a:pt x="4641" y="5911"/>
                  </a:cubicBezTo>
                  <a:cubicBezTo>
                    <a:pt x="4634" y="5880"/>
                    <a:pt x="4629" y="5851"/>
                    <a:pt x="4621" y="5821"/>
                  </a:cubicBezTo>
                  <a:cubicBezTo>
                    <a:pt x="4606" y="5756"/>
                    <a:pt x="4592" y="5692"/>
                    <a:pt x="4577" y="5629"/>
                  </a:cubicBezTo>
                  <a:cubicBezTo>
                    <a:pt x="4576" y="5622"/>
                    <a:pt x="4574" y="5617"/>
                    <a:pt x="4573" y="5611"/>
                  </a:cubicBezTo>
                  <a:cubicBezTo>
                    <a:pt x="4569" y="5588"/>
                    <a:pt x="4564" y="5566"/>
                    <a:pt x="4558" y="5544"/>
                  </a:cubicBezTo>
                  <a:cubicBezTo>
                    <a:pt x="4549" y="5501"/>
                    <a:pt x="4539" y="5458"/>
                    <a:pt x="4529" y="5415"/>
                  </a:cubicBezTo>
                  <a:cubicBezTo>
                    <a:pt x="4503" y="5300"/>
                    <a:pt x="4477" y="5186"/>
                    <a:pt x="4452" y="5077"/>
                  </a:cubicBezTo>
                  <a:cubicBezTo>
                    <a:pt x="4451" y="5072"/>
                    <a:pt x="4450" y="5067"/>
                    <a:pt x="4449" y="5062"/>
                  </a:cubicBezTo>
                  <a:cubicBezTo>
                    <a:pt x="4443" y="5038"/>
                    <a:pt x="4438" y="5013"/>
                    <a:pt x="4432" y="4990"/>
                  </a:cubicBezTo>
                  <a:cubicBezTo>
                    <a:pt x="4364" y="4685"/>
                    <a:pt x="4302" y="4405"/>
                    <a:pt x="4248" y="4144"/>
                  </a:cubicBezTo>
                  <a:cubicBezTo>
                    <a:pt x="4246" y="4138"/>
                    <a:pt x="4245" y="4133"/>
                    <a:pt x="4244" y="4127"/>
                  </a:cubicBezTo>
                  <a:cubicBezTo>
                    <a:pt x="4189" y="3862"/>
                    <a:pt x="4139" y="3618"/>
                    <a:pt x="4101" y="3392"/>
                  </a:cubicBezTo>
                  <a:cubicBezTo>
                    <a:pt x="4099" y="3386"/>
                    <a:pt x="4098" y="3382"/>
                    <a:pt x="4097" y="3376"/>
                  </a:cubicBezTo>
                  <a:cubicBezTo>
                    <a:pt x="4096" y="3371"/>
                    <a:pt x="4095" y="3365"/>
                    <a:pt x="4095" y="3359"/>
                  </a:cubicBezTo>
                  <a:cubicBezTo>
                    <a:pt x="4055" y="3127"/>
                    <a:pt x="4024" y="2915"/>
                    <a:pt x="4003" y="2719"/>
                  </a:cubicBezTo>
                  <a:cubicBezTo>
                    <a:pt x="3996" y="2649"/>
                    <a:pt x="3988" y="2578"/>
                    <a:pt x="3979" y="2507"/>
                  </a:cubicBezTo>
                  <a:cubicBezTo>
                    <a:pt x="3962" y="2370"/>
                    <a:pt x="3942" y="2235"/>
                    <a:pt x="3921" y="2103"/>
                  </a:cubicBezTo>
                  <a:cubicBezTo>
                    <a:pt x="3918" y="2095"/>
                    <a:pt x="3917" y="2086"/>
                    <a:pt x="3916" y="2078"/>
                  </a:cubicBezTo>
                  <a:cubicBezTo>
                    <a:pt x="3901" y="1985"/>
                    <a:pt x="3885" y="1895"/>
                    <a:pt x="3868" y="1805"/>
                  </a:cubicBezTo>
                  <a:cubicBezTo>
                    <a:pt x="3867" y="1800"/>
                    <a:pt x="3865" y="1796"/>
                    <a:pt x="3865" y="1791"/>
                  </a:cubicBezTo>
                  <a:cubicBezTo>
                    <a:pt x="3782" y="1354"/>
                    <a:pt x="3684" y="965"/>
                    <a:pt x="3600" y="662"/>
                  </a:cubicBezTo>
                  <a:cubicBezTo>
                    <a:pt x="3597" y="654"/>
                    <a:pt x="3595" y="647"/>
                    <a:pt x="3593" y="639"/>
                  </a:cubicBezTo>
                  <a:cubicBezTo>
                    <a:pt x="3480" y="243"/>
                    <a:pt x="3391" y="0"/>
                    <a:pt x="3391" y="0"/>
                  </a:cubicBez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8"/>
            <p:cNvSpPr/>
            <p:nvPr/>
          </p:nvSpPr>
          <p:spPr>
            <a:xfrm>
              <a:off x="-1447951" y="-1338033"/>
              <a:ext cx="202923" cy="276399"/>
            </a:xfrm>
            <a:custGeom>
              <a:avLst/>
              <a:gdLst/>
              <a:ahLst/>
              <a:cxnLst/>
              <a:rect l="l" t="t" r="r" b="b"/>
              <a:pathLst>
                <a:path w="881" h="1200" extrusionOk="0">
                  <a:moveTo>
                    <a:pt x="765" y="0"/>
                  </a:moveTo>
                  <a:cubicBezTo>
                    <a:pt x="522" y="161"/>
                    <a:pt x="266" y="304"/>
                    <a:pt x="1" y="426"/>
                  </a:cubicBezTo>
                  <a:cubicBezTo>
                    <a:pt x="43" y="683"/>
                    <a:pt x="82" y="945"/>
                    <a:pt x="111" y="1200"/>
                  </a:cubicBezTo>
                  <a:cubicBezTo>
                    <a:pt x="198" y="1175"/>
                    <a:pt x="283" y="1144"/>
                    <a:pt x="365" y="1108"/>
                  </a:cubicBezTo>
                  <a:cubicBezTo>
                    <a:pt x="541" y="1032"/>
                    <a:pt x="712" y="946"/>
                    <a:pt x="881" y="853"/>
                  </a:cubicBezTo>
                  <a:cubicBezTo>
                    <a:pt x="841" y="621"/>
                    <a:pt x="809" y="408"/>
                    <a:pt x="789" y="212"/>
                  </a:cubicBezTo>
                  <a:cubicBezTo>
                    <a:pt x="782" y="141"/>
                    <a:pt x="773" y="70"/>
                    <a:pt x="76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8"/>
            <p:cNvSpPr/>
            <p:nvPr/>
          </p:nvSpPr>
          <p:spPr>
            <a:xfrm>
              <a:off x="-1208635" y="284664"/>
              <a:ext cx="371987" cy="809619"/>
            </a:xfrm>
            <a:custGeom>
              <a:avLst/>
              <a:gdLst/>
              <a:ahLst/>
              <a:cxnLst/>
              <a:rect l="l" t="t" r="r" b="b"/>
              <a:pathLst>
                <a:path w="1615" h="3515" extrusionOk="0">
                  <a:moveTo>
                    <a:pt x="1168" y="0"/>
                  </a:moveTo>
                  <a:cubicBezTo>
                    <a:pt x="1128" y="27"/>
                    <a:pt x="1086" y="53"/>
                    <a:pt x="1044" y="80"/>
                  </a:cubicBezTo>
                  <a:cubicBezTo>
                    <a:pt x="964" y="131"/>
                    <a:pt x="885" y="181"/>
                    <a:pt x="803" y="231"/>
                  </a:cubicBezTo>
                  <a:cubicBezTo>
                    <a:pt x="798" y="234"/>
                    <a:pt x="792" y="237"/>
                    <a:pt x="786" y="240"/>
                  </a:cubicBezTo>
                  <a:cubicBezTo>
                    <a:pt x="588" y="362"/>
                    <a:pt x="387" y="480"/>
                    <a:pt x="185" y="594"/>
                  </a:cubicBezTo>
                  <a:cubicBezTo>
                    <a:pt x="181" y="598"/>
                    <a:pt x="177" y="600"/>
                    <a:pt x="172" y="602"/>
                  </a:cubicBezTo>
                  <a:cubicBezTo>
                    <a:pt x="150" y="615"/>
                    <a:pt x="125" y="628"/>
                    <a:pt x="101" y="641"/>
                  </a:cubicBezTo>
                  <a:cubicBezTo>
                    <a:pt x="68" y="661"/>
                    <a:pt x="34" y="680"/>
                    <a:pt x="0" y="697"/>
                  </a:cubicBezTo>
                  <a:cubicBezTo>
                    <a:pt x="13" y="789"/>
                    <a:pt x="26" y="881"/>
                    <a:pt x="39" y="971"/>
                  </a:cubicBezTo>
                  <a:cubicBezTo>
                    <a:pt x="40" y="977"/>
                    <a:pt x="41" y="984"/>
                    <a:pt x="43" y="991"/>
                  </a:cubicBezTo>
                  <a:cubicBezTo>
                    <a:pt x="52" y="1060"/>
                    <a:pt x="61" y="1128"/>
                    <a:pt x="71" y="1195"/>
                  </a:cubicBezTo>
                  <a:cubicBezTo>
                    <a:pt x="80" y="1258"/>
                    <a:pt x="90" y="1322"/>
                    <a:pt x="98" y="1384"/>
                  </a:cubicBezTo>
                  <a:cubicBezTo>
                    <a:pt x="106" y="1442"/>
                    <a:pt x="113" y="1499"/>
                    <a:pt x="121" y="1556"/>
                  </a:cubicBezTo>
                  <a:cubicBezTo>
                    <a:pt x="132" y="1628"/>
                    <a:pt x="141" y="1699"/>
                    <a:pt x="151" y="1770"/>
                  </a:cubicBezTo>
                  <a:cubicBezTo>
                    <a:pt x="151" y="1777"/>
                    <a:pt x="152" y="1783"/>
                    <a:pt x="153" y="1789"/>
                  </a:cubicBezTo>
                  <a:cubicBezTo>
                    <a:pt x="203" y="2160"/>
                    <a:pt x="247" y="2519"/>
                    <a:pt x="286" y="2858"/>
                  </a:cubicBezTo>
                  <a:cubicBezTo>
                    <a:pt x="287" y="2862"/>
                    <a:pt x="287" y="2866"/>
                    <a:pt x="287" y="2871"/>
                  </a:cubicBezTo>
                  <a:cubicBezTo>
                    <a:pt x="304" y="3012"/>
                    <a:pt x="318" y="3148"/>
                    <a:pt x="332" y="3282"/>
                  </a:cubicBezTo>
                  <a:cubicBezTo>
                    <a:pt x="338" y="3329"/>
                    <a:pt x="341" y="3375"/>
                    <a:pt x="346" y="3421"/>
                  </a:cubicBezTo>
                  <a:cubicBezTo>
                    <a:pt x="349" y="3453"/>
                    <a:pt x="352" y="3484"/>
                    <a:pt x="355" y="3515"/>
                  </a:cubicBezTo>
                  <a:cubicBezTo>
                    <a:pt x="398" y="3481"/>
                    <a:pt x="441" y="3447"/>
                    <a:pt x="484" y="3411"/>
                  </a:cubicBezTo>
                  <a:cubicBezTo>
                    <a:pt x="823" y="3135"/>
                    <a:pt x="1149" y="2846"/>
                    <a:pt x="1463" y="2542"/>
                  </a:cubicBezTo>
                  <a:cubicBezTo>
                    <a:pt x="1464" y="2541"/>
                    <a:pt x="1464" y="2541"/>
                    <a:pt x="1464" y="2541"/>
                  </a:cubicBezTo>
                  <a:cubicBezTo>
                    <a:pt x="1484" y="2521"/>
                    <a:pt x="1503" y="2503"/>
                    <a:pt x="1523" y="2483"/>
                  </a:cubicBezTo>
                  <a:cubicBezTo>
                    <a:pt x="1554" y="2453"/>
                    <a:pt x="1584" y="2423"/>
                    <a:pt x="1615" y="2393"/>
                  </a:cubicBezTo>
                  <a:cubicBezTo>
                    <a:pt x="1614" y="2386"/>
                    <a:pt x="1612" y="2379"/>
                    <a:pt x="1611" y="2373"/>
                  </a:cubicBezTo>
                  <a:cubicBezTo>
                    <a:pt x="1610" y="2368"/>
                    <a:pt x="1609" y="2364"/>
                    <a:pt x="1609" y="2359"/>
                  </a:cubicBezTo>
                  <a:cubicBezTo>
                    <a:pt x="1562" y="2097"/>
                    <a:pt x="1516" y="1838"/>
                    <a:pt x="1470" y="1586"/>
                  </a:cubicBezTo>
                  <a:cubicBezTo>
                    <a:pt x="1469" y="1583"/>
                    <a:pt x="1468" y="1578"/>
                    <a:pt x="1468" y="1575"/>
                  </a:cubicBezTo>
                  <a:cubicBezTo>
                    <a:pt x="1465" y="1563"/>
                    <a:pt x="1463" y="1551"/>
                    <a:pt x="1462" y="1541"/>
                  </a:cubicBezTo>
                  <a:cubicBezTo>
                    <a:pt x="1362" y="997"/>
                    <a:pt x="1264" y="485"/>
                    <a:pt x="1168"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8"/>
            <p:cNvSpPr/>
            <p:nvPr/>
          </p:nvSpPr>
          <p:spPr>
            <a:xfrm>
              <a:off x="-1432058" y="-765886"/>
              <a:ext cx="336976" cy="564545"/>
            </a:xfrm>
            <a:custGeom>
              <a:avLst/>
              <a:gdLst/>
              <a:ahLst/>
              <a:cxnLst/>
              <a:rect l="l" t="t" r="r" b="b"/>
              <a:pathLst>
                <a:path w="1463" h="2451" extrusionOk="0">
                  <a:moveTo>
                    <a:pt x="1150" y="1"/>
                  </a:moveTo>
                  <a:cubicBezTo>
                    <a:pt x="870" y="283"/>
                    <a:pt x="576" y="550"/>
                    <a:pt x="268" y="802"/>
                  </a:cubicBezTo>
                  <a:cubicBezTo>
                    <a:pt x="264" y="805"/>
                    <a:pt x="259" y="810"/>
                    <a:pt x="253" y="814"/>
                  </a:cubicBezTo>
                  <a:cubicBezTo>
                    <a:pt x="240" y="825"/>
                    <a:pt x="225" y="837"/>
                    <a:pt x="211" y="848"/>
                  </a:cubicBezTo>
                  <a:cubicBezTo>
                    <a:pt x="160" y="889"/>
                    <a:pt x="111" y="929"/>
                    <a:pt x="60" y="966"/>
                  </a:cubicBezTo>
                  <a:cubicBezTo>
                    <a:pt x="55" y="971"/>
                    <a:pt x="51" y="975"/>
                    <a:pt x="45" y="978"/>
                  </a:cubicBezTo>
                  <a:cubicBezTo>
                    <a:pt x="30" y="990"/>
                    <a:pt x="14" y="1002"/>
                    <a:pt x="0" y="1013"/>
                  </a:cubicBezTo>
                  <a:cubicBezTo>
                    <a:pt x="6" y="1025"/>
                    <a:pt x="13" y="1037"/>
                    <a:pt x="19" y="1048"/>
                  </a:cubicBezTo>
                  <a:lnTo>
                    <a:pt x="25" y="1059"/>
                  </a:lnTo>
                  <a:cubicBezTo>
                    <a:pt x="28" y="1068"/>
                    <a:pt x="33" y="1076"/>
                    <a:pt x="38" y="1083"/>
                  </a:cubicBezTo>
                  <a:cubicBezTo>
                    <a:pt x="60" y="1125"/>
                    <a:pt x="82" y="1166"/>
                    <a:pt x="104" y="1206"/>
                  </a:cubicBezTo>
                  <a:cubicBezTo>
                    <a:pt x="112" y="1222"/>
                    <a:pt x="120" y="1238"/>
                    <a:pt x="129" y="1255"/>
                  </a:cubicBezTo>
                  <a:cubicBezTo>
                    <a:pt x="132" y="1259"/>
                    <a:pt x="134" y="1263"/>
                    <a:pt x="137" y="1267"/>
                  </a:cubicBezTo>
                  <a:cubicBezTo>
                    <a:pt x="151" y="1297"/>
                    <a:pt x="166" y="1325"/>
                    <a:pt x="180" y="1353"/>
                  </a:cubicBezTo>
                  <a:cubicBezTo>
                    <a:pt x="226" y="1441"/>
                    <a:pt x="268" y="1528"/>
                    <a:pt x="307" y="1612"/>
                  </a:cubicBezTo>
                  <a:cubicBezTo>
                    <a:pt x="318" y="1635"/>
                    <a:pt x="327" y="1657"/>
                    <a:pt x="338" y="1679"/>
                  </a:cubicBezTo>
                  <a:cubicBezTo>
                    <a:pt x="373" y="1758"/>
                    <a:pt x="406" y="1833"/>
                    <a:pt x="435" y="1906"/>
                  </a:cubicBezTo>
                  <a:cubicBezTo>
                    <a:pt x="436" y="1909"/>
                    <a:pt x="438" y="1914"/>
                    <a:pt x="439" y="1918"/>
                  </a:cubicBezTo>
                  <a:cubicBezTo>
                    <a:pt x="453" y="1952"/>
                    <a:pt x="466" y="1986"/>
                    <a:pt x="479" y="2019"/>
                  </a:cubicBezTo>
                  <a:cubicBezTo>
                    <a:pt x="500" y="2161"/>
                    <a:pt x="522" y="2306"/>
                    <a:pt x="545" y="2450"/>
                  </a:cubicBezTo>
                  <a:cubicBezTo>
                    <a:pt x="574" y="2425"/>
                    <a:pt x="603" y="2397"/>
                    <a:pt x="633" y="2370"/>
                  </a:cubicBezTo>
                  <a:cubicBezTo>
                    <a:pt x="648" y="2356"/>
                    <a:pt x="663" y="2341"/>
                    <a:pt x="677" y="2327"/>
                  </a:cubicBezTo>
                  <a:cubicBezTo>
                    <a:pt x="683" y="2322"/>
                    <a:pt x="689" y="2316"/>
                    <a:pt x="694" y="2310"/>
                  </a:cubicBezTo>
                  <a:cubicBezTo>
                    <a:pt x="983" y="2031"/>
                    <a:pt x="1241" y="1720"/>
                    <a:pt x="1463" y="1385"/>
                  </a:cubicBezTo>
                  <a:cubicBezTo>
                    <a:pt x="1449" y="1319"/>
                    <a:pt x="1434" y="1256"/>
                    <a:pt x="1421" y="1191"/>
                  </a:cubicBezTo>
                  <a:cubicBezTo>
                    <a:pt x="1408" y="1136"/>
                    <a:pt x="1396" y="1079"/>
                    <a:pt x="1383" y="1025"/>
                  </a:cubicBezTo>
                  <a:cubicBezTo>
                    <a:pt x="1375" y="990"/>
                    <a:pt x="1368" y="956"/>
                    <a:pt x="1359" y="922"/>
                  </a:cubicBezTo>
                  <a:cubicBezTo>
                    <a:pt x="1352" y="891"/>
                    <a:pt x="1345" y="862"/>
                    <a:pt x="1339" y="832"/>
                  </a:cubicBezTo>
                  <a:cubicBezTo>
                    <a:pt x="1324" y="768"/>
                    <a:pt x="1310" y="704"/>
                    <a:pt x="1295" y="641"/>
                  </a:cubicBezTo>
                  <a:cubicBezTo>
                    <a:pt x="1294" y="634"/>
                    <a:pt x="1292" y="628"/>
                    <a:pt x="1291" y="622"/>
                  </a:cubicBezTo>
                  <a:cubicBezTo>
                    <a:pt x="1287" y="600"/>
                    <a:pt x="1282" y="577"/>
                    <a:pt x="1276" y="555"/>
                  </a:cubicBezTo>
                  <a:cubicBezTo>
                    <a:pt x="1267" y="513"/>
                    <a:pt x="1256" y="470"/>
                    <a:pt x="1247" y="428"/>
                  </a:cubicBezTo>
                  <a:cubicBezTo>
                    <a:pt x="1221" y="311"/>
                    <a:pt x="1195" y="197"/>
                    <a:pt x="1170" y="88"/>
                  </a:cubicBezTo>
                  <a:cubicBezTo>
                    <a:pt x="1169" y="83"/>
                    <a:pt x="1168" y="79"/>
                    <a:pt x="1167" y="73"/>
                  </a:cubicBezTo>
                  <a:cubicBezTo>
                    <a:pt x="1161" y="49"/>
                    <a:pt x="1156" y="24"/>
                    <a:pt x="1150"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8"/>
            <p:cNvSpPr/>
            <p:nvPr/>
          </p:nvSpPr>
          <p:spPr>
            <a:xfrm>
              <a:off x="-1055234" y="1555181"/>
              <a:ext cx="418744" cy="884477"/>
            </a:xfrm>
            <a:custGeom>
              <a:avLst/>
              <a:gdLst/>
              <a:ahLst/>
              <a:cxnLst/>
              <a:rect l="l" t="t" r="r" b="b"/>
              <a:pathLst>
                <a:path w="1818" h="3840" extrusionOk="0">
                  <a:moveTo>
                    <a:pt x="1485" y="0"/>
                  </a:moveTo>
                  <a:cubicBezTo>
                    <a:pt x="1069" y="347"/>
                    <a:pt x="649" y="689"/>
                    <a:pt x="224" y="1026"/>
                  </a:cubicBezTo>
                  <a:cubicBezTo>
                    <a:pt x="150" y="1085"/>
                    <a:pt x="75" y="1143"/>
                    <a:pt x="1" y="1202"/>
                  </a:cubicBezTo>
                  <a:cubicBezTo>
                    <a:pt x="10" y="1301"/>
                    <a:pt x="20" y="1401"/>
                    <a:pt x="30" y="1501"/>
                  </a:cubicBezTo>
                  <a:cubicBezTo>
                    <a:pt x="30" y="1504"/>
                    <a:pt x="32" y="1508"/>
                    <a:pt x="32" y="1511"/>
                  </a:cubicBezTo>
                  <a:cubicBezTo>
                    <a:pt x="63" y="1836"/>
                    <a:pt x="97" y="2165"/>
                    <a:pt x="130" y="2492"/>
                  </a:cubicBezTo>
                  <a:lnTo>
                    <a:pt x="132" y="2505"/>
                  </a:lnTo>
                  <a:cubicBezTo>
                    <a:pt x="146" y="2645"/>
                    <a:pt x="160" y="2785"/>
                    <a:pt x="174" y="2924"/>
                  </a:cubicBezTo>
                  <a:cubicBezTo>
                    <a:pt x="182" y="3006"/>
                    <a:pt x="191" y="3088"/>
                    <a:pt x="200" y="3171"/>
                  </a:cubicBezTo>
                  <a:cubicBezTo>
                    <a:pt x="215" y="3318"/>
                    <a:pt x="229" y="3465"/>
                    <a:pt x="244" y="3608"/>
                  </a:cubicBezTo>
                  <a:cubicBezTo>
                    <a:pt x="244" y="3614"/>
                    <a:pt x="246" y="3619"/>
                    <a:pt x="246" y="3623"/>
                  </a:cubicBezTo>
                  <a:cubicBezTo>
                    <a:pt x="253" y="3695"/>
                    <a:pt x="261" y="3768"/>
                    <a:pt x="268" y="3840"/>
                  </a:cubicBezTo>
                  <a:cubicBezTo>
                    <a:pt x="355" y="3728"/>
                    <a:pt x="443" y="3617"/>
                    <a:pt x="533" y="3508"/>
                  </a:cubicBezTo>
                  <a:cubicBezTo>
                    <a:pt x="944" y="3001"/>
                    <a:pt x="1373" y="2511"/>
                    <a:pt x="1818" y="2032"/>
                  </a:cubicBezTo>
                  <a:cubicBezTo>
                    <a:pt x="1794" y="1889"/>
                    <a:pt x="1771" y="1743"/>
                    <a:pt x="1748" y="1597"/>
                  </a:cubicBezTo>
                  <a:cubicBezTo>
                    <a:pt x="1747" y="1594"/>
                    <a:pt x="1747" y="1589"/>
                    <a:pt x="1746" y="1584"/>
                  </a:cubicBezTo>
                  <a:cubicBezTo>
                    <a:pt x="1723" y="1441"/>
                    <a:pt x="1699" y="1297"/>
                    <a:pt x="1675" y="1152"/>
                  </a:cubicBezTo>
                  <a:cubicBezTo>
                    <a:pt x="1674" y="1147"/>
                    <a:pt x="1674" y="1142"/>
                    <a:pt x="1673" y="1139"/>
                  </a:cubicBezTo>
                  <a:cubicBezTo>
                    <a:pt x="1623" y="832"/>
                    <a:pt x="1572" y="521"/>
                    <a:pt x="1520" y="210"/>
                  </a:cubicBezTo>
                  <a:cubicBezTo>
                    <a:pt x="1519" y="205"/>
                    <a:pt x="1519" y="201"/>
                    <a:pt x="1518" y="198"/>
                  </a:cubicBezTo>
                  <a:cubicBezTo>
                    <a:pt x="1507" y="132"/>
                    <a:pt x="1497" y="66"/>
                    <a:pt x="148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8"/>
            <p:cNvSpPr/>
            <p:nvPr/>
          </p:nvSpPr>
          <p:spPr>
            <a:xfrm>
              <a:off x="-2149084" y="-1911102"/>
              <a:ext cx="1622462" cy="5141482"/>
            </a:xfrm>
            <a:custGeom>
              <a:avLst/>
              <a:gdLst/>
              <a:ahLst/>
              <a:cxnLst/>
              <a:rect l="l" t="t" r="r" b="b"/>
              <a:pathLst>
                <a:path w="7044" h="22322" extrusionOk="0">
                  <a:moveTo>
                    <a:pt x="2923" y="0"/>
                  </a:moveTo>
                  <a:lnTo>
                    <a:pt x="2912" y="1"/>
                  </a:lnTo>
                  <a:cubicBezTo>
                    <a:pt x="2785" y="227"/>
                    <a:pt x="2687" y="487"/>
                    <a:pt x="2620" y="775"/>
                  </a:cubicBezTo>
                  <a:cubicBezTo>
                    <a:pt x="2616" y="800"/>
                    <a:pt x="2610" y="824"/>
                    <a:pt x="2604" y="849"/>
                  </a:cubicBezTo>
                  <a:cubicBezTo>
                    <a:pt x="2606" y="856"/>
                    <a:pt x="2607" y="862"/>
                    <a:pt x="2610" y="869"/>
                  </a:cubicBezTo>
                  <a:cubicBezTo>
                    <a:pt x="2676" y="541"/>
                    <a:pt x="2780" y="252"/>
                    <a:pt x="2923" y="0"/>
                  </a:cubicBezTo>
                  <a:close/>
                  <a:moveTo>
                    <a:pt x="8" y="1044"/>
                  </a:moveTo>
                  <a:lnTo>
                    <a:pt x="1" y="1051"/>
                  </a:lnTo>
                  <a:lnTo>
                    <a:pt x="120" y="1455"/>
                  </a:lnTo>
                  <a:lnTo>
                    <a:pt x="183" y="1662"/>
                  </a:lnTo>
                  <a:cubicBezTo>
                    <a:pt x="189" y="1669"/>
                    <a:pt x="195" y="1676"/>
                    <a:pt x="200" y="1684"/>
                  </a:cubicBezTo>
                  <a:lnTo>
                    <a:pt x="138" y="1476"/>
                  </a:lnTo>
                  <a:lnTo>
                    <a:pt x="8" y="1044"/>
                  </a:lnTo>
                  <a:close/>
                  <a:moveTo>
                    <a:pt x="430" y="1281"/>
                  </a:moveTo>
                  <a:lnTo>
                    <a:pt x="493" y="1932"/>
                  </a:lnTo>
                  <a:lnTo>
                    <a:pt x="510" y="2098"/>
                  </a:lnTo>
                  <a:lnTo>
                    <a:pt x="521" y="2112"/>
                  </a:lnTo>
                  <a:lnTo>
                    <a:pt x="505" y="1946"/>
                  </a:lnTo>
                  <a:lnTo>
                    <a:pt x="441" y="1294"/>
                  </a:lnTo>
                  <a:lnTo>
                    <a:pt x="430" y="1281"/>
                  </a:lnTo>
                  <a:close/>
                  <a:moveTo>
                    <a:pt x="898" y="1842"/>
                  </a:moveTo>
                  <a:lnTo>
                    <a:pt x="941" y="2509"/>
                  </a:lnTo>
                  <a:lnTo>
                    <a:pt x="954" y="2702"/>
                  </a:lnTo>
                  <a:cubicBezTo>
                    <a:pt x="958" y="2707"/>
                    <a:pt x="961" y="2712"/>
                    <a:pt x="965" y="2716"/>
                  </a:cubicBezTo>
                  <a:lnTo>
                    <a:pt x="953" y="2525"/>
                  </a:lnTo>
                  <a:lnTo>
                    <a:pt x="909" y="1854"/>
                  </a:lnTo>
                  <a:lnTo>
                    <a:pt x="898" y="1842"/>
                  </a:lnTo>
                  <a:close/>
                  <a:moveTo>
                    <a:pt x="3422" y="620"/>
                  </a:moveTo>
                  <a:cubicBezTo>
                    <a:pt x="3379" y="994"/>
                    <a:pt x="3291" y="1368"/>
                    <a:pt x="3204" y="1737"/>
                  </a:cubicBezTo>
                  <a:cubicBezTo>
                    <a:pt x="3131" y="2052"/>
                    <a:pt x="3054" y="2372"/>
                    <a:pt x="3006" y="2693"/>
                  </a:cubicBezTo>
                  <a:cubicBezTo>
                    <a:pt x="3008" y="2703"/>
                    <a:pt x="3010" y="2714"/>
                    <a:pt x="3011" y="2723"/>
                  </a:cubicBezTo>
                  <a:cubicBezTo>
                    <a:pt x="3060" y="2393"/>
                    <a:pt x="3138" y="2064"/>
                    <a:pt x="3213" y="1739"/>
                  </a:cubicBezTo>
                  <a:cubicBezTo>
                    <a:pt x="3298" y="1378"/>
                    <a:pt x="3385" y="1010"/>
                    <a:pt x="3429" y="643"/>
                  </a:cubicBezTo>
                  <a:cubicBezTo>
                    <a:pt x="3427" y="635"/>
                    <a:pt x="3425" y="628"/>
                    <a:pt x="3422" y="620"/>
                  </a:cubicBezTo>
                  <a:close/>
                  <a:moveTo>
                    <a:pt x="3695" y="1772"/>
                  </a:moveTo>
                  <a:cubicBezTo>
                    <a:pt x="3479" y="2107"/>
                    <a:pt x="3306" y="2468"/>
                    <a:pt x="3183" y="2848"/>
                  </a:cubicBezTo>
                  <a:cubicBezTo>
                    <a:pt x="3146" y="2959"/>
                    <a:pt x="3114" y="3072"/>
                    <a:pt x="3087" y="3184"/>
                  </a:cubicBezTo>
                  <a:cubicBezTo>
                    <a:pt x="3088" y="3194"/>
                    <a:pt x="3091" y="3202"/>
                    <a:pt x="3091" y="3210"/>
                  </a:cubicBezTo>
                  <a:cubicBezTo>
                    <a:pt x="3120" y="3087"/>
                    <a:pt x="3155" y="2963"/>
                    <a:pt x="3194" y="2842"/>
                  </a:cubicBezTo>
                  <a:cubicBezTo>
                    <a:pt x="3315" y="2471"/>
                    <a:pt x="3485" y="2116"/>
                    <a:pt x="3698" y="1786"/>
                  </a:cubicBezTo>
                  <a:cubicBezTo>
                    <a:pt x="3696" y="1782"/>
                    <a:pt x="3696" y="1777"/>
                    <a:pt x="3695" y="1772"/>
                  </a:cubicBezTo>
                  <a:close/>
                  <a:moveTo>
                    <a:pt x="1643" y="2734"/>
                  </a:moveTo>
                  <a:lnTo>
                    <a:pt x="1539" y="3291"/>
                  </a:lnTo>
                  <a:lnTo>
                    <a:pt x="1504" y="3473"/>
                  </a:lnTo>
                  <a:lnTo>
                    <a:pt x="1513" y="3484"/>
                  </a:lnTo>
                  <a:lnTo>
                    <a:pt x="1547" y="3302"/>
                  </a:lnTo>
                  <a:lnTo>
                    <a:pt x="1651" y="2743"/>
                  </a:lnTo>
                  <a:lnTo>
                    <a:pt x="1643" y="2734"/>
                  </a:lnTo>
                  <a:close/>
                  <a:moveTo>
                    <a:pt x="1708" y="2810"/>
                  </a:moveTo>
                  <a:lnTo>
                    <a:pt x="1743" y="3563"/>
                  </a:lnTo>
                  <a:lnTo>
                    <a:pt x="1757" y="3836"/>
                  </a:lnTo>
                  <a:lnTo>
                    <a:pt x="1768" y="3851"/>
                  </a:lnTo>
                  <a:lnTo>
                    <a:pt x="1755" y="3577"/>
                  </a:lnTo>
                  <a:lnTo>
                    <a:pt x="1717" y="2823"/>
                  </a:lnTo>
                  <a:lnTo>
                    <a:pt x="1708" y="2810"/>
                  </a:lnTo>
                  <a:close/>
                  <a:moveTo>
                    <a:pt x="2129" y="3316"/>
                  </a:moveTo>
                  <a:lnTo>
                    <a:pt x="1988" y="3890"/>
                  </a:lnTo>
                  <a:lnTo>
                    <a:pt x="1937" y="4099"/>
                  </a:lnTo>
                  <a:cubicBezTo>
                    <a:pt x="1940" y="4103"/>
                    <a:pt x="1942" y="4106"/>
                    <a:pt x="1944" y="4110"/>
                  </a:cubicBezTo>
                  <a:lnTo>
                    <a:pt x="1996" y="3901"/>
                  </a:lnTo>
                  <a:lnTo>
                    <a:pt x="2137" y="3326"/>
                  </a:lnTo>
                  <a:lnTo>
                    <a:pt x="2129" y="3316"/>
                  </a:lnTo>
                  <a:close/>
                  <a:moveTo>
                    <a:pt x="3747" y="2059"/>
                  </a:moveTo>
                  <a:lnTo>
                    <a:pt x="3599" y="2620"/>
                  </a:lnTo>
                  <a:lnTo>
                    <a:pt x="3334" y="3627"/>
                  </a:lnTo>
                  <a:lnTo>
                    <a:pt x="3200" y="4133"/>
                  </a:lnTo>
                  <a:cubicBezTo>
                    <a:pt x="3200" y="4143"/>
                    <a:pt x="3202" y="4152"/>
                    <a:pt x="3202" y="4162"/>
                  </a:cubicBezTo>
                  <a:lnTo>
                    <a:pt x="3345" y="3622"/>
                  </a:lnTo>
                  <a:lnTo>
                    <a:pt x="3611" y="2613"/>
                  </a:lnTo>
                  <a:lnTo>
                    <a:pt x="3750" y="2084"/>
                  </a:lnTo>
                  <a:cubicBezTo>
                    <a:pt x="3749" y="2076"/>
                    <a:pt x="3748" y="2067"/>
                    <a:pt x="3747" y="2059"/>
                  </a:cubicBezTo>
                  <a:close/>
                  <a:moveTo>
                    <a:pt x="5875" y="3881"/>
                  </a:moveTo>
                  <a:lnTo>
                    <a:pt x="5875" y="3881"/>
                  </a:lnTo>
                  <a:cubicBezTo>
                    <a:pt x="5882" y="3986"/>
                    <a:pt x="5889" y="4091"/>
                    <a:pt x="5894" y="4197"/>
                  </a:cubicBezTo>
                  <a:cubicBezTo>
                    <a:pt x="5901" y="4363"/>
                    <a:pt x="5905" y="4530"/>
                    <a:pt x="5905" y="4698"/>
                  </a:cubicBezTo>
                  <a:lnTo>
                    <a:pt x="5915" y="4660"/>
                  </a:lnTo>
                  <a:cubicBezTo>
                    <a:pt x="5915" y="4498"/>
                    <a:pt x="5911" y="4337"/>
                    <a:pt x="5904" y="4176"/>
                  </a:cubicBezTo>
                  <a:cubicBezTo>
                    <a:pt x="5899" y="4079"/>
                    <a:pt x="5893" y="3983"/>
                    <a:pt x="5886" y="3886"/>
                  </a:cubicBezTo>
                  <a:lnTo>
                    <a:pt x="5875" y="3881"/>
                  </a:lnTo>
                  <a:close/>
                  <a:moveTo>
                    <a:pt x="2690" y="4847"/>
                  </a:moveTo>
                  <a:cubicBezTo>
                    <a:pt x="2690" y="4850"/>
                    <a:pt x="2690" y="4854"/>
                    <a:pt x="2689" y="4857"/>
                  </a:cubicBezTo>
                  <a:cubicBezTo>
                    <a:pt x="2689" y="4853"/>
                    <a:pt x="2689" y="4850"/>
                    <a:pt x="2690" y="4847"/>
                  </a:cubicBezTo>
                  <a:close/>
                  <a:moveTo>
                    <a:pt x="2691" y="3989"/>
                  </a:moveTo>
                  <a:lnTo>
                    <a:pt x="2691" y="3989"/>
                  </a:lnTo>
                  <a:cubicBezTo>
                    <a:pt x="2706" y="4212"/>
                    <a:pt x="2710" y="4436"/>
                    <a:pt x="2702" y="4659"/>
                  </a:cubicBezTo>
                  <a:cubicBezTo>
                    <a:pt x="2695" y="4720"/>
                    <a:pt x="2687" y="4782"/>
                    <a:pt x="2679" y="4844"/>
                  </a:cubicBezTo>
                  <a:cubicBezTo>
                    <a:pt x="2666" y="4953"/>
                    <a:pt x="2650" y="5061"/>
                    <a:pt x="2632" y="5168"/>
                  </a:cubicBezTo>
                  <a:cubicBezTo>
                    <a:pt x="2636" y="5173"/>
                    <a:pt x="2638" y="5178"/>
                    <a:pt x="2640" y="5181"/>
                  </a:cubicBezTo>
                  <a:cubicBezTo>
                    <a:pt x="2658" y="5074"/>
                    <a:pt x="2675" y="4965"/>
                    <a:pt x="2689" y="4857"/>
                  </a:cubicBezTo>
                  <a:lnTo>
                    <a:pt x="2689" y="4857"/>
                  </a:lnTo>
                  <a:cubicBezTo>
                    <a:pt x="2679" y="4969"/>
                    <a:pt x="2666" y="5081"/>
                    <a:pt x="2646" y="5192"/>
                  </a:cubicBezTo>
                  <a:cubicBezTo>
                    <a:pt x="2650" y="5196"/>
                    <a:pt x="2652" y="5200"/>
                    <a:pt x="2655" y="5205"/>
                  </a:cubicBezTo>
                  <a:cubicBezTo>
                    <a:pt x="2675" y="5094"/>
                    <a:pt x="2689" y="4982"/>
                    <a:pt x="2698" y="4869"/>
                  </a:cubicBezTo>
                  <a:cubicBezTo>
                    <a:pt x="2704" y="4800"/>
                    <a:pt x="2709" y="4730"/>
                    <a:pt x="2711" y="4659"/>
                  </a:cubicBezTo>
                  <a:cubicBezTo>
                    <a:pt x="2732" y="4456"/>
                    <a:pt x="2740" y="4252"/>
                    <a:pt x="2736" y="4048"/>
                  </a:cubicBezTo>
                  <a:lnTo>
                    <a:pt x="2736" y="4043"/>
                  </a:lnTo>
                  <a:lnTo>
                    <a:pt x="2725" y="4031"/>
                  </a:lnTo>
                  <a:lnTo>
                    <a:pt x="2725" y="4031"/>
                  </a:lnTo>
                  <a:cubicBezTo>
                    <a:pt x="2725" y="4036"/>
                    <a:pt x="2726" y="4042"/>
                    <a:pt x="2726" y="4048"/>
                  </a:cubicBezTo>
                  <a:cubicBezTo>
                    <a:pt x="2730" y="4197"/>
                    <a:pt x="2726" y="4346"/>
                    <a:pt x="2716" y="4494"/>
                  </a:cubicBezTo>
                  <a:cubicBezTo>
                    <a:pt x="2717" y="4331"/>
                    <a:pt x="2712" y="4166"/>
                    <a:pt x="2702" y="4003"/>
                  </a:cubicBezTo>
                  <a:lnTo>
                    <a:pt x="2691" y="3989"/>
                  </a:lnTo>
                  <a:close/>
                  <a:moveTo>
                    <a:pt x="3106" y="4487"/>
                  </a:moveTo>
                  <a:lnTo>
                    <a:pt x="2921" y="5193"/>
                  </a:lnTo>
                  <a:lnTo>
                    <a:pt x="2838" y="5507"/>
                  </a:lnTo>
                  <a:lnTo>
                    <a:pt x="2845" y="5519"/>
                  </a:lnTo>
                  <a:lnTo>
                    <a:pt x="2929" y="5203"/>
                  </a:lnTo>
                  <a:lnTo>
                    <a:pt x="3114" y="4498"/>
                  </a:lnTo>
                  <a:lnTo>
                    <a:pt x="3106" y="4487"/>
                  </a:lnTo>
                  <a:close/>
                  <a:moveTo>
                    <a:pt x="3927" y="3357"/>
                  </a:moveTo>
                  <a:cubicBezTo>
                    <a:pt x="3701" y="3777"/>
                    <a:pt x="3579" y="4263"/>
                    <a:pt x="3481" y="4712"/>
                  </a:cubicBezTo>
                  <a:cubicBezTo>
                    <a:pt x="3474" y="4747"/>
                    <a:pt x="3467" y="4782"/>
                    <a:pt x="3459" y="4817"/>
                  </a:cubicBezTo>
                  <a:cubicBezTo>
                    <a:pt x="3397" y="5108"/>
                    <a:pt x="3333" y="5405"/>
                    <a:pt x="3246" y="5689"/>
                  </a:cubicBezTo>
                  <a:cubicBezTo>
                    <a:pt x="3219" y="5777"/>
                    <a:pt x="3191" y="5863"/>
                    <a:pt x="3159" y="5948"/>
                  </a:cubicBezTo>
                  <a:cubicBezTo>
                    <a:pt x="3150" y="5971"/>
                    <a:pt x="3141" y="5995"/>
                    <a:pt x="3132" y="6018"/>
                  </a:cubicBezTo>
                  <a:lnTo>
                    <a:pt x="3138" y="6029"/>
                  </a:lnTo>
                  <a:cubicBezTo>
                    <a:pt x="3150" y="5998"/>
                    <a:pt x="3161" y="5968"/>
                    <a:pt x="3173" y="5937"/>
                  </a:cubicBezTo>
                  <a:cubicBezTo>
                    <a:pt x="3202" y="5860"/>
                    <a:pt x="3228" y="5781"/>
                    <a:pt x="3253" y="5700"/>
                  </a:cubicBezTo>
                  <a:cubicBezTo>
                    <a:pt x="3341" y="5413"/>
                    <a:pt x="3406" y="5114"/>
                    <a:pt x="3468" y="4818"/>
                  </a:cubicBezTo>
                  <a:cubicBezTo>
                    <a:pt x="3476" y="4784"/>
                    <a:pt x="3484" y="4748"/>
                    <a:pt x="3492" y="4714"/>
                  </a:cubicBezTo>
                  <a:cubicBezTo>
                    <a:pt x="3588" y="4269"/>
                    <a:pt x="3708" y="3789"/>
                    <a:pt x="3930" y="3371"/>
                  </a:cubicBezTo>
                  <a:cubicBezTo>
                    <a:pt x="3929" y="3368"/>
                    <a:pt x="3928" y="3362"/>
                    <a:pt x="3927" y="3357"/>
                  </a:cubicBezTo>
                  <a:close/>
                  <a:moveTo>
                    <a:pt x="4073" y="4108"/>
                  </a:moveTo>
                  <a:cubicBezTo>
                    <a:pt x="3982" y="4333"/>
                    <a:pt x="3881" y="4556"/>
                    <a:pt x="3781" y="4775"/>
                  </a:cubicBezTo>
                  <a:cubicBezTo>
                    <a:pt x="3750" y="4842"/>
                    <a:pt x="3720" y="4909"/>
                    <a:pt x="3689" y="4977"/>
                  </a:cubicBezTo>
                  <a:cubicBezTo>
                    <a:pt x="3571" y="5240"/>
                    <a:pt x="3456" y="5510"/>
                    <a:pt x="3366" y="5783"/>
                  </a:cubicBezTo>
                  <a:cubicBezTo>
                    <a:pt x="3358" y="5807"/>
                    <a:pt x="3349" y="5830"/>
                    <a:pt x="3342" y="5854"/>
                  </a:cubicBezTo>
                  <a:cubicBezTo>
                    <a:pt x="3304" y="5977"/>
                    <a:pt x="3270" y="6101"/>
                    <a:pt x="3241" y="6225"/>
                  </a:cubicBezTo>
                  <a:cubicBezTo>
                    <a:pt x="3244" y="6230"/>
                    <a:pt x="3246" y="6234"/>
                    <a:pt x="3248" y="6238"/>
                  </a:cubicBezTo>
                  <a:cubicBezTo>
                    <a:pt x="3277" y="6114"/>
                    <a:pt x="3311" y="5989"/>
                    <a:pt x="3349" y="5865"/>
                  </a:cubicBezTo>
                  <a:cubicBezTo>
                    <a:pt x="3359" y="5834"/>
                    <a:pt x="3369" y="5803"/>
                    <a:pt x="3380" y="5773"/>
                  </a:cubicBezTo>
                  <a:cubicBezTo>
                    <a:pt x="3469" y="5504"/>
                    <a:pt x="3581" y="5239"/>
                    <a:pt x="3698" y="4981"/>
                  </a:cubicBezTo>
                  <a:cubicBezTo>
                    <a:pt x="3728" y="4914"/>
                    <a:pt x="3759" y="4846"/>
                    <a:pt x="3789" y="4779"/>
                  </a:cubicBezTo>
                  <a:cubicBezTo>
                    <a:pt x="3887" y="4564"/>
                    <a:pt x="3987" y="4346"/>
                    <a:pt x="4076" y="4125"/>
                  </a:cubicBezTo>
                  <a:cubicBezTo>
                    <a:pt x="4075" y="4119"/>
                    <a:pt x="4074" y="4113"/>
                    <a:pt x="4073" y="4108"/>
                  </a:cubicBezTo>
                  <a:close/>
                  <a:moveTo>
                    <a:pt x="4278" y="5045"/>
                  </a:moveTo>
                  <a:cubicBezTo>
                    <a:pt x="4166" y="5285"/>
                    <a:pt x="4082" y="5547"/>
                    <a:pt x="4000" y="5807"/>
                  </a:cubicBezTo>
                  <a:cubicBezTo>
                    <a:pt x="3896" y="6128"/>
                    <a:pt x="3793" y="6455"/>
                    <a:pt x="3634" y="6738"/>
                  </a:cubicBezTo>
                  <a:cubicBezTo>
                    <a:pt x="3607" y="6786"/>
                    <a:pt x="3579" y="6833"/>
                    <a:pt x="3549" y="6878"/>
                  </a:cubicBezTo>
                  <a:cubicBezTo>
                    <a:pt x="3551" y="6881"/>
                    <a:pt x="3552" y="6885"/>
                    <a:pt x="3553" y="6889"/>
                  </a:cubicBezTo>
                  <a:cubicBezTo>
                    <a:pt x="3582" y="6845"/>
                    <a:pt x="3611" y="6799"/>
                    <a:pt x="3636" y="6753"/>
                  </a:cubicBezTo>
                  <a:cubicBezTo>
                    <a:pt x="3800" y="6466"/>
                    <a:pt x="3906" y="6135"/>
                    <a:pt x="4009" y="5809"/>
                  </a:cubicBezTo>
                  <a:cubicBezTo>
                    <a:pt x="4090" y="5554"/>
                    <a:pt x="4173" y="5296"/>
                    <a:pt x="4283" y="5060"/>
                  </a:cubicBezTo>
                  <a:cubicBezTo>
                    <a:pt x="4281" y="5055"/>
                    <a:pt x="4280" y="5049"/>
                    <a:pt x="4278" y="5045"/>
                  </a:cubicBezTo>
                  <a:close/>
                  <a:moveTo>
                    <a:pt x="4403" y="5594"/>
                  </a:moveTo>
                  <a:lnTo>
                    <a:pt x="3790" y="7298"/>
                  </a:lnTo>
                  <a:lnTo>
                    <a:pt x="3755" y="7398"/>
                  </a:lnTo>
                  <a:lnTo>
                    <a:pt x="3685" y="7595"/>
                  </a:lnTo>
                  <a:cubicBezTo>
                    <a:pt x="3686" y="7602"/>
                    <a:pt x="3686" y="7609"/>
                    <a:pt x="3687" y="7616"/>
                  </a:cubicBezTo>
                  <a:lnTo>
                    <a:pt x="3759" y="7418"/>
                  </a:lnTo>
                  <a:lnTo>
                    <a:pt x="3807" y="7282"/>
                  </a:lnTo>
                  <a:lnTo>
                    <a:pt x="4407" y="5613"/>
                  </a:lnTo>
                  <a:cubicBezTo>
                    <a:pt x="4405" y="5606"/>
                    <a:pt x="4404" y="5600"/>
                    <a:pt x="4403" y="5594"/>
                  </a:cubicBezTo>
                  <a:close/>
                  <a:moveTo>
                    <a:pt x="4605" y="6484"/>
                  </a:moveTo>
                  <a:cubicBezTo>
                    <a:pt x="4440" y="7194"/>
                    <a:pt x="4260" y="7915"/>
                    <a:pt x="3948" y="8575"/>
                  </a:cubicBezTo>
                  <a:cubicBezTo>
                    <a:pt x="3920" y="8634"/>
                    <a:pt x="3892" y="8691"/>
                    <a:pt x="3862" y="8749"/>
                  </a:cubicBezTo>
                  <a:cubicBezTo>
                    <a:pt x="3863" y="8755"/>
                    <a:pt x="3863" y="8759"/>
                    <a:pt x="3865" y="8765"/>
                  </a:cubicBezTo>
                  <a:cubicBezTo>
                    <a:pt x="3894" y="8709"/>
                    <a:pt x="3923" y="8651"/>
                    <a:pt x="3950" y="8592"/>
                  </a:cubicBezTo>
                  <a:cubicBezTo>
                    <a:pt x="4263" y="7935"/>
                    <a:pt x="4444" y="7215"/>
                    <a:pt x="4610" y="6505"/>
                  </a:cubicBezTo>
                  <a:cubicBezTo>
                    <a:pt x="4608" y="6499"/>
                    <a:pt x="4607" y="6491"/>
                    <a:pt x="4605" y="6484"/>
                  </a:cubicBezTo>
                  <a:close/>
                  <a:moveTo>
                    <a:pt x="5397" y="4878"/>
                  </a:moveTo>
                  <a:lnTo>
                    <a:pt x="5381" y="4912"/>
                  </a:lnTo>
                  <a:cubicBezTo>
                    <a:pt x="5349" y="5153"/>
                    <a:pt x="5305" y="5393"/>
                    <a:pt x="5253" y="5630"/>
                  </a:cubicBezTo>
                  <a:cubicBezTo>
                    <a:pt x="5057" y="6537"/>
                    <a:pt x="4744" y="7426"/>
                    <a:pt x="4437" y="8296"/>
                  </a:cubicBezTo>
                  <a:cubicBezTo>
                    <a:pt x="4313" y="8649"/>
                    <a:pt x="4187" y="9006"/>
                    <a:pt x="4068" y="9367"/>
                  </a:cubicBezTo>
                  <a:cubicBezTo>
                    <a:pt x="4041" y="9446"/>
                    <a:pt x="4016" y="9524"/>
                    <a:pt x="3990" y="9604"/>
                  </a:cubicBezTo>
                  <a:cubicBezTo>
                    <a:pt x="3992" y="9611"/>
                    <a:pt x="3993" y="9618"/>
                    <a:pt x="3994" y="9626"/>
                  </a:cubicBezTo>
                  <a:cubicBezTo>
                    <a:pt x="4020" y="9546"/>
                    <a:pt x="4044" y="9468"/>
                    <a:pt x="4070" y="9390"/>
                  </a:cubicBezTo>
                  <a:cubicBezTo>
                    <a:pt x="4191" y="9022"/>
                    <a:pt x="4321" y="8657"/>
                    <a:pt x="4447" y="8298"/>
                  </a:cubicBezTo>
                  <a:cubicBezTo>
                    <a:pt x="4758" y="7414"/>
                    <a:pt x="5077" y="6511"/>
                    <a:pt x="5272" y="5588"/>
                  </a:cubicBezTo>
                  <a:cubicBezTo>
                    <a:pt x="5323" y="5353"/>
                    <a:pt x="5364" y="5116"/>
                    <a:pt x="5397" y="4878"/>
                  </a:cubicBezTo>
                  <a:close/>
                  <a:moveTo>
                    <a:pt x="5761" y="4040"/>
                  </a:moveTo>
                  <a:lnTo>
                    <a:pt x="5746" y="4075"/>
                  </a:lnTo>
                  <a:cubicBezTo>
                    <a:pt x="5713" y="4306"/>
                    <a:pt x="5677" y="4539"/>
                    <a:pt x="5638" y="4771"/>
                  </a:cubicBezTo>
                  <a:cubicBezTo>
                    <a:pt x="5333" y="6596"/>
                    <a:pt x="4870" y="8390"/>
                    <a:pt x="4255" y="10134"/>
                  </a:cubicBezTo>
                  <a:lnTo>
                    <a:pt x="4201" y="10286"/>
                  </a:lnTo>
                  <a:cubicBezTo>
                    <a:pt x="4175" y="10357"/>
                    <a:pt x="4149" y="10430"/>
                    <a:pt x="4122" y="10503"/>
                  </a:cubicBezTo>
                  <a:cubicBezTo>
                    <a:pt x="4123" y="10509"/>
                    <a:pt x="4124" y="10516"/>
                    <a:pt x="4126" y="10523"/>
                  </a:cubicBezTo>
                  <a:cubicBezTo>
                    <a:pt x="4153" y="10452"/>
                    <a:pt x="4179" y="10379"/>
                    <a:pt x="4204" y="10306"/>
                  </a:cubicBezTo>
                  <a:cubicBezTo>
                    <a:pt x="4226" y="10246"/>
                    <a:pt x="4247" y="10186"/>
                    <a:pt x="4268" y="10126"/>
                  </a:cubicBezTo>
                  <a:cubicBezTo>
                    <a:pt x="4886" y="8373"/>
                    <a:pt x="5350" y="6568"/>
                    <a:pt x="5654" y="4733"/>
                  </a:cubicBezTo>
                  <a:cubicBezTo>
                    <a:pt x="5693" y="4503"/>
                    <a:pt x="5728" y="4272"/>
                    <a:pt x="5761" y="4040"/>
                  </a:cubicBezTo>
                  <a:close/>
                  <a:moveTo>
                    <a:pt x="5143" y="8993"/>
                  </a:moveTo>
                  <a:cubicBezTo>
                    <a:pt x="5059" y="9250"/>
                    <a:pt x="4968" y="9508"/>
                    <a:pt x="4869" y="9772"/>
                  </a:cubicBezTo>
                  <a:cubicBezTo>
                    <a:pt x="4705" y="10210"/>
                    <a:pt x="4521" y="10657"/>
                    <a:pt x="4317" y="11114"/>
                  </a:cubicBezTo>
                  <a:cubicBezTo>
                    <a:pt x="4290" y="11177"/>
                    <a:pt x="4262" y="11239"/>
                    <a:pt x="4233" y="11302"/>
                  </a:cubicBezTo>
                  <a:cubicBezTo>
                    <a:pt x="4233" y="11309"/>
                    <a:pt x="4235" y="11315"/>
                    <a:pt x="4235" y="11321"/>
                  </a:cubicBezTo>
                  <a:cubicBezTo>
                    <a:pt x="4264" y="11258"/>
                    <a:pt x="4293" y="11196"/>
                    <a:pt x="4320" y="11134"/>
                  </a:cubicBezTo>
                  <a:cubicBezTo>
                    <a:pt x="4531" y="10663"/>
                    <a:pt x="4719" y="10206"/>
                    <a:pt x="4886" y="9761"/>
                  </a:cubicBezTo>
                  <a:cubicBezTo>
                    <a:pt x="4980" y="9511"/>
                    <a:pt x="5067" y="9263"/>
                    <a:pt x="5149" y="9019"/>
                  </a:cubicBezTo>
                  <a:cubicBezTo>
                    <a:pt x="5147" y="9011"/>
                    <a:pt x="5145" y="9002"/>
                    <a:pt x="5143" y="8993"/>
                  </a:cubicBezTo>
                  <a:close/>
                  <a:moveTo>
                    <a:pt x="5551" y="11107"/>
                  </a:moveTo>
                  <a:cubicBezTo>
                    <a:pt x="5372" y="11304"/>
                    <a:pt x="5185" y="11504"/>
                    <a:pt x="5003" y="11699"/>
                  </a:cubicBezTo>
                  <a:cubicBezTo>
                    <a:pt x="4829" y="11887"/>
                    <a:pt x="4649" y="12080"/>
                    <a:pt x="4476" y="12271"/>
                  </a:cubicBezTo>
                  <a:cubicBezTo>
                    <a:pt x="4440" y="12311"/>
                    <a:pt x="4404" y="12351"/>
                    <a:pt x="4369" y="12389"/>
                  </a:cubicBezTo>
                  <a:cubicBezTo>
                    <a:pt x="4369" y="12394"/>
                    <a:pt x="4370" y="12398"/>
                    <a:pt x="4370" y="12402"/>
                  </a:cubicBezTo>
                  <a:cubicBezTo>
                    <a:pt x="4405" y="12362"/>
                    <a:pt x="4442" y="12324"/>
                    <a:pt x="4477" y="12284"/>
                  </a:cubicBezTo>
                  <a:cubicBezTo>
                    <a:pt x="4652" y="12091"/>
                    <a:pt x="4833" y="11897"/>
                    <a:pt x="5011" y="11706"/>
                  </a:cubicBezTo>
                  <a:cubicBezTo>
                    <a:pt x="5191" y="11513"/>
                    <a:pt x="5376" y="11315"/>
                    <a:pt x="5552" y="11118"/>
                  </a:cubicBezTo>
                  <a:cubicBezTo>
                    <a:pt x="5552" y="11115"/>
                    <a:pt x="5551" y="11110"/>
                    <a:pt x="5551" y="11107"/>
                  </a:cubicBezTo>
                  <a:close/>
                  <a:moveTo>
                    <a:pt x="5946" y="13348"/>
                  </a:moveTo>
                  <a:cubicBezTo>
                    <a:pt x="5946" y="13348"/>
                    <a:pt x="5946" y="13349"/>
                    <a:pt x="5946" y="13349"/>
                  </a:cubicBezTo>
                  <a:lnTo>
                    <a:pt x="5946" y="13349"/>
                  </a:lnTo>
                  <a:lnTo>
                    <a:pt x="5947" y="13348"/>
                  </a:lnTo>
                  <a:close/>
                  <a:moveTo>
                    <a:pt x="5692" y="11891"/>
                  </a:moveTo>
                  <a:cubicBezTo>
                    <a:pt x="5644" y="11952"/>
                    <a:pt x="5595" y="12013"/>
                    <a:pt x="5547" y="12073"/>
                  </a:cubicBezTo>
                  <a:cubicBezTo>
                    <a:pt x="5546" y="12073"/>
                    <a:pt x="5546" y="12074"/>
                    <a:pt x="5546" y="12074"/>
                  </a:cubicBezTo>
                  <a:cubicBezTo>
                    <a:pt x="5464" y="12177"/>
                    <a:pt x="5381" y="12278"/>
                    <a:pt x="5299" y="12379"/>
                  </a:cubicBezTo>
                  <a:cubicBezTo>
                    <a:pt x="5065" y="12666"/>
                    <a:pt x="4828" y="12959"/>
                    <a:pt x="4609" y="13262"/>
                  </a:cubicBezTo>
                  <a:cubicBezTo>
                    <a:pt x="4563" y="13324"/>
                    <a:pt x="4518" y="13388"/>
                    <a:pt x="4475" y="13451"/>
                  </a:cubicBezTo>
                  <a:cubicBezTo>
                    <a:pt x="4475" y="13457"/>
                    <a:pt x="4476" y="13462"/>
                    <a:pt x="4477" y="13468"/>
                  </a:cubicBezTo>
                  <a:cubicBezTo>
                    <a:pt x="4521" y="13403"/>
                    <a:pt x="4565" y="13340"/>
                    <a:pt x="4611" y="13277"/>
                  </a:cubicBezTo>
                  <a:cubicBezTo>
                    <a:pt x="4831" y="12970"/>
                    <a:pt x="5071" y="12675"/>
                    <a:pt x="5309" y="12385"/>
                  </a:cubicBezTo>
                  <a:cubicBezTo>
                    <a:pt x="5407" y="12264"/>
                    <a:pt x="5507" y="12140"/>
                    <a:pt x="5607" y="12016"/>
                  </a:cubicBezTo>
                  <a:cubicBezTo>
                    <a:pt x="5637" y="11978"/>
                    <a:pt x="5666" y="11941"/>
                    <a:pt x="5695" y="11905"/>
                  </a:cubicBezTo>
                  <a:cubicBezTo>
                    <a:pt x="5693" y="11900"/>
                    <a:pt x="5692" y="11896"/>
                    <a:pt x="5692" y="11891"/>
                  </a:cubicBezTo>
                  <a:close/>
                  <a:moveTo>
                    <a:pt x="5770" y="12327"/>
                  </a:moveTo>
                  <a:cubicBezTo>
                    <a:pt x="5466" y="12725"/>
                    <a:pt x="5224" y="13171"/>
                    <a:pt x="4988" y="13609"/>
                  </a:cubicBezTo>
                  <a:cubicBezTo>
                    <a:pt x="4901" y="13770"/>
                    <a:pt x="4811" y="13936"/>
                    <a:pt x="4719" y="14099"/>
                  </a:cubicBezTo>
                  <a:cubicBezTo>
                    <a:pt x="4668" y="14189"/>
                    <a:pt x="4616" y="14278"/>
                    <a:pt x="4563" y="14366"/>
                  </a:cubicBezTo>
                  <a:cubicBezTo>
                    <a:pt x="4563" y="14372"/>
                    <a:pt x="4563" y="14377"/>
                    <a:pt x="4564" y="14383"/>
                  </a:cubicBezTo>
                  <a:cubicBezTo>
                    <a:pt x="4618" y="14294"/>
                    <a:pt x="4670" y="14206"/>
                    <a:pt x="4722" y="14116"/>
                  </a:cubicBezTo>
                  <a:cubicBezTo>
                    <a:pt x="4816" y="13949"/>
                    <a:pt x="4908" y="13779"/>
                    <a:pt x="4997" y="13614"/>
                  </a:cubicBezTo>
                  <a:cubicBezTo>
                    <a:pt x="5232" y="13180"/>
                    <a:pt x="5471" y="12735"/>
                    <a:pt x="5772" y="12341"/>
                  </a:cubicBezTo>
                  <a:cubicBezTo>
                    <a:pt x="5770" y="12337"/>
                    <a:pt x="5770" y="12332"/>
                    <a:pt x="5770" y="12327"/>
                  </a:cubicBezTo>
                  <a:close/>
                  <a:moveTo>
                    <a:pt x="6266" y="15247"/>
                  </a:moveTo>
                  <a:cubicBezTo>
                    <a:pt x="6266" y="15247"/>
                    <a:pt x="6266" y="15248"/>
                    <a:pt x="6266" y="15248"/>
                  </a:cubicBezTo>
                  <a:lnTo>
                    <a:pt x="6266" y="15248"/>
                  </a:lnTo>
                  <a:cubicBezTo>
                    <a:pt x="6266" y="15247"/>
                    <a:pt x="6267" y="15247"/>
                    <a:pt x="6267" y="15247"/>
                  </a:cubicBezTo>
                  <a:close/>
                  <a:moveTo>
                    <a:pt x="5946" y="13349"/>
                  </a:moveTo>
                  <a:lnTo>
                    <a:pt x="4850" y="15119"/>
                  </a:lnTo>
                  <a:lnTo>
                    <a:pt x="4665" y="15417"/>
                  </a:lnTo>
                  <a:cubicBezTo>
                    <a:pt x="4665" y="15423"/>
                    <a:pt x="4667" y="15429"/>
                    <a:pt x="4667" y="15434"/>
                  </a:cubicBezTo>
                  <a:lnTo>
                    <a:pt x="4852" y="15135"/>
                  </a:lnTo>
                  <a:lnTo>
                    <a:pt x="5948" y="13364"/>
                  </a:lnTo>
                  <a:cubicBezTo>
                    <a:pt x="5948" y="13359"/>
                    <a:pt x="5947" y="13354"/>
                    <a:pt x="5946" y="13349"/>
                  </a:cubicBezTo>
                  <a:close/>
                  <a:moveTo>
                    <a:pt x="6266" y="15248"/>
                  </a:moveTo>
                  <a:lnTo>
                    <a:pt x="6266" y="15248"/>
                  </a:lnTo>
                  <a:cubicBezTo>
                    <a:pt x="6266" y="15248"/>
                    <a:pt x="6266" y="15248"/>
                    <a:pt x="6266" y="15248"/>
                  </a:cubicBezTo>
                  <a:cubicBezTo>
                    <a:pt x="5871" y="15567"/>
                    <a:pt x="5492" y="15908"/>
                    <a:pt x="5133" y="16268"/>
                  </a:cubicBezTo>
                  <a:lnTo>
                    <a:pt x="5123" y="16278"/>
                  </a:lnTo>
                  <a:cubicBezTo>
                    <a:pt x="5086" y="16313"/>
                    <a:pt x="5051" y="16350"/>
                    <a:pt x="5013" y="16385"/>
                  </a:cubicBezTo>
                  <a:cubicBezTo>
                    <a:pt x="4951" y="16444"/>
                    <a:pt x="4882" y="16496"/>
                    <a:pt x="4808" y="16537"/>
                  </a:cubicBezTo>
                  <a:cubicBezTo>
                    <a:pt x="4797" y="16542"/>
                    <a:pt x="4789" y="16546"/>
                    <a:pt x="4779" y="16550"/>
                  </a:cubicBezTo>
                  <a:cubicBezTo>
                    <a:pt x="4779" y="16553"/>
                    <a:pt x="4781" y="16557"/>
                    <a:pt x="4781" y="16560"/>
                  </a:cubicBezTo>
                  <a:cubicBezTo>
                    <a:pt x="4791" y="16556"/>
                    <a:pt x="4802" y="16551"/>
                    <a:pt x="4811" y="16545"/>
                  </a:cubicBezTo>
                  <a:cubicBezTo>
                    <a:pt x="4885" y="16505"/>
                    <a:pt x="4953" y="16456"/>
                    <a:pt x="5015" y="16398"/>
                  </a:cubicBezTo>
                  <a:cubicBezTo>
                    <a:pt x="5053" y="16362"/>
                    <a:pt x="5092" y="16323"/>
                    <a:pt x="5130" y="16286"/>
                  </a:cubicBezTo>
                  <a:lnTo>
                    <a:pt x="5140" y="16275"/>
                  </a:lnTo>
                  <a:cubicBezTo>
                    <a:pt x="5498" y="15916"/>
                    <a:pt x="5875" y="15577"/>
                    <a:pt x="6268" y="15259"/>
                  </a:cubicBezTo>
                  <a:cubicBezTo>
                    <a:pt x="6268" y="15255"/>
                    <a:pt x="6267" y="15251"/>
                    <a:pt x="6266" y="15248"/>
                  </a:cubicBezTo>
                  <a:close/>
                  <a:moveTo>
                    <a:pt x="6494" y="16633"/>
                  </a:moveTo>
                  <a:cubicBezTo>
                    <a:pt x="6494" y="16634"/>
                    <a:pt x="6494" y="16634"/>
                    <a:pt x="6494" y="16634"/>
                  </a:cubicBezTo>
                  <a:lnTo>
                    <a:pt x="6494" y="16634"/>
                  </a:lnTo>
                  <a:cubicBezTo>
                    <a:pt x="6494" y="16634"/>
                    <a:pt x="6495" y="16634"/>
                    <a:pt x="6495" y="16633"/>
                  </a:cubicBezTo>
                  <a:close/>
                  <a:moveTo>
                    <a:pt x="6422" y="16186"/>
                  </a:moveTo>
                  <a:cubicBezTo>
                    <a:pt x="6194" y="16408"/>
                    <a:pt x="5949" y="16610"/>
                    <a:pt x="5708" y="16807"/>
                  </a:cubicBezTo>
                  <a:cubicBezTo>
                    <a:pt x="5523" y="16959"/>
                    <a:pt x="5332" y="17115"/>
                    <a:pt x="5152" y="17279"/>
                  </a:cubicBezTo>
                  <a:cubicBezTo>
                    <a:pt x="5144" y="17286"/>
                    <a:pt x="5136" y="17293"/>
                    <a:pt x="5127" y="17301"/>
                  </a:cubicBezTo>
                  <a:cubicBezTo>
                    <a:pt x="5039" y="17380"/>
                    <a:pt x="4957" y="17461"/>
                    <a:pt x="4881" y="17541"/>
                  </a:cubicBezTo>
                  <a:lnTo>
                    <a:pt x="4882" y="17554"/>
                  </a:lnTo>
                  <a:cubicBezTo>
                    <a:pt x="4958" y="17474"/>
                    <a:pt x="5040" y="17393"/>
                    <a:pt x="5129" y="17313"/>
                  </a:cubicBezTo>
                  <a:cubicBezTo>
                    <a:pt x="5139" y="17304"/>
                    <a:pt x="5149" y="17294"/>
                    <a:pt x="5158" y="17286"/>
                  </a:cubicBezTo>
                  <a:cubicBezTo>
                    <a:pt x="5338" y="17124"/>
                    <a:pt x="5530" y="16966"/>
                    <a:pt x="5714" y="16814"/>
                  </a:cubicBezTo>
                  <a:cubicBezTo>
                    <a:pt x="5953" y="16618"/>
                    <a:pt x="6198" y="16418"/>
                    <a:pt x="6423" y="16199"/>
                  </a:cubicBezTo>
                  <a:cubicBezTo>
                    <a:pt x="6423" y="16196"/>
                    <a:pt x="6422" y="16191"/>
                    <a:pt x="6421" y="16188"/>
                  </a:cubicBezTo>
                  <a:lnTo>
                    <a:pt x="6422" y="16186"/>
                  </a:lnTo>
                  <a:close/>
                  <a:moveTo>
                    <a:pt x="6793" y="18488"/>
                  </a:moveTo>
                  <a:cubicBezTo>
                    <a:pt x="6793" y="18488"/>
                    <a:pt x="6793" y="18489"/>
                    <a:pt x="6793" y="18489"/>
                  </a:cubicBezTo>
                  <a:lnTo>
                    <a:pt x="6793" y="18489"/>
                  </a:lnTo>
                  <a:cubicBezTo>
                    <a:pt x="6793" y="18489"/>
                    <a:pt x="6793" y="18488"/>
                    <a:pt x="6794" y="18488"/>
                  </a:cubicBezTo>
                  <a:close/>
                  <a:moveTo>
                    <a:pt x="6494" y="16634"/>
                  </a:moveTo>
                  <a:cubicBezTo>
                    <a:pt x="6178" y="16934"/>
                    <a:pt x="5919" y="17286"/>
                    <a:pt x="5697" y="17616"/>
                  </a:cubicBezTo>
                  <a:cubicBezTo>
                    <a:pt x="5618" y="17734"/>
                    <a:pt x="5539" y="17853"/>
                    <a:pt x="5463" y="17970"/>
                  </a:cubicBezTo>
                  <a:cubicBezTo>
                    <a:pt x="5393" y="18076"/>
                    <a:pt x="5323" y="18184"/>
                    <a:pt x="5251" y="18291"/>
                  </a:cubicBezTo>
                  <a:cubicBezTo>
                    <a:pt x="5167" y="18415"/>
                    <a:pt x="5083" y="18537"/>
                    <a:pt x="4995" y="18657"/>
                  </a:cubicBezTo>
                  <a:cubicBezTo>
                    <a:pt x="4995" y="18663"/>
                    <a:pt x="4995" y="18668"/>
                    <a:pt x="4996" y="18672"/>
                  </a:cubicBezTo>
                  <a:cubicBezTo>
                    <a:pt x="5084" y="18552"/>
                    <a:pt x="5170" y="18429"/>
                    <a:pt x="5253" y="18305"/>
                  </a:cubicBezTo>
                  <a:cubicBezTo>
                    <a:pt x="5326" y="18196"/>
                    <a:pt x="5400" y="18086"/>
                    <a:pt x="5471" y="17975"/>
                  </a:cubicBezTo>
                  <a:cubicBezTo>
                    <a:pt x="5547" y="17859"/>
                    <a:pt x="5626" y="17739"/>
                    <a:pt x="5705" y="17621"/>
                  </a:cubicBezTo>
                  <a:cubicBezTo>
                    <a:pt x="5926" y="17294"/>
                    <a:pt x="6183" y="16943"/>
                    <a:pt x="6497" y="16646"/>
                  </a:cubicBezTo>
                  <a:cubicBezTo>
                    <a:pt x="6495" y="16642"/>
                    <a:pt x="6495" y="16639"/>
                    <a:pt x="6494" y="16634"/>
                  </a:cubicBezTo>
                  <a:close/>
                  <a:moveTo>
                    <a:pt x="7039" y="20048"/>
                  </a:moveTo>
                  <a:cubicBezTo>
                    <a:pt x="7040" y="20049"/>
                    <a:pt x="7040" y="20049"/>
                    <a:pt x="7040" y="20049"/>
                  </a:cubicBezTo>
                  <a:lnTo>
                    <a:pt x="7040" y="20049"/>
                  </a:lnTo>
                  <a:cubicBezTo>
                    <a:pt x="7040" y="20049"/>
                    <a:pt x="7040" y="20049"/>
                    <a:pt x="7041" y="20048"/>
                  </a:cubicBezTo>
                  <a:close/>
                  <a:moveTo>
                    <a:pt x="6687" y="17817"/>
                  </a:moveTo>
                  <a:cubicBezTo>
                    <a:pt x="6413" y="18318"/>
                    <a:pt x="6103" y="18801"/>
                    <a:pt x="5761" y="19258"/>
                  </a:cubicBezTo>
                  <a:cubicBezTo>
                    <a:pt x="5707" y="19330"/>
                    <a:pt x="5652" y="19404"/>
                    <a:pt x="5597" y="19474"/>
                  </a:cubicBezTo>
                  <a:cubicBezTo>
                    <a:pt x="5541" y="19547"/>
                    <a:pt x="5485" y="19621"/>
                    <a:pt x="5428" y="19697"/>
                  </a:cubicBezTo>
                  <a:cubicBezTo>
                    <a:pt x="5330" y="19829"/>
                    <a:pt x="5232" y="19966"/>
                    <a:pt x="5143" y="20106"/>
                  </a:cubicBezTo>
                  <a:cubicBezTo>
                    <a:pt x="5143" y="20112"/>
                    <a:pt x="5144" y="20116"/>
                    <a:pt x="5145" y="20122"/>
                  </a:cubicBezTo>
                  <a:cubicBezTo>
                    <a:pt x="5233" y="19981"/>
                    <a:pt x="5331" y="19845"/>
                    <a:pt x="5431" y="19711"/>
                  </a:cubicBezTo>
                  <a:cubicBezTo>
                    <a:pt x="5488" y="19633"/>
                    <a:pt x="5546" y="19557"/>
                    <a:pt x="5605" y="19480"/>
                  </a:cubicBezTo>
                  <a:cubicBezTo>
                    <a:pt x="5659" y="19410"/>
                    <a:pt x="5715" y="19337"/>
                    <a:pt x="5770" y="19264"/>
                  </a:cubicBezTo>
                  <a:cubicBezTo>
                    <a:pt x="6109" y="18809"/>
                    <a:pt x="6416" y="18330"/>
                    <a:pt x="6689" y="17833"/>
                  </a:cubicBezTo>
                  <a:lnTo>
                    <a:pt x="6687" y="17817"/>
                  </a:lnTo>
                  <a:close/>
                  <a:moveTo>
                    <a:pt x="6793" y="18489"/>
                  </a:moveTo>
                  <a:cubicBezTo>
                    <a:pt x="6705" y="18630"/>
                    <a:pt x="6618" y="18782"/>
                    <a:pt x="6533" y="18948"/>
                  </a:cubicBezTo>
                  <a:cubicBezTo>
                    <a:pt x="6453" y="19102"/>
                    <a:pt x="6375" y="19260"/>
                    <a:pt x="6301" y="19414"/>
                  </a:cubicBezTo>
                  <a:cubicBezTo>
                    <a:pt x="6086" y="19858"/>
                    <a:pt x="5865" y="20313"/>
                    <a:pt x="5561" y="20702"/>
                  </a:cubicBezTo>
                  <a:cubicBezTo>
                    <a:pt x="5498" y="20784"/>
                    <a:pt x="5431" y="20863"/>
                    <a:pt x="5360" y="20937"/>
                  </a:cubicBezTo>
                  <a:cubicBezTo>
                    <a:pt x="5324" y="20976"/>
                    <a:pt x="5284" y="21010"/>
                    <a:pt x="5240" y="21041"/>
                  </a:cubicBezTo>
                  <a:lnTo>
                    <a:pt x="5242" y="21051"/>
                  </a:lnTo>
                  <a:cubicBezTo>
                    <a:pt x="5287" y="21019"/>
                    <a:pt x="5330" y="20984"/>
                    <a:pt x="5367" y="20943"/>
                  </a:cubicBezTo>
                  <a:cubicBezTo>
                    <a:pt x="5437" y="20870"/>
                    <a:pt x="5501" y="20795"/>
                    <a:pt x="5564" y="20716"/>
                  </a:cubicBezTo>
                  <a:cubicBezTo>
                    <a:pt x="5871" y="20323"/>
                    <a:pt x="6093" y="19865"/>
                    <a:pt x="6309" y="19419"/>
                  </a:cubicBezTo>
                  <a:cubicBezTo>
                    <a:pt x="6385" y="19265"/>
                    <a:pt x="6462" y="19105"/>
                    <a:pt x="6542" y="18951"/>
                  </a:cubicBezTo>
                  <a:cubicBezTo>
                    <a:pt x="6626" y="18790"/>
                    <a:pt x="6710" y="18641"/>
                    <a:pt x="6796" y="18502"/>
                  </a:cubicBezTo>
                  <a:cubicBezTo>
                    <a:pt x="6795" y="18499"/>
                    <a:pt x="6794" y="18494"/>
                    <a:pt x="6793" y="18489"/>
                  </a:cubicBezTo>
                  <a:close/>
                  <a:moveTo>
                    <a:pt x="7040" y="20049"/>
                  </a:moveTo>
                  <a:lnTo>
                    <a:pt x="7040" y="20049"/>
                  </a:lnTo>
                  <a:cubicBezTo>
                    <a:pt x="6915" y="20203"/>
                    <a:pt x="6789" y="20354"/>
                    <a:pt x="6663" y="20504"/>
                  </a:cubicBezTo>
                  <a:cubicBezTo>
                    <a:pt x="6328" y="20905"/>
                    <a:pt x="5987" y="21312"/>
                    <a:pt x="5699" y="21747"/>
                  </a:cubicBezTo>
                  <a:cubicBezTo>
                    <a:pt x="5579" y="21926"/>
                    <a:pt x="5470" y="22112"/>
                    <a:pt x="5372" y="22304"/>
                  </a:cubicBezTo>
                  <a:cubicBezTo>
                    <a:pt x="5372" y="22309"/>
                    <a:pt x="5373" y="22315"/>
                    <a:pt x="5373" y="22321"/>
                  </a:cubicBezTo>
                  <a:cubicBezTo>
                    <a:pt x="5472" y="22128"/>
                    <a:pt x="5581" y="21941"/>
                    <a:pt x="5701" y="21761"/>
                  </a:cubicBezTo>
                  <a:cubicBezTo>
                    <a:pt x="5991" y="21323"/>
                    <a:pt x="6333" y="20914"/>
                    <a:pt x="6671" y="20510"/>
                  </a:cubicBezTo>
                  <a:cubicBezTo>
                    <a:pt x="6795" y="20363"/>
                    <a:pt x="6920" y="20214"/>
                    <a:pt x="7043" y="20062"/>
                  </a:cubicBezTo>
                  <a:cubicBezTo>
                    <a:pt x="7041" y="20058"/>
                    <a:pt x="7041" y="20054"/>
                    <a:pt x="7040" y="20049"/>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8"/>
            <p:cNvSpPr/>
            <p:nvPr/>
          </p:nvSpPr>
          <p:spPr>
            <a:xfrm>
              <a:off x="-2188011" y="-1644606"/>
              <a:ext cx="1372782" cy="4915756"/>
            </a:xfrm>
            <a:custGeom>
              <a:avLst/>
              <a:gdLst/>
              <a:ahLst/>
              <a:cxnLst/>
              <a:rect l="l" t="t" r="r" b="b"/>
              <a:pathLst>
                <a:path w="5960" h="21342" extrusionOk="0">
                  <a:moveTo>
                    <a:pt x="54" y="0"/>
                  </a:moveTo>
                  <a:lnTo>
                    <a:pt x="0" y="48"/>
                  </a:lnTo>
                  <a:cubicBezTo>
                    <a:pt x="0" y="48"/>
                    <a:pt x="134" y="219"/>
                    <a:pt x="352" y="507"/>
                  </a:cubicBezTo>
                  <a:cubicBezTo>
                    <a:pt x="358" y="514"/>
                    <a:pt x="364" y="522"/>
                    <a:pt x="369" y="529"/>
                  </a:cubicBezTo>
                  <a:cubicBezTo>
                    <a:pt x="460" y="649"/>
                    <a:pt x="565" y="788"/>
                    <a:pt x="680" y="942"/>
                  </a:cubicBezTo>
                  <a:lnTo>
                    <a:pt x="692" y="957"/>
                  </a:lnTo>
                  <a:cubicBezTo>
                    <a:pt x="823" y="1135"/>
                    <a:pt x="969" y="1334"/>
                    <a:pt x="1124" y="1546"/>
                  </a:cubicBezTo>
                  <a:cubicBezTo>
                    <a:pt x="1128" y="1551"/>
                    <a:pt x="1131" y="1556"/>
                    <a:pt x="1135" y="1561"/>
                  </a:cubicBezTo>
                  <a:cubicBezTo>
                    <a:pt x="1307" y="1798"/>
                    <a:pt x="1489" y="2052"/>
                    <a:pt x="1675" y="2317"/>
                  </a:cubicBezTo>
                  <a:lnTo>
                    <a:pt x="1683" y="2328"/>
                  </a:lnTo>
                  <a:cubicBezTo>
                    <a:pt x="1763" y="2445"/>
                    <a:pt x="1845" y="2562"/>
                    <a:pt x="1926" y="2681"/>
                  </a:cubicBezTo>
                  <a:lnTo>
                    <a:pt x="1938" y="2697"/>
                  </a:lnTo>
                  <a:cubicBezTo>
                    <a:pt x="1993" y="2779"/>
                    <a:pt x="2051" y="2861"/>
                    <a:pt x="2106" y="2943"/>
                  </a:cubicBezTo>
                  <a:cubicBezTo>
                    <a:pt x="2109" y="2947"/>
                    <a:pt x="2112" y="2952"/>
                    <a:pt x="2114" y="2955"/>
                  </a:cubicBezTo>
                  <a:cubicBezTo>
                    <a:pt x="2352" y="3307"/>
                    <a:pt x="2586" y="3664"/>
                    <a:pt x="2802" y="4014"/>
                  </a:cubicBezTo>
                  <a:cubicBezTo>
                    <a:pt x="2805" y="4018"/>
                    <a:pt x="2808" y="4023"/>
                    <a:pt x="2811" y="4026"/>
                  </a:cubicBezTo>
                  <a:cubicBezTo>
                    <a:pt x="2813" y="4030"/>
                    <a:pt x="2813" y="4031"/>
                    <a:pt x="2816" y="4036"/>
                  </a:cubicBezTo>
                  <a:cubicBezTo>
                    <a:pt x="2820" y="4041"/>
                    <a:pt x="2822" y="4045"/>
                    <a:pt x="2825" y="4049"/>
                  </a:cubicBezTo>
                  <a:cubicBezTo>
                    <a:pt x="2888" y="4151"/>
                    <a:pt x="2949" y="4251"/>
                    <a:pt x="3008" y="4351"/>
                  </a:cubicBezTo>
                  <a:lnTo>
                    <a:pt x="3015" y="4363"/>
                  </a:lnTo>
                  <a:cubicBezTo>
                    <a:pt x="3110" y="4523"/>
                    <a:pt x="3200" y="4678"/>
                    <a:pt x="3283" y="4830"/>
                  </a:cubicBezTo>
                  <a:cubicBezTo>
                    <a:pt x="3289" y="4840"/>
                    <a:pt x="3296" y="4852"/>
                    <a:pt x="3302" y="4864"/>
                  </a:cubicBezTo>
                  <a:lnTo>
                    <a:pt x="3308" y="4874"/>
                  </a:lnTo>
                  <a:cubicBezTo>
                    <a:pt x="3313" y="4883"/>
                    <a:pt x="3316" y="4891"/>
                    <a:pt x="3321" y="4899"/>
                  </a:cubicBezTo>
                  <a:cubicBezTo>
                    <a:pt x="3343" y="4940"/>
                    <a:pt x="3366" y="4981"/>
                    <a:pt x="3387" y="5021"/>
                  </a:cubicBezTo>
                  <a:cubicBezTo>
                    <a:pt x="3395" y="5038"/>
                    <a:pt x="3404" y="5054"/>
                    <a:pt x="3413" y="5070"/>
                  </a:cubicBezTo>
                  <a:cubicBezTo>
                    <a:pt x="3415" y="5074"/>
                    <a:pt x="3417" y="5079"/>
                    <a:pt x="3420" y="5084"/>
                  </a:cubicBezTo>
                  <a:cubicBezTo>
                    <a:pt x="3434" y="5112"/>
                    <a:pt x="3449" y="5140"/>
                    <a:pt x="3463" y="5168"/>
                  </a:cubicBezTo>
                  <a:cubicBezTo>
                    <a:pt x="3509" y="5256"/>
                    <a:pt x="3551" y="5343"/>
                    <a:pt x="3590" y="5427"/>
                  </a:cubicBezTo>
                  <a:cubicBezTo>
                    <a:pt x="3601" y="5450"/>
                    <a:pt x="3611" y="5473"/>
                    <a:pt x="3621" y="5494"/>
                  </a:cubicBezTo>
                  <a:cubicBezTo>
                    <a:pt x="3656" y="5573"/>
                    <a:pt x="3689" y="5649"/>
                    <a:pt x="3718" y="5722"/>
                  </a:cubicBezTo>
                  <a:cubicBezTo>
                    <a:pt x="3720" y="5726"/>
                    <a:pt x="3721" y="5729"/>
                    <a:pt x="3723" y="5733"/>
                  </a:cubicBezTo>
                  <a:cubicBezTo>
                    <a:pt x="3736" y="5768"/>
                    <a:pt x="3749" y="5801"/>
                    <a:pt x="3762" y="5835"/>
                  </a:cubicBezTo>
                  <a:cubicBezTo>
                    <a:pt x="3783" y="5976"/>
                    <a:pt x="3805" y="6121"/>
                    <a:pt x="3828" y="6267"/>
                  </a:cubicBezTo>
                  <a:cubicBezTo>
                    <a:pt x="3837" y="6324"/>
                    <a:pt x="3845" y="6381"/>
                    <a:pt x="3855" y="6439"/>
                  </a:cubicBezTo>
                  <a:cubicBezTo>
                    <a:pt x="3856" y="6446"/>
                    <a:pt x="3856" y="6454"/>
                    <a:pt x="3857" y="6461"/>
                  </a:cubicBezTo>
                  <a:cubicBezTo>
                    <a:pt x="3915" y="6831"/>
                    <a:pt x="3974" y="7211"/>
                    <a:pt x="4032" y="7593"/>
                  </a:cubicBezTo>
                  <a:cubicBezTo>
                    <a:pt x="4034" y="7599"/>
                    <a:pt x="4034" y="7604"/>
                    <a:pt x="4035" y="7609"/>
                  </a:cubicBezTo>
                  <a:cubicBezTo>
                    <a:pt x="4077" y="7889"/>
                    <a:pt x="4119" y="8168"/>
                    <a:pt x="4161" y="8448"/>
                  </a:cubicBezTo>
                  <a:cubicBezTo>
                    <a:pt x="4162" y="8455"/>
                    <a:pt x="4163" y="8462"/>
                    <a:pt x="4164" y="8470"/>
                  </a:cubicBezTo>
                  <a:cubicBezTo>
                    <a:pt x="4193" y="8672"/>
                    <a:pt x="4223" y="8875"/>
                    <a:pt x="4252" y="9075"/>
                  </a:cubicBezTo>
                  <a:cubicBezTo>
                    <a:pt x="4266" y="9166"/>
                    <a:pt x="4279" y="9257"/>
                    <a:pt x="4292" y="9347"/>
                  </a:cubicBezTo>
                  <a:cubicBezTo>
                    <a:pt x="4293" y="9355"/>
                    <a:pt x="4293" y="9362"/>
                    <a:pt x="4295" y="9367"/>
                  </a:cubicBezTo>
                  <a:cubicBezTo>
                    <a:pt x="4304" y="9436"/>
                    <a:pt x="4313" y="9504"/>
                    <a:pt x="4324" y="9571"/>
                  </a:cubicBezTo>
                  <a:cubicBezTo>
                    <a:pt x="4332" y="9634"/>
                    <a:pt x="4342" y="9698"/>
                    <a:pt x="4350" y="9761"/>
                  </a:cubicBezTo>
                  <a:cubicBezTo>
                    <a:pt x="4358" y="9818"/>
                    <a:pt x="4366" y="9875"/>
                    <a:pt x="4373" y="9932"/>
                  </a:cubicBezTo>
                  <a:cubicBezTo>
                    <a:pt x="4384" y="10005"/>
                    <a:pt x="4393" y="10075"/>
                    <a:pt x="4403" y="10147"/>
                  </a:cubicBezTo>
                  <a:cubicBezTo>
                    <a:pt x="4404" y="10153"/>
                    <a:pt x="4405" y="10160"/>
                    <a:pt x="4405" y="10166"/>
                  </a:cubicBezTo>
                  <a:cubicBezTo>
                    <a:pt x="4456" y="10537"/>
                    <a:pt x="4500" y="10895"/>
                    <a:pt x="4539" y="11234"/>
                  </a:cubicBezTo>
                  <a:cubicBezTo>
                    <a:pt x="4540" y="11238"/>
                    <a:pt x="4540" y="11243"/>
                    <a:pt x="4540" y="11247"/>
                  </a:cubicBezTo>
                  <a:cubicBezTo>
                    <a:pt x="4556" y="11388"/>
                    <a:pt x="4571" y="11525"/>
                    <a:pt x="4584" y="11658"/>
                  </a:cubicBezTo>
                  <a:cubicBezTo>
                    <a:pt x="4590" y="11705"/>
                    <a:pt x="4594" y="11751"/>
                    <a:pt x="4599" y="11797"/>
                  </a:cubicBezTo>
                  <a:cubicBezTo>
                    <a:pt x="4601" y="11829"/>
                    <a:pt x="4605" y="11860"/>
                    <a:pt x="4607" y="11891"/>
                  </a:cubicBezTo>
                  <a:cubicBezTo>
                    <a:pt x="4610" y="11916"/>
                    <a:pt x="4612" y="11939"/>
                    <a:pt x="4614" y="11963"/>
                  </a:cubicBezTo>
                  <a:cubicBezTo>
                    <a:pt x="4624" y="12067"/>
                    <a:pt x="4634" y="12179"/>
                    <a:pt x="4645" y="12295"/>
                  </a:cubicBezTo>
                  <a:cubicBezTo>
                    <a:pt x="4645" y="12300"/>
                    <a:pt x="4646" y="12306"/>
                    <a:pt x="4646" y="12312"/>
                  </a:cubicBezTo>
                  <a:cubicBezTo>
                    <a:pt x="4672" y="12584"/>
                    <a:pt x="4700" y="12887"/>
                    <a:pt x="4732" y="13210"/>
                  </a:cubicBezTo>
                  <a:cubicBezTo>
                    <a:pt x="4732" y="13215"/>
                    <a:pt x="4733" y="13221"/>
                    <a:pt x="4733" y="13227"/>
                  </a:cubicBezTo>
                  <a:cubicBezTo>
                    <a:pt x="4765" y="13553"/>
                    <a:pt x="4799" y="13899"/>
                    <a:pt x="4836" y="14260"/>
                  </a:cubicBezTo>
                  <a:cubicBezTo>
                    <a:pt x="4836" y="14266"/>
                    <a:pt x="4837" y="14272"/>
                    <a:pt x="4837" y="14278"/>
                  </a:cubicBezTo>
                  <a:cubicBezTo>
                    <a:pt x="4864" y="14544"/>
                    <a:pt x="4891" y="14818"/>
                    <a:pt x="4919" y="15095"/>
                  </a:cubicBezTo>
                  <a:cubicBezTo>
                    <a:pt x="4928" y="15194"/>
                    <a:pt x="4938" y="15294"/>
                    <a:pt x="4948" y="15394"/>
                  </a:cubicBezTo>
                  <a:cubicBezTo>
                    <a:pt x="4948" y="15398"/>
                    <a:pt x="4950" y="15401"/>
                    <a:pt x="4950" y="15405"/>
                  </a:cubicBezTo>
                  <a:cubicBezTo>
                    <a:pt x="4981" y="15729"/>
                    <a:pt x="5015" y="16058"/>
                    <a:pt x="5048" y="16385"/>
                  </a:cubicBezTo>
                  <a:lnTo>
                    <a:pt x="5050" y="16398"/>
                  </a:lnTo>
                  <a:cubicBezTo>
                    <a:pt x="5064" y="16538"/>
                    <a:pt x="5078" y="16678"/>
                    <a:pt x="5092" y="16816"/>
                  </a:cubicBezTo>
                  <a:cubicBezTo>
                    <a:pt x="5100" y="16899"/>
                    <a:pt x="5109" y="16982"/>
                    <a:pt x="5118" y="17064"/>
                  </a:cubicBezTo>
                  <a:cubicBezTo>
                    <a:pt x="5133" y="17211"/>
                    <a:pt x="5147" y="17357"/>
                    <a:pt x="5162" y="17501"/>
                  </a:cubicBezTo>
                  <a:cubicBezTo>
                    <a:pt x="5162" y="17506"/>
                    <a:pt x="5164" y="17512"/>
                    <a:pt x="5164" y="17517"/>
                  </a:cubicBezTo>
                  <a:cubicBezTo>
                    <a:pt x="5171" y="17588"/>
                    <a:pt x="5179" y="17661"/>
                    <a:pt x="5186" y="17732"/>
                  </a:cubicBezTo>
                  <a:cubicBezTo>
                    <a:pt x="5229" y="18159"/>
                    <a:pt x="5272" y="18569"/>
                    <a:pt x="5312" y="18951"/>
                  </a:cubicBezTo>
                  <a:cubicBezTo>
                    <a:pt x="5312" y="18956"/>
                    <a:pt x="5312" y="18962"/>
                    <a:pt x="5313" y="18966"/>
                  </a:cubicBezTo>
                  <a:cubicBezTo>
                    <a:pt x="5347" y="19297"/>
                    <a:pt x="5379" y="19606"/>
                    <a:pt x="5408" y="19884"/>
                  </a:cubicBezTo>
                  <a:lnTo>
                    <a:pt x="5409" y="19895"/>
                  </a:lnTo>
                  <a:cubicBezTo>
                    <a:pt x="5468" y="20467"/>
                    <a:pt x="5515" y="20909"/>
                    <a:pt x="5540" y="21147"/>
                  </a:cubicBezTo>
                  <a:cubicBezTo>
                    <a:pt x="5541" y="21152"/>
                    <a:pt x="5542" y="21158"/>
                    <a:pt x="5542" y="21164"/>
                  </a:cubicBezTo>
                  <a:cubicBezTo>
                    <a:pt x="5554" y="21279"/>
                    <a:pt x="5560" y="21342"/>
                    <a:pt x="5560" y="21342"/>
                  </a:cubicBezTo>
                  <a:lnTo>
                    <a:pt x="5960" y="21287"/>
                  </a:lnTo>
                  <a:lnTo>
                    <a:pt x="5870" y="20608"/>
                  </a:lnTo>
                  <a:lnTo>
                    <a:pt x="5868" y="20593"/>
                  </a:lnTo>
                  <a:lnTo>
                    <a:pt x="5733" y="19563"/>
                  </a:lnTo>
                  <a:lnTo>
                    <a:pt x="5730" y="19549"/>
                  </a:lnTo>
                  <a:lnTo>
                    <a:pt x="5600" y="18558"/>
                  </a:lnTo>
                  <a:lnTo>
                    <a:pt x="5599" y="18543"/>
                  </a:lnTo>
                  <a:lnTo>
                    <a:pt x="5500" y="17800"/>
                  </a:lnTo>
                  <a:cubicBezTo>
                    <a:pt x="5500" y="17800"/>
                    <a:pt x="5483" y="17659"/>
                    <a:pt x="5452" y="17404"/>
                  </a:cubicBezTo>
                  <a:cubicBezTo>
                    <a:pt x="5443" y="17328"/>
                    <a:pt x="5433" y="17245"/>
                    <a:pt x="5421" y="17152"/>
                  </a:cubicBezTo>
                  <a:cubicBezTo>
                    <a:pt x="5421" y="17147"/>
                    <a:pt x="5420" y="17141"/>
                    <a:pt x="5420" y="17137"/>
                  </a:cubicBezTo>
                  <a:cubicBezTo>
                    <a:pt x="5386" y="16874"/>
                    <a:pt x="5346" y="16543"/>
                    <a:pt x="5298" y="16160"/>
                  </a:cubicBezTo>
                  <a:cubicBezTo>
                    <a:pt x="5298" y="16155"/>
                    <a:pt x="5296" y="16151"/>
                    <a:pt x="5296" y="16147"/>
                  </a:cubicBezTo>
                  <a:cubicBezTo>
                    <a:pt x="5262" y="15870"/>
                    <a:pt x="5225" y="15567"/>
                    <a:pt x="5184" y="15244"/>
                  </a:cubicBezTo>
                  <a:cubicBezTo>
                    <a:pt x="5182" y="15239"/>
                    <a:pt x="5181" y="15235"/>
                    <a:pt x="5181" y="15231"/>
                  </a:cubicBezTo>
                  <a:cubicBezTo>
                    <a:pt x="5169" y="15129"/>
                    <a:pt x="5155" y="15026"/>
                    <a:pt x="5142" y="14920"/>
                  </a:cubicBezTo>
                  <a:cubicBezTo>
                    <a:pt x="5105" y="14620"/>
                    <a:pt x="5064" y="14306"/>
                    <a:pt x="5022" y="13981"/>
                  </a:cubicBezTo>
                  <a:cubicBezTo>
                    <a:pt x="5021" y="13975"/>
                    <a:pt x="5020" y="13970"/>
                    <a:pt x="5020" y="13964"/>
                  </a:cubicBezTo>
                  <a:cubicBezTo>
                    <a:pt x="4979" y="13640"/>
                    <a:pt x="4934" y="13304"/>
                    <a:pt x="4891" y="12962"/>
                  </a:cubicBezTo>
                  <a:cubicBezTo>
                    <a:pt x="4890" y="12956"/>
                    <a:pt x="4890" y="12950"/>
                    <a:pt x="4888" y="12945"/>
                  </a:cubicBezTo>
                  <a:cubicBezTo>
                    <a:pt x="4853" y="12674"/>
                    <a:pt x="4817" y="12400"/>
                    <a:pt x="4780" y="12124"/>
                  </a:cubicBezTo>
                  <a:cubicBezTo>
                    <a:pt x="4779" y="12119"/>
                    <a:pt x="4779" y="12113"/>
                    <a:pt x="4778" y="12109"/>
                  </a:cubicBezTo>
                  <a:cubicBezTo>
                    <a:pt x="4764" y="12003"/>
                    <a:pt x="4750" y="11897"/>
                    <a:pt x="4737" y="11790"/>
                  </a:cubicBezTo>
                  <a:cubicBezTo>
                    <a:pt x="4707" y="11571"/>
                    <a:pt x="4678" y="11350"/>
                    <a:pt x="4649" y="11130"/>
                  </a:cubicBezTo>
                  <a:cubicBezTo>
                    <a:pt x="4647" y="11125"/>
                    <a:pt x="4646" y="11122"/>
                    <a:pt x="4646" y="11117"/>
                  </a:cubicBezTo>
                  <a:cubicBezTo>
                    <a:pt x="4594" y="10735"/>
                    <a:pt x="4543" y="10355"/>
                    <a:pt x="4491" y="9980"/>
                  </a:cubicBezTo>
                  <a:cubicBezTo>
                    <a:pt x="4490" y="9974"/>
                    <a:pt x="4489" y="9967"/>
                    <a:pt x="4489" y="9961"/>
                  </a:cubicBezTo>
                  <a:cubicBezTo>
                    <a:pt x="4450" y="9687"/>
                    <a:pt x="4412" y="9417"/>
                    <a:pt x="4375" y="9152"/>
                  </a:cubicBezTo>
                  <a:cubicBezTo>
                    <a:pt x="4373" y="9146"/>
                    <a:pt x="4372" y="9139"/>
                    <a:pt x="4372" y="9131"/>
                  </a:cubicBezTo>
                  <a:cubicBezTo>
                    <a:pt x="4366" y="9095"/>
                    <a:pt x="4360" y="9056"/>
                    <a:pt x="4356" y="9019"/>
                  </a:cubicBezTo>
                  <a:cubicBezTo>
                    <a:pt x="4317" y="8751"/>
                    <a:pt x="4278" y="8489"/>
                    <a:pt x="4242" y="8235"/>
                  </a:cubicBezTo>
                  <a:cubicBezTo>
                    <a:pt x="4240" y="8227"/>
                    <a:pt x="4239" y="8220"/>
                    <a:pt x="4238" y="8213"/>
                  </a:cubicBezTo>
                  <a:cubicBezTo>
                    <a:pt x="4197" y="7945"/>
                    <a:pt x="4158" y="7686"/>
                    <a:pt x="4121" y="7439"/>
                  </a:cubicBezTo>
                  <a:cubicBezTo>
                    <a:pt x="4119" y="7433"/>
                    <a:pt x="4118" y="7427"/>
                    <a:pt x="4117" y="7421"/>
                  </a:cubicBezTo>
                  <a:cubicBezTo>
                    <a:pt x="4051" y="6993"/>
                    <a:pt x="3988" y="6603"/>
                    <a:pt x="3929" y="6263"/>
                  </a:cubicBezTo>
                  <a:cubicBezTo>
                    <a:pt x="3928" y="6256"/>
                    <a:pt x="3927" y="6250"/>
                    <a:pt x="3925" y="6243"/>
                  </a:cubicBezTo>
                  <a:lnTo>
                    <a:pt x="3916" y="6187"/>
                  </a:lnTo>
                  <a:cubicBezTo>
                    <a:pt x="3877" y="5968"/>
                    <a:pt x="3840" y="5770"/>
                    <a:pt x="3805" y="5599"/>
                  </a:cubicBezTo>
                  <a:cubicBezTo>
                    <a:pt x="3804" y="5594"/>
                    <a:pt x="3803" y="5589"/>
                    <a:pt x="3802" y="5585"/>
                  </a:cubicBezTo>
                  <a:cubicBezTo>
                    <a:pt x="3737" y="5266"/>
                    <a:pt x="3681" y="5040"/>
                    <a:pt x="3636" y="4938"/>
                  </a:cubicBezTo>
                  <a:cubicBezTo>
                    <a:pt x="3601" y="4860"/>
                    <a:pt x="3562" y="4785"/>
                    <a:pt x="3520" y="4712"/>
                  </a:cubicBezTo>
                  <a:cubicBezTo>
                    <a:pt x="3517" y="4707"/>
                    <a:pt x="3515" y="4704"/>
                    <a:pt x="3513" y="4699"/>
                  </a:cubicBezTo>
                  <a:cubicBezTo>
                    <a:pt x="3507" y="4689"/>
                    <a:pt x="3500" y="4677"/>
                    <a:pt x="3493" y="4665"/>
                  </a:cubicBezTo>
                  <a:cubicBezTo>
                    <a:pt x="3470" y="4627"/>
                    <a:pt x="3447" y="4589"/>
                    <a:pt x="3422" y="4547"/>
                  </a:cubicBezTo>
                  <a:cubicBezTo>
                    <a:pt x="3420" y="4544"/>
                    <a:pt x="3419" y="4540"/>
                    <a:pt x="3415" y="4536"/>
                  </a:cubicBezTo>
                  <a:cubicBezTo>
                    <a:pt x="3327" y="4392"/>
                    <a:pt x="3220" y="4228"/>
                    <a:pt x="3098" y="4049"/>
                  </a:cubicBezTo>
                  <a:lnTo>
                    <a:pt x="3090" y="4038"/>
                  </a:lnTo>
                  <a:cubicBezTo>
                    <a:pt x="3020" y="3935"/>
                    <a:pt x="2946" y="3827"/>
                    <a:pt x="2867" y="3715"/>
                  </a:cubicBezTo>
                  <a:lnTo>
                    <a:pt x="2859" y="3702"/>
                  </a:lnTo>
                  <a:cubicBezTo>
                    <a:pt x="2855" y="3698"/>
                    <a:pt x="2853" y="3694"/>
                    <a:pt x="2849" y="3690"/>
                  </a:cubicBezTo>
                  <a:cubicBezTo>
                    <a:pt x="2641" y="3394"/>
                    <a:pt x="2407" y="3073"/>
                    <a:pt x="2166" y="2747"/>
                  </a:cubicBezTo>
                  <a:cubicBezTo>
                    <a:pt x="2164" y="2744"/>
                    <a:pt x="2160" y="2740"/>
                    <a:pt x="2158" y="2738"/>
                  </a:cubicBezTo>
                  <a:cubicBezTo>
                    <a:pt x="2080" y="2633"/>
                    <a:pt x="2003" y="2528"/>
                    <a:pt x="1924" y="2424"/>
                  </a:cubicBezTo>
                  <a:lnTo>
                    <a:pt x="1913" y="2410"/>
                  </a:lnTo>
                  <a:cubicBezTo>
                    <a:pt x="1849" y="2321"/>
                    <a:pt x="1783" y="2234"/>
                    <a:pt x="1717" y="2147"/>
                  </a:cubicBezTo>
                  <a:lnTo>
                    <a:pt x="1709" y="2137"/>
                  </a:lnTo>
                  <a:cubicBezTo>
                    <a:pt x="1509" y="1872"/>
                    <a:pt x="1310" y="1612"/>
                    <a:pt x="1123" y="1370"/>
                  </a:cubicBezTo>
                  <a:cubicBezTo>
                    <a:pt x="1118" y="1364"/>
                    <a:pt x="1115" y="1359"/>
                    <a:pt x="1111" y="1355"/>
                  </a:cubicBezTo>
                  <a:cubicBezTo>
                    <a:pt x="956" y="1154"/>
                    <a:pt x="809" y="964"/>
                    <a:pt x="675" y="792"/>
                  </a:cubicBezTo>
                  <a:cubicBezTo>
                    <a:pt x="672" y="787"/>
                    <a:pt x="667" y="782"/>
                    <a:pt x="663" y="777"/>
                  </a:cubicBezTo>
                  <a:cubicBezTo>
                    <a:pt x="529" y="605"/>
                    <a:pt x="408" y="451"/>
                    <a:pt x="307" y="321"/>
                  </a:cubicBezTo>
                  <a:lnTo>
                    <a:pt x="291" y="300"/>
                  </a:lnTo>
                  <a:cubicBezTo>
                    <a:pt x="189" y="172"/>
                    <a:pt x="108" y="70"/>
                    <a:pt x="54" y="0"/>
                  </a:cubicBez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8"/>
            <p:cNvSpPr/>
            <p:nvPr/>
          </p:nvSpPr>
          <p:spPr>
            <a:xfrm>
              <a:off x="-1083334" y="-1021786"/>
              <a:ext cx="317398" cy="699520"/>
            </a:xfrm>
            <a:custGeom>
              <a:avLst/>
              <a:gdLst/>
              <a:ahLst/>
              <a:cxnLst/>
              <a:rect l="l" t="t" r="r" b="b"/>
              <a:pathLst>
                <a:path w="1378" h="3037" extrusionOk="0">
                  <a:moveTo>
                    <a:pt x="1212" y="1"/>
                  </a:moveTo>
                  <a:lnTo>
                    <a:pt x="1133" y="179"/>
                  </a:lnTo>
                  <a:lnTo>
                    <a:pt x="1119" y="214"/>
                  </a:lnTo>
                  <a:lnTo>
                    <a:pt x="769" y="1017"/>
                  </a:lnTo>
                  <a:lnTo>
                    <a:pt x="754" y="1051"/>
                  </a:lnTo>
                  <a:lnTo>
                    <a:pt x="8" y="2759"/>
                  </a:lnTo>
                  <a:cubicBezTo>
                    <a:pt x="5" y="2748"/>
                    <a:pt x="3" y="2736"/>
                    <a:pt x="1" y="2724"/>
                  </a:cubicBezTo>
                  <a:lnTo>
                    <a:pt x="1" y="2724"/>
                  </a:lnTo>
                  <a:cubicBezTo>
                    <a:pt x="9" y="2830"/>
                    <a:pt x="28" y="2936"/>
                    <a:pt x="59" y="3037"/>
                  </a:cubicBezTo>
                  <a:cubicBezTo>
                    <a:pt x="248" y="2615"/>
                    <a:pt x="437" y="2191"/>
                    <a:pt x="626" y="1769"/>
                  </a:cubicBezTo>
                  <a:cubicBezTo>
                    <a:pt x="632" y="1755"/>
                    <a:pt x="639" y="1741"/>
                    <a:pt x="645" y="1727"/>
                  </a:cubicBezTo>
                  <a:cubicBezTo>
                    <a:pt x="767" y="1454"/>
                    <a:pt x="889" y="1183"/>
                    <a:pt x="1011" y="910"/>
                  </a:cubicBezTo>
                  <a:cubicBezTo>
                    <a:pt x="1016" y="898"/>
                    <a:pt x="1021" y="885"/>
                    <a:pt x="1027" y="873"/>
                  </a:cubicBezTo>
                  <a:lnTo>
                    <a:pt x="1267" y="336"/>
                  </a:lnTo>
                  <a:cubicBezTo>
                    <a:pt x="1271" y="329"/>
                    <a:pt x="1273" y="322"/>
                    <a:pt x="1277" y="315"/>
                  </a:cubicBezTo>
                  <a:cubicBezTo>
                    <a:pt x="1311" y="241"/>
                    <a:pt x="1344" y="164"/>
                    <a:pt x="1378" y="90"/>
                  </a:cubicBezTo>
                  <a:lnTo>
                    <a:pt x="1258" y="25"/>
                  </a:lnTo>
                  <a:lnTo>
                    <a:pt x="1247" y="20"/>
                  </a:lnTo>
                  <a:lnTo>
                    <a:pt x="1212" y="1"/>
                  </a:lnTo>
                  <a:close/>
                </a:path>
              </a:pathLst>
            </a:custGeom>
            <a:solidFill>
              <a:srgbClr val="F9D194">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8"/>
            <p:cNvSpPr/>
            <p:nvPr/>
          </p:nvSpPr>
          <p:spPr>
            <a:xfrm>
              <a:off x="-7879075" y="-2633887"/>
              <a:ext cx="2097408" cy="5657888"/>
            </a:xfrm>
            <a:custGeom>
              <a:avLst/>
              <a:gdLst/>
              <a:ahLst/>
              <a:cxnLst/>
              <a:rect l="l" t="t" r="r" b="b"/>
              <a:pathLst>
                <a:path w="9106" h="24564" extrusionOk="0">
                  <a:moveTo>
                    <a:pt x="3950" y="1"/>
                  </a:moveTo>
                  <a:cubicBezTo>
                    <a:pt x="3950" y="1"/>
                    <a:pt x="3931" y="151"/>
                    <a:pt x="3897" y="418"/>
                  </a:cubicBezTo>
                  <a:cubicBezTo>
                    <a:pt x="3896" y="430"/>
                    <a:pt x="3895" y="440"/>
                    <a:pt x="3893" y="452"/>
                  </a:cubicBezTo>
                  <a:cubicBezTo>
                    <a:pt x="3863" y="692"/>
                    <a:pt x="3823" y="1018"/>
                    <a:pt x="3773" y="1408"/>
                  </a:cubicBezTo>
                  <a:cubicBezTo>
                    <a:pt x="3773" y="1414"/>
                    <a:pt x="3772" y="1421"/>
                    <a:pt x="3771" y="1427"/>
                  </a:cubicBezTo>
                  <a:cubicBezTo>
                    <a:pt x="3725" y="1795"/>
                    <a:pt x="3674" y="2220"/>
                    <a:pt x="3615" y="2682"/>
                  </a:cubicBezTo>
                  <a:cubicBezTo>
                    <a:pt x="3614" y="2691"/>
                    <a:pt x="3612" y="2699"/>
                    <a:pt x="3611" y="2709"/>
                  </a:cubicBezTo>
                  <a:cubicBezTo>
                    <a:pt x="3585" y="2917"/>
                    <a:pt x="3558" y="3135"/>
                    <a:pt x="3530" y="3357"/>
                  </a:cubicBezTo>
                  <a:cubicBezTo>
                    <a:pt x="3525" y="3398"/>
                    <a:pt x="3519" y="3439"/>
                    <a:pt x="3515" y="3480"/>
                  </a:cubicBezTo>
                  <a:cubicBezTo>
                    <a:pt x="3510" y="3521"/>
                    <a:pt x="3504" y="3563"/>
                    <a:pt x="3500" y="3604"/>
                  </a:cubicBezTo>
                  <a:cubicBezTo>
                    <a:pt x="3498" y="3612"/>
                    <a:pt x="3497" y="3621"/>
                    <a:pt x="3496" y="3630"/>
                  </a:cubicBezTo>
                  <a:cubicBezTo>
                    <a:pt x="3490" y="3672"/>
                    <a:pt x="3485" y="3715"/>
                    <a:pt x="3480" y="3758"/>
                  </a:cubicBezTo>
                  <a:cubicBezTo>
                    <a:pt x="3474" y="3814"/>
                    <a:pt x="3465" y="3869"/>
                    <a:pt x="3460" y="3926"/>
                  </a:cubicBezTo>
                  <a:cubicBezTo>
                    <a:pt x="3450" y="3996"/>
                    <a:pt x="3442" y="4067"/>
                    <a:pt x="3432" y="4138"/>
                  </a:cubicBezTo>
                  <a:cubicBezTo>
                    <a:pt x="3410" y="4319"/>
                    <a:pt x="3388" y="4502"/>
                    <a:pt x="3364" y="4687"/>
                  </a:cubicBezTo>
                  <a:cubicBezTo>
                    <a:pt x="3363" y="4695"/>
                    <a:pt x="3362" y="4702"/>
                    <a:pt x="3362" y="4709"/>
                  </a:cubicBezTo>
                  <a:cubicBezTo>
                    <a:pt x="3342" y="4868"/>
                    <a:pt x="3322" y="5027"/>
                    <a:pt x="3302" y="5188"/>
                  </a:cubicBezTo>
                  <a:cubicBezTo>
                    <a:pt x="3298" y="5212"/>
                    <a:pt x="3295" y="5237"/>
                    <a:pt x="3293" y="5262"/>
                  </a:cubicBezTo>
                  <a:cubicBezTo>
                    <a:pt x="3291" y="5269"/>
                    <a:pt x="3291" y="5275"/>
                    <a:pt x="3290" y="5281"/>
                  </a:cubicBezTo>
                  <a:cubicBezTo>
                    <a:pt x="3241" y="5680"/>
                    <a:pt x="3189" y="6085"/>
                    <a:pt x="3140" y="6486"/>
                  </a:cubicBezTo>
                  <a:cubicBezTo>
                    <a:pt x="3138" y="6494"/>
                    <a:pt x="3137" y="6502"/>
                    <a:pt x="3136" y="6511"/>
                  </a:cubicBezTo>
                  <a:cubicBezTo>
                    <a:pt x="3091" y="6863"/>
                    <a:pt x="3048" y="7215"/>
                    <a:pt x="3004" y="7561"/>
                  </a:cubicBezTo>
                  <a:cubicBezTo>
                    <a:pt x="2963" y="7892"/>
                    <a:pt x="2922" y="8217"/>
                    <a:pt x="2883" y="8531"/>
                  </a:cubicBezTo>
                  <a:cubicBezTo>
                    <a:pt x="2873" y="8612"/>
                    <a:pt x="2863" y="8694"/>
                    <a:pt x="2853" y="8774"/>
                  </a:cubicBezTo>
                  <a:cubicBezTo>
                    <a:pt x="2848" y="8814"/>
                    <a:pt x="2842" y="8854"/>
                    <a:pt x="2839" y="8894"/>
                  </a:cubicBezTo>
                  <a:cubicBezTo>
                    <a:pt x="2837" y="8901"/>
                    <a:pt x="2836" y="8908"/>
                    <a:pt x="2835" y="8915"/>
                  </a:cubicBezTo>
                  <a:cubicBezTo>
                    <a:pt x="2830" y="8956"/>
                    <a:pt x="2826" y="8998"/>
                    <a:pt x="2821" y="9038"/>
                  </a:cubicBezTo>
                  <a:cubicBezTo>
                    <a:pt x="2780" y="9362"/>
                    <a:pt x="2741" y="9671"/>
                    <a:pt x="2706" y="9960"/>
                  </a:cubicBezTo>
                  <a:cubicBezTo>
                    <a:pt x="2703" y="9970"/>
                    <a:pt x="2703" y="9982"/>
                    <a:pt x="2701" y="9992"/>
                  </a:cubicBezTo>
                  <a:cubicBezTo>
                    <a:pt x="2639" y="10498"/>
                    <a:pt x="2583" y="10939"/>
                    <a:pt x="2540" y="11288"/>
                  </a:cubicBezTo>
                  <a:cubicBezTo>
                    <a:pt x="2534" y="11329"/>
                    <a:pt x="2529" y="11368"/>
                    <a:pt x="2525" y="11407"/>
                  </a:cubicBezTo>
                  <a:cubicBezTo>
                    <a:pt x="2488" y="11702"/>
                    <a:pt x="2428" y="12082"/>
                    <a:pt x="2351" y="12521"/>
                  </a:cubicBezTo>
                  <a:cubicBezTo>
                    <a:pt x="2340" y="12583"/>
                    <a:pt x="2328" y="12645"/>
                    <a:pt x="2317" y="12710"/>
                  </a:cubicBezTo>
                  <a:cubicBezTo>
                    <a:pt x="2313" y="12733"/>
                    <a:pt x="2308" y="12757"/>
                    <a:pt x="2304" y="12782"/>
                  </a:cubicBezTo>
                  <a:cubicBezTo>
                    <a:pt x="2123" y="13784"/>
                    <a:pt x="1864" y="15051"/>
                    <a:pt x="1587" y="16352"/>
                  </a:cubicBezTo>
                  <a:cubicBezTo>
                    <a:pt x="1489" y="16813"/>
                    <a:pt x="1389" y="17276"/>
                    <a:pt x="1289" y="17735"/>
                  </a:cubicBezTo>
                  <a:lnTo>
                    <a:pt x="1289" y="17737"/>
                  </a:lnTo>
                  <a:cubicBezTo>
                    <a:pt x="1284" y="17759"/>
                    <a:pt x="1279" y="17782"/>
                    <a:pt x="1275" y="17804"/>
                  </a:cubicBezTo>
                  <a:cubicBezTo>
                    <a:pt x="1269" y="17826"/>
                    <a:pt x="1264" y="17850"/>
                    <a:pt x="1259" y="17872"/>
                  </a:cubicBezTo>
                  <a:cubicBezTo>
                    <a:pt x="1232" y="17998"/>
                    <a:pt x="1204" y="18124"/>
                    <a:pt x="1177" y="18250"/>
                  </a:cubicBezTo>
                  <a:cubicBezTo>
                    <a:pt x="938" y="19335"/>
                    <a:pt x="707" y="20364"/>
                    <a:pt x="519" y="21192"/>
                  </a:cubicBezTo>
                  <a:cubicBezTo>
                    <a:pt x="259" y="22337"/>
                    <a:pt x="81" y="23098"/>
                    <a:pt x="81" y="23098"/>
                  </a:cubicBezTo>
                  <a:lnTo>
                    <a:pt x="12" y="22959"/>
                  </a:lnTo>
                  <a:lnTo>
                    <a:pt x="5" y="22946"/>
                  </a:lnTo>
                  <a:lnTo>
                    <a:pt x="0" y="22935"/>
                  </a:lnTo>
                  <a:lnTo>
                    <a:pt x="4" y="22950"/>
                  </a:lnTo>
                  <a:lnTo>
                    <a:pt x="9" y="22970"/>
                  </a:lnTo>
                  <a:lnTo>
                    <a:pt x="101" y="23286"/>
                  </a:lnTo>
                  <a:lnTo>
                    <a:pt x="105" y="23298"/>
                  </a:lnTo>
                  <a:lnTo>
                    <a:pt x="183" y="23571"/>
                  </a:lnTo>
                  <a:lnTo>
                    <a:pt x="448" y="24483"/>
                  </a:lnTo>
                  <a:lnTo>
                    <a:pt x="537" y="24486"/>
                  </a:lnTo>
                  <a:lnTo>
                    <a:pt x="547" y="24486"/>
                  </a:lnTo>
                  <a:lnTo>
                    <a:pt x="1229" y="24504"/>
                  </a:lnTo>
                  <a:lnTo>
                    <a:pt x="1238" y="24504"/>
                  </a:lnTo>
                  <a:lnTo>
                    <a:pt x="1863" y="24521"/>
                  </a:lnTo>
                  <a:lnTo>
                    <a:pt x="1872" y="24521"/>
                  </a:lnTo>
                  <a:lnTo>
                    <a:pt x="2605" y="24542"/>
                  </a:lnTo>
                  <a:lnTo>
                    <a:pt x="2616" y="24542"/>
                  </a:lnTo>
                  <a:lnTo>
                    <a:pt x="3012" y="24553"/>
                  </a:lnTo>
                  <a:lnTo>
                    <a:pt x="3271" y="24560"/>
                  </a:lnTo>
                  <a:lnTo>
                    <a:pt x="3282" y="24560"/>
                  </a:lnTo>
                  <a:lnTo>
                    <a:pt x="3381" y="24563"/>
                  </a:lnTo>
                  <a:lnTo>
                    <a:pt x="3500" y="23290"/>
                  </a:lnTo>
                  <a:lnTo>
                    <a:pt x="3712" y="20997"/>
                  </a:lnTo>
                  <a:lnTo>
                    <a:pt x="3718" y="20945"/>
                  </a:lnTo>
                  <a:lnTo>
                    <a:pt x="3722" y="20907"/>
                  </a:lnTo>
                  <a:lnTo>
                    <a:pt x="3960" y="18332"/>
                  </a:lnTo>
                  <a:lnTo>
                    <a:pt x="3966" y="18265"/>
                  </a:lnTo>
                  <a:lnTo>
                    <a:pt x="4022" y="17679"/>
                  </a:lnTo>
                  <a:lnTo>
                    <a:pt x="4251" y="15216"/>
                  </a:lnTo>
                  <a:lnTo>
                    <a:pt x="4256" y="15169"/>
                  </a:lnTo>
                  <a:lnTo>
                    <a:pt x="4285" y="14851"/>
                  </a:lnTo>
                  <a:lnTo>
                    <a:pt x="4374" y="13892"/>
                  </a:lnTo>
                  <a:lnTo>
                    <a:pt x="4948" y="12984"/>
                  </a:lnTo>
                  <a:lnTo>
                    <a:pt x="4969" y="12951"/>
                  </a:lnTo>
                  <a:lnTo>
                    <a:pt x="6004" y="11309"/>
                  </a:lnTo>
                  <a:lnTo>
                    <a:pt x="6029" y="11271"/>
                  </a:lnTo>
                  <a:lnTo>
                    <a:pt x="6623" y="10332"/>
                  </a:lnTo>
                  <a:lnTo>
                    <a:pt x="6634" y="10313"/>
                  </a:lnTo>
                  <a:lnTo>
                    <a:pt x="6640" y="10304"/>
                  </a:lnTo>
                  <a:lnTo>
                    <a:pt x="6636" y="10298"/>
                  </a:lnTo>
                  <a:lnTo>
                    <a:pt x="6627" y="10285"/>
                  </a:lnTo>
                  <a:lnTo>
                    <a:pt x="6483" y="10069"/>
                  </a:lnTo>
                  <a:lnTo>
                    <a:pt x="6476" y="10058"/>
                  </a:lnTo>
                  <a:lnTo>
                    <a:pt x="6424" y="9981"/>
                  </a:lnTo>
                  <a:lnTo>
                    <a:pt x="5649" y="10856"/>
                  </a:lnTo>
                  <a:lnTo>
                    <a:pt x="5633" y="10874"/>
                  </a:lnTo>
                  <a:lnTo>
                    <a:pt x="4876" y="11727"/>
                  </a:lnTo>
                  <a:lnTo>
                    <a:pt x="4858" y="11749"/>
                  </a:lnTo>
                  <a:lnTo>
                    <a:pt x="4539" y="12108"/>
                  </a:lnTo>
                  <a:lnTo>
                    <a:pt x="4590" y="11571"/>
                  </a:lnTo>
                  <a:lnTo>
                    <a:pt x="4593" y="11533"/>
                  </a:lnTo>
                  <a:lnTo>
                    <a:pt x="4601" y="11445"/>
                  </a:lnTo>
                  <a:lnTo>
                    <a:pt x="4680" y="10591"/>
                  </a:lnTo>
                  <a:lnTo>
                    <a:pt x="4827" y="9013"/>
                  </a:lnTo>
                  <a:lnTo>
                    <a:pt x="4848" y="8797"/>
                  </a:lnTo>
                  <a:lnTo>
                    <a:pt x="6059" y="6535"/>
                  </a:lnTo>
                  <a:lnTo>
                    <a:pt x="7268" y="4279"/>
                  </a:lnTo>
                  <a:lnTo>
                    <a:pt x="8362" y="2240"/>
                  </a:lnTo>
                  <a:lnTo>
                    <a:pt x="8559" y="1870"/>
                  </a:lnTo>
                  <a:lnTo>
                    <a:pt x="8631" y="1738"/>
                  </a:lnTo>
                  <a:lnTo>
                    <a:pt x="9105" y="853"/>
                  </a:lnTo>
                  <a:lnTo>
                    <a:pt x="9053" y="823"/>
                  </a:lnTo>
                  <a:lnTo>
                    <a:pt x="9044" y="818"/>
                  </a:lnTo>
                  <a:lnTo>
                    <a:pt x="8920" y="744"/>
                  </a:lnTo>
                  <a:lnTo>
                    <a:pt x="8809" y="678"/>
                  </a:lnTo>
                  <a:lnTo>
                    <a:pt x="8800" y="673"/>
                  </a:lnTo>
                  <a:lnTo>
                    <a:pt x="8351" y="405"/>
                  </a:lnTo>
                  <a:lnTo>
                    <a:pt x="8181" y="680"/>
                  </a:lnTo>
                  <a:lnTo>
                    <a:pt x="8094" y="820"/>
                  </a:lnTo>
                  <a:lnTo>
                    <a:pt x="7054" y="2496"/>
                  </a:lnTo>
                  <a:lnTo>
                    <a:pt x="5353" y="5236"/>
                  </a:lnTo>
                  <a:lnTo>
                    <a:pt x="4641" y="6382"/>
                  </a:lnTo>
                  <a:lnTo>
                    <a:pt x="4610" y="6434"/>
                  </a:lnTo>
                  <a:lnTo>
                    <a:pt x="4338" y="6873"/>
                  </a:lnTo>
                  <a:lnTo>
                    <a:pt x="4338" y="6873"/>
                  </a:lnTo>
                  <a:lnTo>
                    <a:pt x="4340" y="6827"/>
                  </a:lnTo>
                  <a:lnTo>
                    <a:pt x="4343" y="6803"/>
                  </a:lnTo>
                  <a:lnTo>
                    <a:pt x="4349" y="6700"/>
                  </a:lnTo>
                  <a:lnTo>
                    <a:pt x="4350" y="6681"/>
                  </a:lnTo>
                  <a:lnTo>
                    <a:pt x="4464" y="4922"/>
                  </a:lnTo>
                  <a:lnTo>
                    <a:pt x="4510" y="4209"/>
                  </a:lnTo>
                  <a:lnTo>
                    <a:pt x="4510" y="4206"/>
                  </a:lnTo>
                  <a:lnTo>
                    <a:pt x="4511" y="4188"/>
                  </a:lnTo>
                  <a:lnTo>
                    <a:pt x="4540" y="3741"/>
                  </a:lnTo>
                  <a:lnTo>
                    <a:pt x="4541" y="3724"/>
                  </a:lnTo>
                  <a:lnTo>
                    <a:pt x="4559" y="3444"/>
                  </a:lnTo>
                  <a:lnTo>
                    <a:pt x="4605" y="2741"/>
                  </a:lnTo>
                  <a:lnTo>
                    <a:pt x="4606" y="2719"/>
                  </a:lnTo>
                  <a:lnTo>
                    <a:pt x="4672" y="1696"/>
                  </a:lnTo>
                  <a:lnTo>
                    <a:pt x="4673" y="1681"/>
                  </a:lnTo>
                  <a:lnTo>
                    <a:pt x="4737" y="679"/>
                  </a:lnTo>
                  <a:lnTo>
                    <a:pt x="4739" y="656"/>
                  </a:lnTo>
                  <a:lnTo>
                    <a:pt x="4765" y="245"/>
                  </a:lnTo>
                  <a:lnTo>
                    <a:pt x="4747" y="241"/>
                  </a:lnTo>
                  <a:lnTo>
                    <a:pt x="4737" y="237"/>
                  </a:lnTo>
                  <a:lnTo>
                    <a:pt x="4620" y="203"/>
                  </a:lnTo>
                  <a:lnTo>
                    <a:pt x="4078" y="40"/>
                  </a:lnTo>
                  <a:lnTo>
                    <a:pt x="4069" y="37"/>
                  </a:lnTo>
                  <a:lnTo>
                    <a:pt x="3950" y="1"/>
                  </a:lnTo>
                  <a:close/>
                </a:path>
              </a:pathLst>
            </a:custGeom>
            <a:solidFill>
              <a:srgbClr val="2D20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8"/>
            <p:cNvSpPr/>
            <p:nvPr/>
          </p:nvSpPr>
          <p:spPr>
            <a:xfrm>
              <a:off x="-7118286" y="-1865266"/>
              <a:ext cx="289758" cy="425885"/>
            </a:xfrm>
            <a:custGeom>
              <a:avLst/>
              <a:gdLst/>
              <a:ahLst/>
              <a:cxnLst/>
              <a:rect l="l" t="t" r="r" b="b"/>
              <a:pathLst>
                <a:path w="1258" h="1849" extrusionOk="0">
                  <a:moveTo>
                    <a:pt x="489" y="1"/>
                  </a:moveTo>
                  <a:cubicBezTo>
                    <a:pt x="443" y="1"/>
                    <a:pt x="396" y="2"/>
                    <a:pt x="352" y="4"/>
                  </a:cubicBezTo>
                  <a:cubicBezTo>
                    <a:pt x="348" y="4"/>
                    <a:pt x="345" y="6"/>
                    <a:pt x="340" y="6"/>
                  </a:cubicBezTo>
                  <a:cubicBezTo>
                    <a:pt x="301" y="8"/>
                    <a:pt x="266" y="13"/>
                    <a:pt x="228" y="19"/>
                  </a:cubicBezTo>
                  <a:cubicBezTo>
                    <a:pt x="224" y="59"/>
                    <a:pt x="218" y="100"/>
                    <a:pt x="213" y="141"/>
                  </a:cubicBezTo>
                  <a:cubicBezTo>
                    <a:pt x="208" y="182"/>
                    <a:pt x="202" y="223"/>
                    <a:pt x="197" y="264"/>
                  </a:cubicBezTo>
                  <a:cubicBezTo>
                    <a:pt x="197" y="273"/>
                    <a:pt x="195" y="281"/>
                    <a:pt x="194" y="290"/>
                  </a:cubicBezTo>
                  <a:cubicBezTo>
                    <a:pt x="189" y="333"/>
                    <a:pt x="184" y="376"/>
                    <a:pt x="178" y="418"/>
                  </a:cubicBezTo>
                  <a:cubicBezTo>
                    <a:pt x="172" y="475"/>
                    <a:pt x="165" y="530"/>
                    <a:pt x="158" y="587"/>
                  </a:cubicBezTo>
                  <a:cubicBezTo>
                    <a:pt x="148" y="657"/>
                    <a:pt x="140" y="728"/>
                    <a:pt x="132" y="798"/>
                  </a:cubicBezTo>
                  <a:cubicBezTo>
                    <a:pt x="108" y="978"/>
                    <a:pt x="86" y="1162"/>
                    <a:pt x="62" y="1347"/>
                  </a:cubicBezTo>
                  <a:cubicBezTo>
                    <a:pt x="61" y="1356"/>
                    <a:pt x="61" y="1361"/>
                    <a:pt x="60" y="1370"/>
                  </a:cubicBezTo>
                  <a:cubicBezTo>
                    <a:pt x="40" y="1527"/>
                    <a:pt x="20" y="1687"/>
                    <a:pt x="0" y="1848"/>
                  </a:cubicBezTo>
                  <a:cubicBezTo>
                    <a:pt x="32" y="1828"/>
                    <a:pt x="65" y="1810"/>
                    <a:pt x="97" y="1792"/>
                  </a:cubicBezTo>
                  <a:cubicBezTo>
                    <a:pt x="105" y="1787"/>
                    <a:pt x="113" y="1784"/>
                    <a:pt x="120" y="1779"/>
                  </a:cubicBezTo>
                  <a:cubicBezTo>
                    <a:pt x="333" y="1664"/>
                    <a:pt x="556" y="1581"/>
                    <a:pt x="786" y="1559"/>
                  </a:cubicBezTo>
                  <a:lnTo>
                    <a:pt x="797" y="1559"/>
                  </a:lnTo>
                  <a:cubicBezTo>
                    <a:pt x="831" y="1556"/>
                    <a:pt x="865" y="1554"/>
                    <a:pt x="899" y="1554"/>
                  </a:cubicBezTo>
                  <a:cubicBezTo>
                    <a:pt x="942" y="1554"/>
                    <a:pt x="985" y="1557"/>
                    <a:pt x="1028" y="1561"/>
                  </a:cubicBezTo>
                  <a:cubicBezTo>
                    <a:pt x="1047" y="1564"/>
                    <a:pt x="1067" y="1566"/>
                    <a:pt x="1085" y="1570"/>
                  </a:cubicBezTo>
                  <a:cubicBezTo>
                    <a:pt x="1111" y="1573"/>
                    <a:pt x="1136" y="1578"/>
                    <a:pt x="1161" y="1584"/>
                  </a:cubicBezTo>
                  <a:lnTo>
                    <a:pt x="1207" y="872"/>
                  </a:lnTo>
                  <a:lnTo>
                    <a:pt x="1207" y="868"/>
                  </a:lnTo>
                  <a:lnTo>
                    <a:pt x="1208" y="851"/>
                  </a:lnTo>
                  <a:lnTo>
                    <a:pt x="1237" y="403"/>
                  </a:lnTo>
                  <a:lnTo>
                    <a:pt x="1238" y="385"/>
                  </a:lnTo>
                  <a:lnTo>
                    <a:pt x="1257" y="107"/>
                  </a:lnTo>
                  <a:cubicBezTo>
                    <a:pt x="1211" y="101"/>
                    <a:pt x="1164" y="95"/>
                    <a:pt x="1118" y="88"/>
                  </a:cubicBezTo>
                  <a:cubicBezTo>
                    <a:pt x="1043" y="75"/>
                    <a:pt x="969" y="62"/>
                    <a:pt x="895" y="48"/>
                  </a:cubicBezTo>
                  <a:lnTo>
                    <a:pt x="884" y="47"/>
                  </a:lnTo>
                  <a:cubicBezTo>
                    <a:pt x="754" y="22"/>
                    <a:pt x="622" y="7"/>
                    <a:pt x="489"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8"/>
            <p:cNvSpPr/>
            <p:nvPr/>
          </p:nvSpPr>
          <p:spPr>
            <a:xfrm>
              <a:off x="-6646103" y="-2124160"/>
              <a:ext cx="693070" cy="701362"/>
            </a:xfrm>
            <a:custGeom>
              <a:avLst/>
              <a:gdLst/>
              <a:ahLst/>
              <a:cxnLst/>
              <a:rect l="l" t="t" r="r" b="b"/>
              <a:pathLst>
                <a:path w="3009" h="3045" extrusionOk="0">
                  <a:moveTo>
                    <a:pt x="2725" y="0"/>
                  </a:moveTo>
                  <a:cubicBezTo>
                    <a:pt x="2680" y="0"/>
                    <a:pt x="2635" y="3"/>
                    <a:pt x="2590" y="7"/>
                  </a:cubicBezTo>
                  <a:cubicBezTo>
                    <a:pt x="2548" y="10"/>
                    <a:pt x="2506" y="16"/>
                    <a:pt x="2463" y="23"/>
                  </a:cubicBezTo>
                  <a:cubicBezTo>
                    <a:pt x="2460" y="24"/>
                    <a:pt x="2456" y="25"/>
                    <a:pt x="2453" y="25"/>
                  </a:cubicBezTo>
                  <a:cubicBezTo>
                    <a:pt x="2274" y="57"/>
                    <a:pt x="2099" y="109"/>
                    <a:pt x="1932" y="178"/>
                  </a:cubicBezTo>
                  <a:cubicBezTo>
                    <a:pt x="1927" y="181"/>
                    <a:pt x="1922" y="182"/>
                    <a:pt x="1919" y="184"/>
                  </a:cubicBezTo>
                  <a:cubicBezTo>
                    <a:pt x="1846" y="215"/>
                    <a:pt x="1773" y="248"/>
                    <a:pt x="1701" y="283"/>
                  </a:cubicBezTo>
                  <a:lnTo>
                    <a:pt x="1" y="3023"/>
                  </a:lnTo>
                  <a:cubicBezTo>
                    <a:pt x="53" y="3035"/>
                    <a:pt x="106" y="3042"/>
                    <a:pt x="158" y="3044"/>
                  </a:cubicBezTo>
                  <a:cubicBezTo>
                    <a:pt x="173" y="3045"/>
                    <a:pt x="187" y="3045"/>
                    <a:pt x="201" y="3045"/>
                  </a:cubicBezTo>
                  <a:cubicBezTo>
                    <a:pt x="324" y="3045"/>
                    <a:pt x="446" y="3023"/>
                    <a:pt x="562" y="2981"/>
                  </a:cubicBezTo>
                  <a:cubicBezTo>
                    <a:pt x="565" y="2979"/>
                    <a:pt x="569" y="2978"/>
                    <a:pt x="572" y="2977"/>
                  </a:cubicBezTo>
                  <a:cubicBezTo>
                    <a:pt x="726" y="2923"/>
                    <a:pt x="873" y="2838"/>
                    <a:pt x="1011" y="2742"/>
                  </a:cubicBezTo>
                  <a:cubicBezTo>
                    <a:pt x="1016" y="2738"/>
                    <a:pt x="1020" y="2736"/>
                    <a:pt x="1024" y="2732"/>
                  </a:cubicBezTo>
                  <a:cubicBezTo>
                    <a:pt x="1092" y="2685"/>
                    <a:pt x="1157" y="2635"/>
                    <a:pt x="1219" y="2584"/>
                  </a:cubicBezTo>
                  <a:cubicBezTo>
                    <a:pt x="1338" y="2489"/>
                    <a:pt x="1457" y="2388"/>
                    <a:pt x="1578" y="2294"/>
                  </a:cubicBezTo>
                  <a:cubicBezTo>
                    <a:pt x="1684" y="2209"/>
                    <a:pt x="1797" y="2134"/>
                    <a:pt x="1915" y="2067"/>
                  </a:cubicBezTo>
                  <a:lnTo>
                    <a:pt x="3009" y="28"/>
                  </a:lnTo>
                  <a:cubicBezTo>
                    <a:pt x="2936" y="14"/>
                    <a:pt x="2863" y="4"/>
                    <a:pt x="2789" y="2"/>
                  </a:cubicBezTo>
                  <a:cubicBezTo>
                    <a:pt x="2768" y="1"/>
                    <a:pt x="2747" y="0"/>
                    <a:pt x="2725"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8"/>
            <p:cNvSpPr/>
            <p:nvPr/>
          </p:nvSpPr>
          <p:spPr>
            <a:xfrm>
              <a:off x="-7337562" y="-227597"/>
              <a:ext cx="536675" cy="525388"/>
            </a:xfrm>
            <a:custGeom>
              <a:avLst/>
              <a:gdLst/>
              <a:ahLst/>
              <a:cxnLst/>
              <a:rect l="l" t="t" r="r" b="b"/>
              <a:pathLst>
                <a:path w="2330" h="2281" extrusionOk="0">
                  <a:moveTo>
                    <a:pt x="1201" y="0"/>
                  </a:moveTo>
                  <a:cubicBezTo>
                    <a:pt x="961" y="0"/>
                    <a:pt x="785" y="163"/>
                    <a:pt x="618" y="358"/>
                  </a:cubicBezTo>
                  <a:cubicBezTo>
                    <a:pt x="612" y="364"/>
                    <a:pt x="606" y="372"/>
                    <a:pt x="601" y="379"/>
                  </a:cubicBezTo>
                  <a:cubicBezTo>
                    <a:pt x="466" y="538"/>
                    <a:pt x="339" y="713"/>
                    <a:pt x="189" y="839"/>
                  </a:cubicBezTo>
                  <a:cubicBezTo>
                    <a:pt x="184" y="880"/>
                    <a:pt x="180" y="919"/>
                    <a:pt x="175" y="957"/>
                  </a:cubicBezTo>
                  <a:cubicBezTo>
                    <a:pt x="137" y="1253"/>
                    <a:pt x="78" y="1632"/>
                    <a:pt x="1" y="2071"/>
                  </a:cubicBezTo>
                  <a:cubicBezTo>
                    <a:pt x="9" y="2076"/>
                    <a:pt x="17" y="2080"/>
                    <a:pt x="24" y="2084"/>
                  </a:cubicBezTo>
                  <a:cubicBezTo>
                    <a:pt x="28" y="2085"/>
                    <a:pt x="30" y="2087"/>
                    <a:pt x="34" y="2088"/>
                  </a:cubicBezTo>
                  <a:cubicBezTo>
                    <a:pt x="164" y="2157"/>
                    <a:pt x="284" y="2251"/>
                    <a:pt x="429" y="2275"/>
                  </a:cubicBezTo>
                  <a:cubicBezTo>
                    <a:pt x="452" y="2279"/>
                    <a:pt x="476" y="2281"/>
                    <a:pt x="500" y="2281"/>
                  </a:cubicBezTo>
                  <a:cubicBezTo>
                    <a:pt x="505" y="2281"/>
                    <a:pt x="510" y="2281"/>
                    <a:pt x="515" y="2281"/>
                  </a:cubicBezTo>
                  <a:lnTo>
                    <a:pt x="522" y="2281"/>
                  </a:lnTo>
                  <a:cubicBezTo>
                    <a:pt x="844" y="2268"/>
                    <a:pt x="1080" y="1909"/>
                    <a:pt x="1228" y="1600"/>
                  </a:cubicBezTo>
                  <a:cubicBezTo>
                    <a:pt x="1284" y="1483"/>
                    <a:pt x="1347" y="1373"/>
                    <a:pt x="1421" y="1268"/>
                  </a:cubicBezTo>
                  <a:cubicBezTo>
                    <a:pt x="1427" y="1260"/>
                    <a:pt x="1434" y="1251"/>
                    <a:pt x="1440" y="1242"/>
                  </a:cubicBezTo>
                  <a:cubicBezTo>
                    <a:pt x="1576" y="1060"/>
                    <a:pt x="1747" y="920"/>
                    <a:pt x="1952" y="920"/>
                  </a:cubicBezTo>
                  <a:cubicBezTo>
                    <a:pt x="1978" y="920"/>
                    <a:pt x="2004" y="923"/>
                    <a:pt x="2030" y="927"/>
                  </a:cubicBezTo>
                  <a:cubicBezTo>
                    <a:pt x="2095" y="940"/>
                    <a:pt x="2157" y="960"/>
                    <a:pt x="2217" y="986"/>
                  </a:cubicBezTo>
                  <a:lnTo>
                    <a:pt x="2250" y="999"/>
                  </a:lnTo>
                  <a:lnTo>
                    <a:pt x="2329" y="146"/>
                  </a:lnTo>
                  <a:lnTo>
                    <a:pt x="2329" y="146"/>
                  </a:lnTo>
                  <a:cubicBezTo>
                    <a:pt x="2304" y="162"/>
                    <a:pt x="2279" y="176"/>
                    <a:pt x="2253" y="187"/>
                  </a:cubicBezTo>
                  <a:cubicBezTo>
                    <a:pt x="2174" y="226"/>
                    <a:pt x="2089" y="245"/>
                    <a:pt x="2002" y="245"/>
                  </a:cubicBezTo>
                  <a:cubicBezTo>
                    <a:pt x="1984" y="245"/>
                    <a:pt x="1967" y="244"/>
                    <a:pt x="1949" y="243"/>
                  </a:cubicBezTo>
                  <a:cubicBezTo>
                    <a:pt x="1891" y="236"/>
                    <a:pt x="1832" y="222"/>
                    <a:pt x="1776" y="200"/>
                  </a:cubicBezTo>
                  <a:lnTo>
                    <a:pt x="1767" y="197"/>
                  </a:lnTo>
                  <a:cubicBezTo>
                    <a:pt x="1626" y="143"/>
                    <a:pt x="1492" y="58"/>
                    <a:pt x="1348" y="21"/>
                  </a:cubicBezTo>
                  <a:cubicBezTo>
                    <a:pt x="1346" y="19"/>
                    <a:pt x="1344" y="19"/>
                    <a:pt x="1341" y="18"/>
                  </a:cubicBezTo>
                  <a:cubicBezTo>
                    <a:pt x="1301" y="8"/>
                    <a:pt x="1260" y="2"/>
                    <a:pt x="1219" y="1"/>
                  </a:cubicBezTo>
                  <a:cubicBezTo>
                    <a:pt x="1213" y="0"/>
                    <a:pt x="1207" y="0"/>
                    <a:pt x="120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8"/>
            <p:cNvSpPr/>
            <p:nvPr/>
          </p:nvSpPr>
          <p:spPr>
            <a:xfrm>
              <a:off x="-7229306" y="-1130273"/>
              <a:ext cx="746047" cy="725317"/>
            </a:xfrm>
            <a:custGeom>
              <a:avLst/>
              <a:gdLst/>
              <a:ahLst/>
              <a:cxnLst/>
              <a:rect l="l" t="t" r="r" b="b"/>
              <a:pathLst>
                <a:path w="3239" h="3149" extrusionOk="0">
                  <a:moveTo>
                    <a:pt x="3121" y="0"/>
                  </a:moveTo>
                  <a:cubicBezTo>
                    <a:pt x="3093" y="0"/>
                    <a:pt x="3065" y="2"/>
                    <a:pt x="3037" y="5"/>
                  </a:cubicBezTo>
                  <a:cubicBezTo>
                    <a:pt x="2964" y="12"/>
                    <a:pt x="2892" y="28"/>
                    <a:pt x="2822" y="52"/>
                  </a:cubicBezTo>
                  <a:cubicBezTo>
                    <a:pt x="2817" y="53"/>
                    <a:pt x="2814" y="54"/>
                    <a:pt x="2810" y="57"/>
                  </a:cubicBezTo>
                  <a:cubicBezTo>
                    <a:pt x="2708" y="92"/>
                    <a:pt x="2611" y="141"/>
                    <a:pt x="2520" y="202"/>
                  </a:cubicBezTo>
                  <a:cubicBezTo>
                    <a:pt x="2462" y="241"/>
                    <a:pt x="2407" y="282"/>
                    <a:pt x="2354" y="327"/>
                  </a:cubicBezTo>
                  <a:cubicBezTo>
                    <a:pt x="2351" y="331"/>
                    <a:pt x="2346" y="333"/>
                    <a:pt x="2342" y="338"/>
                  </a:cubicBezTo>
                  <a:cubicBezTo>
                    <a:pt x="2166" y="486"/>
                    <a:pt x="2010" y="659"/>
                    <a:pt x="1839" y="813"/>
                  </a:cubicBezTo>
                  <a:cubicBezTo>
                    <a:pt x="1679" y="956"/>
                    <a:pt x="1498" y="1088"/>
                    <a:pt x="1299" y="1158"/>
                  </a:cubicBezTo>
                  <a:cubicBezTo>
                    <a:pt x="1295" y="1161"/>
                    <a:pt x="1291" y="1162"/>
                    <a:pt x="1286" y="1163"/>
                  </a:cubicBezTo>
                  <a:cubicBezTo>
                    <a:pt x="1205" y="1191"/>
                    <a:pt x="1121" y="1209"/>
                    <a:pt x="1034" y="1214"/>
                  </a:cubicBezTo>
                  <a:lnTo>
                    <a:pt x="1009" y="1214"/>
                  </a:lnTo>
                  <a:cubicBezTo>
                    <a:pt x="947" y="1214"/>
                    <a:pt x="885" y="1209"/>
                    <a:pt x="824" y="1200"/>
                  </a:cubicBezTo>
                  <a:cubicBezTo>
                    <a:pt x="821" y="1200"/>
                    <a:pt x="817" y="1198"/>
                    <a:pt x="814" y="1197"/>
                  </a:cubicBezTo>
                  <a:cubicBezTo>
                    <a:pt x="602" y="1163"/>
                    <a:pt x="393" y="1077"/>
                    <a:pt x="185" y="1030"/>
                  </a:cubicBezTo>
                  <a:cubicBezTo>
                    <a:pt x="142" y="1361"/>
                    <a:pt x="102" y="1686"/>
                    <a:pt x="62" y="2000"/>
                  </a:cubicBezTo>
                  <a:cubicBezTo>
                    <a:pt x="53" y="2082"/>
                    <a:pt x="42" y="2163"/>
                    <a:pt x="33" y="2243"/>
                  </a:cubicBezTo>
                  <a:cubicBezTo>
                    <a:pt x="28" y="2284"/>
                    <a:pt x="22" y="2324"/>
                    <a:pt x="18" y="2364"/>
                  </a:cubicBezTo>
                  <a:cubicBezTo>
                    <a:pt x="16" y="2371"/>
                    <a:pt x="15" y="2378"/>
                    <a:pt x="15" y="2385"/>
                  </a:cubicBezTo>
                  <a:cubicBezTo>
                    <a:pt x="11" y="2426"/>
                    <a:pt x="6" y="2467"/>
                    <a:pt x="0" y="2507"/>
                  </a:cubicBezTo>
                  <a:cubicBezTo>
                    <a:pt x="94" y="2532"/>
                    <a:pt x="182" y="2580"/>
                    <a:pt x="268" y="2639"/>
                  </a:cubicBezTo>
                  <a:cubicBezTo>
                    <a:pt x="270" y="2640"/>
                    <a:pt x="273" y="2642"/>
                    <a:pt x="276" y="2645"/>
                  </a:cubicBezTo>
                  <a:cubicBezTo>
                    <a:pt x="394" y="2727"/>
                    <a:pt x="507" y="2829"/>
                    <a:pt x="622" y="2920"/>
                  </a:cubicBezTo>
                  <a:lnTo>
                    <a:pt x="631" y="2927"/>
                  </a:lnTo>
                  <a:cubicBezTo>
                    <a:pt x="786" y="3049"/>
                    <a:pt x="948" y="3149"/>
                    <a:pt x="1133" y="3149"/>
                  </a:cubicBezTo>
                  <a:cubicBezTo>
                    <a:pt x="1147" y="3149"/>
                    <a:pt x="1162" y="3148"/>
                    <a:pt x="1177" y="3147"/>
                  </a:cubicBezTo>
                  <a:lnTo>
                    <a:pt x="1178" y="3147"/>
                  </a:lnTo>
                  <a:cubicBezTo>
                    <a:pt x="1181" y="3147"/>
                    <a:pt x="1183" y="3146"/>
                    <a:pt x="1185" y="3146"/>
                  </a:cubicBezTo>
                  <a:cubicBezTo>
                    <a:pt x="1435" y="3120"/>
                    <a:pt x="1602" y="2925"/>
                    <a:pt x="1773" y="2728"/>
                  </a:cubicBezTo>
                  <a:lnTo>
                    <a:pt x="1791" y="2708"/>
                  </a:lnTo>
                  <a:cubicBezTo>
                    <a:pt x="1810" y="2687"/>
                    <a:pt x="1827" y="2667"/>
                    <a:pt x="1846" y="2647"/>
                  </a:cubicBezTo>
                  <a:cubicBezTo>
                    <a:pt x="1896" y="2590"/>
                    <a:pt x="1950" y="2537"/>
                    <a:pt x="2006" y="2486"/>
                  </a:cubicBezTo>
                  <a:lnTo>
                    <a:pt x="2027" y="2270"/>
                  </a:lnTo>
                  <a:lnTo>
                    <a:pt x="3238" y="10"/>
                  </a:lnTo>
                  <a:cubicBezTo>
                    <a:pt x="3199" y="3"/>
                    <a:pt x="3160" y="0"/>
                    <a:pt x="312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8"/>
            <p:cNvSpPr/>
            <p:nvPr/>
          </p:nvSpPr>
          <p:spPr>
            <a:xfrm>
              <a:off x="-7607973" y="786560"/>
              <a:ext cx="716104" cy="893920"/>
            </a:xfrm>
            <a:custGeom>
              <a:avLst/>
              <a:gdLst/>
              <a:ahLst/>
              <a:cxnLst/>
              <a:rect l="l" t="t" r="r" b="b"/>
              <a:pathLst>
                <a:path w="3109" h="3881" extrusionOk="0">
                  <a:moveTo>
                    <a:pt x="3108" y="0"/>
                  </a:moveTo>
                  <a:cubicBezTo>
                    <a:pt x="3095" y="11"/>
                    <a:pt x="3083" y="20"/>
                    <a:pt x="3070" y="30"/>
                  </a:cubicBezTo>
                  <a:cubicBezTo>
                    <a:pt x="2902" y="168"/>
                    <a:pt x="2753" y="334"/>
                    <a:pt x="2615" y="503"/>
                  </a:cubicBezTo>
                  <a:cubicBezTo>
                    <a:pt x="2606" y="514"/>
                    <a:pt x="2598" y="525"/>
                    <a:pt x="2589" y="535"/>
                  </a:cubicBezTo>
                  <a:cubicBezTo>
                    <a:pt x="2584" y="542"/>
                    <a:pt x="2579" y="548"/>
                    <a:pt x="2573" y="555"/>
                  </a:cubicBezTo>
                  <a:cubicBezTo>
                    <a:pt x="2342" y="844"/>
                    <a:pt x="2123" y="1148"/>
                    <a:pt x="1831" y="1375"/>
                  </a:cubicBezTo>
                  <a:cubicBezTo>
                    <a:pt x="1816" y="1387"/>
                    <a:pt x="1800" y="1398"/>
                    <a:pt x="1785" y="1409"/>
                  </a:cubicBezTo>
                  <a:cubicBezTo>
                    <a:pt x="1780" y="1412"/>
                    <a:pt x="1777" y="1416"/>
                    <a:pt x="1771" y="1418"/>
                  </a:cubicBezTo>
                  <a:cubicBezTo>
                    <a:pt x="1604" y="1537"/>
                    <a:pt x="1410" y="1628"/>
                    <a:pt x="1211" y="1664"/>
                  </a:cubicBezTo>
                  <a:cubicBezTo>
                    <a:pt x="1208" y="1665"/>
                    <a:pt x="1203" y="1665"/>
                    <a:pt x="1200" y="1666"/>
                  </a:cubicBezTo>
                  <a:cubicBezTo>
                    <a:pt x="1142" y="1677"/>
                    <a:pt x="1083" y="1683"/>
                    <a:pt x="1025" y="1683"/>
                  </a:cubicBezTo>
                  <a:cubicBezTo>
                    <a:pt x="927" y="1683"/>
                    <a:pt x="828" y="1667"/>
                    <a:pt x="734" y="1637"/>
                  </a:cubicBezTo>
                  <a:cubicBezTo>
                    <a:pt x="657" y="1610"/>
                    <a:pt x="582" y="1578"/>
                    <a:pt x="509" y="1542"/>
                  </a:cubicBezTo>
                  <a:cubicBezTo>
                    <a:pt x="507" y="1541"/>
                    <a:pt x="505" y="1541"/>
                    <a:pt x="502" y="1539"/>
                  </a:cubicBezTo>
                  <a:cubicBezTo>
                    <a:pt x="472" y="1525"/>
                    <a:pt x="441" y="1511"/>
                    <a:pt x="410" y="1499"/>
                  </a:cubicBezTo>
                  <a:cubicBezTo>
                    <a:pt x="313" y="1960"/>
                    <a:pt x="213" y="2424"/>
                    <a:pt x="113" y="2882"/>
                  </a:cubicBezTo>
                  <a:lnTo>
                    <a:pt x="113" y="2885"/>
                  </a:lnTo>
                  <a:cubicBezTo>
                    <a:pt x="108" y="2907"/>
                    <a:pt x="104" y="2931"/>
                    <a:pt x="98" y="2952"/>
                  </a:cubicBezTo>
                  <a:cubicBezTo>
                    <a:pt x="93" y="2974"/>
                    <a:pt x="87" y="2995"/>
                    <a:pt x="84" y="3018"/>
                  </a:cubicBezTo>
                  <a:cubicBezTo>
                    <a:pt x="84" y="3018"/>
                    <a:pt x="84" y="3019"/>
                    <a:pt x="84" y="3020"/>
                  </a:cubicBezTo>
                  <a:cubicBezTo>
                    <a:pt x="55" y="3146"/>
                    <a:pt x="28" y="3272"/>
                    <a:pt x="0" y="3397"/>
                  </a:cubicBezTo>
                  <a:cubicBezTo>
                    <a:pt x="5" y="3397"/>
                    <a:pt x="11" y="3397"/>
                    <a:pt x="16" y="3397"/>
                  </a:cubicBezTo>
                  <a:cubicBezTo>
                    <a:pt x="155" y="3397"/>
                    <a:pt x="300" y="3470"/>
                    <a:pt x="416" y="3555"/>
                  </a:cubicBezTo>
                  <a:cubicBezTo>
                    <a:pt x="489" y="3609"/>
                    <a:pt x="561" y="3670"/>
                    <a:pt x="635" y="3724"/>
                  </a:cubicBezTo>
                  <a:cubicBezTo>
                    <a:pt x="637" y="3727"/>
                    <a:pt x="641" y="3729"/>
                    <a:pt x="643" y="3731"/>
                  </a:cubicBezTo>
                  <a:cubicBezTo>
                    <a:pt x="731" y="3795"/>
                    <a:pt x="824" y="3849"/>
                    <a:pt x="929" y="3870"/>
                  </a:cubicBezTo>
                  <a:cubicBezTo>
                    <a:pt x="950" y="3875"/>
                    <a:pt x="970" y="3877"/>
                    <a:pt x="991" y="3879"/>
                  </a:cubicBezTo>
                  <a:lnTo>
                    <a:pt x="1002" y="3879"/>
                  </a:lnTo>
                  <a:cubicBezTo>
                    <a:pt x="1013" y="3880"/>
                    <a:pt x="1025" y="3881"/>
                    <a:pt x="1036" y="3881"/>
                  </a:cubicBezTo>
                  <a:cubicBezTo>
                    <a:pt x="1323" y="3881"/>
                    <a:pt x="1581" y="3644"/>
                    <a:pt x="1769" y="3411"/>
                  </a:cubicBezTo>
                  <a:cubicBezTo>
                    <a:pt x="1776" y="3404"/>
                    <a:pt x="1782" y="3396"/>
                    <a:pt x="1789" y="3388"/>
                  </a:cubicBezTo>
                  <a:lnTo>
                    <a:pt x="1804" y="3369"/>
                  </a:lnTo>
                  <a:cubicBezTo>
                    <a:pt x="1952" y="3186"/>
                    <a:pt x="2108" y="2989"/>
                    <a:pt x="2305" y="2879"/>
                  </a:cubicBezTo>
                  <a:cubicBezTo>
                    <a:pt x="2310" y="2876"/>
                    <a:pt x="2314" y="2874"/>
                    <a:pt x="2318" y="2873"/>
                  </a:cubicBezTo>
                  <a:cubicBezTo>
                    <a:pt x="2386" y="2835"/>
                    <a:pt x="2460" y="2809"/>
                    <a:pt x="2537" y="2798"/>
                  </a:cubicBezTo>
                  <a:cubicBezTo>
                    <a:pt x="2567" y="2794"/>
                    <a:pt x="2597" y="2791"/>
                    <a:pt x="2627" y="2791"/>
                  </a:cubicBezTo>
                  <a:cubicBezTo>
                    <a:pt x="2657" y="2791"/>
                    <a:pt x="2687" y="2794"/>
                    <a:pt x="2716" y="2798"/>
                  </a:cubicBezTo>
                  <a:cubicBezTo>
                    <a:pt x="2760" y="2804"/>
                    <a:pt x="2802" y="2814"/>
                    <a:pt x="2845" y="2828"/>
                  </a:cubicBezTo>
                  <a:lnTo>
                    <a:pt x="3074" y="366"/>
                  </a:lnTo>
                  <a:lnTo>
                    <a:pt x="3079" y="319"/>
                  </a:lnTo>
                  <a:lnTo>
                    <a:pt x="3108"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8"/>
            <p:cNvSpPr/>
            <p:nvPr/>
          </p:nvSpPr>
          <p:spPr>
            <a:xfrm>
              <a:off x="-7879075" y="2098307"/>
              <a:ext cx="856607" cy="775990"/>
            </a:xfrm>
            <a:custGeom>
              <a:avLst/>
              <a:gdLst/>
              <a:ahLst/>
              <a:cxnLst/>
              <a:rect l="l" t="t" r="r" b="b"/>
              <a:pathLst>
                <a:path w="3719" h="3369" extrusionOk="0">
                  <a:moveTo>
                    <a:pt x="3225" y="1"/>
                  </a:moveTo>
                  <a:cubicBezTo>
                    <a:pt x="3055" y="1"/>
                    <a:pt x="2884" y="121"/>
                    <a:pt x="2762" y="253"/>
                  </a:cubicBezTo>
                  <a:cubicBezTo>
                    <a:pt x="2705" y="316"/>
                    <a:pt x="2650" y="382"/>
                    <a:pt x="2598" y="450"/>
                  </a:cubicBezTo>
                  <a:cubicBezTo>
                    <a:pt x="2594" y="458"/>
                    <a:pt x="2588" y="465"/>
                    <a:pt x="2583" y="470"/>
                  </a:cubicBezTo>
                  <a:cubicBezTo>
                    <a:pt x="2464" y="630"/>
                    <a:pt x="2351" y="797"/>
                    <a:pt x="2217" y="947"/>
                  </a:cubicBezTo>
                  <a:cubicBezTo>
                    <a:pt x="2158" y="1013"/>
                    <a:pt x="2093" y="1074"/>
                    <a:pt x="2024" y="1128"/>
                  </a:cubicBezTo>
                  <a:cubicBezTo>
                    <a:pt x="2019" y="1131"/>
                    <a:pt x="2014" y="1135"/>
                    <a:pt x="2011" y="1138"/>
                  </a:cubicBezTo>
                  <a:cubicBezTo>
                    <a:pt x="1853" y="1260"/>
                    <a:pt x="1670" y="1343"/>
                    <a:pt x="1474" y="1343"/>
                  </a:cubicBezTo>
                  <a:cubicBezTo>
                    <a:pt x="1469" y="1343"/>
                    <a:pt x="1463" y="1343"/>
                    <a:pt x="1458" y="1343"/>
                  </a:cubicBezTo>
                  <a:cubicBezTo>
                    <a:pt x="1391" y="1342"/>
                    <a:pt x="1324" y="1330"/>
                    <a:pt x="1261" y="1309"/>
                  </a:cubicBezTo>
                  <a:cubicBezTo>
                    <a:pt x="1257" y="1309"/>
                    <a:pt x="1254" y="1308"/>
                    <a:pt x="1251" y="1307"/>
                  </a:cubicBezTo>
                  <a:cubicBezTo>
                    <a:pt x="1137" y="1268"/>
                    <a:pt x="1034" y="1207"/>
                    <a:pt x="947" y="1124"/>
                  </a:cubicBezTo>
                  <a:cubicBezTo>
                    <a:pt x="943" y="1122"/>
                    <a:pt x="941" y="1120"/>
                    <a:pt x="938" y="1116"/>
                  </a:cubicBezTo>
                  <a:cubicBezTo>
                    <a:pt x="915" y="1095"/>
                    <a:pt x="893" y="1073"/>
                    <a:pt x="873" y="1048"/>
                  </a:cubicBezTo>
                  <a:cubicBezTo>
                    <a:pt x="756" y="913"/>
                    <a:pt x="663" y="737"/>
                    <a:pt x="520" y="644"/>
                  </a:cubicBezTo>
                  <a:cubicBezTo>
                    <a:pt x="260" y="1790"/>
                    <a:pt x="82" y="2551"/>
                    <a:pt x="82" y="2551"/>
                  </a:cubicBezTo>
                  <a:lnTo>
                    <a:pt x="13" y="2413"/>
                  </a:lnTo>
                  <a:lnTo>
                    <a:pt x="6" y="2399"/>
                  </a:lnTo>
                  <a:lnTo>
                    <a:pt x="0" y="2388"/>
                  </a:lnTo>
                  <a:lnTo>
                    <a:pt x="0" y="2388"/>
                  </a:lnTo>
                  <a:lnTo>
                    <a:pt x="5" y="2402"/>
                  </a:lnTo>
                  <a:lnTo>
                    <a:pt x="11" y="2422"/>
                  </a:lnTo>
                  <a:lnTo>
                    <a:pt x="102" y="2739"/>
                  </a:lnTo>
                  <a:lnTo>
                    <a:pt x="106" y="2751"/>
                  </a:lnTo>
                  <a:lnTo>
                    <a:pt x="185" y="3023"/>
                  </a:lnTo>
                  <a:cubicBezTo>
                    <a:pt x="274" y="2987"/>
                    <a:pt x="370" y="2967"/>
                    <a:pt x="466" y="2967"/>
                  </a:cubicBezTo>
                  <a:cubicBezTo>
                    <a:pt x="528" y="2967"/>
                    <a:pt x="591" y="2975"/>
                    <a:pt x="651" y="2994"/>
                  </a:cubicBezTo>
                  <a:cubicBezTo>
                    <a:pt x="694" y="3007"/>
                    <a:pt x="735" y="3022"/>
                    <a:pt x="775" y="3041"/>
                  </a:cubicBezTo>
                  <a:cubicBezTo>
                    <a:pt x="777" y="3042"/>
                    <a:pt x="781" y="3045"/>
                    <a:pt x="783" y="3046"/>
                  </a:cubicBezTo>
                  <a:cubicBezTo>
                    <a:pt x="991" y="3146"/>
                    <a:pt x="1175" y="3310"/>
                    <a:pt x="1396" y="3356"/>
                  </a:cubicBezTo>
                  <a:lnTo>
                    <a:pt x="1405" y="3358"/>
                  </a:lnTo>
                  <a:cubicBezTo>
                    <a:pt x="1422" y="3361"/>
                    <a:pt x="1439" y="3363"/>
                    <a:pt x="1456" y="3366"/>
                  </a:cubicBezTo>
                  <a:cubicBezTo>
                    <a:pt x="1476" y="3368"/>
                    <a:pt x="1496" y="3369"/>
                    <a:pt x="1516" y="3369"/>
                  </a:cubicBezTo>
                  <a:cubicBezTo>
                    <a:pt x="1662" y="3369"/>
                    <a:pt x="1803" y="3314"/>
                    <a:pt x="1932" y="3237"/>
                  </a:cubicBezTo>
                  <a:lnTo>
                    <a:pt x="1944" y="3230"/>
                  </a:lnTo>
                  <a:cubicBezTo>
                    <a:pt x="1996" y="3199"/>
                    <a:pt x="2045" y="3164"/>
                    <a:pt x="2093" y="3128"/>
                  </a:cubicBezTo>
                  <a:cubicBezTo>
                    <a:pt x="2278" y="2987"/>
                    <a:pt x="2446" y="2819"/>
                    <a:pt x="2658" y="2723"/>
                  </a:cubicBezTo>
                  <a:cubicBezTo>
                    <a:pt x="2728" y="2692"/>
                    <a:pt x="2802" y="2668"/>
                    <a:pt x="2879" y="2655"/>
                  </a:cubicBezTo>
                  <a:cubicBezTo>
                    <a:pt x="2882" y="2654"/>
                    <a:pt x="2886" y="2654"/>
                    <a:pt x="2889" y="2653"/>
                  </a:cubicBezTo>
                  <a:cubicBezTo>
                    <a:pt x="2944" y="2644"/>
                    <a:pt x="2998" y="2639"/>
                    <a:pt x="3052" y="2639"/>
                  </a:cubicBezTo>
                  <a:cubicBezTo>
                    <a:pt x="3097" y="2639"/>
                    <a:pt x="3141" y="2642"/>
                    <a:pt x="3186" y="2648"/>
                  </a:cubicBezTo>
                  <a:cubicBezTo>
                    <a:pt x="3235" y="2655"/>
                    <a:pt x="3283" y="2665"/>
                    <a:pt x="3330" y="2679"/>
                  </a:cubicBezTo>
                  <a:cubicBezTo>
                    <a:pt x="3334" y="2680"/>
                    <a:pt x="3337" y="2681"/>
                    <a:pt x="3341" y="2682"/>
                  </a:cubicBezTo>
                  <a:cubicBezTo>
                    <a:pt x="3396" y="2698"/>
                    <a:pt x="3449" y="2719"/>
                    <a:pt x="3500" y="2745"/>
                  </a:cubicBezTo>
                  <a:lnTo>
                    <a:pt x="3714" y="452"/>
                  </a:lnTo>
                  <a:lnTo>
                    <a:pt x="3718" y="400"/>
                  </a:lnTo>
                  <a:cubicBezTo>
                    <a:pt x="3716" y="399"/>
                    <a:pt x="3715" y="398"/>
                    <a:pt x="3714" y="396"/>
                  </a:cubicBezTo>
                  <a:cubicBezTo>
                    <a:pt x="3682" y="365"/>
                    <a:pt x="3652" y="329"/>
                    <a:pt x="3627" y="293"/>
                  </a:cubicBezTo>
                  <a:cubicBezTo>
                    <a:pt x="3588" y="242"/>
                    <a:pt x="3550" y="188"/>
                    <a:pt x="3507" y="141"/>
                  </a:cubicBezTo>
                  <a:cubicBezTo>
                    <a:pt x="3484" y="118"/>
                    <a:pt x="3462" y="95"/>
                    <a:pt x="3436" y="75"/>
                  </a:cubicBezTo>
                  <a:cubicBezTo>
                    <a:pt x="3434" y="73"/>
                    <a:pt x="3430" y="71"/>
                    <a:pt x="3427" y="69"/>
                  </a:cubicBezTo>
                  <a:cubicBezTo>
                    <a:pt x="3405" y="53"/>
                    <a:pt x="3381" y="39"/>
                    <a:pt x="3356" y="27"/>
                  </a:cubicBezTo>
                  <a:cubicBezTo>
                    <a:pt x="3313" y="9"/>
                    <a:pt x="3269" y="1"/>
                    <a:pt x="3225"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8"/>
            <p:cNvSpPr/>
            <p:nvPr/>
          </p:nvSpPr>
          <p:spPr>
            <a:xfrm>
              <a:off x="-6982159" y="-169261"/>
              <a:ext cx="43072" cy="96049"/>
            </a:xfrm>
            <a:custGeom>
              <a:avLst/>
              <a:gdLst/>
              <a:ahLst/>
              <a:cxnLst/>
              <a:rect l="l" t="t" r="r" b="b"/>
              <a:pathLst>
                <a:path w="187" h="417" extrusionOk="0">
                  <a:moveTo>
                    <a:pt x="176" y="1"/>
                  </a:moveTo>
                  <a:lnTo>
                    <a:pt x="4" y="383"/>
                  </a:lnTo>
                  <a:cubicBezTo>
                    <a:pt x="3" y="395"/>
                    <a:pt x="2" y="405"/>
                    <a:pt x="1" y="417"/>
                  </a:cubicBezTo>
                  <a:lnTo>
                    <a:pt x="186" y="4"/>
                  </a:lnTo>
                  <a:lnTo>
                    <a:pt x="176"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8"/>
            <p:cNvSpPr/>
            <p:nvPr/>
          </p:nvSpPr>
          <p:spPr>
            <a:xfrm>
              <a:off x="-7010029" y="-122964"/>
              <a:ext cx="224805" cy="274326"/>
            </a:xfrm>
            <a:custGeom>
              <a:avLst/>
              <a:gdLst/>
              <a:ahLst/>
              <a:cxnLst/>
              <a:rect l="l" t="t" r="r" b="b"/>
              <a:pathLst>
                <a:path w="976" h="1191" extrusionOk="0">
                  <a:moveTo>
                    <a:pt x="965" y="1"/>
                  </a:moveTo>
                  <a:lnTo>
                    <a:pt x="838" y="155"/>
                  </a:lnTo>
                  <a:lnTo>
                    <a:pt x="2" y="1172"/>
                  </a:lnTo>
                  <a:cubicBezTo>
                    <a:pt x="2" y="1178"/>
                    <a:pt x="0" y="1185"/>
                    <a:pt x="0" y="1191"/>
                  </a:cubicBezTo>
                  <a:lnTo>
                    <a:pt x="837" y="172"/>
                  </a:lnTo>
                  <a:lnTo>
                    <a:pt x="975" y="3"/>
                  </a:lnTo>
                  <a:lnTo>
                    <a:pt x="965"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8"/>
            <p:cNvSpPr/>
            <p:nvPr/>
          </p:nvSpPr>
          <p:spPr>
            <a:xfrm>
              <a:off x="-7121050" y="-1776587"/>
              <a:ext cx="288146" cy="358628"/>
            </a:xfrm>
            <a:custGeom>
              <a:avLst/>
              <a:gdLst/>
              <a:ahLst/>
              <a:cxnLst/>
              <a:rect l="l" t="t" r="r" b="b"/>
              <a:pathLst>
                <a:path w="1251" h="1557" extrusionOk="0">
                  <a:moveTo>
                    <a:pt x="1250" y="0"/>
                  </a:moveTo>
                  <a:lnTo>
                    <a:pt x="1101" y="185"/>
                  </a:lnTo>
                  <a:lnTo>
                    <a:pt x="110" y="1407"/>
                  </a:lnTo>
                  <a:lnTo>
                    <a:pt x="3" y="1537"/>
                  </a:lnTo>
                  <a:cubicBezTo>
                    <a:pt x="3" y="1544"/>
                    <a:pt x="2" y="1550"/>
                    <a:pt x="0" y="1556"/>
                  </a:cubicBezTo>
                  <a:lnTo>
                    <a:pt x="133" y="1394"/>
                  </a:lnTo>
                  <a:lnTo>
                    <a:pt x="1100" y="203"/>
                  </a:lnTo>
                  <a:lnTo>
                    <a:pt x="1249" y="18"/>
                  </a:lnTo>
                  <a:lnTo>
                    <a:pt x="1250"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8"/>
            <p:cNvSpPr/>
            <p:nvPr/>
          </p:nvSpPr>
          <p:spPr>
            <a:xfrm>
              <a:off x="-7104466" y="-2007381"/>
              <a:ext cx="286534" cy="457901"/>
            </a:xfrm>
            <a:custGeom>
              <a:avLst/>
              <a:gdLst/>
              <a:ahLst/>
              <a:cxnLst/>
              <a:rect l="l" t="t" r="r" b="b"/>
              <a:pathLst>
                <a:path w="1244" h="1988" extrusionOk="0">
                  <a:moveTo>
                    <a:pt x="1243" y="1"/>
                  </a:moveTo>
                  <a:lnTo>
                    <a:pt x="1088" y="248"/>
                  </a:lnTo>
                  <a:lnTo>
                    <a:pt x="824" y="664"/>
                  </a:lnTo>
                  <a:lnTo>
                    <a:pt x="2" y="1966"/>
                  </a:lnTo>
                  <a:cubicBezTo>
                    <a:pt x="1" y="1974"/>
                    <a:pt x="1" y="1981"/>
                    <a:pt x="0" y="1988"/>
                  </a:cubicBezTo>
                  <a:lnTo>
                    <a:pt x="835" y="665"/>
                  </a:lnTo>
                  <a:lnTo>
                    <a:pt x="1087" y="268"/>
                  </a:lnTo>
                  <a:lnTo>
                    <a:pt x="1242" y="21"/>
                  </a:lnTo>
                  <a:lnTo>
                    <a:pt x="1243"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8"/>
            <p:cNvSpPr/>
            <p:nvPr/>
          </p:nvSpPr>
          <p:spPr>
            <a:xfrm>
              <a:off x="-7156290" y="-1669252"/>
              <a:ext cx="316477" cy="534602"/>
            </a:xfrm>
            <a:custGeom>
              <a:avLst/>
              <a:gdLst/>
              <a:ahLst/>
              <a:cxnLst/>
              <a:rect l="l" t="t" r="r" b="b"/>
              <a:pathLst>
                <a:path w="1374" h="2321" extrusionOk="0">
                  <a:moveTo>
                    <a:pt x="1374" y="0"/>
                  </a:moveTo>
                  <a:lnTo>
                    <a:pt x="1374" y="1"/>
                  </a:lnTo>
                  <a:lnTo>
                    <a:pt x="1374" y="1"/>
                  </a:lnTo>
                  <a:lnTo>
                    <a:pt x="1374" y="1"/>
                  </a:lnTo>
                  <a:lnTo>
                    <a:pt x="1374" y="0"/>
                  </a:lnTo>
                  <a:close/>
                  <a:moveTo>
                    <a:pt x="1374" y="1"/>
                  </a:moveTo>
                  <a:lnTo>
                    <a:pt x="1221" y="256"/>
                  </a:lnTo>
                  <a:lnTo>
                    <a:pt x="951" y="708"/>
                  </a:lnTo>
                  <a:lnTo>
                    <a:pt x="3" y="2296"/>
                  </a:lnTo>
                  <a:cubicBezTo>
                    <a:pt x="2" y="2304"/>
                    <a:pt x="0" y="2312"/>
                    <a:pt x="0" y="2320"/>
                  </a:cubicBezTo>
                  <a:lnTo>
                    <a:pt x="962" y="708"/>
                  </a:lnTo>
                  <a:lnTo>
                    <a:pt x="1220" y="278"/>
                  </a:lnTo>
                  <a:lnTo>
                    <a:pt x="1373" y="21"/>
                  </a:lnTo>
                  <a:lnTo>
                    <a:pt x="1373" y="18"/>
                  </a:lnTo>
                  <a:lnTo>
                    <a:pt x="1374"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8"/>
            <p:cNvSpPr/>
            <p:nvPr/>
          </p:nvSpPr>
          <p:spPr>
            <a:xfrm>
              <a:off x="-7348388" y="-1163901"/>
              <a:ext cx="538748" cy="1473667"/>
            </a:xfrm>
            <a:custGeom>
              <a:avLst/>
              <a:gdLst/>
              <a:ahLst/>
              <a:cxnLst/>
              <a:rect l="l" t="t" r="r" b="b"/>
              <a:pathLst>
                <a:path w="2339" h="6398" extrusionOk="0">
                  <a:moveTo>
                    <a:pt x="2338" y="0"/>
                  </a:moveTo>
                  <a:lnTo>
                    <a:pt x="2307" y="52"/>
                  </a:lnTo>
                  <a:cubicBezTo>
                    <a:pt x="1466" y="2115"/>
                    <a:pt x="703" y="4207"/>
                    <a:pt x="14" y="6326"/>
                  </a:cubicBezTo>
                  <a:cubicBezTo>
                    <a:pt x="10" y="6349"/>
                    <a:pt x="5" y="6374"/>
                    <a:pt x="1" y="6397"/>
                  </a:cubicBezTo>
                  <a:cubicBezTo>
                    <a:pt x="700" y="4236"/>
                    <a:pt x="1481" y="2099"/>
                    <a:pt x="2338"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8"/>
            <p:cNvSpPr/>
            <p:nvPr/>
          </p:nvSpPr>
          <p:spPr>
            <a:xfrm>
              <a:off x="-7256716" y="-1066931"/>
              <a:ext cx="377976" cy="734300"/>
            </a:xfrm>
            <a:custGeom>
              <a:avLst/>
              <a:gdLst/>
              <a:ahLst/>
              <a:cxnLst/>
              <a:rect l="l" t="t" r="r" b="b"/>
              <a:pathLst>
                <a:path w="1641" h="3188" extrusionOk="0">
                  <a:moveTo>
                    <a:pt x="1641" y="0"/>
                  </a:moveTo>
                  <a:lnTo>
                    <a:pt x="1641" y="0"/>
                  </a:lnTo>
                  <a:cubicBezTo>
                    <a:pt x="1591" y="90"/>
                    <a:pt x="1542" y="179"/>
                    <a:pt x="1492" y="267"/>
                  </a:cubicBezTo>
                  <a:cubicBezTo>
                    <a:pt x="1370" y="491"/>
                    <a:pt x="1249" y="714"/>
                    <a:pt x="1128" y="939"/>
                  </a:cubicBezTo>
                  <a:cubicBezTo>
                    <a:pt x="875" y="1409"/>
                    <a:pt x="626" y="1884"/>
                    <a:pt x="387" y="2364"/>
                  </a:cubicBezTo>
                  <a:cubicBezTo>
                    <a:pt x="255" y="2626"/>
                    <a:pt x="128" y="2890"/>
                    <a:pt x="5" y="3154"/>
                  </a:cubicBezTo>
                  <a:cubicBezTo>
                    <a:pt x="3" y="3165"/>
                    <a:pt x="1" y="3177"/>
                    <a:pt x="0" y="3187"/>
                  </a:cubicBezTo>
                  <a:cubicBezTo>
                    <a:pt x="128" y="2913"/>
                    <a:pt x="260" y="2640"/>
                    <a:pt x="395" y="2370"/>
                  </a:cubicBezTo>
                  <a:cubicBezTo>
                    <a:pt x="635" y="1888"/>
                    <a:pt x="886" y="1410"/>
                    <a:pt x="1141" y="939"/>
                  </a:cubicBezTo>
                  <a:cubicBezTo>
                    <a:pt x="1256" y="721"/>
                    <a:pt x="1374" y="506"/>
                    <a:pt x="1492" y="291"/>
                  </a:cubicBezTo>
                  <a:cubicBezTo>
                    <a:pt x="1541" y="203"/>
                    <a:pt x="1590" y="113"/>
                    <a:pt x="1639" y="24"/>
                  </a:cubicBezTo>
                  <a:lnTo>
                    <a:pt x="1641"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8"/>
            <p:cNvSpPr/>
            <p:nvPr/>
          </p:nvSpPr>
          <p:spPr>
            <a:xfrm>
              <a:off x="-7225621" y="-1095032"/>
              <a:ext cx="348723" cy="514563"/>
            </a:xfrm>
            <a:custGeom>
              <a:avLst/>
              <a:gdLst/>
              <a:ahLst/>
              <a:cxnLst/>
              <a:rect l="l" t="t" r="r" b="b"/>
              <a:pathLst>
                <a:path w="1514" h="2234" extrusionOk="0">
                  <a:moveTo>
                    <a:pt x="1514" y="0"/>
                  </a:moveTo>
                  <a:lnTo>
                    <a:pt x="1370" y="209"/>
                  </a:lnTo>
                  <a:lnTo>
                    <a:pt x="799" y="1045"/>
                  </a:lnTo>
                  <a:lnTo>
                    <a:pt x="3" y="2211"/>
                  </a:lnTo>
                  <a:cubicBezTo>
                    <a:pt x="2" y="2218"/>
                    <a:pt x="0" y="2226"/>
                    <a:pt x="0" y="2233"/>
                  </a:cubicBezTo>
                  <a:lnTo>
                    <a:pt x="811" y="1047"/>
                  </a:lnTo>
                  <a:lnTo>
                    <a:pt x="1369" y="229"/>
                  </a:lnTo>
                  <a:lnTo>
                    <a:pt x="1513" y="19"/>
                  </a:lnTo>
                  <a:lnTo>
                    <a:pt x="1514"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8"/>
            <p:cNvSpPr/>
            <p:nvPr/>
          </p:nvSpPr>
          <p:spPr>
            <a:xfrm>
              <a:off x="-7755386" y="23005"/>
              <a:ext cx="934459" cy="2982806"/>
            </a:xfrm>
            <a:custGeom>
              <a:avLst/>
              <a:gdLst/>
              <a:ahLst/>
              <a:cxnLst/>
              <a:rect l="l" t="t" r="r" b="b"/>
              <a:pathLst>
                <a:path w="4057" h="12950" extrusionOk="0">
                  <a:moveTo>
                    <a:pt x="4056" y="0"/>
                  </a:moveTo>
                  <a:lnTo>
                    <a:pt x="4023" y="91"/>
                  </a:lnTo>
                  <a:cubicBezTo>
                    <a:pt x="3459" y="1629"/>
                    <a:pt x="2921" y="3178"/>
                    <a:pt x="2412" y="4736"/>
                  </a:cubicBezTo>
                  <a:cubicBezTo>
                    <a:pt x="2144" y="5553"/>
                    <a:pt x="1884" y="6373"/>
                    <a:pt x="1631" y="7196"/>
                  </a:cubicBezTo>
                  <a:cubicBezTo>
                    <a:pt x="1313" y="8233"/>
                    <a:pt x="1007" y="9273"/>
                    <a:pt x="713" y="10318"/>
                  </a:cubicBezTo>
                  <a:cubicBezTo>
                    <a:pt x="551" y="10895"/>
                    <a:pt x="392" y="11474"/>
                    <a:pt x="237" y="12052"/>
                  </a:cubicBezTo>
                  <a:cubicBezTo>
                    <a:pt x="157" y="12351"/>
                    <a:pt x="78" y="12650"/>
                    <a:pt x="0" y="12949"/>
                  </a:cubicBezTo>
                  <a:lnTo>
                    <a:pt x="10" y="12949"/>
                  </a:lnTo>
                  <a:cubicBezTo>
                    <a:pt x="87" y="12651"/>
                    <a:pt x="166" y="12353"/>
                    <a:pt x="246" y="12056"/>
                  </a:cubicBezTo>
                  <a:cubicBezTo>
                    <a:pt x="401" y="11476"/>
                    <a:pt x="560" y="10897"/>
                    <a:pt x="722" y="10319"/>
                  </a:cubicBezTo>
                  <a:cubicBezTo>
                    <a:pt x="1016" y="9275"/>
                    <a:pt x="1323" y="8234"/>
                    <a:pt x="1642" y="7194"/>
                  </a:cubicBezTo>
                  <a:cubicBezTo>
                    <a:pt x="1896" y="6369"/>
                    <a:pt x="2157" y="5546"/>
                    <a:pt x="2425" y="4724"/>
                  </a:cubicBezTo>
                  <a:cubicBezTo>
                    <a:pt x="2931" y="3181"/>
                    <a:pt x="3463" y="1647"/>
                    <a:pt x="4022" y="121"/>
                  </a:cubicBezTo>
                  <a:cubicBezTo>
                    <a:pt x="4033" y="94"/>
                    <a:pt x="4042" y="66"/>
                    <a:pt x="4053" y="38"/>
                  </a:cubicBezTo>
                  <a:lnTo>
                    <a:pt x="4056"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8"/>
            <p:cNvSpPr/>
            <p:nvPr/>
          </p:nvSpPr>
          <p:spPr>
            <a:xfrm>
              <a:off x="-7596226" y="67690"/>
              <a:ext cx="840714" cy="2942728"/>
            </a:xfrm>
            <a:custGeom>
              <a:avLst/>
              <a:gdLst/>
              <a:ahLst/>
              <a:cxnLst/>
              <a:rect l="l" t="t" r="r" b="b"/>
              <a:pathLst>
                <a:path w="3650" h="12776" extrusionOk="0">
                  <a:moveTo>
                    <a:pt x="3650" y="0"/>
                  </a:moveTo>
                  <a:lnTo>
                    <a:pt x="3630" y="24"/>
                  </a:lnTo>
                  <a:cubicBezTo>
                    <a:pt x="3344" y="719"/>
                    <a:pt x="3142" y="1444"/>
                    <a:pt x="2954" y="2123"/>
                  </a:cubicBezTo>
                  <a:lnTo>
                    <a:pt x="1" y="12775"/>
                  </a:lnTo>
                  <a:lnTo>
                    <a:pt x="10" y="12775"/>
                  </a:lnTo>
                  <a:lnTo>
                    <a:pt x="2964" y="2124"/>
                  </a:lnTo>
                  <a:cubicBezTo>
                    <a:pt x="3155" y="1437"/>
                    <a:pt x="3358" y="702"/>
                    <a:pt x="3650"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8"/>
            <p:cNvSpPr/>
            <p:nvPr/>
          </p:nvSpPr>
          <p:spPr>
            <a:xfrm>
              <a:off x="-7279288" y="1572917"/>
              <a:ext cx="313943" cy="1445797"/>
            </a:xfrm>
            <a:custGeom>
              <a:avLst/>
              <a:gdLst/>
              <a:ahLst/>
              <a:cxnLst/>
              <a:rect l="l" t="t" r="r" b="b"/>
              <a:pathLst>
                <a:path w="1363" h="6277" extrusionOk="0">
                  <a:moveTo>
                    <a:pt x="1362" y="1"/>
                  </a:moveTo>
                  <a:lnTo>
                    <a:pt x="1362" y="1"/>
                  </a:lnTo>
                  <a:cubicBezTo>
                    <a:pt x="1248" y="478"/>
                    <a:pt x="1137" y="955"/>
                    <a:pt x="1028" y="1432"/>
                  </a:cubicBezTo>
                  <a:cubicBezTo>
                    <a:pt x="958" y="1738"/>
                    <a:pt x="890" y="2045"/>
                    <a:pt x="823" y="2350"/>
                  </a:cubicBezTo>
                  <a:cubicBezTo>
                    <a:pt x="634" y="3215"/>
                    <a:pt x="451" y="4077"/>
                    <a:pt x="275" y="4937"/>
                  </a:cubicBezTo>
                  <a:cubicBezTo>
                    <a:pt x="182" y="5385"/>
                    <a:pt x="91" y="5831"/>
                    <a:pt x="1" y="6277"/>
                  </a:cubicBezTo>
                  <a:lnTo>
                    <a:pt x="11" y="6277"/>
                  </a:lnTo>
                  <a:cubicBezTo>
                    <a:pt x="102" y="5831"/>
                    <a:pt x="193" y="5383"/>
                    <a:pt x="285" y="4935"/>
                  </a:cubicBezTo>
                  <a:cubicBezTo>
                    <a:pt x="460" y="4077"/>
                    <a:pt x="643" y="3217"/>
                    <a:pt x="832" y="2356"/>
                  </a:cubicBezTo>
                  <a:cubicBezTo>
                    <a:pt x="892" y="2082"/>
                    <a:pt x="953" y="1808"/>
                    <a:pt x="1015" y="1533"/>
                  </a:cubicBezTo>
                  <a:cubicBezTo>
                    <a:pt x="1125" y="1044"/>
                    <a:pt x="1239" y="556"/>
                    <a:pt x="1356" y="68"/>
                  </a:cubicBezTo>
                  <a:lnTo>
                    <a:pt x="1362"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8"/>
            <p:cNvSpPr/>
            <p:nvPr/>
          </p:nvSpPr>
          <p:spPr>
            <a:xfrm>
              <a:off x="-7455032" y="859805"/>
              <a:ext cx="556023" cy="2154070"/>
            </a:xfrm>
            <a:custGeom>
              <a:avLst/>
              <a:gdLst/>
              <a:ahLst/>
              <a:cxnLst/>
              <a:rect l="l" t="t" r="r" b="b"/>
              <a:pathLst>
                <a:path w="2414" h="9352" extrusionOk="0">
                  <a:moveTo>
                    <a:pt x="2413" y="1"/>
                  </a:moveTo>
                  <a:lnTo>
                    <a:pt x="2413" y="1"/>
                  </a:lnTo>
                  <a:cubicBezTo>
                    <a:pt x="2389" y="82"/>
                    <a:pt x="2363" y="164"/>
                    <a:pt x="2339" y="245"/>
                  </a:cubicBezTo>
                  <a:cubicBezTo>
                    <a:pt x="2099" y="1014"/>
                    <a:pt x="1867" y="1787"/>
                    <a:pt x="1642" y="2562"/>
                  </a:cubicBezTo>
                  <a:cubicBezTo>
                    <a:pt x="1325" y="3652"/>
                    <a:pt x="1022" y="4748"/>
                    <a:pt x="742" y="5849"/>
                  </a:cubicBezTo>
                  <a:cubicBezTo>
                    <a:pt x="517" y="6728"/>
                    <a:pt x="309" y="7610"/>
                    <a:pt x="118" y="8494"/>
                  </a:cubicBezTo>
                  <a:cubicBezTo>
                    <a:pt x="110" y="8533"/>
                    <a:pt x="100" y="8573"/>
                    <a:pt x="92" y="8616"/>
                  </a:cubicBezTo>
                  <a:cubicBezTo>
                    <a:pt x="45" y="8841"/>
                    <a:pt x="0" y="9100"/>
                    <a:pt x="22" y="9352"/>
                  </a:cubicBezTo>
                  <a:lnTo>
                    <a:pt x="31" y="9352"/>
                  </a:lnTo>
                  <a:cubicBezTo>
                    <a:pt x="10" y="9098"/>
                    <a:pt x="55" y="8842"/>
                    <a:pt x="103" y="8607"/>
                  </a:cubicBezTo>
                  <a:cubicBezTo>
                    <a:pt x="111" y="8570"/>
                    <a:pt x="119" y="8532"/>
                    <a:pt x="127" y="8496"/>
                  </a:cubicBezTo>
                  <a:cubicBezTo>
                    <a:pt x="321" y="7604"/>
                    <a:pt x="532" y="6715"/>
                    <a:pt x="758" y="5827"/>
                  </a:cubicBezTo>
                  <a:cubicBezTo>
                    <a:pt x="1039" y="4732"/>
                    <a:pt x="1337" y="3640"/>
                    <a:pt x="1654" y="2555"/>
                  </a:cubicBezTo>
                  <a:cubicBezTo>
                    <a:pt x="1874" y="1801"/>
                    <a:pt x="2099" y="1050"/>
                    <a:pt x="2331" y="302"/>
                  </a:cubicBezTo>
                  <a:cubicBezTo>
                    <a:pt x="2357" y="217"/>
                    <a:pt x="2383" y="133"/>
                    <a:pt x="2410" y="48"/>
                  </a:cubicBezTo>
                  <a:lnTo>
                    <a:pt x="2413"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8"/>
            <p:cNvSpPr/>
            <p:nvPr/>
          </p:nvSpPr>
          <p:spPr>
            <a:xfrm>
              <a:off x="-6739388" y="-133161"/>
              <a:ext cx="161693" cy="489687"/>
            </a:xfrm>
            <a:custGeom>
              <a:avLst/>
              <a:gdLst/>
              <a:ahLst/>
              <a:cxnLst/>
              <a:rect l="l" t="t" r="r" b="b"/>
              <a:pathLst>
                <a:path w="702" h="2126" extrusionOk="0">
                  <a:moveTo>
                    <a:pt x="701" y="1"/>
                  </a:moveTo>
                  <a:lnTo>
                    <a:pt x="685" y="20"/>
                  </a:lnTo>
                  <a:cubicBezTo>
                    <a:pt x="455" y="718"/>
                    <a:pt x="227" y="1420"/>
                    <a:pt x="0" y="2126"/>
                  </a:cubicBezTo>
                  <a:lnTo>
                    <a:pt x="21" y="2093"/>
                  </a:lnTo>
                  <a:cubicBezTo>
                    <a:pt x="247" y="1392"/>
                    <a:pt x="474" y="695"/>
                    <a:pt x="701" y="1"/>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8"/>
            <p:cNvSpPr/>
            <p:nvPr/>
          </p:nvSpPr>
          <p:spPr>
            <a:xfrm>
              <a:off x="-6496156" y="-316736"/>
              <a:ext cx="110329" cy="288376"/>
            </a:xfrm>
            <a:custGeom>
              <a:avLst/>
              <a:gdLst/>
              <a:ahLst/>
              <a:cxnLst/>
              <a:rect l="l" t="t" r="r" b="b"/>
              <a:pathLst>
                <a:path w="479" h="1252" extrusionOk="0">
                  <a:moveTo>
                    <a:pt x="472" y="1"/>
                  </a:moveTo>
                  <a:cubicBezTo>
                    <a:pt x="309" y="416"/>
                    <a:pt x="152" y="832"/>
                    <a:pt x="0" y="1252"/>
                  </a:cubicBezTo>
                  <a:lnTo>
                    <a:pt x="25" y="1213"/>
                  </a:lnTo>
                  <a:cubicBezTo>
                    <a:pt x="171" y="811"/>
                    <a:pt x="322" y="410"/>
                    <a:pt x="479" y="11"/>
                  </a:cubicBezTo>
                  <a:lnTo>
                    <a:pt x="472"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8"/>
            <p:cNvSpPr/>
            <p:nvPr/>
          </p:nvSpPr>
          <p:spPr>
            <a:xfrm>
              <a:off x="-7126578" y="2181687"/>
              <a:ext cx="104801" cy="841405"/>
            </a:xfrm>
            <a:custGeom>
              <a:avLst/>
              <a:gdLst/>
              <a:ahLst/>
              <a:cxnLst/>
              <a:rect l="l" t="t" r="r" b="b"/>
              <a:pathLst>
                <a:path w="455" h="3653" extrusionOk="0">
                  <a:moveTo>
                    <a:pt x="455" y="0"/>
                  </a:moveTo>
                  <a:lnTo>
                    <a:pt x="455" y="0"/>
                  </a:lnTo>
                  <a:cubicBezTo>
                    <a:pt x="451" y="11"/>
                    <a:pt x="449" y="23"/>
                    <a:pt x="447" y="33"/>
                  </a:cubicBezTo>
                  <a:cubicBezTo>
                    <a:pt x="435" y="84"/>
                    <a:pt x="423" y="135"/>
                    <a:pt x="411" y="186"/>
                  </a:cubicBezTo>
                  <a:cubicBezTo>
                    <a:pt x="243" y="933"/>
                    <a:pt x="128" y="1642"/>
                    <a:pt x="64" y="2318"/>
                  </a:cubicBezTo>
                  <a:cubicBezTo>
                    <a:pt x="21" y="2761"/>
                    <a:pt x="1" y="3207"/>
                    <a:pt x="6" y="3653"/>
                  </a:cubicBezTo>
                  <a:lnTo>
                    <a:pt x="15" y="3653"/>
                  </a:lnTo>
                  <a:cubicBezTo>
                    <a:pt x="11" y="3208"/>
                    <a:pt x="31" y="2764"/>
                    <a:pt x="74" y="2320"/>
                  </a:cubicBezTo>
                  <a:cubicBezTo>
                    <a:pt x="145" y="1572"/>
                    <a:pt x="276" y="828"/>
                    <a:pt x="445" y="90"/>
                  </a:cubicBezTo>
                  <a:lnTo>
                    <a:pt x="451" y="38"/>
                  </a:lnTo>
                  <a:lnTo>
                    <a:pt x="455"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8"/>
            <p:cNvSpPr/>
            <p:nvPr/>
          </p:nvSpPr>
          <p:spPr>
            <a:xfrm>
              <a:off x="-6353811" y="-264450"/>
              <a:ext cx="3225" cy="11056"/>
            </a:xfrm>
            <a:custGeom>
              <a:avLst/>
              <a:gdLst/>
              <a:ahLst/>
              <a:cxnLst/>
              <a:rect l="l" t="t" r="r" b="b"/>
              <a:pathLst>
                <a:path w="14" h="48" extrusionOk="0">
                  <a:moveTo>
                    <a:pt x="5" y="1"/>
                  </a:moveTo>
                  <a:cubicBezTo>
                    <a:pt x="4" y="16"/>
                    <a:pt x="2" y="32"/>
                    <a:pt x="1" y="48"/>
                  </a:cubicBezTo>
                  <a:lnTo>
                    <a:pt x="12" y="30"/>
                  </a:lnTo>
                  <a:cubicBezTo>
                    <a:pt x="14" y="24"/>
                    <a:pt x="14" y="19"/>
                    <a:pt x="14" y="14"/>
                  </a:cubicBezTo>
                  <a:lnTo>
                    <a:pt x="5"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8"/>
            <p:cNvSpPr/>
            <p:nvPr/>
          </p:nvSpPr>
          <p:spPr>
            <a:xfrm>
              <a:off x="-7588856" y="-2477261"/>
              <a:ext cx="1594131" cy="3959416"/>
            </a:xfrm>
            <a:custGeom>
              <a:avLst/>
              <a:gdLst/>
              <a:ahLst/>
              <a:cxnLst/>
              <a:rect l="l" t="t" r="r" b="b"/>
              <a:pathLst>
                <a:path w="6921" h="17190" extrusionOk="0">
                  <a:moveTo>
                    <a:pt x="6921" y="0"/>
                  </a:moveTo>
                  <a:lnTo>
                    <a:pt x="6833" y="140"/>
                  </a:lnTo>
                  <a:cubicBezTo>
                    <a:pt x="5021" y="3529"/>
                    <a:pt x="3442" y="7038"/>
                    <a:pt x="2110" y="10642"/>
                  </a:cubicBezTo>
                  <a:cubicBezTo>
                    <a:pt x="1332" y="12747"/>
                    <a:pt x="638" y="14890"/>
                    <a:pt x="30" y="17055"/>
                  </a:cubicBezTo>
                  <a:cubicBezTo>
                    <a:pt x="19" y="17099"/>
                    <a:pt x="10" y="17145"/>
                    <a:pt x="1" y="17190"/>
                  </a:cubicBezTo>
                  <a:cubicBezTo>
                    <a:pt x="1663" y="11221"/>
                    <a:pt x="3983" y="5455"/>
                    <a:pt x="6921" y="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8"/>
            <p:cNvSpPr/>
            <p:nvPr/>
          </p:nvSpPr>
          <p:spPr>
            <a:xfrm>
              <a:off x="-7878154" y="2650645"/>
              <a:ext cx="1843" cy="5989"/>
            </a:xfrm>
            <a:custGeom>
              <a:avLst/>
              <a:gdLst/>
              <a:ahLst/>
              <a:cxnLst/>
              <a:rect l="l" t="t" r="r" b="b"/>
              <a:pathLst>
                <a:path w="8" h="26" extrusionOk="0">
                  <a:moveTo>
                    <a:pt x="1" y="1"/>
                  </a:moveTo>
                  <a:cubicBezTo>
                    <a:pt x="1" y="3"/>
                    <a:pt x="1" y="3"/>
                    <a:pt x="1" y="6"/>
                  </a:cubicBezTo>
                  <a:lnTo>
                    <a:pt x="7" y="26"/>
                  </a:lnTo>
                  <a:cubicBezTo>
                    <a:pt x="7" y="22"/>
                    <a:pt x="8" y="19"/>
                    <a:pt x="8" y="15"/>
                  </a:cubicBezTo>
                  <a:lnTo>
                    <a:pt x="1" y="1"/>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8"/>
            <p:cNvSpPr/>
            <p:nvPr/>
          </p:nvSpPr>
          <p:spPr>
            <a:xfrm>
              <a:off x="-7855581" y="-2479103"/>
              <a:ext cx="2005505" cy="5211042"/>
            </a:xfrm>
            <a:custGeom>
              <a:avLst/>
              <a:gdLst/>
              <a:ahLst/>
              <a:cxnLst/>
              <a:rect l="l" t="t" r="r" b="b"/>
              <a:pathLst>
                <a:path w="8707" h="22624" extrusionOk="0">
                  <a:moveTo>
                    <a:pt x="8698" y="0"/>
                  </a:moveTo>
                  <a:cubicBezTo>
                    <a:pt x="7908" y="1156"/>
                    <a:pt x="7183" y="2411"/>
                    <a:pt x="6496" y="3801"/>
                  </a:cubicBezTo>
                  <a:cubicBezTo>
                    <a:pt x="5687" y="5439"/>
                    <a:pt x="4951" y="7234"/>
                    <a:pt x="4247" y="9288"/>
                  </a:cubicBezTo>
                  <a:cubicBezTo>
                    <a:pt x="3382" y="11806"/>
                    <a:pt x="2666" y="14418"/>
                    <a:pt x="1972" y="16944"/>
                  </a:cubicBezTo>
                  <a:cubicBezTo>
                    <a:pt x="1638" y="18166"/>
                    <a:pt x="1291" y="19429"/>
                    <a:pt x="933" y="20664"/>
                  </a:cubicBezTo>
                  <a:cubicBezTo>
                    <a:pt x="718" y="21406"/>
                    <a:pt x="481" y="22114"/>
                    <a:pt x="0" y="22612"/>
                  </a:cubicBezTo>
                  <a:lnTo>
                    <a:pt x="3" y="22624"/>
                  </a:lnTo>
                  <a:cubicBezTo>
                    <a:pt x="488" y="22124"/>
                    <a:pt x="726" y="21414"/>
                    <a:pt x="942" y="20668"/>
                  </a:cubicBezTo>
                  <a:cubicBezTo>
                    <a:pt x="1301" y="19431"/>
                    <a:pt x="1648" y="18168"/>
                    <a:pt x="1982" y="16947"/>
                  </a:cubicBezTo>
                  <a:cubicBezTo>
                    <a:pt x="2675" y="14420"/>
                    <a:pt x="3392" y="11810"/>
                    <a:pt x="4256" y="9291"/>
                  </a:cubicBezTo>
                  <a:cubicBezTo>
                    <a:pt x="5549" y="5522"/>
                    <a:pt x="6980" y="2531"/>
                    <a:pt x="8707" y="5"/>
                  </a:cubicBezTo>
                  <a:lnTo>
                    <a:pt x="8698" y="0"/>
                  </a:ln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8"/>
            <p:cNvSpPr/>
            <p:nvPr/>
          </p:nvSpPr>
          <p:spPr>
            <a:xfrm>
              <a:off x="-6915593" y="-2588051"/>
              <a:ext cx="134284" cy="1626838"/>
            </a:xfrm>
            <a:custGeom>
              <a:avLst/>
              <a:gdLst/>
              <a:ahLst/>
              <a:cxnLst/>
              <a:rect l="l" t="t" r="r" b="b"/>
              <a:pathLst>
                <a:path w="583" h="7063" extrusionOk="0">
                  <a:moveTo>
                    <a:pt x="439" y="0"/>
                  </a:moveTo>
                  <a:lnTo>
                    <a:pt x="428" y="190"/>
                  </a:lnTo>
                  <a:lnTo>
                    <a:pt x="427" y="207"/>
                  </a:lnTo>
                  <a:lnTo>
                    <a:pt x="392" y="749"/>
                  </a:lnTo>
                  <a:lnTo>
                    <a:pt x="391" y="772"/>
                  </a:lnTo>
                  <a:lnTo>
                    <a:pt x="335" y="1688"/>
                  </a:lnTo>
                  <a:lnTo>
                    <a:pt x="334" y="1703"/>
                  </a:lnTo>
                  <a:lnTo>
                    <a:pt x="268" y="2767"/>
                  </a:lnTo>
                  <a:lnTo>
                    <a:pt x="267" y="2787"/>
                  </a:lnTo>
                  <a:lnTo>
                    <a:pt x="238" y="3225"/>
                  </a:lnTo>
                  <a:lnTo>
                    <a:pt x="209" y="3708"/>
                  </a:lnTo>
                  <a:lnTo>
                    <a:pt x="208" y="3726"/>
                  </a:lnTo>
                  <a:lnTo>
                    <a:pt x="176" y="4245"/>
                  </a:lnTo>
                  <a:lnTo>
                    <a:pt x="175" y="4267"/>
                  </a:lnTo>
                  <a:lnTo>
                    <a:pt x="148" y="4699"/>
                  </a:lnTo>
                  <a:lnTo>
                    <a:pt x="24" y="6691"/>
                  </a:lnTo>
                  <a:lnTo>
                    <a:pt x="23" y="6711"/>
                  </a:lnTo>
                  <a:lnTo>
                    <a:pt x="13" y="6872"/>
                  </a:lnTo>
                  <a:lnTo>
                    <a:pt x="11" y="6895"/>
                  </a:lnTo>
                  <a:lnTo>
                    <a:pt x="1" y="7063"/>
                  </a:lnTo>
                  <a:lnTo>
                    <a:pt x="428" y="6235"/>
                  </a:lnTo>
                  <a:lnTo>
                    <a:pt x="428" y="6235"/>
                  </a:lnTo>
                  <a:lnTo>
                    <a:pt x="155" y="6674"/>
                  </a:lnTo>
                  <a:lnTo>
                    <a:pt x="158" y="6628"/>
                  </a:lnTo>
                  <a:lnTo>
                    <a:pt x="160" y="6604"/>
                  </a:lnTo>
                  <a:lnTo>
                    <a:pt x="167" y="6501"/>
                  </a:lnTo>
                  <a:lnTo>
                    <a:pt x="168" y="6482"/>
                  </a:lnTo>
                  <a:lnTo>
                    <a:pt x="281" y="4723"/>
                  </a:lnTo>
                  <a:lnTo>
                    <a:pt x="327" y="4010"/>
                  </a:lnTo>
                  <a:lnTo>
                    <a:pt x="328" y="4007"/>
                  </a:lnTo>
                  <a:lnTo>
                    <a:pt x="329" y="3989"/>
                  </a:lnTo>
                  <a:lnTo>
                    <a:pt x="357" y="3541"/>
                  </a:lnTo>
                  <a:lnTo>
                    <a:pt x="358" y="3523"/>
                  </a:lnTo>
                  <a:lnTo>
                    <a:pt x="377" y="3245"/>
                  </a:lnTo>
                  <a:lnTo>
                    <a:pt x="422" y="2542"/>
                  </a:lnTo>
                  <a:lnTo>
                    <a:pt x="423" y="2520"/>
                  </a:lnTo>
                  <a:lnTo>
                    <a:pt x="490" y="1497"/>
                  </a:lnTo>
                  <a:lnTo>
                    <a:pt x="490" y="1482"/>
                  </a:lnTo>
                  <a:lnTo>
                    <a:pt x="556" y="477"/>
                  </a:lnTo>
                  <a:lnTo>
                    <a:pt x="557" y="454"/>
                  </a:lnTo>
                  <a:lnTo>
                    <a:pt x="583" y="44"/>
                  </a:lnTo>
                  <a:lnTo>
                    <a:pt x="565" y="38"/>
                  </a:lnTo>
                  <a:lnTo>
                    <a:pt x="555" y="36"/>
                  </a:lnTo>
                  <a:lnTo>
                    <a:pt x="439" y="0"/>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8"/>
            <p:cNvSpPr/>
            <p:nvPr/>
          </p:nvSpPr>
          <p:spPr>
            <a:xfrm>
              <a:off x="-6833594" y="-2462750"/>
              <a:ext cx="1051929" cy="2618420"/>
            </a:xfrm>
            <a:custGeom>
              <a:avLst/>
              <a:gdLst/>
              <a:ahLst/>
              <a:cxnLst/>
              <a:rect l="l" t="t" r="r" b="b"/>
              <a:pathLst>
                <a:path w="4567" h="11368" extrusionOk="0">
                  <a:moveTo>
                    <a:pt x="4380" y="1"/>
                  </a:moveTo>
                  <a:lnTo>
                    <a:pt x="3603" y="1472"/>
                  </a:lnTo>
                  <a:lnTo>
                    <a:pt x="2392" y="3764"/>
                  </a:lnTo>
                  <a:lnTo>
                    <a:pt x="1321" y="5790"/>
                  </a:lnTo>
                  <a:lnTo>
                    <a:pt x="499" y="7347"/>
                  </a:lnTo>
                  <a:lnTo>
                    <a:pt x="459" y="7422"/>
                  </a:lnTo>
                  <a:lnTo>
                    <a:pt x="146" y="8014"/>
                  </a:lnTo>
                  <a:lnTo>
                    <a:pt x="133" y="8298"/>
                  </a:lnTo>
                  <a:lnTo>
                    <a:pt x="132" y="8332"/>
                  </a:lnTo>
                  <a:lnTo>
                    <a:pt x="127" y="8432"/>
                  </a:lnTo>
                  <a:lnTo>
                    <a:pt x="65" y="9893"/>
                  </a:lnTo>
                  <a:lnTo>
                    <a:pt x="29" y="10690"/>
                  </a:lnTo>
                  <a:lnTo>
                    <a:pt x="21" y="10880"/>
                  </a:lnTo>
                  <a:lnTo>
                    <a:pt x="20" y="10913"/>
                  </a:lnTo>
                  <a:lnTo>
                    <a:pt x="0" y="11367"/>
                  </a:lnTo>
                  <a:lnTo>
                    <a:pt x="51" y="10830"/>
                  </a:lnTo>
                  <a:lnTo>
                    <a:pt x="54" y="10792"/>
                  </a:lnTo>
                  <a:lnTo>
                    <a:pt x="62" y="10704"/>
                  </a:lnTo>
                  <a:lnTo>
                    <a:pt x="141" y="9850"/>
                  </a:lnTo>
                  <a:lnTo>
                    <a:pt x="141" y="9849"/>
                  </a:lnTo>
                  <a:lnTo>
                    <a:pt x="288" y="8271"/>
                  </a:lnTo>
                  <a:lnTo>
                    <a:pt x="308" y="8055"/>
                  </a:lnTo>
                  <a:lnTo>
                    <a:pt x="1520" y="5795"/>
                  </a:lnTo>
                  <a:lnTo>
                    <a:pt x="2729" y="3537"/>
                  </a:lnTo>
                  <a:lnTo>
                    <a:pt x="3823" y="1498"/>
                  </a:lnTo>
                  <a:lnTo>
                    <a:pt x="4020" y="1129"/>
                  </a:lnTo>
                  <a:lnTo>
                    <a:pt x="4092" y="996"/>
                  </a:lnTo>
                  <a:lnTo>
                    <a:pt x="4566" y="111"/>
                  </a:lnTo>
                  <a:lnTo>
                    <a:pt x="4513" y="80"/>
                  </a:lnTo>
                  <a:lnTo>
                    <a:pt x="4505" y="75"/>
                  </a:lnTo>
                  <a:lnTo>
                    <a:pt x="4380"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8"/>
            <p:cNvSpPr/>
            <p:nvPr/>
          </p:nvSpPr>
          <p:spPr>
            <a:xfrm>
              <a:off x="-7185543" y="565440"/>
              <a:ext cx="314174" cy="2458108"/>
            </a:xfrm>
            <a:custGeom>
              <a:avLst/>
              <a:gdLst/>
              <a:ahLst/>
              <a:cxnLst/>
              <a:rect l="l" t="t" r="r" b="b"/>
              <a:pathLst>
                <a:path w="1364" h="10672" extrusionOk="0">
                  <a:moveTo>
                    <a:pt x="1363" y="1"/>
                  </a:moveTo>
                  <a:lnTo>
                    <a:pt x="1236" y="991"/>
                  </a:lnTo>
                  <a:lnTo>
                    <a:pt x="1168" y="1522"/>
                  </a:lnTo>
                  <a:lnTo>
                    <a:pt x="1161" y="1580"/>
                  </a:lnTo>
                  <a:lnTo>
                    <a:pt x="882" y="3759"/>
                  </a:lnTo>
                  <a:lnTo>
                    <a:pt x="621" y="5806"/>
                  </a:lnTo>
                  <a:lnTo>
                    <a:pt x="608" y="5907"/>
                  </a:lnTo>
                  <a:lnTo>
                    <a:pt x="494" y="6796"/>
                  </a:lnTo>
                  <a:lnTo>
                    <a:pt x="175" y="9304"/>
                  </a:lnTo>
                  <a:lnTo>
                    <a:pt x="1" y="10663"/>
                  </a:lnTo>
                  <a:lnTo>
                    <a:pt x="260" y="10670"/>
                  </a:lnTo>
                  <a:lnTo>
                    <a:pt x="271" y="10670"/>
                  </a:lnTo>
                  <a:lnTo>
                    <a:pt x="370" y="10672"/>
                  </a:lnTo>
                  <a:lnTo>
                    <a:pt x="489" y="9401"/>
                  </a:lnTo>
                  <a:lnTo>
                    <a:pt x="701" y="7108"/>
                  </a:lnTo>
                  <a:lnTo>
                    <a:pt x="701" y="7107"/>
                  </a:lnTo>
                  <a:lnTo>
                    <a:pt x="706" y="7055"/>
                  </a:lnTo>
                  <a:lnTo>
                    <a:pt x="711" y="7017"/>
                  </a:lnTo>
                  <a:lnTo>
                    <a:pt x="949" y="4442"/>
                  </a:lnTo>
                  <a:lnTo>
                    <a:pt x="955" y="4375"/>
                  </a:lnTo>
                  <a:lnTo>
                    <a:pt x="1011" y="3789"/>
                  </a:lnTo>
                  <a:lnTo>
                    <a:pt x="1240" y="1326"/>
                  </a:lnTo>
                  <a:lnTo>
                    <a:pt x="1243" y="1279"/>
                  </a:lnTo>
                  <a:lnTo>
                    <a:pt x="1274" y="960"/>
                  </a:lnTo>
                  <a:lnTo>
                    <a:pt x="1363"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8"/>
            <p:cNvSpPr/>
            <p:nvPr/>
          </p:nvSpPr>
          <p:spPr>
            <a:xfrm>
              <a:off x="-7517913" y="2213012"/>
              <a:ext cx="3029103" cy="908431"/>
            </a:xfrm>
            <a:custGeom>
              <a:avLst/>
              <a:gdLst/>
              <a:ahLst/>
              <a:cxnLst/>
              <a:rect l="l" t="t" r="r" b="b"/>
              <a:pathLst>
                <a:path w="13151" h="3944" extrusionOk="0">
                  <a:moveTo>
                    <a:pt x="13151" y="3913"/>
                  </a:moveTo>
                  <a:cubicBezTo>
                    <a:pt x="13151" y="3915"/>
                    <a:pt x="13151" y="3918"/>
                    <a:pt x="13151" y="3919"/>
                  </a:cubicBezTo>
                  <a:lnTo>
                    <a:pt x="13151" y="3942"/>
                  </a:lnTo>
                  <a:lnTo>
                    <a:pt x="6707" y="3944"/>
                  </a:lnTo>
                  <a:cubicBezTo>
                    <a:pt x="6706" y="3935"/>
                    <a:pt x="6705" y="3927"/>
                    <a:pt x="6703" y="3919"/>
                  </a:cubicBezTo>
                  <a:lnTo>
                    <a:pt x="1" y="3919"/>
                  </a:lnTo>
                  <a:lnTo>
                    <a:pt x="1" y="495"/>
                  </a:lnTo>
                  <a:cubicBezTo>
                    <a:pt x="330" y="272"/>
                    <a:pt x="702" y="122"/>
                    <a:pt x="1092" y="51"/>
                  </a:cubicBezTo>
                  <a:cubicBezTo>
                    <a:pt x="1105" y="48"/>
                    <a:pt x="1118" y="45"/>
                    <a:pt x="1132" y="43"/>
                  </a:cubicBezTo>
                  <a:cubicBezTo>
                    <a:pt x="1327" y="11"/>
                    <a:pt x="1526" y="1"/>
                    <a:pt x="1723" y="11"/>
                  </a:cubicBezTo>
                  <a:cubicBezTo>
                    <a:pt x="2291" y="38"/>
                    <a:pt x="2852" y="235"/>
                    <a:pt x="3307" y="575"/>
                  </a:cubicBezTo>
                  <a:cubicBezTo>
                    <a:pt x="3401" y="645"/>
                    <a:pt x="3492" y="722"/>
                    <a:pt x="3580" y="799"/>
                  </a:cubicBezTo>
                  <a:cubicBezTo>
                    <a:pt x="3719" y="921"/>
                    <a:pt x="3853" y="1050"/>
                    <a:pt x="3991" y="1168"/>
                  </a:cubicBezTo>
                  <a:cubicBezTo>
                    <a:pt x="4241" y="1385"/>
                    <a:pt x="4502" y="1574"/>
                    <a:pt x="4818" y="1654"/>
                  </a:cubicBezTo>
                  <a:cubicBezTo>
                    <a:pt x="5119" y="1730"/>
                    <a:pt x="5420" y="1696"/>
                    <a:pt x="5723" y="1627"/>
                  </a:cubicBezTo>
                  <a:cubicBezTo>
                    <a:pt x="6189" y="1521"/>
                    <a:pt x="6660" y="1329"/>
                    <a:pt x="7138" y="1327"/>
                  </a:cubicBezTo>
                  <a:cubicBezTo>
                    <a:pt x="7731" y="1325"/>
                    <a:pt x="8318" y="1634"/>
                    <a:pt x="8648" y="2127"/>
                  </a:cubicBezTo>
                  <a:cubicBezTo>
                    <a:pt x="8724" y="2240"/>
                    <a:pt x="8789" y="2364"/>
                    <a:pt x="8860" y="2483"/>
                  </a:cubicBezTo>
                  <a:cubicBezTo>
                    <a:pt x="8942" y="2622"/>
                    <a:pt x="9032" y="2752"/>
                    <a:pt x="9152" y="2849"/>
                  </a:cubicBezTo>
                  <a:cubicBezTo>
                    <a:pt x="9161" y="2857"/>
                    <a:pt x="9170" y="2864"/>
                    <a:pt x="9181" y="2871"/>
                  </a:cubicBezTo>
                  <a:cubicBezTo>
                    <a:pt x="9212" y="2895"/>
                    <a:pt x="9244" y="2915"/>
                    <a:pt x="9279" y="2932"/>
                  </a:cubicBezTo>
                  <a:cubicBezTo>
                    <a:pt x="9454" y="3022"/>
                    <a:pt x="9642" y="3024"/>
                    <a:pt x="9834" y="2984"/>
                  </a:cubicBezTo>
                  <a:cubicBezTo>
                    <a:pt x="9843" y="2983"/>
                    <a:pt x="9854" y="2980"/>
                    <a:pt x="9864" y="2978"/>
                  </a:cubicBezTo>
                  <a:cubicBezTo>
                    <a:pt x="9930" y="2963"/>
                    <a:pt x="9996" y="2944"/>
                    <a:pt x="10061" y="2922"/>
                  </a:cubicBezTo>
                  <a:cubicBezTo>
                    <a:pt x="10072" y="2918"/>
                    <a:pt x="10084" y="2913"/>
                    <a:pt x="10097" y="2910"/>
                  </a:cubicBezTo>
                  <a:cubicBezTo>
                    <a:pt x="10235" y="2860"/>
                    <a:pt x="10372" y="2801"/>
                    <a:pt x="10506" y="2746"/>
                  </a:cubicBezTo>
                  <a:cubicBezTo>
                    <a:pt x="10518" y="2742"/>
                    <a:pt x="10530" y="2737"/>
                    <a:pt x="10541" y="2731"/>
                  </a:cubicBezTo>
                  <a:lnTo>
                    <a:pt x="10574" y="2718"/>
                  </a:lnTo>
                  <a:cubicBezTo>
                    <a:pt x="10653" y="2688"/>
                    <a:pt x="10734" y="2659"/>
                    <a:pt x="10817" y="2635"/>
                  </a:cubicBezTo>
                  <a:cubicBezTo>
                    <a:pt x="10828" y="2631"/>
                    <a:pt x="10839" y="2628"/>
                    <a:pt x="10851" y="2624"/>
                  </a:cubicBezTo>
                  <a:cubicBezTo>
                    <a:pt x="11005" y="2581"/>
                    <a:pt x="11162" y="2550"/>
                    <a:pt x="11322" y="2535"/>
                  </a:cubicBezTo>
                  <a:cubicBezTo>
                    <a:pt x="11334" y="2534"/>
                    <a:pt x="11346" y="2532"/>
                    <a:pt x="11358" y="2531"/>
                  </a:cubicBezTo>
                  <a:lnTo>
                    <a:pt x="11358" y="2531"/>
                  </a:lnTo>
                  <a:cubicBezTo>
                    <a:pt x="11523" y="2517"/>
                    <a:pt x="11689" y="2523"/>
                    <a:pt x="11854" y="2548"/>
                  </a:cubicBezTo>
                  <a:lnTo>
                    <a:pt x="11884" y="2552"/>
                  </a:lnTo>
                  <a:cubicBezTo>
                    <a:pt x="11949" y="2563"/>
                    <a:pt x="12014" y="2577"/>
                    <a:pt x="12076" y="2596"/>
                  </a:cubicBezTo>
                  <a:cubicBezTo>
                    <a:pt x="12087" y="2598"/>
                    <a:pt x="12096" y="2602"/>
                    <a:pt x="12105" y="2604"/>
                  </a:cubicBezTo>
                  <a:cubicBezTo>
                    <a:pt x="12133" y="2612"/>
                    <a:pt x="12158" y="2621"/>
                    <a:pt x="12184" y="2630"/>
                  </a:cubicBezTo>
                  <a:cubicBezTo>
                    <a:pt x="12194" y="2634"/>
                    <a:pt x="12202" y="2637"/>
                    <a:pt x="12211" y="2641"/>
                  </a:cubicBezTo>
                  <a:cubicBezTo>
                    <a:pt x="12217" y="2642"/>
                    <a:pt x="12223" y="2645"/>
                    <a:pt x="12229" y="2648"/>
                  </a:cubicBezTo>
                  <a:cubicBezTo>
                    <a:pt x="12275" y="2665"/>
                    <a:pt x="12319" y="2685"/>
                    <a:pt x="12363" y="2708"/>
                  </a:cubicBezTo>
                  <a:cubicBezTo>
                    <a:pt x="12371" y="2711"/>
                    <a:pt x="12379" y="2716"/>
                    <a:pt x="12388" y="2721"/>
                  </a:cubicBezTo>
                  <a:cubicBezTo>
                    <a:pt x="12421" y="2738"/>
                    <a:pt x="12454" y="2757"/>
                    <a:pt x="12485" y="2777"/>
                  </a:cubicBezTo>
                  <a:cubicBezTo>
                    <a:pt x="12492" y="2782"/>
                    <a:pt x="12499" y="2786"/>
                    <a:pt x="12506" y="2791"/>
                  </a:cubicBezTo>
                  <a:cubicBezTo>
                    <a:pt x="12541" y="2813"/>
                    <a:pt x="12573" y="2837"/>
                    <a:pt x="12605" y="2862"/>
                  </a:cubicBezTo>
                  <a:cubicBezTo>
                    <a:pt x="12611" y="2866"/>
                    <a:pt x="12618" y="2871"/>
                    <a:pt x="12624" y="2877"/>
                  </a:cubicBezTo>
                  <a:cubicBezTo>
                    <a:pt x="12664" y="2909"/>
                    <a:pt x="12702" y="2943"/>
                    <a:pt x="12738" y="2978"/>
                  </a:cubicBezTo>
                  <a:cubicBezTo>
                    <a:pt x="12744" y="2984"/>
                    <a:pt x="12750" y="2990"/>
                    <a:pt x="12756" y="2995"/>
                  </a:cubicBezTo>
                  <a:cubicBezTo>
                    <a:pt x="12772" y="3012"/>
                    <a:pt x="12789" y="3029"/>
                    <a:pt x="12804" y="3046"/>
                  </a:cubicBezTo>
                  <a:lnTo>
                    <a:pt x="12819" y="3064"/>
                  </a:lnTo>
                  <a:cubicBezTo>
                    <a:pt x="12840" y="3087"/>
                    <a:pt x="12860" y="3112"/>
                    <a:pt x="12880" y="3138"/>
                  </a:cubicBezTo>
                  <a:cubicBezTo>
                    <a:pt x="12884" y="3143"/>
                    <a:pt x="12886" y="3146"/>
                    <a:pt x="12890" y="3151"/>
                  </a:cubicBezTo>
                  <a:cubicBezTo>
                    <a:pt x="12892" y="3154"/>
                    <a:pt x="12899" y="3164"/>
                    <a:pt x="12904" y="3170"/>
                  </a:cubicBezTo>
                  <a:cubicBezTo>
                    <a:pt x="12931" y="3206"/>
                    <a:pt x="12956" y="3243"/>
                    <a:pt x="12978" y="3281"/>
                  </a:cubicBezTo>
                  <a:cubicBezTo>
                    <a:pt x="12983" y="3289"/>
                    <a:pt x="12986" y="3297"/>
                    <a:pt x="12991" y="3303"/>
                  </a:cubicBezTo>
                  <a:cubicBezTo>
                    <a:pt x="12994" y="3310"/>
                    <a:pt x="12999" y="3318"/>
                    <a:pt x="13003" y="3325"/>
                  </a:cubicBezTo>
                  <a:cubicBezTo>
                    <a:pt x="13050" y="3411"/>
                    <a:pt x="13086" y="3501"/>
                    <a:pt x="13111" y="3594"/>
                  </a:cubicBezTo>
                  <a:cubicBezTo>
                    <a:pt x="13114" y="3605"/>
                    <a:pt x="13117" y="3617"/>
                    <a:pt x="13119" y="3627"/>
                  </a:cubicBezTo>
                  <a:cubicBezTo>
                    <a:pt x="13136" y="3688"/>
                    <a:pt x="13145" y="3752"/>
                    <a:pt x="13148" y="3814"/>
                  </a:cubicBezTo>
                  <a:cubicBezTo>
                    <a:pt x="13150" y="3826"/>
                    <a:pt x="13151" y="3838"/>
                    <a:pt x="13151" y="3849"/>
                  </a:cubicBezTo>
                  <a:cubicBezTo>
                    <a:pt x="13151" y="3871"/>
                    <a:pt x="13151" y="3892"/>
                    <a:pt x="13151" y="3913"/>
                  </a:cubicBezTo>
                  <a:close/>
                </a:path>
              </a:pathLst>
            </a:custGeom>
            <a:solidFill>
              <a:srgbClr val="552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8"/>
            <p:cNvSpPr/>
            <p:nvPr/>
          </p:nvSpPr>
          <p:spPr>
            <a:xfrm>
              <a:off x="-3633349" y="2055465"/>
              <a:ext cx="3006069" cy="1056996"/>
            </a:xfrm>
            <a:custGeom>
              <a:avLst/>
              <a:gdLst/>
              <a:ahLst/>
              <a:cxnLst/>
              <a:rect l="l" t="t" r="r" b="b"/>
              <a:pathLst>
                <a:path w="13051" h="4589" extrusionOk="0">
                  <a:moveTo>
                    <a:pt x="13051" y="1190"/>
                  </a:moveTo>
                  <a:lnTo>
                    <a:pt x="13051" y="4589"/>
                  </a:lnTo>
                  <a:lnTo>
                    <a:pt x="11009" y="4586"/>
                  </a:lnTo>
                  <a:lnTo>
                    <a:pt x="1" y="4573"/>
                  </a:lnTo>
                  <a:cubicBezTo>
                    <a:pt x="21" y="4192"/>
                    <a:pt x="406" y="3940"/>
                    <a:pt x="772" y="3831"/>
                  </a:cubicBezTo>
                  <a:cubicBezTo>
                    <a:pt x="1138" y="3724"/>
                    <a:pt x="1541" y="3689"/>
                    <a:pt x="1843" y="3457"/>
                  </a:cubicBezTo>
                  <a:cubicBezTo>
                    <a:pt x="2165" y="3211"/>
                    <a:pt x="2302" y="2797"/>
                    <a:pt x="2549" y="2474"/>
                  </a:cubicBezTo>
                  <a:cubicBezTo>
                    <a:pt x="2966" y="1931"/>
                    <a:pt x="3733" y="1688"/>
                    <a:pt x="4385" y="1890"/>
                  </a:cubicBezTo>
                  <a:cubicBezTo>
                    <a:pt x="4824" y="2026"/>
                    <a:pt x="5224" y="2342"/>
                    <a:pt x="5680" y="2313"/>
                  </a:cubicBezTo>
                  <a:cubicBezTo>
                    <a:pt x="6087" y="2287"/>
                    <a:pt x="6425" y="1991"/>
                    <a:pt x="6686" y="1679"/>
                  </a:cubicBezTo>
                  <a:cubicBezTo>
                    <a:pt x="6948" y="1367"/>
                    <a:pt x="7177" y="1014"/>
                    <a:pt x="7520" y="794"/>
                  </a:cubicBezTo>
                  <a:cubicBezTo>
                    <a:pt x="7903" y="554"/>
                    <a:pt x="8377" y="508"/>
                    <a:pt x="8799" y="669"/>
                  </a:cubicBezTo>
                  <a:cubicBezTo>
                    <a:pt x="9029" y="760"/>
                    <a:pt x="9250" y="913"/>
                    <a:pt x="9496" y="895"/>
                  </a:cubicBezTo>
                  <a:cubicBezTo>
                    <a:pt x="9682" y="880"/>
                    <a:pt x="9836" y="774"/>
                    <a:pt x="9984" y="652"/>
                  </a:cubicBezTo>
                  <a:cubicBezTo>
                    <a:pt x="10070" y="581"/>
                    <a:pt x="10154" y="506"/>
                    <a:pt x="10242" y="441"/>
                  </a:cubicBezTo>
                  <a:cubicBezTo>
                    <a:pt x="10839" y="0"/>
                    <a:pt x="11709" y="63"/>
                    <a:pt x="12331" y="468"/>
                  </a:cubicBezTo>
                  <a:cubicBezTo>
                    <a:pt x="12341" y="473"/>
                    <a:pt x="12350" y="480"/>
                    <a:pt x="12359" y="486"/>
                  </a:cubicBezTo>
                  <a:cubicBezTo>
                    <a:pt x="12371" y="494"/>
                    <a:pt x="12384" y="502"/>
                    <a:pt x="12397" y="512"/>
                  </a:cubicBezTo>
                  <a:cubicBezTo>
                    <a:pt x="12492" y="579"/>
                    <a:pt x="12583" y="653"/>
                    <a:pt x="12667" y="734"/>
                  </a:cubicBezTo>
                  <a:cubicBezTo>
                    <a:pt x="12680" y="747"/>
                    <a:pt x="12694" y="760"/>
                    <a:pt x="12709" y="774"/>
                  </a:cubicBezTo>
                  <a:cubicBezTo>
                    <a:pt x="12836" y="901"/>
                    <a:pt x="12951" y="1041"/>
                    <a:pt x="13051" y="1190"/>
                  </a:cubicBezTo>
                  <a:close/>
                </a:path>
              </a:pathLst>
            </a:custGeom>
            <a:solidFill>
              <a:srgbClr val="582D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8"/>
            <p:cNvSpPr/>
            <p:nvPr/>
          </p:nvSpPr>
          <p:spPr>
            <a:xfrm>
              <a:off x="-3633349" y="2055465"/>
              <a:ext cx="3006069" cy="1056996"/>
            </a:xfrm>
            <a:custGeom>
              <a:avLst/>
              <a:gdLst/>
              <a:ahLst/>
              <a:cxnLst/>
              <a:rect l="l" t="t" r="r" b="b"/>
              <a:pathLst>
                <a:path w="13051" h="4589" extrusionOk="0">
                  <a:moveTo>
                    <a:pt x="13051" y="1190"/>
                  </a:moveTo>
                  <a:lnTo>
                    <a:pt x="13051" y="4589"/>
                  </a:lnTo>
                  <a:lnTo>
                    <a:pt x="11009" y="4586"/>
                  </a:lnTo>
                  <a:lnTo>
                    <a:pt x="1" y="4573"/>
                  </a:lnTo>
                  <a:cubicBezTo>
                    <a:pt x="21" y="4192"/>
                    <a:pt x="406" y="3940"/>
                    <a:pt x="772" y="3831"/>
                  </a:cubicBezTo>
                  <a:cubicBezTo>
                    <a:pt x="1138" y="3724"/>
                    <a:pt x="1541" y="3689"/>
                    <a:pt x="1843" y="3457"/>
                  </a:cubicBezTo>
                  <a:cubicBezTo>
                    <a:pt x="2165" y="3211"/>
                    <a:pt x="2302" y="2797"/>
                    <a:pt x="2549" y="2474"/>
                  </a:cubicBezTo>
                  <a:cubicBezTo>
                    <a:pt x="2966" y="1931"/>
                    <a:pt x="3733" y="1688"/>
                    <a:pt x="4385" y="1890"/>
                  </a:cubicBezTo>
                  <a:cubicBezTo>
                    <a:pt x="4824" y="2026"/>
                    <a:pt x="5224" y="2342"/>
                    <a:pt x="5680" y="2313"/>
                  </a:cubicBezTo>
                  <a:cubicBezTo>
                    <a:pt x="6087" y="2287"/>
                    <a:pt x="6425" y="1991"/>
                    <a:pt x="6686" y="1679"/>
                  </a:cubicBezTo>
                  <a:cubicBezTo>
                    <a:pt x="6948" y="1367"/>
                    <a:pt x="7177" y="1014"/>
                    <a:pt x="7520" y="794"/>
                  </a:cubicBezTo>
                  <a:cubicBezTo>
                    <a:pt x="7903" y="554"/>
                    <a:pt x="8377" y="508"/>
                    <a:pt x="8799" y="669"/>
                  </a:cubicBezTo>
                  <a:cubicBezTo>
                    <a:pt x="9029" y="760"/>
                    <a:pt x="9250" y="913"/>
                    <a:pt x="9496" y="895"/>
                  </a:cubicBezTo>
                  <a:cubicBezTo>
                    <a:pt x="9682" y="880"/>
                    <a:pt x="9836" y="774"/>
                    <a:pt x="9984" y="652"/>
                  </a:cubicBezTo>
                  <a:cubicBezTo>
                    <a:pt x="10070" y="581"/>
                    <a:pt x="10154" y="506"/>
                    <a:pt x="10242" y="441"/>
                  </a:cubicBezTo>
                  <a:cubicBezTo>
                    <a:pt x="10839" y="0"/>
                    <a:pt x="11709" y="63"/>
                    <a:pt x="12331" y="468"/>
                  </a:cubicBezTo>
                  <a:cubicBezTo>
                    <a:pt x="12341" y="473"/>
                    <a:pt x="12350" y="480"/>
                    <a:pt x="12359" y="486"/>
                  </a:cubicBezTo>
                  <a:cubicBezTo>
                    <a:pt x="12371" y="494"/>
                    <a:pt x="12384" y="502"/>
                    <a:pt x="12397" y="512"/>
                  </a:cubicBezTo>
                  <a:cubicBezTo>
                    <a:pt x="12492" y="579"/>
                    <a:pt x="12583" y="653"/>
                    <a:pt x="12667" y="734"/>
                  </a:cubicBezTo>
                  <a:cubicBezTo>
                    <a:pt x="12680" y="747"/>
                    <a:pt x="12694" y="760"/>
                    <a:pt x="12709" y="774"/>
                  </a:cubicBezTo>
                  <a:cubicBezTo>
                    <a:pt x="12836" y="901"/>
                    <a:pt x="12951" y="1041"/>
                    <a:pt x="13051" y="1190"/>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8"/>
            <p:cNvSpPr/>
            <p:nvPr/>
          </p:nvSpPr>
          <p:spPr>
            <a:xfrm>
              <a:off x="-1452788" y="1347881"/>
              <a:ext cx="825512" cy="1764577"/>
            </a:xfrm>
            <a:custGeom>
              <a:avLst/>
              <a:gdLst/>
              <a:ahLst/>
              <a:cxnLst/>
              <a:rect l="l" t="t" r="r" b="b"/>
              <a:pathLst>
                <a:path w="3584" h="7661" extrusionOk="0">
                  <a:moveTo>
                    <a:pt x="2385" y="1"/>
                  </a:moveTo>
                  <a:cubicBezTo>
                    <a:pt x="2352" y="1"/>
                    <a:pt x="2318" y="4"/>
                    <a:pt x="2284" y="11"/>
                  </a:cubicBezTo>
                  <a:cubicBezTo>
                    <a:pt x="2114" y="48"/>
                    <a:pt x="1975" y="178"/>
                    <a:pt x="1890" y="330"/>
                  </a:cubicBezTo>
                  <a:cubicBezTo>
                    <a:pt x="1807" y="483"/>
                    <a:pt x="1772" y="657"/>
                    <a:pt x="1746" y="829"/>
                  </a:cubicBezTo>
                  <a:cubicBezTo>
                    <a:pt x="1628" y="1615"/>
                    <a:pt x="1649" y="2451"/>
                    <a:pt x="1900" y="3208"/>
                  </a:cubicBezTo>
                  <a:cubicBezTo>
                    <a:pt x="1735" y="3055"/>
                    <a:pt x="1618" y="2862"/>
                    <a:pt x="1484" y="2682"/>
                  </a:cubicBezTo>
                  <a:cubicBezTo>
                    <a:pt x="1350" y="2502"/>
                    <a:pt x="1191" y="2328"/>
                    <a:pt x="981" y="2248"/>
                  </a:cubicBezTo>
                  <a:cubicBezTo>
                    <a:pt x="913" y="2222"/>
                    <a:pt x="839" y="2208"/>
                    <a:pt x="765" y="2208"/>
                  </a:cubicBezTo>
                  <a:cubicBezTo>
                    <a:pt x="612" y="2208"/>
                    <a:pt x="462" y="2266"/>
                    <a:pt x="374" y="2389"/>
                  </a:cubicBezTo>
                  <a:cubicBezTo>
                    <a:pt x="251" y="2561"/>
                    <a:pt x="283" y="2796"/>
                    <a:pt x="329" y="3002"/>
                  </a:cubicBezTo>
                  <a:cubicBezTo>
                    <a:pt x="383" y="3243"/>
                    <a:pt x="445" y="3485"/>
                    <a:pt x="518" y="3724"/>
                  </a:cubicBezTo>
                  <a:cubicBezTo>
                    <a:pt x="706" y="4343"/>
                    <a:pt x="961" y="4946"/>
                    <a:pt x="1310" y="5483"/>
                  </a:cubicBezTo>
                  <a:cubicBezTo>
                    <a:pt x="1126" y="5344"/>
                    <a:pt x="937" y="5201"/>
                    <a:pt x="712" y="5149"/>
                  </a:cubicBezTo>
                  <a:cubicBezTo>
                    <a:pt x="664" y="5138"/>
                    <a:pt x="614" y="5133"/>
                    <a:pt x="564" y="5133"/>
                  </a:cubicBezTo>
                  <a:cubicBezTo>
                    <a:pt x="379" y="5133"/>
                    <a:pt x="194" y="5207"/>
                    <a:pt x="104" y="5364"/>
                  </a:cubicBezTo>
                  <a:cubicBezTo>
                    <a:pt x="1" y="5546"/>
                    <a:pt x="51" y="5775"/>
                    <a:pt x="128" y="5970"/>
                  </a:cubicBezTo>
                  <a:cubicBezTo>
                    <a:pt x="398" y="6664"/>
                    <a:pt x="943" y="7203"/>
                    <a:pt x="1542" y="7658"/>
                  </a:cubicBezTo>
                  <a:lnTo>
                    <a:pt x="3584" y="7661"/>
                  </a:lnTo>
                  <a:lnTo>
                    <a:pt x="3584" y="2296"/>
                  </a:lnTo>
                  <a:cubicBezTo>
                    <a:pt x="3557" y="2449"/>
                    <a:pt x="3539" y="2605"/>
                    <a:pt x="3526" y="2762"/>
                  </a:cubicBezTo>
                  <a:cubicBezTo>
                    <a:pt x="3512" y="2077"/>
                    <a:pt x="3383" y="1400"/>
                    <a:pt x="3146" y="758"/>
                  </a:cubicBezTo>
                  <a:cubicBezTo>
                    <a:pt x="3073" y="563"/>
                    <a:pt x="2989" y="367"/>
                    <a:pt x="2845" y="216"/>
                  </a:cubicBezTo>
                  <a:cubicBezTo>
                    <a:pt x="2725" y="90"/>
                    <a:pt x="2556" y="1"/>
                    <a:pt x="2385"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8"/>
            <p:cNvSpPr/>
            <p:nvPr/>
          </p:nvSpPr>
          <p:spPr>
            <a:xfrm>
              <a:off x="-1452788" y="1340050"/>
              <a:ext cx="825512" cy="1772409"/>
            </a:xfrm>
            <a:custGeom>
              <a:avLst/>
              <a:gdLst/>
              <a:ahLst/>
              <a:cxnLst/>
              <a:rect l="l" t="t" r="r" b="b"/>
              <a:pathLst>
                <a:path w="3584" h="7695" extrusionOk="0">
                  <a:moveTo>
                    <a:pt x="3584" y="2330"/>
                  </a:moveTo>
                  <a:lnTo>
                    <a:pt x="3584" y="7695"/>
                  </a:lnTo>
                  <a:lnTo>
                    <a:pt x="1542" y="7692"/>
                  </a:lnTo>
                  <a:cubicBezTo>
                    <a:pt x="943" y="7237"/>
                    <a:pt x="398" y="6698"/>
                    <a:pt x="128" y="6004"/>
                  </a:cubicBezTo>
                  <a:cubicBezTo>
                    <a:pt x="51" y="5809"/>
                    <a:pt x="1" y="5580"/>
                    <a:pt x="104" y="5398"/>
                  </a:cubicBezTo>
                  <a:cubicBezTo>
                    <a:pt x="218" y="5198"/>
                    <a:pt x="486" y="5132"/>
                    <a:pt x="712" y="5183"/>
                  </a:cubicBezTo>
                  <a:cubicBezTo>
                    <a:pt x="937" y="5235"/>
                    <a:pt x="1126" y="5378"/>
                    <a:pt x="1310" y="5517"/>
                  </a:cubicBezTo>
                  <a:cubicBezTo>
                    <a:pt x="961" y="4980"/>
                    <a:pt x="706" y="4377"/>
                    <a:pt x="518" y="3758"/>
                  </a:cubicBezTo>
                  <a:cubicBezTo>
                    <a:pt x="445" y="3519"/>
                    <a:pt x="383" y="3277"/>
                    <a:pt x="329" y="3036"/>
                  </a:cubicBezTo>
                  <a:cubicBezTo>
                    <a:pt x="283" y="2830"/>
                    <a:pt x="251" y="2595"/>
                    <a:pt x="374" y="2423"/>
                  </a:cubicBezTo>
                  <a:cubicBezTo>
                    <a:pt x="504" y="2241"/>
                    <a:pt x="772" y="2202"/>
                    <a:pt x="981" y="2282"/>
                  </a:cubicBezTo>
                  <a:cubicBezTo>
                    <a:pt x="1191" y="2362"/>
                    <a:pt x="1350" y="2536"/>
                    <a:pt x="1484" y="2716"/>
                  </a:cubicBezTo>
                  <a:cubicBezTo>
                    <a:pt x="1618" y="2896"/>
                    <a:pt x="1735" y="3089"/>
                    <a:pt x="1900" y="3242"/>
                  </a:cubicBezTo>
                  <a:cubicBezTo>
                    <a:pt x="1649" y="2485"/>
                    <a:pt x="1628" y="1649"/>
                    <a:pt x="1746" y="863"/>
                  </a:cubicBezTo>
                  <a:cubicBezTo>
                    <a:pt x="1772" y="691"/>
                    <a:pt x="1807" y="517"/>
                    <a:pt x="1890" y="364"/>
                  </a:cubicBezTo>
                  <a:cubicBezTo>
                    <a:pt x="1975" y="212"/>
                    <a:pt x="2114" y="82"/>
                    <a:pt x="2284" y="45"/>
                  </a:cubicBezTo>
                  <a:cubicBezTo>
                    <a:pt x="2488" y="1"/>
                    <a:pt x="2702" y="99"/>
                    <a:pt x="2845" y="250"/>
                  </a:cubicBezTo>
                  <a:cubicBezTo>
                    <a:pt x="2989" y="401"/>
                    <a:pt x="3073" y="597"/>
                    <a:pt x="3146" y="792"/>
                  </a:cubicBezTo>
                  <a:cubicBezTo>
                    <a:pt x="3383" y="1434"/>
                    <a:pt x="3512" y="2111"/>
                    <a:pt x="3526" y="2796"/>
                  </a:cubicBezTo>
                  <a:cubicBezTo>
                    <a:pt x="3539" y="2639"/>
                    <a:pt x="3557" y="2483"/>
                    <a:pt x="3584" y="2330"/>
                  </a:cubicBezTo>
                  <a:close/>
                </a:path>
              </a:pathLst>
            </a:custGeom>
            <a:gradFill>
              <a:gsLst>
                <a:gs pos="0">
                  <a:srgbClr val="FFFFFF">
                    <a:alpha val="0"/>
                  </a:srgbClr>
                </a:gs>
                <a:gs pos="100000">
                  <a:srgbClr val="9579A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8"/>
            <p:cNvSpPr/>
            <p:nvPr/>
          </p:nvSpPr>
          <p:spPr>
            <a:xfrm>
              <a:off x="-893079" y="1606315"/>
              <a:ext cx="265804" cy="1466988"/>
            </a:xfrm>
            <a:custGeom>
              <a:avLst/>
              <a:gdLst/>
              <a:ahLst/>
              <a:cxnLst/>
              <a:rect l="l" t="t" r="r" b="b"/>
              <a:pathLst>
                <a:path w="1154" h="6369" extrusionOk="0">
                  <a:moveTo>
                    <a:pt x="29" y="0"/>
                  </a:moveTo>
                  <a:cubicBezTo>
                    <a:pt x="28" y="0"/>
                    <a:pt x="26" y="0"/>
                    <a:pt x="25" y="1"/>
                  </a:cubicBezTo>
                  <a:cubicBezTo>
                    <a:pt x="10" y="4"/>
                    <a:pt x="0" y="18"/>
                    <a:pt x="3" y="34"/>
                  </a:cubicBezTo>
                  <a:lnTo>
                    <a:pt x="381" y="2120"/>
                  </a:lnTo>
                  <a:lnTo>
                    <a:pt x="402" y="2234"/>
                  </a:lnTo>
                  <a:lnTo>
                    <a:pt x="435" y="2417"/>
                  </a:lnTo>
                  <a:lnTo>
                    <a:pt x="847" y="4681"/>
                  </a:lnTo>
                  <a:lnTo>
                    <a:pt x="863" y="4768"/>
                  </a:lnTo>
                  <a:lnTo>
                    <a:pt x="1154" y="6368"/>
                  </a:lnTo>
                  <a:lnTo>
                    <a:pt x="1154" y="6055"/>
                  </a:lnTo>
                  <a:lnTo>
                    <a:pt x="616" y="3100"/>
                  </a:lnTo>
                  <a:lnTo>
                    <a:pt x="600" y="3011"/>
                  </a:lnTo>
                  <a:lnTo>
                    <a:pt x="500" y="2461"/>
                  </a:lnTo>
                  <a:lnTo>
                    <a:pt x="58" y="23"/>
                  </a:lnTo>
                  <a:cubicBezTo>
                    <a:pt x="55" y="10"/>
                    <a:pt x="43" y="0"/>
                    <a:pt x="29"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8"/>
            <p:cNvSpPr/>
            <p:nvPr/>
          </p:nvSpPr>
          <p:spPr>
            <a:xfrm>
              <a:off x="-996729" y="1871889"/>
              <a:ext cx="211445" cy="252905"/>
            </a:xfrm>
            <a:custGeom>
              <a:avLst/>
              <a:gdLst/>
              <a:ahLst/>
              <a:cxnLst/>
              <a:rect l="l" t="t" r="r" b="b"/>
              <a:pathLst>
                <a:path w="918" h="1098" extrusionOk="0">
                  <a:moveTo>
                    <a:pt x="40" y="1"/>
                  </a:moveTo>
                  <a:cubicBezTo>
                    <a:pt x="19" y="1"/>
                    <a:pt x="0" y="25"/>
                    <a:pt x="17" y="47"/>
                  </a:cubicBezTo>
                  <a:lnTo>
                    <a:pt x="858" y="1088"/>
                  </a:lnTo>
                  <a:cubicBezTo>
                    <a:pt x="863" y="1094"/>
                    <a:pt x="871" y="1097"/>
                    <a:pt x="879" y="1097"/>
                  </a:cubicBezTo>
                  <a:lnTo>
                    <a:pt x="881" y="1097"/>
                  </a:lnTo>
                  <a:cubicBezTo>
                    <a:pt x="904" y="1097"/>
                    <a:pt x="917" y="1070"/>
                    <a:pt x="902" y="1052"/>
                  </a:cubicBezTo>
                  <a:lnTo>
                    <a:pt x="61" y="12"/>
                  </a:lnTo>
                  <a:cubicBezTo>
                    <a:pt x="55" y="4"/>
                    <a:pt x="47" y="1"/>
                    <a:pt x="40" y="1"/>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8"/>
            <p:cNvSpPr/>
            <p:nvPr/>
          </p:nvSpPr>
          <p:spPr>
            <a:xfrm>
              <a:off x="-764784" y="2055465"/>
              <a:ext cx="137509" cy="269489"/>
            </a:xfrm>
            <a:custGeom>
              <a:avLst/>
              <a:gdLst/>
              <a:ahLst/>
              <a:cxnLst/>
              <a:rect l="l" t="t" r="r" b="b"/>
              <a:pathLst>
                <a:path w="597" h="1170" extrusionOk="0">
                  <a:moveTo>
                    <a:pt x="597" y="0"/>
                  </a:moveTo>
                  <a:lnTo>
                    <a:pt x="215" y="733"/>
                  </a:lnTo>
                  <a:lnTo>
                    <a:pt x="44" y="1060"/>
                  </a:lnTo>
                  <a:lnTo>
                    <a:pt x="8" y="1128"/>
                  </a:lnTo>
                  <a:cubicBezTo>
                    <a:pt x="1" y="1142"/>
                    <a:pt x="6" y="1159"/>
                    <a:pt x="19" y="1166"/>
                  </a:cubicBezTo>
                  <a:cubicBezTo>
                    <a:pt x="24" y="1168"/>
                    <a:pt x="28" y="1169"/>
                    <a:pt x="32" y="1169"/>
                  </a:cubicBezTo>
                  <a:cubicBezTo>
                    <a:pt x="43" y="1169"/>
                    <a:pt x="52" y="1163"/>
                    <a:pt x="57" y="1154"/>
                  </a:cubicBezTo>
                  <a:lnTo>
                    <a:pt x="59" y="1149"/>
                  </a:lnTo>
                  <a:lnTo>
                    <a:pt x="256" y="774"/>
                  </a:lnTo>
                  <a:lnTo>
                    <a:pt x="597" y="120"/>
                  </a:lnTo>
                  <a:lnTo>
                    <a:pt x="597" y="0"/>
                  </a:ln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8"/>
            <p:cNvSpPr/>
            <p:nvPr/>
          </p:nvSpPr>
          <p:spPr>
            <a:xfrm>
              <a:off x="-1107750" y="2347988"/>
              <a:ext cx="427497" cy="358858"/>
            </a:xfrm>
            <a:custGeom>
              <a:avLst/>
              <a:gdLst/>
              <a:ahLst/>
              <a:cxnLst/>
              <a:rect l="l" t="t" r="r" b="b"/>
              <a:pathLst>
                <a:path w="1856" h="1558" extrusionOk="0">
                  <a:moveTo>
                    <a:pt x="41" y="0"/>
                  </a:moveTo>
                  <a:cubicBezTo>
                    <a:pt x="18" y="0"/>
                    <a:pt x="1" y="31"/>
                    <a:pt x="23" y="50"/>
                  </a:cubicBezTo>
                  <a:lnTo>
                    <a:pt x="1799" y="1550"/>
                  </a:lnTo>
                  <a:cubicBezTo>
                    <a:pt x="1805" y="1555"/>
                    <a:pt x="1811" y="1557"/>
                    <a:pt x="1818" y="1557"/>
                  </a:cubicBezTo>
                  <a:cubicBezTo>
                    <a:pt x="1844" y="1557"/>
                    <a:pt x="1855" y="1524"/>
                    <a:pt x="1836" y="1508"/>
                  </a:cubicBezTo>
                  <a:lnTo>
                    <a:pt x="60" y="7"/>
                  </a:lnTo>
                  <a:cubicBezTo>
                    <a:pt x="54" y="2"/>
                    <a:pt x="47" y="0"/>
                    <a:pt x="41" y="0"/>
                  </a:cubicBezTo>
                  <a:close/>
                </a:path>
              </a:pathLst>
            </a:custGeom>
            <a:solidFill>
              <a:srgbClr val="312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8"/>
            <p:cNvSpPr/>
            <p:nvPr/>
          </p:nvSpPr>
          <p:spPr>
            <a:xfrm>
              <a:off x="-4666853" y="2865776"/>
              <a:ext cx="638021" cy="251062"/>
            </a:xfrm>
            <a:custGeom>
              <a:avLst/>
              <a:gdLst/>
              <a:ahLst/>
              <a:cxnLst/>
              <a:rect l="l" t="t" r="r" b="b"/>
              <a:pathLst>
                <a:path w="2770" h="1090" extrusionOk="0">
                  <a:moveTo>
                    <a:pt x="1390" y="0"/>
                  </a:moveTo>
                  <a:cubicBezTo>
                    <a:pt x="1342" y="0"/>
                    <a:pt x="1293" y="3"/>
                    <a:pt x="1246" y="8"/>
                  </a:cubicBezTo>
                  <a:lnTo>
                    <a:pt x="1244" y="8"/>
                  </a:lnTo>
                  <a:cubicBezTo>
                    <a:pt x="1233" y="9"/>
                    <a:pt x="1221" y="10"/>
                    <a:pt x="1210" y="12"/>
                  </a:cubicBezTo>
                  <a:cubicBezTo>
                    <a:pt x="1189" y="15"/>
                    <a:pt x="1168" y="17"/>
                    <a:pt x="1147" y="22"/>
                  </a:cubicBezTo>
                  <a:cubicBezTo>
                    <a:pt x="1145" y="21"/>
                    <a:pt x="1144" y="21"/>
                    <a:pt x="1142" y="21"/>
                  </a:cubicBezTo>
                  <a:cubicBezTo>
                    <a:pt x="1138" y="21"/>
                    <a:pt x="1133" y="22"/>
                    <a:pt x="1129" y="24"/>
                  </a:cubicBezTo>
                  <a:cubicBezTo>
                    <a:pt x="1109" y="26"/>
                    <a:pt x="1089" y="31"/>
                    <a:pt x="1069" y="36"/>
                  </a:cubicBezTo>
                  <a:lnTo>
                    <a:pt x="1068" y="36"/>
                  </a:lnTo>
                  <a:cubicBezTo>
                    <a:pt x="1054" y="38"/>
                    <a:pt x="1040" y="42"/>
                    <a:pt x="1024" y="45"/>
                  </a:cubicBezTo>
                  <a:cubicBezTo>
                    <a:pt x="1003" y="51"/>
                    <a:pt x="981" y="57"/>
                    <a:pt x="960" y="63"/>
                  </a:cubicBezTo>
                  <a:cubicBezTo>
                    <a:pt x="946" y="68"/>
                    <a:pt x="932" y="71"/>
                    <a:pt x="919" y="76"/>
                  </a:cubicBezTo>
                  <a:cubicBezTo>
                    <a:pt x="908" y="79"/>
                    <a:pt x="897" y="83"/>
                    <a:pt x="888" y="86"/>
                  </a:cubicBezTo>
                  <a:cubicBezTo>
                    <a:pt x="870" y="92"/>
                    <a:pt x="853" y="101"/>
                    <a:pt x="836" y="108"/>
                  </a:cubicBezTo>
                  <a:cubicBezTo>
                    <a:pt x="793" y="125"/>
                    <a:pt x="749" y="145"/>
                    <a:pt x="708" y="168"/>
                  </a:cubicBezTo>
                  <a:cubicBezTo>
                    <a:pt x="700" y="171"/>
                    <a:pt x="691" y="176"/>
                    <a:pt x="682" y="182"/>
                  </a:cubicBezTo>
                  <a:cubicBezTo>
                    <a:pt x="666" y="191"/>
                    <a:pt x="651" y="201"/>
                    <a:pt x="635" y="210"/>
                  </a:cubicBezTo>
                  <a:cubicBezTo>
                    <a:pt x="621" y="219"/>
                    <a:pt x="605" y="229"/>
                    <a:pt x="591" y="239"/>
                  </a:cubicBezTo>
                  <a:cubicBezTo>
                    <a:pt x="578" y="246"/>
                    <a:pt x="566" y="255"/>
                    <a:pt x="554" y="264"/>
                  </a:cubicBezTo>
                  <a:cubicBezTo>
                    <a:pt x="549" y="268"/>
                    <a:pt x="545" y="271"/>
                    <a:pt x="540" y="275"/>
                  </a:cubicBezTo>
                  <a:cubicBezTo>
                    <a:pt x="471" y="326"/>
                    <a:pt x="406" y="384"/>
                    <a:pt x="348" y="447"/>
                  </a:cubicBezTo>
                  <a:cubicBezTo>
                    <a:pt x="330" y="467"/>
                    <a:pt x="311" y="489"/>
                    <a:pt x="294" y="510"/>
                  </a:cubicBezTo>
                  <a:cubicBezTo>
                    <a:pt x="285" y="520"/>
                    <a:pt x="275" y="533"/>
                    <a:pt x="266" y="546"/>
                  </a:cubicBezTo>
                  <a:cubicBezTo>
                    <a:pt x="252" y="562"/>
                    <a:pt x="239" y="579"/>
                    <a:pt x="227" y="597"/>
                  </a:cubicBezTo>
                  <a:cubicBezTo>
                    <a:pt x="220" y="606"/>
                    <a:pt x="214" y="616"/>
                    <a:pt x="208" y="625"/>
                  </a:cubicBezTo>
                  <a:cubicBezTo>
                    <a:pt x="193" y="646"/>
                    <a:pt x="179" y="667"/>
                    <a:pt x="167" y="689"/>
                  </a:cubicBezTo>
                  <a:cubicBezTo>
                    <a:pt x="160" y="698"/>
                    <a:pt x="155" y="707"/>
                    <a:pt x="150" y="718"/>
                  </a:cubicBezTo>
                  <a:cubicBezTo>
                    <a:pt x="132" y="746"/>
                    <a:pt x="117" y="776"/>
                    <a:pt x="103" y="806"/>
                  </a:cubicBezTo>
                  <a:cubicBezTo>
                    <a:pt x="60" y="893"/>
                    <a:pt x="27" y="985"/>
                    <a:pt x="3" y="1079"/>
                  </a:cubicBezTo>
                  <a:cubicBezTo>
                    <a:pt x="1" y="1082"/>
                    <a:pt x="0" y="1086"/>
                    <a:pt x="0" y="1090"/>
                  </a:cubicBezTo>
                  <a:lnTo>
                    <a:pt x="11" y="1079"/>
                  </a:lnTo>
                  <a:lnTo>
                    <a:pt x="716" y="1079"/>
                  </a:lnTo>
                  <a:cubicBezTo>
                    <a:pt x="716" y="1081"/>
                    <a:pt x="716" y="1084"/>
                    <a:pt x="716" y="1087"/>
                  </a:cubicBezTo>
                  <a:cubicBezTo>
                    <a:pt x="716" y="1084"/>
                    <a:pt x="719" y="1082"/>
                    <a:pt x="722" y="1079"/>
                  </a:cubicBezTo>
                  <a:lnTo>
                    <a:pt x="2770" y="1079"/>
                  </a:lnTo>
                  <a:cubicBezTo>
                    <a:pt x="2758" y="1026"/>
                    <a:pt x="2741" y="974"/>
                    <a:pt x="2722" y="924"/>
                  </a:cubicBezTo>
                  <a:cubicBezTo>
                    <a:pt x="2720" y="915"/>
                    <a:pt x="2717" y="908"/>
                    <a:pt x="2713" y="901"/>
                  </a:cubicBezTo>
                  <a:cubicBezTo>
                    <a:pt x="2704" y="878"/>
                    <a:pt x="2693" y="853"/>
                    <a:pt x="2681" y="828"/>
                  </a:cubicBezTo>
                  <a:cubicBezTo>
                    <a:pt x="2679" y="820"/>
                    <a:pt x="2675" y="813"/>
                    <a:pt x="2672" y="806"/>
                  </a:cubicBezTo>
                  <a:cubicBezTo>
                    <a:pt x="2661" y="786"/>
                    <a:pt x="2652" y="766"/>
                    <a:pt x="2641" y="747"/>
                  </a:cubicBezTo>
                  <a:lnTo>
                    <a:pt x="2641" y="746"/>
                  </a:lnTo>
                  <a:cubicBezTo>
                    <a:pt x="2638" y="739"/>
                    <a:pt x="2633" y="732"/>
                    <a:pt x="2628" y="725"/>
                  </a:cubicBezTo>
                  <a:cubicBezTo>
                    <a:pt x="2610" y="691"/>
                    <a:pt x="2590" y="658"/>
                    <a:pt x="2568" y="626"/>
                  </a:cubicBezTo>
                  <a:cubicBezTo>
                    <a:pt x="2563" y="619"/>
                    <a:pt x="2559" y="612"/>
                    <a:pt x="2553" y="606"/>
                  </a:cubicBezTo>
                  <a:cubicBezTo>
                    <a:pt x="2541" y="587"/>
                    <a:pt x="2528" y="570"/>
                    <a:pt x="2516" y="553"/>
                  </a:cubicBezTo>
                  <a:cubicBezTo>
                    <a:pt x="2510" y="546"/>
                    <a:pt x="2505" y="540"/>
                    <a:pt x="2500" y="534"/>
                  </a:cubicBezTo>
                  <a:cubicBezTo>
                    <a:pt x="2480" y="509"/>
                    <a:pt x="2459" y="484"/>
                    <a:pt x="2437" y="459"/>
                  </a:cubicBezTo>
                  <a:cubicBezTo>
                    <a:pt x="2431" y="453"/>
                    <a:pt x="2426" y="447"/>
                    <a:pt x="2420" y="442"/>
                  </a:cubicBezTo>
                  <a:cubicBezTo>
                    <a:pt x="2409" y="427"/>
                    <a:pt x="2396" y="415"/>
                    <a:pt x="2383" y="403"/>
                  </a:cubicBezTo>
                  <a:cubicBezTo>
                    <a:pt x="2377" y="397"/>
                    <a:pt x="2371" y="391"/>
                    <a:pt x="2366" y="386"/>
                  </a:cubicBezTo>
                  <a:cubicBezTo>
                    <a:pt x="2343" y="364"/>
                    <a:pt x="2319" y="343"/>
                    <a:pt x="2294" y="323"/>
                  </a:cubicBezTo>
                  <a:cubicBezTo>
                    <a:pt x="2289" y="317"/>
                    <a:pt x="2283" y="312"/>
                    <a:pt x="2276" y="309"/>
                  </a:cubicBezTo>
                  <a:cubicBezTo>
                    <a:pt x="2260" y="295"/>
                    <a:pt x="2245" y="282"/>
                    <a:pt x="2229" y="271"/>
                  </a:cubicBezTo>
                  <a:cubicBezTo>
                    <a:pt x="2222" y="266"/>
                    <a:pt x="2214" y="262"/>
                    <a:pt x="2209" y="257"/>
                  </a:cubicBezTo>
                  <a:cubicBezTo>
                    <a:pt x="2184" y="239"/>
                    <a:pt x="2159" y="223"/>
                    <a:pt x="2135" y="209"/>
                  </a:cubicBezTo>
                  <a:cubicBezTo>
                    <a:pt x="2127" y="204"/>
                    <a:pt x="2122" y="199"/>
                    <a:pt x="2113" y="196"/>
                  </a:cubicBezTo>
                  <a:lnTo>
                    <a:pt x="2105" y="190"/>
                  </a:lnTo>
                  <a:cubicBezTo>
                    <a:pt x="2046" y="156"/>
                    <a:pt x="1984" y="126"/>
                    <a:pt x="1921" y="101"/>
                  </a:cubicBezTo>
                  <a:cubicBezTo>
                    <a:pt x="1912" y="97"/>
                    <a:pt x="1903" y="95"/>
                    <a:pt x="1895" y="91"/>
                  </a:cubicBezTo>
                  <a:cubicBezTo>
                    <a:pt x="1858" y="77"/>
                    <a:pt x="1822" y="65"/>
                    <a:pt x="1784" y="56"/>
                  </a:cubicBezTo>
                  <a:cubicBezTo>
                    <a:pt x="1776" y="52"/>
                    <a:pt x="1768" y="50"/>
                    <a:pt x="1759" y="49"/>
                  </a:cubicBezTo>
                  <a:cubicBezTo>
                    <a:pt x="1638" y="17"/>
                    <a:pt x="1514" y="0"/>
                    <a:pt x="1390" y="0"/>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8"/>
            <p:cNvSpPr/>
            <p:nvPr/>
          </p:nvSpPr>
          <p:spPr>
            <a:xfrm>
              <a:off x="-4628618" y="2907467"/>
              <a:ext cx="119082" cy="117239"/>
            </a:xfrm>
            <a:custGeom>
              <a:avLst/>
              <a:gdLst/>
              <a:ahLst/>
              <a:cxnLst/>
              <a:rect l="l" t="t" r="r" b="b"/>
              <a:pathLst>
                <a:path w="517" h="509" extrusionOk="0">
                  <a:moveTo>
                    <a:pt x="516" y="1"/>
                  </a:moveTo>
                  <a:lnTo>
                    <a:pt x="516" y="1"/>
                  </a:lnTo>
                  <a:cubicBezTo>
                    <a:pt x="485" y="18"/>
                    <a:pt x="454" y="37"/>
                    <a:pt x="425" y="58"/>
                  </a:cubicBezTo>
                  <a:lnTo>
                    <a:pt x="61" y="416"/>
                  </a:lnTo>
                  <a:cubicBezTo>
                    <a:pt x="39" y="445"/>
                    <a:pt x="19" y="477"/>
                    <a:pt x="0" y="509"/>
                  </a:cubicBezTo>
                  <a:lnTo>
                    <a:pt x="516" y="1"/>
                  </a:ln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8"/>
            <p:cNvSpPr/>
            <p:nvPr/>
          </p:nvSpPr>
          <p:spPr>
            <a:xfrm>
              <a:off x="-4628157" y="2873608"/>
              <a:ext cx="207299" cy="240697"/>
            </a:xfrm>
            <a:custGeom>
              <a:avLst/>
              <a:gdLst/>
              <a:ahLst/>
              <a:cxnLst/>
              <a:rect l="l" t="t" r="r" b="b"/>
              <a:pathLst>
                <a:path w="900" h="1045" extrusionOk="0">
                  <a:moveTo>
                    <a:pt x="900" y="1"/>
                  </a:moveTo>
                  <a:cubicBezTo>
                    <a:pt x="885" y="4"/>
                    <a:pt x="871" y="8"/>
                    <a:pt x="856" y="10"/>
                  </a:cubicBezTo>
                  <a:cubicBezTo>
                    <a:pt x="714" y="150"/>
                    <a:pt x="571" y="291"/>
                    <a:pt x="439" y="441"/>
                  </a:cubicBezTo>
                  <a:cubicBezTo>
                    <a:pt x="418" y="464"/>
                    <a:pt x="397" y="486"/>
                    <a:pt x="377" y="511"/>
                  </a:cubicBezTo>
                  <a:lnTo>
                    <a:pt x="373" y="516"/>
                  </a:lnTo>
                  <a:lnTo>
                    <a:pt x="372" y="516"/>
                  </a:lnTo>
                  <a:cubicBezTo>
                    <a:pt x="323" y="573"/>
                    <a:pt x="276" y="631"/>
                    <a:pt x="232" y="690"/>
                  </a:cubicBezTo>
                  <a:cubicBezTo>
                    <a:pt x="145" y="802"/>
                    <a:pt x="67" y="920"/>
                    <a:pt x="0" y="1045"/>
                  </a:cubicBezTo>
                  <a:lnTo>
                    <a:pt x="27" y="1045"/>
                  </a:lnTo>
                  <a:cubicBezTo>
                    <a:pt x="127" y="860"/>
                    <a:pt x="254" y="690"/>
                    <a:pt x="394" y="528"/>
                  </a:cubicBezTo>
                  <a:cubicBezTo>
                    <a:pt x="412" y="508"/>
                    <a:pt x="428" y="488"/>
                    <a:pt x="446" y="468"/>
                  </a:cubicBezTo>
                  <a:cubicBezTo>
                    <a:pt x="590" y="306"/>
                    <a:pt x="746" y="152"/>
                    <a:pt x="900"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8"/>
            <p:cNvSpPr/>
            <p:nvPr/>
          </p:nvSpPr>
          <p:spPr>
            <a:xfrm>
              <a:off x="-4540170" y="2867389"/>
              <a:ext cx="160081" cy="246916"/>
            </a:xfrm>
            <a:custGeom>
              <a:avLst/>
              <a:gdLst/>
              <a:ahLst/>
              <a:cxnLst/>
              <a:rect l="l" t="t" r="r" b="b"/>
              <a:pathLst>
                <a:path w="695" h="1072" extrusionOk="0">
                  <a:moveTo>
                    <a:pt x="694" y="1"/>
                  </a:moveTo>
                  <a:cubicBezTo>
                    <a:pt x="683" y="1"/>
                    <a:pt x="671" y="3"/>
                    <a:pt x="660" y="5"/>
                  </a:cubicBezTo>
                  <a:cubicBezTo>
                    <a:pt x="473" y="219"/>
                    <a:pt x="336" y="472"/>
                    <a:pt x="202" y="718"/>
                  </a:cubicBezTo>
                  <a:cubicBezTo>
                    <a:pt x="181" y="757"/>
                    <a:pt x="159" y="794"/>
                    <a:pt x="138" y="834"/>
                  </a:cubicBezTo>
                  <a:cubicBezTo>
                    <a:pt x="93" y="913"/>
                    <a:pt x="49" y="993"/>
                    <a:pt x="1" y="1072"/>
                  </a:cubicBezTo>
                  <a:lnTo>
                    <a:pt x="28" y="1072"/>
                  </a:lnTo>
                  <a:cubicBezTo>
                    <a:pt x="69" y="1006"/>
                    <a:pt x="106" y="939"/>
                    <a:pt x="143" y="873"/>
                  </a:cubicBezTo>
                  <a:cubicBezTo>
                    <a:pt x="170" y="824"/>
                    <a:pt x="197" y="777"/>
                    <a:pt x="222" y="730"/>
                  </a:cubicBezTo>
                  <a:cubicBezTo>
                    <a:pt x="358" y="479"/>
                    <a:pt x="498" y="223"/>
                    <a:pt x="688" y="7"/>
                  </a:cubicBezTo>
                  <a:cubicBezTo>
                    <a:pt x="691" y="5"/>
                    <a:pt x="692" y="3"/>
                    <a:pt x="69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8"/>
            <p:cNvSpPr/>
            <p:nvPr/>
          </p:nvSpPr>
          <p:spPr>
            <a:xfrm>
              <a:off x="-4507693" y="2876602"/>
              <a:ext cx="251984" cy="239776"/>
            </a:xfrm>
            <a:custGeom>
              <a:avLst/>
              <a:gdLst/>
              <a:ahLst/>
              <a:cxnLst/>
              <a:rect l="l" t="t" r="r" b="b"/>
              <a:pathLst>
                <a:path w="1094" h="1041" extrusionOk="0">
                  <a:moveTo>
                    <a:pt x="1068" y="1"/>
                  </a:moveTo>
                  <a:cubicBezTo>
                    <a:pt x="1039" y="29"/>
                    <a:pt x="1007" y="55"/>
                    <a:pt x="974" y="79"/>
                  </a:cubicBezTo>
                  <a:lnTo>
                    <a:pt x="967" y="84"/>
                  </a:lnTo>
                  <a:cubicBezTo>
                    <a:pt x="871" y="156"/>
                    <a:pt x="778" y="231"/>
                    <a:pt x="687" y="309"/>
                  </a:cubicBezTo>
                  <a:lnTo>
                    <a:pt x="687" y="310"/>
                  </a:lnTo>
                  <a:cubicBezTo>
                    <a:pt x="444" y="519"/>
                    <a:pt x="221" y="752"/>
                    <a:pt x="23" y="1005"/>
                  </a:cubicBezTo>
                  <a:cubicBezTo>
                    <a:pt x="15" y="1013"/>
                    <a:pt x="8" y="1023"/>
                    <a:pt x="1" y="1032"/>
                  </a:cubicBezTo>
                  <a:lnTo>
                    <a:pt x="25" y="1032"/>
                  </a:lnTo>
                  <a:cubicBezTo>
                    <a:pt x="25" y="1034"/>
                    <a:pt x="25" y="1037"/>
                    <a:pt x="25" y="1040"/>
                  </a:cubicBezTo>
                  <a:cubicBezTo>
                    <a:pt x="25" y="1037"/>
                    <a:pt x="28" y="1035"/>
                    <a:pt x="31" y="1032"/>
                  </a:cubicBezTo>
                  <a:cubicBezTo>
                    <a:pt x="230" y="776"/>
                    <a:pt x="453" y="540"/>
                    <a:pt x="699" y="330"/>
                  </a:cubicBezTo>
                  <a:cubicBezTo>
                    <a:pt x="791" y="250"/>
                    <a:pt x="884" y="175"/>
                    <a:pt x="980" y="103"/>
                  </a:cubicBezTo>
                  <a:lnTo>
                    <a:pt x="987" y="98"/>
                  </a:lnTo>
                  <a:cubicBezTo>
                    <a:pt x="1026" y="71"/>
                    <a:pt x="1061" y="42"/>
                    <a:pt x="1093" y="9"/>
                  </a:cubicBezTo>
                  <a:cubicBezTo>
                    <a:pt x="1085" y="5"/>
                    <a:pt x="1077" y="2"/>
                    <a:pt x="1068"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8"/>
            <p:cNvSpPr/>
            <p:nvPr/>
          </p:nvSpPr>
          <p:spPr>
            <a:xfrm>
              <a:off x="-4461396" y="2886737"/>
              <a:ext cx="237012" cy="227569"/>
            </a:xfrm>
            <a:custGeom>
              <a:avLst/>
              <a:gdLst/>
              <a:ahLst/>
              <a:cxnLst/>
              <a:rect l="l" t="t" r="r" b="b"/>
              <a:pathLst>
                <a:path w="1029" h="988" extrusionOk="0">
                  <a:moveTo>
                    <a:pt x="1003" y="0"/>
                  </a:moveTo>
                  <a:cubicBezTo>
                    <a:pt x="844" y="114"/>
                    <a:pt x="692" y="239"/>
                    <a:pt x="550" y="373"/>
                  </a:cubicBezTo>
                  <a:cubicBezTo>
                    <a:pt x="349" y="561"/>
                    <a:pt x="165" y="767"/>
                    <a:pt x="1" y="988"/>
                  </a:cubicBezTo>
                  <a:lnTo>
                    <a:pt x="31" y="988"/>
                  </a:lnTo>
                  <a:cubicBezTo>
                    <a:pt x="191" y="775"/>
                    <a:pt x="369" y="576"/>
                    <a:pt x="563" y="393"/>
                  </a:cubicBezTo>
                  <a:cubicBezTo>
                    <a:pt x="710" y="255"/>
                    <a:pt x="865" y="127"/>
                    <a:pt x="1029" y="10"/>
                  </a:cubicBezTo>
                  <a:cubicBezTo>
                    <a:pt x="1019" y="6"/>
                    <a:pt x="1011" y="3"/>
                    <a:pt x="1003"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8"/>
            <p:cNvSpPr/>
            <p:nvPr/>
          </p:nvSpPr>
          <p:spPr>
            <a:xfrm>
              <a:off x="-4402200" y="2910691"/>
              <a:ext cx="227108" cy="203614"/>
            </a:xfrm>
            <a:custGeom>
              <a:avLst/>
              <a:gdLst/>
              <a:ahLst/>
              <a:cxnLst/>
              <a:rect l="l" t="t" r="r" b="b"/>
              <a:pathLst>
                <a:path w="986" h="884" extrusionOk="0">
                  <a:moveTo>
                    <a:pt x="964" y="1"/>
                  </a:moveTo>
                  <a:cubicBezTo>
                    <a:pt x="800" y="176"/>
                    <a:pt x="616" y="336"/>
                    <a:pt x="435" y="491"/>
                  </a:cubicBezTo>
                  <a:lnTo>
                    <a:pt x="433" y="494"/>
                  </a:lnTo>
                  <a:cubicBezTo>
                    <a:pt x="286" y="619"/>
                    <a:pt x="138" y="746"/>
                    <a:pt x="0" y="884"/>
                  </a:cubicBezTo>
                  <a:lnTo>
                    <a:pt x="34" y="884"/>
                  </a:lnTo>
                  <a:cubicBezTo>
                    <a:pt x="165" y="755"/>
                    <a:pt x="305" y="633"/>
                    <a:pt x="442" y="516"/>
                  </a:cubicBezTo>
                  <a:cubicBezTo>
                    <a:pt x="446" y="514"/>
                    <a:pt x="447" y="511"/>
                    <a:pt x="450" y="509"/>
                  </a:cubicBezTo>
                  <a:cubicBezTo>
                    <a:pt x="633" y="351"/>
                    <a:pt x="820" y="190"/>
                    <a:pt x="986" y="13"/>
                  </a:cubicBezTo>
                  <a:cubicBezTo>
                    <a:pt x="978" y="8"/>
                    <a:pt x="971" y="4"/>
                    <a:pt x="964"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8"/>
            <p:cNvSpPr/>
            <p:nvPr/>
          </p:nvSpPr>
          <p:spPr>
            <a:xfrm>
              <a:off x="-4371106" y="2924511"/>
              <a:ext cx="217434" cy="189794"/>
            </a:xfrm>
            <a:custGeom>
              <a:avLst/>
              <a:gdLst/>
              <a:ahLst/>
              <a:cxnLst/>
              <a:rect l="l" t="t" r="r" b="b"/>
              <a:pathLst>
                <a:path w="944" h="824" extrusionOk="0">
                  <a:moveTo>
                    <a:pt x="923" y="1"/>
                  </a:moveTo>
                  <a:cubicBezTo>
                    <a:pt x="713" y="150"/>
                    <a:pt x="513" y="314"/>
                    <a:pt x="326" y="492"/>
                  </a:cubicBezTo>
                  <a:cubicBezTo>
                    <a:pt x="212" y="597"/>
                    <a:pt x="104" y="709"/>
                    <a:pt x="0" y="824"/>
                  </a:cubicBezTo>
                  <a:lnTo>
                    <a:pt x="33" y="824"/>
                  </a:lnTo>
                  <a:cubicBezTo>
                    <a:pt x="129" y="717"/>
                    <a:pt x="230" y="613"/>
                    <a:pt x="335" y="513"/>
                  </a:cubicBezTo>
                  <a:cubicBezTo>
                    <a:pt x="526" y="334"/>
                    <a:pt x="729" y="167"/>
                    <a:pt x="943" y="16"/>
                  </a:cubicBezTo>
                  <a:cubicBezTo>
                    <a:pt x="936" y="10"/>
                    <a:pt x="930" y="5"/>
                    <a:pt x="92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8"/>
            <p:cNvSpPr/>
            <p:nvPr/>
          </p:nvSpPr>
          <p:spPr>
            <a:xfrm>
              <a:off x="-4349454" y="2936719"/>
              <a:ext cx="211215" cy="177586"/>
            </a:xfrm>
            <a:custGeom>
              <a:avLst/>
              <a:gdLst/>
              <a:ahLst/>
              <a:cxnLst/>
              <a:rect l="l" t="t" r="r" b="b"/>
              <a:pathLst>
                <a:path w="917" h="771" extrusionOk="0">
                  <a:moveTo>
                    <a:pt x="896" y="1"/>
                  </a:moveTo>
                  <a:cubicBezTo>
                    <a:pt x="881" y="14"/>
                    <a:pt x="865" y="25"/>
                    <a:pt x="851" y="37"/>
                  </a:cubicBezTo>
                  <a:cubicBezTo>
                    <a:pt x="647" y="190"/>
                    <a:pt x="452" y="351"/>
                    <a:pt x="265" y="520"/>
                  </a:cubicBezTo>
                  <a:cubicBezTo>
                    <a:pt x="174" y="602"/>
                    <a:pt x="86" y="685"/>
                    <a:pt x="0" y="771"/>
                  </a:cubicBezTo>
                  <a:lnTo>
                    <a:pt x="35" y="771"/>
                  </a:lnTo>
                  <a:cubicBezTo>
                    <a:pt x="112" y="694"/>
                    <a:pt x="192" y="619"/>
                    <a:pt x="273" y="545"/>
                  </a:cubicBezTo>
                  <a:cubicBezTo>
                    <a:pt x="464" y="372"/>
                    <a:pt x="660" y="209"/>
                    <a:pt x="865" y="56"/>
                  </a:cubicBezTo>
                  <a:cubicBezTo>
                    <a:pt x="882" y="44"/>
                    <a:pt x="900" y="30"/>
                    <a:pt x="916" y="16"/>
                  </a:cubicBezTo>
                  <a:cubicBezTo>
                    <a:pt x="911" y="9"/>
                    <a:pt x="904" y="4"/>
                    <a:pt x="896"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8"/>
            <p:cNvSpPr/>
            <p:nvPr/>
          </p:nvSpPr>
          <p:spPr>
            <a:xfrm>
              <a:off x="-4245113" y="2989005"/>
              <a:ext cx="157547" cy="125301"/>
            </a:xfrm>
            <a:custGeom>
              <a:avLst/>
              <a:gdLst/>
              <a:ahLst/>
              <a:cxnLst/>
              <a:rect l="l" t="t" r="r" b="b"/>
              <a:pathLst>
                <a:path w="684" h="544" extrusionOk="0">
                  <a:moveTo>
                    <a:pt x="669" y="1"/>
                  </a:moveTo>
                  <a:cubicBezTo>
                    <a:pt x="428" y="154"/>
                    <a:pt x="214" y="350"/>
                    <a:pt x="5" y="539"/>
                  </a:cubicBezTo>
                  <a:cubicBezTo>
                    <a:pt x="4" y="542"/>
                    <a:pt x="1" y="543"/>
                    <a:pt x="0" y="544"/>
                  </a:cubicBezTo>
                  <a:lnTo>
                    <a:pt x="35" y="544"/>
                  </a:lnTo>
                  <a:cubicBezTo>
                    <a:pt x="239" y="358"/>
                    <a:pt x="449" y="168"/>
                    <a:pt x="683" y="18"/>
                  </a:cubicBezTo>
                  <a:cubicBezTo>
                    <a:pt x="679" y="11"/>
                    <a:pt x="674" y="5"/>
                    <a:pt x="669"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8"/>
            <p:cNvSpPr/>
            <p:nvPr/>
          </p:nvSpPr>
          <p:spPr>
            <a:xfrm>
              <a:off x="-4144919" y="3051425"/>
              <a:ext cx="95127" cy="62881"/>
            </a:xfrm>
            <a:custGeom>
              <a:avLst/>
              <a:gdLst/>
              <a:ahLst/>
              <a:cxnLst/>
              <a:rect l="l" t="t" r="r" b="b"/>
              <a:pathLst>
                <a:path w="413" h="273" extrusionOk="0">
                  <a:moveTo>
                    <a:pt x="404" y="0"/>
                  </a:moveTo>
                  <a:cubicBezTo>
                    <a:pt x="307" y="80"/>
                    <a:pt x="198" y="148"/>
                    <a:pt x="90" y="216"/>
                  </a:cubicBezTo>
                  <a:cubicBezTo>
                    <a:pt x="60" y="235"/>
                    <a:pt x="31" y="253"/>
                    <a:pt x="0" y="273"/>
                  </a:cubicBezTo>
                  <a:lnTo>
                    <a:pt x="44" y="273"/>
                  </a:lnTo>
                  <a:cubicBezTo>
                    <a:pt x="63" y="261"/>
                    <a:pt x="83" y="248"/>
                    <a:pt x="103" y="236"/>
                  </a:cubicBezTo>
                  <a:cubicBezTo>
                    <a:pt x="210" y="169"/>
                    <a:pt x="318" y="102"/>
                    <a:pt x="413" y="22"/>
                  </a:cubicBezTo>
                  <a:cubicBezTo>
                    <a:pt x="411" y="15"/>
                    <a:pt x="407" y="7"/>
                    <a:pt x="404"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8"/>
            <p:cNvSpPr/>
            <p:nvPr/>
          </p:nvSpPr>
          <p:spPr>
            <a:xfrm>
              <a:off x="-4098161" y="3073537"/>
              <a:ext cx="58274" cy="40769"/>
            </a:xfrm>
            <a:custGeom>
              <a:avLst/>
              <a:gdLst/>
              <a:ahLst/>
              <a:cxnLst/>
              <a:rect l="l" t="t" r="r" b="b"/>
              <a:pathLst>
                <a:path w="253" h="177" extrusionOk="0">
                  <a:moveTo>
                    <a:pt x="243" y="1"/>
                  </a:moveTo>
                  <a:cubicBezTo>
                    <a:pt x="159" y="55"/>
                    <a:pt x="78" y="113"/>
                    <a:pt x="1" y="177"/>
                  </a:cubicBezTo>
                  <a:lnTo>
                    <a:pt x="37" y="177"/>
                  </a:lnTo>
                  <a:cubicBezTo>
                    <a:pt x="107" y="122"/>
                    <a:pt x="179" y="71"/>
                    <a:pt x="252" y="23"/>
                  </a:cubicBezTo>
                  <a:cubicBezTo>
                    <a:pt x="250" y="15"/>
                    <a:pt x="246" y="8"/>
                    <a:pt x="243"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8"/>
            <p:cNvSpPr/>
            <p:nvPr/>
          </p:nvSpPr>
          <p:spPr>
            <a:xfrm>
              <a:off x="-4211715" y="3005589"/>
              <a:ext cx="136127" cy="109178"/>
            </a:xfrm>
            <a:custGeom>
              <a:avLst/>
              <a:gdLst/>
              <a:ahLst/>
              <a:cxnLst/>
              <a:rect l="l" t="t" r="r" b="b"/>
              <a:pathLst>
                <a:path w="591" h="474" extrusionOk="0">
                  <a:moveTo>
                    <a:pt x="577" y="0"/>
                  </a:moveTo>
                  <a:cubicBezTo>
                    <a:pt x="561" y="10"/>
                    <a:pt x="545" y="22"/>
                    <a:pt x="530" y="33"/>
                  </a:cubicBezTo>
                  <a:cubicBezTo>
                    <a:pt x="351" y="174"/>
                    <a:pt x="174" y="321"/>
                    <a:pt x="1" y="473"/>
                  </a:cubicBezTo>
                  <a:lnTo>
                    <a:pt x="37" y="473"/>
                  </a:lnTo>
                  <a:cubicBezTo>
                    <a:pt x="204" y="328"/>
                    <a:pt x="373" y="189"/>
                    <a:pt x="544" y="52"/>
                  </a:cubicBezTo>
                  <a:cubicBezTo>
                    <a:pt x="558" y="40"/>
                    <a:pt x="574" y="29"/>
                    <a:pt x="590" y="20"/>
                  </a:cubicBezTo>
                  <a:cubicBezTo>
                    <a:pt x="585" y="12"/>
                    <a:pt x="582" y="6"/>
                    <a:pt x="577"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8"/>
            <p:cNvSpPr/>
            <p:nvPr/>
          </p:nvSpPr>
          <p:spPr>
            <a:xfrm>
              <a:off x="-4175783" y="3032998"/>
              <a:ext cx="116779" cy="81307"/>
            </a:xfrm>
            <a:custGeom>
              <a:avLst/>
              <a:gdLst/>
              <a:ahLst/>
              <a:cxnLst/>
              <a:rect l="l" t="t" r="r" b="b"/>
              <a:pathLst>
                <a:path w="507" h="353" extrusionOk="0">
                  <a:moveTo>
                    <a:pt x="495" y="0"/>
                  </a:moveTo>
                  <a:cubicBezTo>
                    <a:pt x="379" y="97"/>
                    <a:pt x="251" y="184"/>
                    <a:pt x="125" y="267"/>
                  </a:cubicBezTo>
                  <a:lnTo>
                    <a:pt x="0" y="353"/>
                  </a:lnTo>
                  <a:lnTo>
                    <a:pt x="41" y="353"/>
                  </a:lnTo>
                  <a:lnTo>
                    <a:pt x="138" y="287"/>
                  </a:lnTo>
                  <a:cubicBezTo>
                    <a:pt x="266" y="205"/>
                    <a:pt x="389" y="117"/>
                    <a:pt x="507" y="21"/>
                  </a:cubicBezTo>
                  <a:cubicBezTo>
                    <a:pt x="503" y="13"/>
                    <a:pt x="500" y="6"/>
                    <a:pt x="495"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8"/>
            <p:cNvSpPr/>
            <p:nvPr/>
          </p:nvSpPr>
          <p:spPr>
            <a:xfrm>
              <a:off x="-4310989" y="2954915"/>
              <a:ext cx="193019" cy="159390"/>
            </a:xfrm>
            <a:custGeom>
              <a:avLst/>
              <a:gdLst/>
              <a:ahLst/>
              <a:cxnLst/>
              <a:rect l="l" t="t" r="r" b="b"/>
              <a:pathLst>
                <a:path w="838" h="692" extrusionOk="0">
                  <a:moveTo>
                    <a:pt x="821" y="0"/>
                  </a:moveTo>
                  <a:lnTo>
                    <a:pt x="129" y="584"/>
                  </a:lnTo>
                  <a:lnTo>
                    <a:pt x="0" y="692"/>
                  </a:lnTo>
                  <a:lnTo>
                    <a:pt x="36" y="692"/>
                  </a:lnTo>
                  <a:cubicBezTo>
                    <a:pt x="67" y="665"/>
                    <a:pt x="99" y="640"/>
                    <a:pt x="130" y="613"/>
                  </a:cubicBezTo>
                  <a:cubicBezTo>
                    <a:pt x="365" y="413"/>
                    <a:pt x="601" y="215"/>
                    <a:pt x="838" y="16"/>
                  </a:cubicBezTo>
                  <a:cubicBezTo>
                    <a:pt x="832" y="11"/>
                    <a:pt x="826" y="5"/>
                    <a:pt x="821"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8"/>
            <p:cNvSpPr/>
            <p:nvPr/>
          </p:nvSpPr>
          <p:spPr>
            <a:xfrm>
              <a:off x="-4271832" y="2967353"/>
              <a:ext cx="166300" cy="146952"/>
            </a:xfrm>
            <a:custGeom>
              <a:avLst/>
              <a:gdLst/>
              <a:ahLst/>
              <a:cxnLst/>
              <a:rect l="l" t="t" r="r" b="b"/>
              <a:pathLst>
                <a:path w="722" h="638" extrusionOk="0">
                  <a:moveTo>
                    <a:pt x="705" y="1"/>
                  </a:moveTo>
                  <a:lnTo>
                    <a:pt x="1" y="638"/>
                  </a:lnTo>
                  <a:lnTo>
                    <a:pt x="36" y="638"/>
                  </a:lnTo>
                  <a:lnTo>
                    <a:pt x="722" y="18"/>
                  </a:lnTo>
                  <a:cubicBezTo>
                    <a:pt x="716" y="12"/>
                    <a:pt x="711" y="6"/>
                    <a:pt x="705" y="1"/>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8"/>
            <p:cNvSpPr/>
            <p:nvPr/>
          </p:nvSpPr>
          <p:spPr>
            <a:xfrm>
              <a:off x="-4649348" y="2867619"/>
              <a:ext cx="368532" cy="248759"/>
            </a:xfrm>
            <a:custGeom>
              <a:avLst/>
              <a:gdLst/>
              <a:ahLst/>
              <a:cxnLst/>
              <a:rect l="l" t="t" r="r" b="b"/>
              <a:pathLst>
                <a:path w="1600" h="1080" extrusionOk="0">
                  <a:moveTo>
                    <a:pt x="1600" y="1016"/>
                  </a:moveTo>
                  <a:cubicBezTo>
                    <a:pt x="1600" y="1034"/>
                    <a:pt x="1599" y="1053"/>
                    <a:pt x="1596" y="1072"/>
                  </a:cubicBezTo>
                  <a:lnTo>
                    <a:pt x="646" y="1072"/>
                  </a:lnTo>
                  <a:cubicBezTo>
                    <a:pt x="643" y="1074"/>
                    <a:pt x="640" y="1077"/>
                    <a:pt x="640" y="1079"/>
                  </a:cubicBezTo>
                  <a:cubicBezTo>
                    <a:pt x="640" y="1077"/>
                    <a:pt x="640" y="1074"/>
                    <a:pt x="640" y="1072"/>
                  </a:cubicBezTo>
                  <a:lnTo>
                    <a:pt x="68" y="1072"/>
                  </a:lnTo>
                  <a:cubicBezTo>
                    <a:pt x="59" y="1045"/>
                    <a:pt x="54" y="1018"/>
                    <a:pt x="49" y="991"/>
                  </a:cubicBezTo>
                  <a:cubicBezTo>
                    <a:pt x="45" y="982"/>
                    <a:pt x="44" y="973"/>
                    <a:pt x="43" y="964"/>
                  </a:cubicBezTo>
                  <a:cubicBezTo>
                    <a:pt x="1" y="880"/>
                    <a:pt x="12" y="780"/>
                    <a:pt x="74" y="710"/>
                  </a:cubicBezTo>
                  <a:cubicBezTo>
                    <a:pt x="78" y="701"/>
                    <a:pt x="84" y="690"/>
                    <a:pt x="90" y="682"/>
                  </a:cubicBezTo>
                  <a:cubicBezTo>
                    <a:pt x="103" y="659"/>
                    <a:pt x="116" y="638"/>
                    <a:pt x="131" y="618"/>
                  </a:cubicBezTo>
                  <a:cubicBezTo>
                    <a:pt x="137" y="608"/>
                    <a:pt x="144" y="598"/>
                    <a:pt x="151" y="589"/>
                  </a:cubicBezTo>
                  <a:cubicBezTo>
                    <a:pt x="163" y="571"/>
                    <a:pt x="176" y="555"/>
                    <a:pt x="189" y="538"/>
                  </a:cubicBezTo>
                  <a:cubicBezTo>
                    <a:pt x="198" y="525"/>
                    <a:pt x="209" y="514"/>
                    <a:pt x="218" y="502"/>
                  </a:cubicBezTo>
                  <a:cubicBezTo>
                    <a:pt x="235" y="481"/>
                    <a:pt x="252" y="461"/>
                    <a:pt x="272" y="441"/>
                  </a:cubicBezTo>
                  <a:cubicBezTo>
                    <a:pt x="330" y="377"/>
                    <a:pt x="393" y="318"/>
                    <a:pt x="463" y="268"/>
                  </a:cubicBezTo>
                  <a:cubicBezTo>
                    <a:pt x="468" y="264"/>
                    <a:pt x="472" y="261"/>
                    <a:pt x="478" y="257"/>
                  </a:cubicBezTo>
                  <a:cubicBezTo>
                    <a:pt x="489" y="248"/>
                    <a:pt x="502" y="240"/>
                    <a:pt x="513" y="231"/>
                  </a:cubicBezTo>
                  <a:cubicBezTo>
                    <a:pt x="529" y="221"/>
                    <a:pt x="544" y="211"/>
                    <a:pt x="559" y="202"/>
                  </a:cubicBezTo>
                  <a:cubicBezTo>
                    <a:pt x="575" y="193"/>
                    <a:pt x="590" y="183"/>
                    <a:pt x="606" y="175"/>
                  </a:cubicBezTo>
                  <a:cubicBezTo>
                    <a:pt x="615" y="169"/>
                    <a:pt x="623" y="164"/>
                    <a:pt x="631" y="160"/>
                  </a:cubicBezTo>
                  <a:cubicBezTo>
                    <a:pt x="673" y="137"/>
                    <a:pt x="716" y="117"/>
                    <a:pt x="759" y="100"/>
                  </a:cubicBezTo>
                  <a:cubicBezTo>
                    <a:pt x="777" y="93"/>
                    <a:pt x="794" y="86"/>
                    <a:pt x="812" y="80"/>
                  </a:cubicBezTo>
                  <a:cubicBezTo>
                    <a:pt x="821" y="75"/>
                    <a:pt x="832" y="73"/>
                    <a:pt x="843" y="69"/>
                  </a:cubicBezTo>
                  <a:cubicBezTo>
                    <a:pt x="856" y="64"/>
                    <a:pt x="869" y="60"/>
                    <a:pt x="883" y="55"/>
                  </a:cubicBezTo>
                  <a:cubicBezTo>
                    <a:pt x="905" y="50"/>
                    <a:pt x="927" y="43"/>
                    <a:pt x="948" y="37"/>
                  </a:cubicBezTo>
                  <a:cubicBezTo>
                    <a:pt x="964" y="35"/>
                    <a:pt x="977" y="30"/>
                    <a:pt x="991" y="28"/>
                  </a:cubicBezTo>
                  <a:lnTo>
                    <a:pt x="993" y="28"/>
                  </a:lnTo>
                  <a:cubicBezTo>
                    <a:pt x="1013" y="23"/>
                    <a:pt x="1033" y="20"/>
                    <a:pt x="1053" y="16"/>
                  </a:cubicBezTo>
                  <a:cubicBezTo>
                    <a:pt x="1059" y="15"/>
                    <a:pt x="1064" y="14"/>
                    <a:pt x="1070" y="14"/>
                  </a:cubicBezTo>
                  <a:cubicBezTo>
                    <a:pt x="1091" y="10"/>
                    <a:pt x="1113" y="7"/>
                    <a:pt x="1134" y="6"/>
                  </a:cubicBezTo>
                  <a:cubicBezTo>
                    <a:pt x="1145" y="3"/>
                    <a:pt x="1157" y="1"/>
                    <a:pt x="1168" y="1"/>
                  </a:cubicBezTo>
                  <a:lnTo>
                    <a:pt x="1168" y="1"/>
                  </a:lnTo>
                  <a:cubicBezTo>
                    <a:pt x="1207" y="104"/>
                    <a:pt x="1238" y="215"/>
                    <a:pt x="1274" y="295"/>
                  </a:cubicBezTo>
                  <a:cubicBezTo>
                    <a:pt x="1282" y="314"/>
                    <a:pt x="1292" y="331"/>
                    <a:pt x="1301" y="349"/>
                  </a:cubicBezTo>
                  <a:lnTo>
                    <a:pt x="1301" y="350"/>
                  </a:lnTo>
                  <a:cubicBezTo>
                    <a:pt x="1306" y="357"/>
                    <a:pt x="1309" y="363"/>
                    <a:pt x="1314" y="370"/>
                  </a:cubicBezTo>
                  <a:cubicBezTo>
                    <a:pt x="1331" y="399"/>
                    <a:pt x="1348" y="429"/>
                    <a:pt x="1366" y="457"/>
                  </a:cubicBezTo>
                  <a:cubicBezTo>
                    <a:pt x="1371" y="464"/>
                    <a:pt x="1375" y="471"/>
                    <a:pt x="1379" y="477"/>
                  </a:cubicBezTo>
                  <a:cubicBezTo>
                    <a:pt x="1422" y="545"/>
                    <a:pt x="1467" y="612"/>
                    <a:pt x="1505" y="683"/>
                  </a:cubicBezTo>
                  <a:cubicBezTo>
                    <a:pt x="1509" y="690"/>
                    <a:pt x="1513" y="697"/>
                    <a:pt x="1515" y="704"/>
                  </a:cubicBezTo>
                  <a:cubicBezTo>
                    <a:pt x="1522" y="716"/>
                    <a:pt x="1527" y="729"/>
                    <a:pt x="1533" y="741"/>
                  </a:cubicBezTo>
                  <a:cubicBezTo>
                    <a:pt x="1538" y="748"/>
                    <a:pt x="1541" y="755"/>
                    <a:pt x="1542" y="763"/>
                  </a:cubicBezTo>
                  <a:cubicBezTo>
                    <a:pt x="1552" y="782"/>
                    <a:pt x="1560" y="802"/>
                    <a:pt x="1567" y="823"/>
                  </a:cubicBezTo>
                  <a:cubicBezTo>
                    <a:pt x="1569" y="831"/>
                    <a:pt x="1573" y="838"/>
                    <a:pt x="1575" y="848"/>
                  </a:cubicBezTo>
                  <a:cubicBezTo>
                    <a:pt x="1587" y="885"/>
                    <a:pt x="1594" y="925"/>
                    <a:pt x="1596" y="965"/>
                  </a:cubicBezTo>
                  <a:cubicBezTo>
                    <a:pt x="1599" y="975"/>
                    <a:pt x="1599" y="984"/>
                    <a:pt x="1599" y="994"/>
                  </a:cubicBezTo>
                  <a:cubicBezTo>
                    <a:pt x="1600" y="1002"/>
                    <a:pt x="1600" y="1009"/>
                    <a:pt x="1600" y="1016"/>
                  </a:cubicBezTo>
                  <a:close/>
                </a:path>
              </a:pathLst>
            </a:custGeom>
            <a:solidFill>
              <a:srgbClr val="9D97B2">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8"/>
            <p:cNvSpPr/>
            <p:nvPr/>
          </p:nvSpPr>
          <p:spPr>
            <a:xfrm>
              <a:off x="-6094917" y="2589377"/>
              <a:ext cx="1592980" cy="527461"/>
            </a:xfrm>
            <a:custGeom>
              <a:avLst/>
              <a:gdLst/>
              <a:ahLst/>
              <a:cxnLst/>
              <a:rect l="l" t="t" r="r" b="b"/>
              <a:pathLst>
                <a:path w="6916" h="2290" extrusionOk="0">
                  <a:moveTo>
                    <a:pt x="4767" y="1"/>
                  </a:moveTo>
                  <a:cubicBezTo>
                    <a:pt x="4679" y="1"/>
                    <a:pt x="4591" y="7"/>
                    <a:pt x="4503" y="21"/>
                  </a:cubicBezTo>
                  <a:lnTo>
                    <a:pt x="4468" y="27"/>
                  </a:lnTo>
                  <a:cubicBezTo>
                    <a:pt x="4399" y="40"/>
                    <a:pt x="4329" y="56"/>
                    <a:pt x="4262" y="78"/>
                  </a:cubicBezTo>
                  <a:cubicBezTo>
                    <a:pt x="4059" y="142"/>
                    <a:pt x="3872" y="242"/>
                    <a:pt x="3689" y="350"/>
                  </a:cubicBezTo>
                  <a:lnTo>
                    <a:pt x="3612" y="396"/>
                  </a:lnTo>
                  <a:cubicBezTo>
                    <a:pt x="3519" y="453"/>
                    <a:pt x="3425" y="509"/>
                    <a:pt x="3331" y="562"/>
                  </a:cubicBezTo>
                  <a:cubicBezTo>
                    <a:pt x="3317" y="570"/>
                    <a:pt x="3303" y="577"/>
                    <a:pt x="3290" y="586"/>
                  </a:cubicBezTo>
                  <a:cubicBezTo>
                    <a:pt x="3266" y="597"/>
                    <a:pt x="3245" y="610"/>
                    <a:pt x="3223" y="622"/>
                  </a:cubicBezTo>
                  <a:lnTo>
                    <a:pt x="3222" y="622"/>
                  </a:lnTo>
                  <a:cubicBezTo>
                    <a:pt x="3196" y="636"/>
                    <a:pt x="3170" y="650"/>
                    <a:pt x="3144" y="663"/>
                  </a:cubicBezTo>
                  <a:cubicBezTo>
                    <a:pt x="2930" y="769"/>
                    <a:pt x="2707" y="845"/>
                    <a:pt x="2480" y="913"/>
                  </a:cubicBezTo>
                  <a:cubicBezTo>
                    <a:pt x="2460" y="917"/>
                    <a:pt x="2440" y="923"/>
                    <a:pt x="2421" y="928"/>
                  </a:cubicBezTo>
                  <a:cubicBezTo>
                    <a:pt x="2334" y="953"/>
                    <a:pt x="2246" y="976"/>
                    <a:pt x="2157" y="998"/>
                  </a:cubicBezTo>
                  <a:lnTo>
                    <a:pt x="2114" y="1010"/>
                  </a:lnTo>
                  <a:cubicBezTo>
                    <a:pt x="1996" y="1040"/>
                    <a:pt x="1880" y="1069"/>
                    <a:pt x="1765" y="1099"/>
                  </a:cubicBezTo>
                  <a:cubicBezTo>
                    <a:pt x="1742" y="1105"/>
                    <a:pt x="1720" y="1111"/>
                    <a:pt x="1700" y="1118"/>
                  </a:cubicBezTo>
                  <a:cubicBezTo>
                    <a:pt x="1578" y="1151"/>
                    <a:pt x="1457" y="1187"/>
                    <a:pt x="1337" y="1228"/>
                  </a:cubicBezTo>
                  <a:cubicBezTo>
                    <a:pt x="1291" y="1243"/>
                    <a:pt x="1244" y="1259"/>
                    <a:pt x="1198" y="1278"/>
                  </a:cubicBezTo>
                  <a:cubicBezTo>
                    <a:pt x="1181" y="1284"/>
                    <a:pt x="1165" y="1290"/>
                    <a:pt x="1150" y="1297"/>
                  </a:cubicBezTo>
                  <a:cubicBezTo>
                    <a:pt x="662" y="1493"/>
                    <a:pt x="203" y="1812"/>
                    <a:pt x="1" y="2279"/>
                  </a:cubicBezTo>
                  <a:lnTo>
                    <a:pt x="6203" y="2279"/>
                  </a:lnTo>
                  <a:cubicBezTo>
                    <a:pt x="6200" y="2282"/>
                    <a:pt x="6199" y="2286"/>
                    <a:pt x="6199" y="2290"/>
                  </a:cubicBezTo>
                  <a:lnTo>
                    <a:pt x="6210" y="2279"/>
                  </a:lnTo>
                  <a:lnTo>
                    <a:pt x="6915" y="2279"/>
                  </a:lnTo>
                  <a:cubicBezTo>
                    <a:pt x="6915" y="2270"/>
                    <a:pt x="6914" y="2261"/>
                    <a:pt x="6913" y="2252"/>
                  </a:cubicBezTo>
                  <a:cubicBezTo>
                    <a:pt x="6913" y="2247"/>
                    <a:pt x="6913" y="2242"/>
                    <a:pt x="6913" y="2238"/>
                  </a:cubicBezTo>
                  <a:cubicBezTo>
                    <a:pt x="6912" y="2228"/>
                    <a:pt x="6911" y="2218"/>
                    <a:pt x="6909" y="2208"/>
                  </a:cubicBezTo>
                  <a:cubicBezTo>
                    <a:pt x="6908" y="2194"/>
                    <a:pt x="6907" y="2180"/>
                    <a:pt x="6905" y="2166"/>
                  </a:cubicBezTo>
                  <a:cubicBezTo>
                    <a:pt x="6902" y="2138"/>
                    <a:pt x="6899" y="2108"/>
                    <a:pt x="6893" y="2080"/>
                  </a:cubicBezTo>
                  <a:cubicBezTo>
                    <a:pt x="6893" y="2066"/>
                    <a:pt x="6891" y="2053"/>
                    <a:pt x="6888" y="2040"/>
                  </a:cubicBezTo>
                  <a:cubicBezTo>
                    <a:pt x="6871" y="1929"/>
                    <a:pt x="6847" y="1818"/>
                    <a:pt x="6816" y="1709"/>
                  </a:cubicBezTo>
                  <a:cubicBezTo>
                    <a:pt x="6815" y="1706"/>
                    <a:pt x="6815" y="1704"/>
                    <a:pt x="6814" y="1702"/>
                  </a:cubicBezTo>
                  <a:cubicBezTo>
                    <a:pt x="6813" y="1696"/>
                    <a:pt x="6811" y="1689"/>
                    <a:pt x="6809" y="1682"/>
                  </a:cubicBezTo>
                  <a:cubicBezTo>
                    <a:pt x="6808" y="1679"/>
                    <a:pt x="6807" y="1677"/>
                    <a:pt x="6807" y="1675"/>
                  </a:cubicBezTo>
                  <a:cubicBezTo>
                    <a:pt x="6791" y="1618"/>
                    <a:pt x="6773" y="1563"/>
                    <a:pt x="6753" y="1509"/>
                  </a:cubicBezTo>
                  <a:cubicBezTo>
                    <a:pt x="6751" y="1502"/>
                    <a:pt x="6747" y="1493"/>
                    <a:pt x="6744" y="1484"/>
                  </a:cubicBezTo>
                  <a:cubicBezTo>
                    <a:pt x="6742" y="1482"/>
                    <a:pt x="6741" y="1478"/>
                    <a:pt x="6740" y="1475"/>
                  </a:cubicBezTo>
                  <a:lnTo>
                    <a:pt x="6740" y="1473"/>
                  </a:lnTo>
                  <a:cubicBezTo>
                    <a:pt x="6727" y="1439"/>
                    <a:pt x="6714" y="1406"/>
                    <a:pt x="6700" y="1373"/>
                  </a:cubicBezTo>
                  <a:cubicBezTo>
                    <a:pt x="6696" y="1365"/>
                    <a:pt x="6694" y="1358"/>
                    <a:pt x="6691" y="1350"/>
                  </a:cubicBezTo>
                  <a:cubicBezTo>
                    <a:pt x="6681" y="1329"/>
                    <a:pt x="6672" y="1306"/>
                    <a:pt x="6662" y="1286"/>
                  </a:cubicBezTo>
                  <a:cubicBezTo>
                    <a:pt x="6659" y="1279"/>
                    <a:pt x="6655" y="1271"/>
                    <a:pt x="6652" y="1264"/>
                  </a:cubicBezTo>
                  <a:cubicBezTo>
                    <a:pt x="6629" y="1217"/>
                    <a:pt x="6605" y="1169"/>
                    <a:pt x="6580" y="1123"/>
                  </a:cubicBezTo>
                  <a:cubicBezTo>
                    <a:pt x="6575" y="1116"/>
                    <a:pt x="6572" y="1109"/>
                    <a:pt x="6568" y="1102"/>
                  </a:cubicBezTo>
                  <a:cubicBezTo>
                    <a:pt x="6546" y="1064"/>
                    <a:pt x="6524" y="1027"/>
                    <a:pt x="6499" y="991"/>
                  </a:cubicBezTo>
                  <a:cubicBezTo>
                    <a:pt x="6497" y="983"/>
                    <a:pt x="6492" y="976"/>
                    <a:pt x="6486" y="970"/>
                  </a:cubicBezTo>
                  <a:cubicBezTo>
                    <a:pt x="6474" y="949"/>
                    <a:pt x="6460" y="928"/>
                    <a:pt x="6445" y="908"/>
                  </a:cubicBezTo>
                  <a:cubicBezTo>
                    <a:pt x="6441" y="902"/>
                    <a:pt x="6437" y="895"/>
                    <a:pt x="6431" y="889"/>
                  </a:cubicBezTo>
                  <a:cubicBezTo>
                    <a:pt x="6412" y="862"/>
                    <a:pt x="6392" y="835"/>
                    <a:pt x="6371" y="809"/>
                  </a:cubicBezTo>
                  <a:cubicBezTo>
                    <a:pt x="6366" y="802"/>
                    <a:pt x="6361" y="795"/>
                    <a:pt x="6357" y="789"/>
                  </a:cubicBezTo>
                  <a:cubicBezTo>
                    <a:pt x="6335" y="764"/>
                    <a:pt x="6314" y="738"/>
                    <a:pt x="6292" y="714"/>
                  </a:cubicBezTo>
                  <a:cubicBezTo>
                    <a:pt x="6287" y="707"/>
                    <a:pt x="6281" y="701"/>
                    <a:pt x="6276" y="695"/>
                  </a:cubicBezTo>
                  <a:cubicBezTo>
                    <a:pt x="6247" y="661"/>
                    <a:pt x="6216" y="629"/>
                    <a:pt x="6184" y="596"/>
                  </a:cubicBezTo>
                  <a:cubicBezTo>
                    <a:pt x="6123" y="537"/>
                    <a:pt x="6058" y="481"/>
                    <a:pt x="5991" y="429"/>
                  </a:cubicBezTo>
                  <a:cubicBezTo>
                    <a:pt x="5984" y="423"/>
                    <a:pt x="5977" y="417"/>
                    <a:pt x="5969" y="413"/>
                  </a:cubicBezTo>
                  <a:cubicBezTo>
                    <a:pt x="5870" y="337"/>
                    <a:pt x="5764" y="273"/>
                    <a:pt x="5653" y="218"/>
                  </a:cubicBezTo>
                  <a:cubicBezTo>
                    <a:pt x="5642" y="211"/>
                    <a:pt x="5628" y="205"/>
                    <a:pt x="5616" y="198"/>
                  </a:cubicBezTo>
                  <a:cubicBezTo>
                    <a:pt x="5581" y="181"/>
                    <a:pt x="5544" y="166"/>
                    <a:pt x="5509" y="152"/>
                  </a:cubicBezTo>
                  <a:cubicBezTo>
                    <a:pt x="5494" y="145"/>
                    <a:pt x="5479" y="139"/>
                    <a:pt x="5464" y="134"/>
                  </a:cubicBezTo>
                  <a:cubicBezTo>
                    <a:pt x="5396" y="107"/>
                    <a:pt x="5325" y="85"/>
                    <a:pt x="5255" y="65"/>
                  </a:cubicBezTo>
                  <a:cubicBezTo>
                    <a:pt x="5244" y="62"/>
                    <a:pt x="5235" y="60"/>
                    <a:pt x="5224" y="58"/>
                  </a:cubicBezTo>
                  <a:cubicBezTo>
                    <a:pt x="5109" y="28"/>
                    <a:pt x="4990" y="11"/>
                    <a:pt x="4871" y="4"/>
                  </a:cubicBezTo>
                  <a:cubicBezTo>
                    <a:pt x="4861" y="2"/>
                    <a:pt x="4850" y="2"/>
                    <a:pt x="4841" y="2"/>
                  </a:cubicBezTo>
                  <a:cubicBezTo>
                    <a:pt x="4816" y="1"/>
                    <a:pt x="4791" y="1"/>
                    <a:pt x="4767" y="1"/>
                  </a:cubicBezTo>
                  <a:close/>
                </a:path>
              </a:pathLst>
            </a:custGeom>
            <a:solidFill>
              <a:srgbClr val="9E98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8"/>
            <p:cNvSpPr/>
            <p:nvPr/>
          </p:nvSpPr>
          <p:spPr>
            <a:xfrm>
              <a:off x="-6014070" y="2589837"/>
              <a:ext cx="1511442" cy="524467"/>
            </a:xfrm>
            <a:custGeom>
              <a:avLst/>
              <a:gdLst/>
              <a:ahLst/>
              <a:cxnLst/>
              <a:rect l="l" t="t" r="r" b="b"/>
              <a:pathLst>
                <a:path w="6562" h="2277" extrusionOk="0">
                  <a:moveTo>
                    <a:pt x="5925" y="693"/>
                  </a:moveTo>
                  <a:cubicBezTo>
                    <a:pt x="5795" y="779"/>
                    <a:pt x="5669" y="867"/>
                    <a:pt x="5547" y="960"/>
                  </a:cubicBezTo>
                  <a:cubicBezTo>
                    <a:pt x="5044" y="1340"/>
                    <a:pt x="4592" y="1782"/>
                    <a:pt x="4202" y="2276"/>
                  </a:cubicBezTo>
                  <a:lnTo>
                    <a:pt x="4231" y="2276"/>
                  </a:lnTo>
                  <a:cubicBezTo>
                    <a:pt x="4623" y="1784"/>
                    <a:pt x="5074" y="1346"/>
                    <a:pt x="5576" y="968"/>
                  </a:cubicBezTo>
                  <a:cubicBezTo>
                    <a:pt x="5695" y="879"/>
                    <a:pt x="5816" y="793"/>
                    <a:pt x="5941" y="711"/>
                  </a:cubicBezTo>
                  <a:cubicBezTo>
                    <a:pt x="5936" y="705"/>
                    <a:pt x="5930" y="699"/>
                    <a:pt x="5925" y="694"/>
                  </a:cubicBezTo>
                  <a:lnTo>
                    <a:pt x="5925" y="693"/>
                  </a:lnTo>
                  <a:close/>
                  <a:moveTo>
                    <a:pt x="6135" y="967"/>
                  </a:moveTo>
                  <a:cubicBezTo>
                    <a:pt x="6077" y="1027"/>
                    <a:pt x="6017" y="1086"/>
                    <a:pt x="5955" y="1141"/>
                  </a:cubicBezTo>
                  <a:cubicBezTo>
                    <a:pt x="5774" y="1304"/>
                    <a:pt x="5578" y="1451"/>
                    <a:pt x="5385" y="1596"/>
                  </a:cubicBezTo>
                  <a:cubicBezTo>
                    <a:pt x="5110" y="1803"/>
                    <a:pt x="4823" y="2017"/>
                    <a:pt x="4588" y="2276"/>
                  </a:cubicBezTo>
                  <a:lnTo>
                    <a:pt x="4619" y="2276"/>
                  </a:lnTo>
                  <a:cubicBezTo>
                    <a:pt x="4851" y="2025"/>
                    <a:pt x="5130" y="1818"/>
                    <a:pt x="5399" y="1615"/>
                  </a:cubicBezTo>
                  <a:cubicBezTo>
                    <a:pt x="5594" y="1469"/>
                    <a:pt x="5793" y="1321"/>
                    <a:pt x="5976" y="1155"/>
                  </a:cubicBezTo>
                  <a:cubicBezTo>
                    <a:pt x="6035" y="1101"/>
                    <a:pt x="6093" y="1046"/>
                    <a:pt x="6149" y="988"/>
                  </a:cubicBezTo>
                  <a:cubicBezTo>
                    <a:pt x="6146" y="981"/>
                    <a:pt x="6141" y="974"/>
                    <a:pt x="6135" y="968"/>
                  </a:cubicBezTo>
                  <a:lnTo>
                    <a:pt x="6135" y="967"/>
                  </a:lnTo>
                  <a:close/>
                  <a:moveTo>
                    <a:pt x="6340" y="1348"/>
                  </a:moveTo>
                  <a:cubicBezTo>
                    <a:pt x="6336" y="1351"/>
                    <a:pt x="6331" y="1354"/>
                    <a:pt x="6328" y="1359"/>
                  </a:cubicBezTo>
                  <a:lnTo>
                    <a:pt x="6275" y="1410"/>
                  </a:lnTo>
                  <a:lnTo>
                    <a:pt x="5371" y="2276"/>
                  </a:lnTo>
                  <a:lnTo>
                    <a:pt x="5405" y="2276"/>
                  </a:lnTo>
                  <a:lnTo>
                    <a:pt x="6290" y="1428"/>
                  </a:lnTo>
                  <a:lnTo>
                    <a:pt x="6344" y="1376"/>
                  </a:lnTo>
                  <a:lnTo>
                    <a:pt x="6349" y="1371"/>
                  </a:lnTo>
                  <a:cubicBezTo>
                    <a:pt x="6347" y="1364"/>
                    <a:pt x="6343" y="1356"/>
                    <a:pt x="6340" y="1349"/>
                  </a:cubicBezTo>
                  <a:lnTo>
                    <a:pt x="6340" y="1348"/>
                  </a:lnTo>
                  <a:close/>
                  <a:moveTo>
                    <a:pt x="846" y="1276"/>
                  </a:moveTo>
                  <a:lnTo>
                    <a:pt x="846" y="1276"/>
                  </a:lnTo>
                  <a:cubicBezTo>
                    <a:pt x="829" y="1282"/>
                    <a:pt x="814" y="1288"/>
                    <a:pt x="798" y="1296"/>
                  </a:cubicBezTo>
                  <a:cubicBezTo>
                    <a:pt x="679" y="1434"/>
                    <a:pt x="567" y="1578"/>
                    <a:pt x="455" y="1721"/>
                  </a:cubicBezTo>
                  <a:cubicBezTo>
                    <a:pt x="350" y="1857"/>
                    <a:pt x="244" y="1996"/>
                    <a:pt x="130" y="2129"/>
                  </a:cubicBezTo>
                  <a:cubicBezTo>
                    <a:pt x="87" y="2179"/>
                    <a:pt x="44" y="2229"/>
                    <a:pt x="0" y="2277"/>
                  </a:cubicBezTo>
                  <a:lnTo>
                    <a:pt x="31" y="2277"/>
                  </a:lnTo>
                  <a:cubicBezTo>
                    <a:pt x="67" y="2237"/>
                    <a:pt x="103" y="2196"/>
                    <a:pt x="139" y="2155"/>
                  </a:cubicBezTo>
                  <a:cubicBezTo>
                    <a:pt x="257" y="2018"/>
                    <a:pt x="366" y="1875"/>
                    <a:pt x="474" y="1736"/>
                  </a:cubicBezTo>
                  <a:cubicBezTo>
                    <a:pt x="594" y="1582"/>
                    <a:pt x="715" y="1426"/>
                    <a:pt x="846" y="1276"/>
                  </a:cubicBezTo>
                  <a:close/>
                  <a:moveTo>
                    <a:pt x="1414" y="1099"/>
                  </a:moveTo>
                  <a:lnTo>
                    <a:pt x="1414" y="1099"/>
                  </a:lnTo>
                  <a:cubicBezTo>
                    <a:pt x="1391" y="1105"/>
                    <a:pt x="1369" y="1109"/>
                    <a:pt x="1349" y="1116"/>
                  </a:cubicBezTo>
                  <a:cubicBezTo>
                    <a:pt x="907" y="1443"/>
                    <a:pt x="518" y="1835"/>
                    <a:pt x="193" y="2277"/>
                  </a:cubicBezTo>
                  <a:lnTo>
                    <a:pt x="223" y="2277"/>
                  </a:lnTo>
                  <a:cubicBezTo>
                    <a:pt x="557" y="1825"/>
                    <a:pt x="959" y="1428"/>
                    <a:pt x="1414" y="1099"/>
                  </a:cubicBezTo>
                  <a:close/>
                  <a:moveTo>
                    <a:pt x="1806" y="996"/>
                  </a:moveTo>
                  <a:lnTo>
                    <a:pt x="1763" y="1008"/>
                  </a:lnTo>
                  <a:cubicBezTo>
                    <a:pt x="1616" y="1162"/>
                    <a:pt x="1476" y="1319"/>
                    <a:pt x="1335" y="1474"/>
                  </a:cubicBezTo>
                  <a:cubicBezTo>
                    <a:pt x="1092" y="1743"/>
                    <a:pt x="841" y="2021"/>
                    <a:pt x="574" y="2277"/>
                  </a:cubicBezTo>
                  <a:lnTo>
                    <a:pt x="608" y="2277"/>
                  </a:lnTo>
                  <a:cubicBezTo>
                    <a:pt x="869" y="2025"/>
                    <a:pt x="1114" y="1754"/>
                    <a:pt x="1353" y="1489"/>
                  </a:cubicBezTo>
                  <a:cubicBezTo>
                    <a:pt x="1502" y="1324"/>
                    <a:pt x="1651" y="1159"/>
                    <a:pt x="1806" y="996"/>
                  </a:cubicBezTo>
                  <a:close/>
                  <a:moveTo>
                    <a:pt x="2129" y="911"/>
                  </a:moveTo>
                  <a:lnTo>
                    <a:pt x="2129" y="911"/>
                  </a:lnTo>
                  <a:cubicBezTo>
                    <a:pt x="2109" y="915"/>
                    <a:pt x="2089" y="920"/>
                    <a:pt x="2069" y="926"/>
                  </a:cubicBezTo>
                  <a:cubicBezTo>
                    <a:pt x="1591" y="1320"/>
                    <a:pt x="1164" y="1770"/>
                    <a:pt x="796" y="2268"/>
                  </a:cubicBezTo>
                  <a:cubicBezTo>
                    <a:pt x="794" y="2271"/>
                    <a:pt x="792" y="2275"/>
                    <a:pt x="789" y="2277"/>
                  </a:cubicBezTo>
                  <a:lnTo>
                    <a:pt x="820" y="2277"/>
                  </a:lnTo>
                  <a:cubicBezTo>
                    <a:pt x="1196" y="1768"/>
                    <a:pt x="1636" y="1309"/>
                    <a:pt x="2129" y="911"/>
                  </a:cubicBezTo>
                  <a:close/>
                  <a:moveTo>
                    <a:pt x="3338" y="350"/>
                  </a:moveTo>
                  <a:cubicBezTo>
                    <a:pt x="3312" y="365"/>
                    <a:pt x="3286" y="379"/>
                    <a:pt x="3261" y="394"/>
                  </a:cubicBezTo>
                  <a:cubicBezTo>
                    <a:pt x="3045" y="619"/>
                    <a:pt x="2853" y="865"/>
                    <a:pt x="2687" y="1128"/>
                  </a:cubicBezTo>
                  <a:cubicBezTo>
                    <a:pt x="2777" y="938"/>
                    <a:pt x="2871" y="742"/>
                    <a:pt x="2979" y="560"/>
                  </a:cubicBezTo>
                  <a:lnTo>
                    <a:pt x="2979" y="560"/>
                  </a:lnTo>
                  <a:cubicBezTo>
                    <a:pt x="2965" y="568"/>
                    <a:pt x="2952" y="577"/>
                    <a:pt x="2938" y="584"/>
                  </a:cubicBezTo>
                  <a:cubicBezTo>
                    <a:pt x="2820" y="787"/>
                    <a:pt x="2719" y="1002"/>
                    <a:pt x="2621" y="1213"/>
                  </a:cubicBezTo>
                  <a:lnTo>
                    <a:pt x="2607" y="1242"/>
                  </a:lnTo>
                  <a:lnTo>
                    <a:pt x="2563" y="1340"/>
                  </a:lnTo>
                  <a:cubicBezTo>
                    <a:pt x="2490" y="1470"/>
                    <a:pt x="2424" y="1604"/>
                    <a:pt x="2365" y="1741"/>
                  </a:cubicBezTo>
                  <a:cubicBezTo>
                    <a:pt x="2267" y="1930"/>
                    <a:pt x="2151" y="2110"/>
                    <a:pt x="2021" y="2277"/>
                  </a:cubicBezTo>
                  <a:lnTo>
                    <a:pt x="2051" y="2277"/>
                  </a:lnTo>
                  <a:cubicBezTo>
                    <a:pt x="2140" y="2163"/>
                    <a:pt x="2222" y="2044"/>
                    <a:pt x="2294" y="1919"/>
                  </a:cubicBezTo>
                  <a:lnTo>
                    <a:pt x="2294" y="1919"/>
                  </a:lnTo>
                  <a:cubicBezTo>
                    <a:pt x="2250" y="2037"/>
                    <a:pt x="2210" y="2156"/>
                    <a:pt x="2175" y="2277"/>
                  </a:cubicBezTo>
                  <a:lnTo>
                    <a:pt x="2199" y="2277"/>
                  </a:lnTo>
                  <a:cubicBezTo>
                    <a:pt x="2250" y="2098"/>
                    <a:pt x="2313" y="1922"/>
                    <a:pt x="2387" y="1751"/>
                  </a:cubicBezTo>
                  <a:cubicBezTo>
                    <a:pt x="2426" y="1678"/>
                    <a:pt x="2464" y="1604"/>
                    <a:pt x="2498" y="1534"/>
                  </a:cubicBezTo>
                  <a:cubicBezTo>
                    <a:pt x="2527" y="1474"/>
                    <a:pt x="2556" y="1411"/>
                    <a:pt x="2585" y="1349"/>
                  </a:cubicBezTo>
                  <a:cubicBezTo>
                    <a:pt x="2606" y="1312"/>
                    <a:pt x="2628" y="1273"/>
                    <a:pt x="2651" y="1235"/>
                  </a:cubicBezTo>
                  <a:cubicBezTo>
                    <a:pt x="2842" y="913"/>
                    <a:pt x="3073" y="615"/>
                    <a:pt x="3338" y="350"/>
                  </a:cubicBezTo>
                  <a:close/>
                  <a:moveTo>
                    <a:pt x="4150" y="20"/>
                  </a:moveTo>
                  <a:lnTo>
                    <a:pt x="4150" y="20"/>
                  </a:lnTo>
                  <a:cubicBezTo>
                    <a:pt x="4139" y="22"/>
                    <a:pt x="4128" y="23"/>
                    <a:pt x="4116" y="25"/>
                  </a:cubicBezTo>
                  <a:cubicBezTo>
                    <a:pt x="3801" y="390"/>
                    <a:pt x="3573" y="829"/>
                    <a:pt x="3352" y="1256"/>
                  </a:cubicBezTo>
                  <a:cubicBezTo>
                    <a:pt x="3335" y="1287"/>
                    <a:pt x="3320" y="1319"/>
                    <a:pt x="3303" y="1349"/>
                  </a:cubicBezTo>
                  <a:cubicBezTo>
                    <a:pt x="3138" y="1667"/>
                    <a:pt x="2967" y="1988"/>
                    <a:pt x="2755" y="2277"/>
                  </a:cubicBezTo>
                  <a:lnTo>
                    <a:pt x="2786" y="2277"/>
                  </a:lnTo>
                  <a:cubicBezTo>
                    <a:pt x="2997" y="1984"/>
                    <a:pt x="3168" y="1661"/>
                    <a:pt x="3334" y="1342"/>
                  </a:cubicBezTo>
                  <a:cubicBezTo>
                    <a:pt x="3347" y="1317"/>
                    <a:pt x="3360" y="1293"/>
                    <a:pt x="3373" y="1269"/>
                  </a:cubicBezTo>
                  <a:cubicBezTo>
                    <a:pt x="3597" y="833"/>
                    <a:pt x="3829" y="387"/>
                    <a:pt x="4150" y="20"/>
                  </a:cubicBezTo>
                  <a:close/>
                  <a:moveTo>
                    <a:pt x="4490" y="0"/>
                  </a:moveTo>
                  <a:cubicBezTo>
                    <a:pt x="3903" y="675"/>
                    <a:pt x="3402" y="1421"/>
                    <a:pt x="3000" y="2220"/>
                  </a:cubicBezTo>
                  <a:cubicBezTo>
                    <a:pt x="2991" y="2237"/>
                    <a:pt x="2982" y="2256"/>
                    <a:pt x="2974" y="2277"/>
                  </a:cubicBezTo>
                  <a:lnTo>
                    <a:pt x="3000" y="2277"/>
                  </a:lnTo>
                  <a:cubicBezTo>
                    <a:pt x="3007" y="2260"/>
                    <a:pt x="3014" y="2245"/>
                    <a:pt x="3021" y="2231"/>
                  </a:cubicBezTo>
                  <a:cubicBezTo>
                    <a:pt x="3426" y="1428"/>
                    <a:pt x="3929" y="679"/>
                    <a:pt x="4520" y="2"/>
                  </a:cubicBezTo>
                  <a:cubicBezTo>
                    <a:pt x="4510" y="0"/>
                    <a:pt x="4500" y="0"/>
                    <a:pt x="4490" y="0"/>
                  </a:cubicBezTo>
                  <a:close/>
                  <a:moveTo>
                    <a:pt x="4873" y="56"/>
                  </a:moveTo>
                  <a:cubicBezTo>
                    <a:pt x="4805" y="100"/>
                    <a:pt x="4740" y="152"/>
                    <a:pt x="4679" y="209"/>
                  </a:cubicBezTo>
                  <a:cubicBezTo>
                    <a:pt x="4262" y="585"/>
                    <a:pt x="3947" y="1063"/>
                    <a:pt x="3767" y="1597"/>
                  </a:cubicBezTo>
                  <a:cubicBezTo>
                    <a:pt x="3743" y="1665"/>
                    <a:pt x="3722" y="1736"/>
                    <a:pt x="3701" y="1804"/>
                  </a:cubicBezTo>
                  <a:cubicBezTo>
                    <a:pt x="3651" y="1965"/>
                    <a:pt x="3602" y="2129"/>
                    <a:pt x="3527" y="2277"/>
                  </a:cubicBezTo>
                  <a:lnTo>
                    <a:pt x="3554" y="2277"/>
                  </a:lnTo>
                  <a:cubicBezTo>
                    <a:pt x="3627" y="2130"/>
                    <a:pt x="3675" y="1969"/>
                    <a:pt x="3723" y="1811"/>
                  </a:cubicBezTo>
                  <a:cubicBezTo>
                    <a:pt x="3744" y="1743"/>
                    <a:pt x="3766" y="1673"/>
                    <a:pt x="3789" y="1604"/>
                  </a:cubicBezTo>
                  <a:cubicBezTo>
                    <a:pt x="3849" y="1429"/>
                    <a:pt x="3923" y="1260"/>
                    <a:pt x="4011" y="1097"/>
                  </a:cubicBezTo>
                  <a:cubicBezTo>
                    <a:pt x="4188" y="769"/>
                    <a:pt x="4419" y="474"/>
                    <a:pt x="4696" y="225"/>
                  </a:cubicBezTo>
                  <a:cubicBezTo>
                    <a:pt x="4760" y="165"/>
                    <a:pt x="4830" y="111"/>
                    <a:pt x="4904" y="64"/>
                  </a:cubicBezTo>
                  <a:cubicBezTo>
                    <a:pt x="4893" y="62"/>
                    <a:pt x="4884" y="59"/>
                    <a:pt x="4873" y="56"/>
                  </a:cubicBezTo>
                  <a:close/>
                  <a:moveTo>
                    <a:pt x="5618" y="410"/>
                  </a:moveTo>
                  <a:cubicBezTo>
                    <a:pt x="5611" y="499"/>
                    <a:pt x="5585" y="585"/>
                    <a:pt x="5540" y="661"/>
                  </a:cubicBezTo>
                  <a:cubicBezTo>
                    <a:pt x="5482" y="756"/>
                    <a:pt x="5409" y="841"/>
                    <a:pt x="5325" y="912"/>
                  </a:cubicBezTo>
                  <a:cubicBezTo>
                    <a:pt x="5246" y="980"/>
                    <a:pt x="5159" y="1041"/>
                    <a:pt x="5074" y="1101"/>
                  </a:cubicBezTo>
                  <a:lnTo>
                    <a:pt x="5025" y="1136"/>
                  </a:lnTo>
                  <a:cubicBezTo>
                    <a:pt x="4564" y="1466"/>
                    <a:pt x="4144" y="1849"/>
                    <a:pt x="3773" y="2277"/>
                  </a:cubicBezTo>
                  <a:lnTo>
                    <a:pt x="3806" y="2277"/>
                  </a:lnTo>
                  <a:cubicBezTo>
                    <a:pt x="4171" y="1856"/>
                    <a:pt x="4585" y="1480"/>
                    <a:pt x="5040" y="1156"/>
                  </a:cubicBezTo>
                  <a:lnTo>
                    <a:pt x="5090" y="1121"/>
                  </a:lnTo>
                  <a:cubicBezTo>
                    <a:pt x="5181" y="1058"/>
                    <a:pt x="5271" y="989"/>
                    <a:pt x="5355" y="916"/>
                  </a:cubicBezTo>
                  <a:cubicBezTo>
                    <a:pt x="5437" y="847"/>
                    <a:pt x="5506" y="766"/>
                    <a:pt x="5561" y="674"/>
                  </a:cubicBezTo>
                  <a:cubicBezTo>
                    <a:pt x="5606" y="599"/>
                    <a:pt x="5632" y="514"/>
                    <a:pt x="5640" y="427"/>
                  </a:cubicBezTo>
                  <a:cubicBezTo>
                    <a:pt x="5633" y="421"/>
                    <a:pt x="5626" y="415"/>
                    <a:pt x="5618" y="411"/>
                  </a:cubicBezTo>
                  <a:lnTo>
                    <a:pt x="5618" y="410"/>
                  </a:lnTo>
                  <a:close/>
                  <a:moveTo>
                    <a:pt x="6458" y="1680"/>
                  </a:moveTo>
                  <a:lnTo>
                    <a:pt x="6394" y="1743"/>
                  </a:lnTo>
                  <a:lnTo>
                    <a:pt x="6390" y="1748"/>
                  </a:lnTo>
                  <a:lnTo>
                    <a:pt x="6389" y="1749"/>
                  </a:lnTo>
                  <a:lnTo>
                    <a:pt x="5969" y="2169"/>
                  </a:lnTo>
                  <a:lnTo>
                    <a:pt x="5860" y="2277"/>
                  </a:lnTo>
                  <a:lnTo>
                    <a:pt x="5894" y="2277"/>
                  </a:lnTo>
                  <a:lnTo>
                    <a:pt x="5974" y="2196"/>
                  </a:lnTo>
                  <a:lnTo>
                    <a:pt x="6249" y="1922"/>
                  </a:lnTo>
                  <a:lnTo>
                    <a:pt x="6413" y="1761"/>
                  </a:lnTo>
                  <a:lnTo>
                    <a:pt x="6467" y="1707"/>
                  </a:lnTo>
                  <a:cubicBezTo>
                    <a:pt x="6465" y="1704"/>
                    <a:pt x="6464" y="1702"/>
                    <a:pt x="6463" y="1700"/>
                  </a:cubicBezTo>
                  <a:cubicBezTo>
                    <a:pt x="6462" y="1694"/>
                    <a:pt x="6460" y="1687"/>
                    <a:pt x="6458" y="1680"/>
                  </a:cubicBezTo>
                  <a:close/>
                  <a:moveTo>
                    <a:pt x="6558" y="2208"/>
                  </a:moveTo>
                  <a:lnTo>
                    <a:pt x="6483" y="2277"/>
                  </a:lnTo>
                  <a:lnTo>
                    <a:pt x="6518" y="2277"/>
                  </a:lnTo>
                  <a:lnTo>
                    <a:pt x="6562" y="2237"/>
                  </a:lnTo>
                  <a:cubicBezTo>
                    <a:pt x="6561" y="2226"/>
                    <a:pt x="6560" y="2216"/>
                    <a:pt x="6558" y="2208"/>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8"/>
            <p:cNvSpPr/>
            <p:nvPr/>
          </p:nvSpPr>
          <p:spPr>
            <a:xfrm>
              <a:off x="-5180956" y="2620241"/>
              <a:ext cx="393638" cy="494063"/>
            </a:xfrm>
            <a:custGeom>
              <a:avLst/>
              <a:gdLst/>
              <a:ahLst/>
              <a:cxnLst/>
              <a:rect l="l" t="t" r="r" b="b"/>
              <a:pathLst>
                <a:path w="1709" h="2145" extrusionOk="0">
                  <a:moveTo>
                    <a:pt x="1497" y="0"/>
                  </a:moveTo>
                  <a:cubicBezTo>
                    <a:pt x="1444" y="14"/>
                    <a:pt x="1395" y="39"/>
                    <a:pt x="1353" y="72"/>
                  </a:cubicBezTo>
                  <a:cubicBezTo>
                    <a:pt x="1143" y="222"/>
                    <a:pt x="974" y="410"/>
                    <a:pt x="829" y="619"/>
                  </a:cubicBezTo>
                  <a:cubicBezTo>
                    <a:pt x="773" y="699"/>
                    <a:pt x="720" y="783"/>
                    <a:pt x="669" y="868"/>
                  </a:cubicBezTo>
                  <a:cubicBezTo>
                    <a:pt x="592" y="1002"/>
                    <a:pt x="520" y="1140"/>
                    <a:pt x="453" y="1276"/>
                  </a:cubicBezTo>
                  <a:cubicBezTo>
                    <a:pt x="415" y="1352"/>
                    <a:pt x="378" y="1430"/>
                    <a:pt x="341" y="1506"/>
                  </a:cubicBezTo>
                  <a:cubicBezTo>
                    <a:pt x="277" y="1640"/>
                    <a:pt x="211" y="1779"/>
                    <a:pt x="140" y="1914"/>
                  </a:cubicBezTo>
                  <a:cubicBezTo>
                    <a:pt x="116" y="1963"/>
                    <a:pt x="83" y="2012"/>
                    <a:pt x="50" y="2065"/>
                  </a:cubicBezTo>
                  <a:cubicBezTo>
                    <a:pt x="33" y="2092"/>
                    <a:pt x="16" y="2118"/>
                    <a:pt x="0" y="2145"/>
                  </a:cubicBezTo>
                  <a:lnTo>
                    <a:pt x="27" y="2145"/>
                  </a:lnTo>
                  <a:cubicBezTo>
                    <a:pt x="40" y="2123"/>
                    <a:pt x="56" y="2100"/>
                    <a:pt x="70" y="2077"/>
                  </a:cubicBezTo>
                  <a:cubicBezTo>
                    <a:pt x="104" y="2025"/>
                    <a:pt x="136" y="1974"/>
                    <a:pt x="161" y="1924"/>
                  </a:cubicBezTo>
                  <a:cubicBezTo>
                    <a:pt x="232" y="1790"/>
                    <a:pt x="298" y="1651"/>
                    <a:pt x="363" y="1517"/>
                  </a:cubicBezTo>
                  <a:cubicBezTo>
                    <a:pt x="400" y="1441"/>
                    <a:pt x="437" y="1363"/>
                    <a:pt x="474" y="1287"/>
                  </a:cubicBezTo>
                  <a:cubicBezTo>
                    <a:pt x="546" y="1143"/>
                    <a:pt x="620" y="998"/>
                    <a:pt x="704" y="858"/>
                  </a:cubicBezTo>
                  <a:cubicBezTo>
                    <a:pt x="878" y="565"/>
                    <a:pt x="1087" y="292"/>
                    <a:pt x="1367" y="91"/>
                  </a:cubicBezTo>
                  <a:cubicBezTo>
                    <a:pt x="1416" y="55"/>
                    <a:pt x="1481" y="20"/>
                    <a:pt x="1540" y="18"/>
                  </a:cubicBezTo>
                  <a:cubicBezTo>
                    <a:pt x="1526" y="11"/>
                    <a:pt x="1510" y="5"/>
                    <a:pt x="1497" y="0"/>
                  </a:cubicBezTo>
                  <a:close/>
                  <a:moveTo>
                    <a:pt x="1648" y="65"/>
                  </a:moveTo>
                  <a:cubicBezTo>
                    <a:pt x="1684" y="112"/>
                    <a:pt x="1688" y="185"/>
                    <a:pt x="1667" y="241"/>
                  </a:cubicBezTo>
                  <a:cubicBezTo>
                    <a:pt x="1638" y="314"/>
                    <a:pt x="1577" y="370"/>
                    <a:pt x="1516" y="428"/>
                  </a:cubicBezTo>
                  <a:cubicBezTo>
                    <a:pt x="1399" y="539"/>
                    <a:pt x="1286" y="652"/>
                    <a:pt x="1175" y="767"/>
                  </a:cubicBezTo>
                  <a:cubicBezTo>
                    <a:pt x="781" y="1181"/>
                    <a:pt x="431" y="1631"/>
                    <a:pt x="63" y="2145"/>
                  </a:cubicBezTo>
                  <a:lnTo>
                    <a:pt x="92" y="2145"/>
                  </a:lnTo>
                  <a:cubicBezTo>
                    <a:pt x="461" y="1629"/>
                    <a:pt x="814" y="1177"/>
                    <a:pt x="1212" y="763"/>
                  </a:cubicBezTo>
                  <a:cubicBezTo>
                    <a:pt x="1315" y="654"/>
                    <a:pt x="1423" y="548"/>
                    <a:pt x="1535" y="443"/>
                  </a:cubicBezTo>
                  <a:cubicBezTo>
                    <a:pt x="1595" y="387"/>
                    <a:pt x="1657" y="328"/>
                    <a:pt x="1688" y="249"/>
                  </a:cubicBezTo>
                  <a:cubicBezTo>
                    <a:pt x="1709" y="195"/>
                    <a:pt x="1708" y="136"/>
                    <a:pt x="1685" y="84"/>
                  </a:cubicBezTo>
                  <a:cubicBezTo>
                    <a:pt x="1674" y="77"/>
                    <a:pt x="1660" y="71"/>
                    <a:pt x="1648" y="65"/>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8"/>
            <p:cNvSpPr/>
            <p:nvPr/>
          </p:nvSpPr>
          <p:spPr>
            <a:xfrm>
              <a:off x="-5028706" y="2771110"/>
              <a:ext cx="418744" cy="343656"/>
            </a:xfrm>
            <a:custGeom>
              <a:avLst/>
              <a:gdLst/>
              <a:ahLst/>
              <a:cxnLst/>
              <a:rect l="l" t="t" r="r" b="b"/>
              <a:pathLst>
                <a:path w="1818" h="1492" extrusionOk="0">
                  <a:moveTo>
                    <a:pt x="1802" y="100"/>
                  </a:moveTo>
                  <a:cubicBezTo>
                    <a:pt x="1759" y="154"/>
                    <a:pt x="1708" y="200"/>
                    <a:pt x="1649" y="234"/>
                  </a:cubicBezTo>
                  <a:cubicBezTo>
                    <a:pt x="1617" y="251"/>
                    <a:pt x="1587" y="267"/>
                    <a:pt x="1556" y="285"/>
                  </a:cubicBezTo>
                  <a:cubicBezTo>
                    <a:pt x="1034" y="583"/>
                    <a:pt x="615" y="1040"/>
                    <a:pt x="247" y="1490"/>
                  </a:cubicBezTo>
                  <a:lnTo>
                    <a:pt x="279" y="1490"/>
                  </a:lnTo>
                  <a:cubicBezTo>
                    <a:pt x="646" y="1043"/>
                    <a:pt x="1062" y="590"/>
                    <a:pt x="1581" y="299"/>
                  </a:cubicBezTo>
                  <a:cubicBezTo>
                    <a:pt x="1607" y="283"/>
                    <a:pt x="1634" y="269"/>
                    <a:pt x="1661" y="255"/>
                  </a:cubicBezTo>
                  <a:cubicBezTo>
                    <a:pt x="1721" y="220"/>
                    <a:pt x="1774" y="174"/>
                    <a:pt x="1817" y="120"/>
                  </a:cubicBezTo>
                  <a:cubicBezTo>
                    <a:pt x="1812" y="113"/>
                    <a:pt x="1808" y="106"/>
                    <a:pt x="1802" y="100"/>
                  </a:cubicBezTo>
                  <a:close/>
                  <a:moveTo>
                    <a:pt x="1726" y="0"/>
                  </a:moveTo>
                  <a:cubicBezTo>
                    <a:pt x="1723" y="1"/>
                    <a:pt x="1719" y="4"/>
                    <a:pt x="1715" y="5"/>
                  </a:cubicBezTo>
                  <a:cubicBezTo>
                    <a:pt x="1599" y="54"/>
                    <a:pt x="1485" y="129"/>
                    <a:pt x="1377" y="208"/>
                  </a:cubicBezTo>
                  <a:cubicBezTo>
                    <a:pt x="1318" y="251"/>
                    <a:pt x="1260" y="296"/>
                    <a:pt x="1204" y="339"/>
                  </a:cubicBezTo>
                  <a:cubicBezTo>
                    <a:pt x="1173" y="363"/>
                    <a:pt x="1141" y="388"/>
                    <a:pt x="1110" y="413"/>
                  </a:cubicBezTo>
                  <a:cubicBezTo>
                    <a:pt x="719" y="708"/>
                    <a:pt x="364" y="1049"/>
                    <a:pt x="52" y="1426"/>
                  </a:cubicBezTo>
                  <a:cubicBezTo>
                    <a:pt x="34" y="1448"/>
                    <a:pt x="17" y="1469"/>
                    <a:pt x="0" y="1491"/>
                  </a:cubicBezTo>
                  <a:lnTo>
                    <a:pt x="30" y="1491"/>
                  </a:lnTo>
                  <a:cubicBezTo>
                    <a:pt x="43" y="1473"/>
                    <a:pt x="57" y="1457"/>
                    <a:pt x="70" y="1442"/>
                  </a:cubicBezTo>
                  <a:cubicBezTo>
                    <a:pt x="381" y="1065"/>
                    <a:pt x="735" y="726"/>
                    <a:pt x="1126" y="432"/>
                  </a:cubicBezTo>
                  <a:cubicBezTo>
                    <a:pt x="1156" y="408"/>
                    <a:pt x="1187" y="383"/>
                    <a:pt x="1218" y="358"/>
                  </a:cubicBezTo>
                  <a:cubicBezTo>
                    <a:pt x="1277" y="312"/>
                    <a:pt x="1340" y="263"/>
                    <a:pt x="1404" y="218"/>
                  </a:cubicBezTo>
                  <a:cubicBezTo>
                    <a:pt x="1507" y="144"/>
                    <a:pt x="1616" y="74"/>
                    <a:pt x="1724" y="27"/>
                  </a:cubicBezTo>
                  <a:cubicBezTo>
                    <a:pt x="1731" y="25"/>
                    <a:pt x="1736" y="21"/>
                    <a:pt x="1742" y="19"/>
                  </a:cubicBezTo>
                  <a:cubicBezTo>
                    <a:pt x="1738" y="13"/>
                    <a:pt x="1731" y="6"/>
                    <a:pt x="1726"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8"/>
            <p:cNvSpPr/>
            <p:nvPr/>
          </p:nvSpPr>
          <p:spPr>
            <a:xfrm>
              <a:off x="-4905708" y="2842974"/>
              <a:ext cx="345268" cy="271332"/>
            </a:xfrm>
            <a:custGeom>
              <a:avLst/>
              <a:gdLst/>
              <a:ahLst/>
              <a:cxnLst/>
              <a:rect l="l" t="t" r="r" b="b"/>
              <a:pathLst>
                <a:path w="1499" h="1178" extrusionOk="0">
                  <a:moveTo>
                    <a:pt x="1404" y="1"/>
                  </a:moveTo>
                  <a:cubicBezTo>
                    <a:pt x="1357" y="42"/>
                    <a:pt x="1311" y="86"/>
                    <a:pt x="1264" y="128"/>
                  </a:cubicBezTo>
                  <a:cubicBezTo>
                    <a:pt x="1207" y="181"/>
                    <a:pt x="1154" y="230"/>
                    <a:pt x="1098" y="275"/>
                  </a:cubicBezTo>
                  <a:lnTo>
                    <a:pt x="97" y="1096"/>
                  </a:lnTo>
                  <a:cubicBezTo>
                    <a:pt x="65" y="1123"/>
                    <a:pt x="31" y="1150"/>
                    <a:pt x="0" y="1178"/>
                  </a:cubicBezTo>
                  <a:lnTo>
                    <a:pt x="35" y="1178"/>
                  </a:lnTo>
                  <a:cubicBezTo>
                    <a:pt x="60" y="1157"/>
                    <a:pt x="86" y="1136"/>
                    <a:pt x="112" y="1114"/>
                  </a:cubicBezTo>
                  <a:lnTo>
                    <a:pt x="1114" y="294"/>
                  </a:lnTo>
                  <a:cubicBezTo>
                    <a:pt x="1169" y="248"/>
                    <a:pt x="1225" y="196"/>
                    <a:pt x="1281" y="144"/>
                  </a:cubicBezTo>
                  <a:lnTo>
                    <a:pt x="1283" y="142"/>
                  </a:lnTo>
                  <a:cubicBezTo>
                    <a:pt x="1327" y="102"/>
                    <a:pt x="1371" y="61"/>
                    <a:pt x="1417" y="22"/>
                  </a:cubicBezTo>
                  <a:cubicBezTo>
                    <a:pt x="1412" y="15"/>
                    <a:pt x="1409" y="8"/>
                    <a:pt x="1405" y="1"/>
                  </a:cubicBezTo>
                  <a:close/>
                  <a:moveTo>
                    <a:pt x="1489" y="163"/>
                  </a:moveTo>
                  <a:lnTo>
                    <a:pt x="1397" y="243"/>
                  </a:lnTo>
                  <a:lnTo>
                    <a:pt x="340" y="1178"/>
                  </a:lnTo>
                  <a:lnTo>
                    <a:pt x="375" y="1178"/>
                  </a:lnTo>
                  <a:lnTo>
                    <a:pt x="1414" y="260"/>
                  </a:lnTo>
                  <a:lnTo>
                    <a:pt x="1498" y="185"/>
                  </a:lnTo>
                  <a:cubicBezTo>
                    <a:pt x="1496" y="177"/>
                    <a:pt x="1492" y="171"/>
                    <a:pt x="1489" y="163"/>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8"/>
            <p:cNvSpPr/>
            <p:nvPr/>
          </p:nvSpPr>
          <p:spPr>
            <a:xfrm>
              <a:off x="-7517913" y="1659522"/>
              <a:ext cx="1543919" cy="1456162"/>
            </a:xfrm>
            <a:custGeom>
              <a:avLst/>
              <a:gdLst/>
              <a:ahLst/>
              <a:cxnLst/>
              <a:rect l="l" t="t" r="r" b="b"/>
              <a:pathLst>
                <a:path w="6703" h="6322" extrusionOk="0">
                  <a:moveTo>
                    <a:pt x="648" y="1"/>
                  </a:moveTo>
                  <a:cubicBezTo>
                    <a:pt x="423" y="1"/>
                    <a:pt x="247" y="199"/>
                    <a:pt x="121" y="387"/>
                  </a:cubicBezTo>
                  <a:cubicBezTo>
                    <a:pt x="78" y="448"/>
                    <a:pt x="38" y="512"/>
                    <a:pt x="1" y="575"/>
                  </a:cubicBezTo>
                  <a:lnTo>
                    <a:pt x="1" y="6322"/>
                  </a:lnTo>
                  <a:lnTo>
                    <a:pt x="6702" y="6322"/>
                  </a:lnTo>
                  <a:cubicBezTo>
                    <a:pt x="6702" y="6321"/>
                    <a:pt x="6702" y="6318"/>
                    <a:pt x="6702" y="6317"/>
                  </a:cubicBezTo>
                  <a:cubicBezTo>
                    <a:pt x="6701" y="6310"/>
                    <a:pt x="6700" y="6302"/>
                    <a:pt x="6697" y="6295"/>
                  </a:cubicBezTo>
                  <a:cubicBezTo>
                    <a:pt x="6690" y="6261"/>
                    <a:pt x="6680" y="6228"/>
                    <a:pt x="6668" y="6195"/>
                  </a:cubicBezTo>
                  <a:cubicBezTo>
                    <a:pt x="6666" y="6185"/>
                    <a:pt x="6662" y="6177"/>
                    <a:pt x="6660" y="6169"/>
                  </a:cubicBezTo>
                  <a:cubicBezTo>
                    <a:pt x="6617" y="6061"/>
                    <a:pt x="6556" y="5962"/>
                    <a:pt x="6480" y="5875"/>
                  </a:cubicBezTo>
                  <a:cubicBezTo>
                    <a:pt x="6349" y="5726"/>
                    <a:pt x="6182" y="5612"/>
                    <a:pt x="5997" y="5543"/>
                  </a:cubicBezTo>
                  <a:cubicBezTo>
                    <a:pt x="5825" y="5480"/>
                    <a:pt x="5644" y="5453"/>
                    <a:pt x="5462" y="5453"/>
                  </a:cubicBezTo>
                  <a:cubicBezTo>
                    <a:pt x="5287" y="5453"/>
                    <a:pt x="5111" y="5478"/>
                    <a:pt x="4942" y="5520"/>
                  </a:cubicBezTo>
                  <a:cubicBezTo>
                    <a:pt x="4595" y="5607"/>
                    <a:pt x="4323" y="5717"/>
                    <a:pt x="4001" y="5871"/>
                  </a:cubicBezTo>
                  <a:cubicBezTo>
                    <a:pt x="4701" y="5488"/>
                    <a:pt x="5272" y="4907"/>
                    <a:pt x="5641" y="4199"/>
                  </a:cubicBezTo>
                  <a:cubicBezTo>
                    <a:pt x="5671" y="4144"/>
                    <a:pt x="5698" y="4089"/>
                    <a:pt x="5723" y="4031"/>
                  </a:cubicBezTo>
                  <a:cubicBezTo>
                    <a:pt x="5776" y="3905"/>
                    <a:pt x="5817" y="3775"/>
                    <a:pt x="5825" y="3640"/>
                  </a:cubicBezTo>
                  <a:cubicBezTo>
                    <a:pt x="5839" y="3441"/>
                    <a:pt x="5777" y="3230"/>
                    <a:pt x="5626" y="3102"/>
                  </a:cubicBezTo>
                  <a:cubicBezTo>
                    <a:pt x="5519" y="3012"/>
                    <a:pt x="5391" y="2976"/>
                    <a:pt x="5256" y="2976"/>
                  </a:cubicBezTo>
                  <a:cubicBezTo>
                    <a:pt x="5035" y="2976"/>
                    <a:pt x="4795" y="3071"/>
                    <a:pt x="4597" y="3182"/>
                  </a:cubicBezTo>
                  <a:cubicBezTo>
                    <a:pt x="4387" y="3300"/>
                    <a:pt x="4185" y="3430"/>
                    <a:pt x="3991" y="3573"/>
                  </a:cubicBezTo>
                  <a:cubicBezTo>
                    <a:pt x="3534" y="3905"/>
                    <a:pt x="3138" y="4311"/>
                    <a:pt x="2816" y="4774"/>
                  </a:cubicBezTo>
                  <a:cubicBezTo>
                    <a:pt x="3122" y="4277"/>
                    <a:pt x="3377" y="3750"/>
                    <a:pt x="3580" y="3203"/>
                  </a:cubicBezTo>
                  <a:cubicBezTo>
                    <a:pt x="3721" y="2821"/>
                    <a:pt x="3836" y="2430"/>
                    <a:pt x="3926" y="2031"/>
                  </a:cubicBezTo>
                  <a:cubicBezTo>
                    <a:pt x="3979" y="1791"/>
                    <a:pt x="4021" y="1541"/>
                    <a:pt x="3963" y="1302"/>
                  </a:cubicBezTo>
                  <a:cubicBezTo>
                    <a:pt x="3907" y="1063"/>
                    <a:pt x="3724" y="840"/>
                    <a:pt x="3480" y="806"/>
                  </a:cubicBezTo>
                  <a:cubicBezTo>
                    <a:pt x="3459" y="803"/>
                    <a:pt x="3437" y="801"/>
                    <a:pt x="3416" y="801"/>
                  </a:cubicBezTo>
                  <a:cubicBezTo>
                    <a:pt x="3183" y="801"/>
                    <a:pt x="2972" y="965"/>
                    <a:pt x="2797" y="1129"/>
                  </a:cubicBezTo>
                  <a:cubicBezTo>
                    <a:pt x="1824" y="2050"/>
                    <a:pt x="1127" y="3223"/>
                    <a:pt x="786" y="4518"/>
                  </a:cubicBezTo>
                  <a:cubicBezTo>
                    <a:pt x="903" y="3834"/>
                    <a:pt x="1019" y="3144"/>
                    <a:pt x="1091" y="2454"/>
                  </a:cubicBezTo>
                  <a:cubicBezTo>
                    <a:pt x="1148" y="1910"/>
                    <a:pt x="1178" y="1365"/>
                    <a:pt x="1158" y="819"/>
                  </a:cubicBezTo>
                  <a:cubicBezTo>
                    <a:pt x="1152" y="643"/>
                    <a:pt x="1139" y="463"/>
                    <a:pt x="1065" y="303"/>
                  </a:cubicBezTo>
                  <a:cubicBezTo>
                    <a:pt x="990" y="145"/>
                    <a:pt x="840" y="10"/>
                    <a:pt x="665" y="1"/>
                  </a:cubicBezTo>
                  <a:cubicBezTo>
                    <a:pt x="659" y="1"/>
                    <a:pt x="653" y="1"/>
                    <a:pt x="648"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8" name="Google Shape;2808;p38"/>
          <p:cNvSpPr/>
          <p:nvPr/>
        </p:nvSpPr>
        <p:spPr>
          <a:xfrm>
            <a:off x="-763400" y="0"/>
            <a:ext cx="7048325" cy="5234500"/>
          </a:xfrm>
          <a:custGeom>
            <a:avLst/>
            <a:gdLst/>
            <a:ahLst/>
            <a:cxnLst/>
            <a:rect l="l" t="t" r="r" b="b"/>
            <a:pathLst>
              <a:path w="281933" h="209380" extrusionOk="0">
                <a:moveTo>
                  <a:pt x="0" y="0"/>
                </a:moveTo>
                <a:lnTo>
                  <a:pt x="0" y="209379"/>
                </a:lnTo>
                <a:lnTo>
                  <a:pt x="172451" y="209379"/>
                </a:lnTo>
                <a:cubicBezTo>
                  <a:pt x="173707" y="203067"/>
                  <a:pt x="176266" y="197654"/>
                  <a:pt x="179523" y="192707"/>
                </a:cubicBezTo>
                <a:cubicBezTo>
                  <a:pt x="183866" y="186100"/>
                  <a:pt x="189434" y="180330"/>
                  <a:pt x="194754" y="174374"/>
                </a:cubicBezTo>
                <a:cubicBezTo>
                  <a:pt x="194785" y="174343"/>
                  <a:pt x="194816" y="174297"/>
                  <a:pt x="194847" y="174266"/>
                </a:cubicBezTo>
                <a:cubicBezTo>
                  <a:pt x="197018" y="171831"/>
                  <a:pt x="199143" y="169380"/>
                  <a:pt x="201113" y="166806"/>
                </a:cubicBezTo>
                <a:cubicBezTo>
                  <a:pt x="203392" y="163905"/>
                  <a:pt x="205409" y="160819"/>
                  <a:pt x="207161" y="157577"/>
                </a:cubicBezTo>
                <a:cubicBezTo>
                  <a:pt x="207875" y="156259"/>
                  <a:pt x="208511" y="154894"/>
                  <a:pt x="209100" y="153483"/>
                </a:cubicBezTo>
                <a:cubicBezTo>
                  <a:pt x="209813" y="151777"/>
                  <a:pt x="210418" y="150024"/>
                  <a:pt x="210915" y="148241"/>
                </a:cubicBezTo>
                <a:cubicBezTo>
                  <a:pt x="211008" y="147868"/>
                  <a:pt x="211101" y="147512"/>
                  <a:pt x="211194" y="147139"/>
                </a:cubicBezTo>
                <a:cubicBezTo>
                  <a:pt x="211287" y="146767"/>
                  <a:pt x="211364" y="146442"/>
                  <a:pt x="211442" y="146085"/>
                </a:cubicBezTo>
                <a:cubicBezTo>
                  <a:pt x="211706" y="144922"/>
                  <a:pt x="211907" y="143712"/>
                  <a:pt x="212062" y="142425"/>
                </a:cubicBezTo>
                <a:cubicBezTo>
                  <a:pt x="212171" y="141634"/>
                  <a:pt x="212264" y="140812"/>
                  <a:pt x="212326" y="139974"/>
                </a:cubicBezTo>
                <a:cubicBezTo>
                  <a:pt x="212373" y="139307"/>
                  <a:pt x="212419" y="138609"/>
                  <a:pt x="212466" y="137911"/>
                </a:cubicBezTo>
                <a:cubicBezTo>
                  <a:pt x="212497" y="137322"/>
                  <a:pt x="212528" y="136733"/>
                  <a:pt x="212543" y="136128"/>
                </a:cubicBezTo>
                <a:cubicBezTo>
                  <a:pt x="212590" y="135011"/>
                  <a:pt x="212605" y="133879"/>
                  <a:pt x="212605" y="132716"/>
                </a:cubicBezTo>
                <a:lnTo>
                  <a:pt x="212605" y="131987"/>
                </a:lnTo>
                <a:cubicBezTo>
                  <a:pt x="212605" y="130544"/>
                  <a:pt x="212590" y="129055"/>
                  <a:pt x="212543" y="127535"/>
                </a:cubicBezTo>
                <a:cubicBezTo>
                  <a:pt x="212435" y="122758"/>
                  <a:pt x="212155" y="117625"/>
                  <a:pt x="211861" y="112274"/>
                </a:cubicBezTo>
                <a:cubicBezTo>
                  <a:pt x="211814" y="111219"/>
                  <a:pt x="211768" y="110165"/>
                  <a:pt x="211706" y="109094"/>
                </a:cubicBezTo>
                <a:cubicBezTo>
                  <a:pt x="211675" y="108505"/>
                  <a:pt x="211644" y="107900"/>
                  <a:pt x="211613" y="107311"/>
                </a:cubicBezTo>
                <a:cubicBezTo>
                  <a:pt x="211582" y="106504"/>
                  <a:pt x="211535" y="105698"/>
                  <a:pt x="211504" y="104876"/>
                </a:cubicBezTo>
                <a:cubicBezTo>
                  <a:pt x="211364" y="101572"/>
                  <a:pt x="211240" y="98222"/>
                  <a:pt x="211194" y="94841"/>
                </a:cubicBezTo>
                <a:cubicBezTo>
                  <a:pt x="211070" y="87179"/>
                  <a:pt x="211271" y="79440"/>
                  <a:pt x="212233" y="71964"/>
                </a:cubicBezTo>
                <a:cubicBezTo>
                  <a:pt x="212636" y="68676"/>
                  <a:pt x="213210" y="65435"/>
                  <a:pt x="213954" y="62209"/>
                </a:cubicBezTo>
                <a:cubicBezTo>
                  <a:pt x="214280" y="60844"/>
                  <a:pt x="214637" y="59479"/>
                  <a:pt x="215040" y="58145"/>
                </a:cubicBezTo>
                <a:cubicBezTo>
                  <a:pt x="216188" y="54113"/>
                  <a:pt x="217770" y="50220"/>
                  <a:pt x="219740" y="46513"/>
                </a:cubicBezTo>
                <a:cubicBezTo>
                  <a:pt x="221104" y="43970"/>
                  <a:pt x="222686" y="41566"/>
                  <a:pt x="224470" y="39301"/>
                </a:cubicBezTo>
                <a:cubicBezTo>
                  <a:pt x="228673" y="33997"/>
                  <a:pt x="234132" y="29484"/>
                  <a:pt x="241220" y="26087"/>
                </a:cubicBezTo>
                <a:cubicBezTo>
                  <a:pt x="243469" y="25001"/>
                  <a:pt x="245610" y="23947"/>
                  <a:pt x="247641" y="22908"/>
                </a:cubicBezTo>
                <a:cubicBezTo>
                  <a:pt x="267276" y="12919"/>
                  <a:pt x="277063" y="5242"/>
                  <a:pt x="281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8"/>
          <p:cNvSpPr txBox="1">
            <a:spLocks noGrp="1"/>
          </p:cNvSpPr>
          <p:nvPr>
            <p:ph type="title"/>
          </p:nvPr>
        </p:nvSpPr>
        <p:spPr>
          <a:xfrm>
            <a:off x="720000" y="2309150"/>
            <a:ext cx="31605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Initial Insights</a:t>
            </a:r>
            <a:endParaRPr/>
          </a:p>
        </p:txBody>
      </p:sp>
      <p:sp>
        <p:nvSpPr>
          <p:cNvPr id="2810" name="Google Shape;2810;p38"/>
          <p:cNvSpPr txBox="1">
            <a:spLocks noGrp="1"/>
          </p:cNvSpPr>
          <p:nvPr>
            <p:ph type="title" idx="2"/>
          </p:nvPr>
        </p:nvSpPr>
        <p:spPr>
          <a:xfrm>
            <a:off x="720000" y="1582525"/>
            <a:ext cx="1207800"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811" name="Google Shape;2811;p38"/>
          <p:cNvSpPr txBox="1">
            <a:spLocks noGrp="1"/>
          </p:cNvSpPr>
          <p:nvPr>
            <p:ph type="subTitle" idx="1"/>
          </p:nvPr>
        </p:nvSpPr>
        <p:spPr>
          <a:xfrm>
            <a:off x="720000" y="2978263"/>
            <a:ext cx="3160500" cy="78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Exploratory Data Analysis &amp; Data Preparation</a:t>
            </a:r>
            <a:endParaRPr/>
          </a:p>
        </p:txBody>
      </p:sp>
      <p:grpSp>
        <p:nvGrpSpPr>
          <p:cNvPr id="2812" name="Google Shape;2812;p38"/>
          <p:cNvGrpSpPr/>
          <p:nvPr/>
        </p:nvGrpSpPr>
        <p:grpSpPr>
          <a:xfrm>
            <a:off x="4395599" y="3085037"/>
            <a:ext cx="683269" cy="908840"/>
            <a:chOff x="-5099648" y="1082077"/>
            <a:chExt cx="647465" cy="861215"/>
          </a:xfrm>
        </p:grpSpPr>
        <p:sp>
          <p:nvSpPr>
            <p:cNvPr id="2813" name="Google Shape;2813;p38"/>
            <p:cNvSpPr/>
            <p:nvPr/>
          </p:nvSpPr>
          <p:spPr>
            <a:xfrm>
              <a:off x="-5099648" y="1082077"/>
              <a:ext cx="647465" cy="827815"/>
            </a:xfrm>
            <a:custGeom>
              <a:avLst/>
              <a:gdLst/>
              <a:ahLst/>
              <a:cxnLst/>
              <a:rect l="l" t="t" r="r" b="b"/>
              <a:pathLst>
                <a:path w="2811" h="3594" extrusionOk="0">
                  <a:moveTo>
                    <a:pt x="1580" y="1"/>
                  </a:moveTo>
                  <a:cubicBezTo>
                    <a:pt x="1522" y="1"/>
                    <a:pt x="1472" y="55"/>
                    <a:pt x="1485" y="119"/>
                  </a:cubicBezTo>
                  <a:cubicBezTo>
                    <a:pt x="1507" y="222"/>
                    <a:pt x="1535" y="326"/>
                    <a:pt x="1538" y="432"/>
                  </a:cubicBezTo>
                  <a:cubicBezTo>
                    <a:pt x="1545" y="608"/>
                    <a:pt x="1455" y="813"/>
                    <a:pt x="1261" y="816"/>
                  </a:cubicBezTo>
                  <a:cubicBezTo>
                    <a:pt x="1258" y="816"/>
                    <a:pt x="1256" y="816"/>
                    <a:pt x="1254" y="816"/>
                  </a:cubicBezTo>
                  <a:cubicBezTo>
                    <a:pt x="1172" y="816"/>
                    <a:pt x="1096" y="777"/>
                    <a:pt x="1037" y="719"/>
                  </a:cubicBezTo>
                  <a:cubicBezTo>
                    <a:pt x="971" y="653"/>
                    <a:pt x="931" y="570"/>
                    <a:pt x="903" y="483"/>
                  </a:cubicBezTo>
                  <a:cubicBezTo>
                    <a:pt x="889" y="440"/>
                    <a:pt x="850" y="417"/>
                    <a:pt x="811" y="417"/>
                  </a:cubicBezTo>
                  <a:cubicBezTo>
                    <a:pt x="779" y="417"/>
                    <a:pt x="748" y="432"/>
                    <a:pt x="728" y="463"/>
                  </a:cubicBezTo>
                  <a:cubicBezTo>
                    <a:pt x="610" y="654"/>
                    <a:pt x="581" y="901"/>
                    <a:pt x="662" y="1111"/>
                  </a:cubicBezTo>
                  <a:cubicBezTo>
                    <a:pt x="706" y="1227"/>
                    <a:pt x="777" y="1329"/>
                    <a:pt x="813" y="1446"/>
                  </a:cubicBezTo>
                  <a:cubicBezTo>
                    <a:pt x="853" y="1588"/>
                    <a:pt x="822" y="1771"/>
                    <a:pt x="659" y="1811"/>
                  </a:cubicBezTo>
                  <a:cubicBezTo>
                    <a:pt x="640" y="1816"/>
                    <a:pt x="622" y="1818"/>
                    <a:pt x="603" y="1818"/>
                  </a:cubicBezTo>
                  <a:cubicBezTo>
                    <a:pt x="540" y="1818"/>
                    <a:pt x="478" y="1791"/>
                    <a:pt x="429" y="1749"/>
                  </a:cubicBezTo>
                  <a:cubicBezTo>
                    <a:pt x="376" y="1700"/>
                    <a:pt x="336" y="1640"/>
                    <a:pt x="313" y="1575"/>
                  </a:cubicBezTo>
                  <a:cubicBezTo>
                    <a:pt x="297" y="1530"/>
                    <a:pt x="259" y="1510"/>
                    <a:pt x="222" y="1510"/>
                  </a:cubicBezTo>
                  <a:cubicBezTo>
                    <a:pt x="171" y="1510"/>
                    <a:pt x="119" y="1549"/>
                    <a:pt x="125" y="1613"/>
                  </a:cubicBezTo>
                  <a:cubicBezTo>
                    <a:pt x="125" y="1615"/>
                    <a:pt x="125" y="1616"/>
                    <a:pt x="125" y="1617"/>
                  </a:cubicBezTo>
                  <a:cubicBezTo>
                    <a:pt x="135" y="1742"/>
                    <a:pt x="180" y="1860"/>
                    <a:pt x="181" y="1985"/>
                  </a:cubicBezTo>
                  <a:cubicBezTo>
                    <a:pt x="184" y="2178"/>
                    <a:pt x="84" y="2357"/>
                    <a:pt x="50" y="2547"/>
                  </a:cubicBezTo>
                  <a:cubicBezTo>
                    <a:pt x="0" y="2833"/>
                    <a:pt x="98" y="3126"/>
                    <a:pt x="311" y="3324"/>
                  </a:cubicBezTo>
                  <a:cubicBezTo>
                    <a:pt x="496" y="3494"/>
                    <a:pt x="691" y="3526"/>
                    <a:pt x="900" y="3526"/>
                  </a:cubicBezTo>
                  <a:cubicBezTo>
                    <a:pt x="1008" y="3526"/>
                    <a:pt x="1119" y="3518"/>
                    <a:pt x="1235" y="3515"/>
                  </a:cubicBezTo>
                  <a:cubicBezTo>
                    <a:pt x="1245" y="3515"/>
                    <a:pt x="1255" y="3514"/>
                    <a:pt x="1265" y="3514"/>
                  </a:cubicBezTo>
                  <a:cubicBezTo>
                    <a:pt x="1513" y="3514"/>
                    <a:pt x="1776" y="3594"/>
                    <a:pt x="2028" y="3594"/>
                  </a:cubicBezTo>
                  <a:cubicBezTo>
                    <a:pt x="2165" y="3594"/>
                    <a:pt x="2299" y="3571"/>
                    <a:pt x="2425" y="3498"/>
                  </a:cubicBezTo>
                  <a:cubicBezTo>
                    <a:pt x="2567" y="3415"/>
                    <a:pt x="2674" y="3282"/>
                    <a:pt x="2727" y="3126"/>
                  </a:cubicBezTo>
                  <a:cubicBezTo>
                    <a:pt x="2811" y="2889"/>
                    <a:pt x="2781" y="2641"/>
                    <a:pt x="2693" y="2415"/>
                  </a:cubicBezTo>
                  <a:cubicBezTo>
                    <a:pt x="2677" y="2374"/>
                    <a:pt x="2640" y="2353"/>
                    <a:pt x="2602" y="2353"/>
                  </a:cubicBezTo>
                  <a:cubicBezTo>
                    <a:pt x="2571" y="2353"/>
                    <a:pt x="2539" y="2368"/>
                    <a:pt x="2520" y="2399"/>
                  </a:cubicBezTo>
                  <a:cubicBezTo>
                    <a:pt x="2490" y="2452"/>
                    <a:pt x="2446" y="2497"/>
                    <a:pt x="2394" y="2528"/>
                  </a:cubicBezTo>
                  <a:cubicBezTo>
                    <a:pt x="2364" y="2545"/>
                    <a:pt x="2329" y="2553"/>
                    <a:pt x="2294" y="2553"/>
                  </a:cubicBezTo>
                  <a:cubicBezTo>
                    <a:pt x="2169" y="2553"/>
                    <a:pt x="2043" y="2452"/>
                    <a:pt x="2144" y="2300"/>
                  </a:cubicBezTo>
                  <a:cubicBezTo>
                    <a:pt x="2165" y="2271"/>
                    <a:pt x="2191" y="2245"/>
                    <a:pt x="2220" y="2224"/>
                  </a:cubicBezTo>
                  <a:cubicBezTo>
                    <a:pt x="2485" y="2021"/>
                    <a:pt x="2565" y="1638"/>
                    <a:pt x="2450" y="1334"/>
                  </a:cubicBezTo>
                  <a:cubicBezTo>
                    <a:pt x="2433" y="1292"/>
                    <a:pt x="2395" y="1272"/>
                    <a:pt x="2357" y="1272"/>
                  </a:cubicBezTo>
                  <a:cubicBezTo>
                    <a:pt x="2321" y="1272"/>
                    <a:pt x="2284" y="1291"/>
                    <a:pt x="2268" y="1331"/>
                  </a:cubicBezTo>
                  <a:cubicBezTo>
                    <a:pt x="2257" y="1362"/>
                    <a:pt x="2240" y="1391"/>
                    <a:pt x="2219" y="1417"/>
                  </a:cubicBezTo>
                  <a:cubicBezTo>
                    <a:pt x="2184" y="1462"/>
                    <a:pt x="2132" y="1490"/>
                    <a:pt x="2077" y="1496"/>
                  </a:cubicBezTo>
                  <a:cubicBezTo>
                    <a:pt x="2071" y="1496"/>
                    <a:pt x="2064" y="1497"/>
                    <a:pt x="2058" y="1497"/>
                  </a:cubicBezTo>
                  <a:cubicBezTo>
                    <a:pt x="1950" y="1497"/>
                    <a:pt x="1893" y="1399"/>
                    <a:pt x="1886" y="1305"/>
                  </a:cubicBezTo>
                  <a:cubicBezTo>
                    <a:pt x="1883" y="1234"/>
                    <a:pt x="1903" y="1162"/>
                    <a:pt x="1920" y="1092"/>
                  </a:cubicBezTo>
                  <a:cubicBezTo>
                    <a:pt x="1979" y="868"/>
                    <a:pt x="2019" y="628"/>
                    <a:pt x="1956" y="405"/>
                  </a:cubicBezTo>
                  <a:cubicBezTo>
                    <a:pt x="1906" y="232"/>
                    <a:pt x="1779" y="73"/>
                    <a:pt x="1617" y="8"/>
                  </a:cubicBezTo>
                  <a:cubicBezTo>
                    <a:pt x="1605" y="3"/>
                    <a:pt x="1592" y="1"/>
                    <a:pt x="1580" y="1"/>
                  </a:cubicBezTo>
                  <a:close/>
                </a:path>
              </a:pathLst>
            </a:custGeom>
            <a:solidFill>
              <a:srgbClr val="E0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8"/>
            <p:cNvSpPr/>
            <p:nvPr/>
          </p:nvSpPr>
          <p:spPr>
            <a:xfrm>
              <a:off x="-5001066" y="1399246"/>
              <a:ext cx="427727" cy="534832"/>
            </a:xfrm>
            <a:custGeom>
              <a:avLst/>
              <a:gdLst/>
              <a:ahLst/>
              <a:cxnLst/>
              <a:rect l="l" t="t" r="r" b="b"/>
              <a:pathLst>
                <a:path w="1857" h="2322" extrusionOk="0">
                  <a:moveTo>
                    <a:pt x="907" y="1"/>
                  </a:moveTo>
                  <a:cubicBezTo>
                    <a:pt x="883" y="1"/>
                    <a:pt x="858" y="9"/>
                    <a:pt x="837" y="28"/>
                  </a:cubicBezTo>
                  <a:cubicBezTo>
                    <a:pt x="750" y="105"/>
                    <a:pt x="690" y="208"/>
                    <a:pt x="667" y="322"/>
                  </a:cubicBezTo>
                  <a:cubicBezTo>
                    <a:pt x="641" y="460"/>
                    <a:pt x="669" y="604"/>
                    <a:pt x="635" y="741"/>
                  </a:cubicBezTo>
                  <a:cubicBezTo>
                    <a:pt x="607" y="854"/>
                    <a:pt x="503" y="961"/>
                    <a:pt x="397" y="961"/>
                  </a:cubicBezTo>
                  <a:cubicBezTo>
                    <a:pt x="357" y="961"/>
                    <a:pt x="317" y="947"/>
                    <a:pt x="280" y="911"/>
                  </a:cubicBezTo>
                  <a:cubicBezTo>
                    <a:pt x="261" y="895"/>
                    <a:pt x="240" y="882"/>
                    <a:pt x="217" y="876"/>
                  </a:cubicBezTo>
                  <a:cubicBezTo>
                    <a:pt x="205" y="873"/>
                    <a:pt x="194" y="872"/>
                    <a:pt x="184" y="872"/>
                  </a:cubicBezTo>
                  <a:cubicBezTo>
                    <a:pt x="108" y="872"/>
                    <a:pt x="84" y="958"/>
                    <a:pt x="75" y="1028"/>
                  </a:cubicBezTo>
                  <a:cubicBezTo>
                    <a:pt x="25" y="1429"/>
                    <a:pt x="0" y="1909"/>
                    <a:pt x="391" y="2157"/>
                  </a:cubicBezTo>
                  <a:cubicBezTo>
                    <a:pt x="553" y="2260"/>
                    <a:pt x="808" y="2321"/>
                    <a:pt x="1037" y="2321"/>
                  </a:cubicBezTo>
                  <a:cubicBezTo>
                    <a:pt x="1151" y="2321"/>
                    <a:pt x="1259" y="2306"/>
                    <a:pt x="1347" y="2274"/>
                  </a:cubicBezTo>
                  <a:cubicBezTo>
                    <a:pt x="1642" y="2166"/>
                    <a:pt x="1857" y="1831"/>
                    <a:pt x="1765" y="1528"/>
                  </a:cubicBezTo>
                  <a:cubicBezTo>
                    <a:pt x="1757" y="1493"/>
                    <a:pt x="1739" y="1464"/>
                    <a:pt x="1716" y="1439"/>
                  </a:cubicBezTo>
                  <a:cubicBezTo>
                    <a:pt x="1686" y="1409"/>
                    <a:pt x="1656" y="1400"/>
                    <a:pt x="1625" y="1400"/>
                  </a:cubicBezTo>
                  <a:cubicBezTo>
                    <a:pt x="1576" y="1400"/>
                    <a:pt x="1527" y="1424"/>
                    <a:pt x="1477" y="1424"/>
                  </a:cubicBezTo>
                  <a:cubicBezTo>
                    <a:pt x="1475" y="1424"/>
                    <a:pt x="1474" y="1424"/>
                    <a:pt x="1472" y="1424"/>
                  </a:cubicBezTo>
                  <a:cubicBezTo>
                    <a:pt x="1380" y="1422"/>
                    <a:pt x="1310" y="1330"/>
                    <a:pt x="1298" y="1238"/>
                  </a:cubicBezTo>
                  <a:cubicBezTo>
                    <a:pt x="1288" y="1147"/>
                    <a:pt x="1320" y="1056"/>
                    <a:pt x="1352" y="969"/>
                  </a:cubicBezTo>
                  <a:lnTo>
                    <a:pt x="1438" y="734"/>
                  </a:lnTo>
                  <a:cubicBezTo>
                    <a:pt x="1464" y="664"/>
                    <a:pt x="1412" y="591"/>
                    <a:pt x="1339" y="591"/>
                  </a:cubicBezTo>
                  <a:cubicBezTo>
                    <a:pt x="1338" y="591"/>
                    <a:pt x="1337" y="592"/>
                    <a:pt x="1336" y="592"/>
                  </a:cubicBezTo>
                  <a:cubicBezTo>
                    <a:pt x="1334" y="592"/>
                    <a:pt x="1332" y="592"/>
                    <a:pt x="1330" y="592"/>
                  </a:cubicBezTo>
                  <a:cubicBezTo>
                    <a:pt x="1285" y="592"/>
                    <a:pt x="1242" y="580"/>
                    <a:pt x="1203" y="560"/>
                  </a:cubicBezTo>
                  <a:cubicBezTo>
                    <a:pt x="1098" y="503"/>
                    <a:pt x="1035" y="386"/>
                    <a:pt x="1017" y="268"/>
                  </a:cubicBezTo>
                  <a:cubicBezTo>
                    <a:pt x="1010" y="218"/>
                    <a:pt x="1009" y="167"/>
                    <a:pt x="1014" y="116"/>
                  </a:cubicBezTo>
                  <a:cubicBezTo>
                    <a:pt x="1020" y="49"/>
                    <a:pt x="965" y="1"/>
                    <a:pt x="907" y="1"/>
                  </a:cubicBezTo>
                  <a:close/>
                </a:path>
              </a:pathLst>
            </a:custGeom>
            <a:solidFill>
              <a:srgbClr val="EB8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8"/>
            <p:cNvSpPr/>
            <p:nvPr/>
          </p:nvSpPr>
          <p:spPr>
            <a:xfrm>
              <a:off x="-4888203" y="1657449"/>
              <a:ext cx="187951" cy="285843"/>
            </a:xfrm>
            <a:custGeom>
              <a:avLst/>
              <a:gdLst/>
              <a:ahLst/>
              <a:cxnLst/>
              <a:rect l="l" t="t" r="r" b="b"/>
              <a:pathLst>
                <a:path w="816" h="1241" extrusionOk="0">
                  <a:moveTo>
                    <a:pt x="398" y="0"/>
                  </a:moveTo>
                  <a:cubicBezTo>
                    <a:pt x="386" y="0"/>
                    <a:pt x="375" y="5"/>
                    <a:pt x="366" y="16"/>
                  </a:cubicBezTo>
                  <a:cubicBezTo>
                    <a:pt x="271" y="135"/>
                    <a:pt x="178" y="256"/>
                    <a:pt x="112" y="394"/>
                  </a:cubicBezTo>
                  <a:cubicBezTo>
                    <a:pt x="38" y="550"/>
                    <a:pt x="1" y="730"/>
                    <a:pt x="41" y="898"/>
                  </a:cubicBezTo>
                  <a:cubicBezTo>
                    <a:pt x="90" y="1103"/>
                    <a:pt x="268" y="1240"/>
                    <a:pt x="442" y="1240"/>
                  </a:cubicBezTo>
                  <a:cubicBezTo>
                    <a:pt x="560" y="1240"/>
                    <a:pt x="676" y="1177"/>
                    <a:pt x="748" y="1029"/>
                  </a:cubicBezTo>
                  <a:cubicBezTo>
                    <a:pt x="815" y="890"/>
                    <a:pt x="813" y="728"/>
                    <a:pt x="804" y="574"/>
                  </a:cubicBezTo>
                  <a:cubicBezTo>
                    <a:pt x="801" y="528"/>
                    <a:pt x="791" y="472"/>
                    <a:pt x="747" y="459"/>
                  </a:cubicBezTo>
                  <a:cubicBezTo>
                    <a:pt x="741" y="457"/>
                    <a:pt x="734" y="456"/>
                    <a:pt x="727" y="456"/>
                  </a:cubicBezTo>
                  <a:cubicBezTo>
                    <a:pt x="701" y="456"/>
                    <a:pt x="674" y="470"/>
                    <a:pt x="647" y="475"/>
                  </a:cubicBezTo>
                  <a:cubicBezTo>
                    <a:pt x="641" y="476"/>
                    <a:pt x="635" y="476"/>
                    <a:pt x="628" y="476"/>
                  </a:cubicBezTo>
                  <a:cubicBezTo>
                    <a:pt x="568" y="476"/>
                    <a:pt x="513" y="427"/>
                    <a:pt x="487" y="369"/>
                  </a:cubicBezTo>
                  <a:cubicBezTo>
                    <a:pt x="460" y="305"/>
                    <a:pt x="462" y="234"/>
                    <a:pt x="458" y="164"/>
                  </a:cubicBezTo>
                  <a:cubicBezTo>
                    <a:pt x="458" y="117"/>
                    <a:pt x="451" y="71"/>
                    <a:pt x="437" y="27"/>
                  </a:cubicBezTo>
                  <a:cubicBezTo>
                    <a:pt x="430" y="10"/>
                    <a:pt x="414" y="0"/>
                    <a:pt x="398" y="0"/>
                  </a:cubicBezTo>
                  <a:close/>
                </a:path>
              </a:pathLst>
            </a:custGeom>
            <a:solidFill>
              <a:srgbClr val="FAE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19"/>
        <p:cNvGrpSpPr/>
        <p:nvPr/>
      </p:nvGrpSpPr>
      <p:grpSpPr>
        <a:xfrm>
          <a:off x="0" y="0"/>
          <a:ext cx="0" cy="0"/>
          <a:chOff x="0" y="0"/>
          <a:chExt cx="0" cy="0"/>
        </a:xfrm>
      </p:grpSpPr>
      <p:sp>
        <p:nvSpPr>
          <p:cNvPr id="2820" name="Google Shape;2820;p39"/>
          <p:cNvSpPr txBox="1">
            <a:spLocks noGrp="1"/>
          </p:cNvSpPr>
          <p:nvPr>
            <p:ph type="title" idx="2"/>
          </p:nvPr>
        </p:nvSpPr>
        <p:spPr>
          <a:xfrm>
            <a:off x="409500" y="312525"/>
            <a:ext cx="67299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Exploratory Data Analysis - Number of Superhosts</a:t>
            </a:r>
            <a:endParaRPr sz="2000"/>
          </a:p>
        </p:txBody>
      </p:sp>
      <p:pic>
        <p:nvPicPr>
          <p:cNvPr id="2821" name="Google Shape;2821;p39"/>
          <p:cNvPicPr preferRelativeResize="0"/>
          <p:nvPr/>
        </p:nvPicPr>
        <p:blipFill rotWithShape="1">
          <a:blip r:embed="rId3">
            <a:alphaModFix/>
          </a:blip>
          <a:srcRect l="18536" r="16375"/>
          <a:stretch/>
        </p:blipFill>
        <p:spPr>
          <a:xfrm>
            <a:off x="1137750" y="1830475"/>
            <a:ext cx="2373176" cy="2050975"/>
          </a:xfrm>
          <a:prstGeom prst="rect">
            <a:avLst/>
          </a:prstGeom>
          <a:noFill/>
          <a:ln>
            <a:noFill/>
          </a:ln>
        </p:spPr>
      </p:pic>
      <p:pic>
        <p:nvPicPr>
          <p:cNvPr id="2822" name="Google Shape;2822;p39"/>
          <p:cNvPicPr preferRelativeResize="0"/>
          <p:nvPr/>
        </p:nvPicPr>
        <p:blipFill>
          <a:blip r:embed="rId4">
            <a:alphaModFix/>
          </a:blip>
          <a:stretch>
            <a:fillRect/>
          </a:stretch>
        </p:blipFill>
        <p:spPr>
          <a:xfrm>
            <a:off x="4521202" y="873225"/>
            <a:ext cx="3951438" cy="3965475"/>
          </a:xfrm>
          <a:prstGeom prst="rect">
            <a:avLst/>
          </a:prstGeom>
          <a:noFill/>
          <a:ln>
            <a:noFill/>
          </a:ln>
        </p:spPr>
      </p:pic>
      <p:sp>
        <p:nvSpPr>
          <p:cNvPr id="2823" name="Google Shape;2823;p39"/>
          <p:cNvSpPr txBox="1">
            <a:spLocks noGrp="1"/>
          </p:cNvSpPr>
          <p:nvPr>
            <p:ph type="title"/>
          </p:nvPr>
        </p:nvSpPr>
        <p:spPr>
          <a:xfrm>
            <a:off x="1212625" y="3989975"/>
            <a:ext cx="31605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Superhost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27"/>
        <p:cNvGrpSpPr/>
        <p:nvPr/>
      </p:nvGrpSpPr>
      <p:grpSpPr>
        <a:xfrm>
          <a:off x="0" y="0"/>
          <a:ext cx="0" cy="0"/>
          <a:chOff x="0" y="0"/>
          <a:chExt cx="0" cy="0"/>
        </a:xfrm>
      </p:grpSpPr>
      <p:pic>
        <p:nvPicPr>
          <p:cNvPr id="2828" name="Google Shape;2828;p40"/>
          <p:cNvPicPr preferRelativeResize="0"/>
          <p:nvPr/>
        </p:nvPicPr>
        <p:blipFill>
          <a:blip r:embed="rId3">
            <a:alphaModFix/>
          </a:blip>
          <a:stretch>
            <a:fillRect/>
          </a:stretch>
        </p:blipFill>
        <p:spPr>
          <a:xfrm>
            <a:off x="2563097" y="878350"/>
            <a:ext cx="4017800" cy="4010401"/>
          </a:xfrm>
          <a:prstGeom prst="rect">
            <a:avLst/>
          </a:prstGeom>
          <a:noFill/>
          <a:ln>
            <a:noFill/>
          </a:ln>
        </p:spPr>
      </p:pic>
      <p:sp>
        <p:nvSpPr>
          <p:cNvPr id="2829" name="Google Shape;2829;p40"/>
          <p:cNvSpPr txBox="1">
            <a:spLocks noGrp="1"/>
          </p:cNvSpPr>
          <p:nvPr>
            <p:ph type="title" idx="2"/>
          </p:nvPr>
        </p:nvSpPr>
        <p:spPr>
          <a:xfrm>
            <a:off x="409500" y="312525"/>
            <a:ext cx="67299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Exploratory Data Analysis - Neighbourhoods</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33"/>
        <p:cNvGrpSpPr/>
        <p:nvPr/>
      </p:nvGrpSpPr>
      <p:grpSpPr>
        <a:xfrm>
          <a:off x="0" y="0"/>
          <a:ext cx="0" cy="0"/>
          <a:chOff x="0" y="0"/>
          <a:chExt cx="0" cy="0"/>
        </a:xfrm>
      </p:grpSpPr>
      <p:pic>
        <p:nvPicPr>
          <p:cNvPr id="2834" name="Google Shape;2834;p41"/>
          <p:cNvPicPr preferRelativeResize="0"/>
          <p:nvPr/>
        </p:nvPicPr>
        <p:blipFill rotWithShape="1">
          <a:blip r:embed="rId3">
            <a:alphaModFix/>
          </a:blip>
          <a:srcRect l="-1040" t="-3145"/>
          <a:stretch/>
        </p:blipFill>
        <p:spPr>
          <a:xfrm>
            <a:off x="283375" y="2103925"/>
            <a:ext cx="8455898" cy="2913050"/>
          </a:xfrm>
          <a:prstGeom prst="rect">
            <a:avLst/>
          </a:prstGeom>
          <a:noFill/>
          <a:ln>
            <a:noFill/>
          </a:ln>
        </p:spPr>
      </p:pic>
      <p:pic>
        <p:nvPicPr>
          <p:cNvPr id="2835" name="Google Shape;2835;p41"/>
          <p:cNvPicPr preferRelativeResize="0"/>
          <p:nvPr/>
        </p:nvPicPr>
        <p:blipFill>
          <a:blip r:embed="rId4">
            <a:alphaModFix/>
          </a:blip>
          <a:stretch>
            <a:fillRect/>
          </a:stretch>
        </p:blipFill>
        <p:spPr>
          <a:xfrm>
            <a:off x="152400" y="122100"/>
            <a:ext cx="3584574" cy="1981826"/>
          </a:xfrm>
          <a:prstGeom prst="rect">
            <a:avLst/>
          </a:prstGeom>
          <a:noFill/>
          <a:ln>
            <a:noFill/>
          </a:ln>
        </p:spPr>
      </p:pic>
      <p:sp>
        <p:nvSpPr>
          <p:cNvPr id="2836" name="Google Shape;2836;p41"/>
          <p:cNvSpPr/>
          <p:nvPr/>
        </p:nvSpPr>
        <p:spPr>
          <a:xfrm flipH="1">
            <a:off x="3893950" y="861300"/>
            <a:ext cx="1188900" cy="485100"/>
          </a:xfrm>
          <a:prstGeom prst="rightArrow">
            <a:avLst>
              <a:gd name="adj1" fmla="val 50000"/>
              <a:gd name="adj2" fmla="val 50000"/>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verpass Medium"/>
                <a:ea typeface="Overpass Medium"/>
                <a:cs typeface="Overpass Medium"/>
                <a:sym typeface="Overpass Medium"/>
              </a:rPr>
              <a:t>ratings</a:t>
            </a:r>
            <a:endParaRPr>
              <a:latin typeface="Overpass Medium"/>
              <a:ea typeface="Overpass Medium"/>
              <a:cs typeface="Overpass Medium"/>
              <a:sym typeface="Overpass Medium"/>
            </a:endParaRPr>
          </a:p>
        </p:txBody>
      </p:sp>
      <p:sp>
        <p:nvSpPr>
          <p:cNvPr id="2837" name="Google Shape;2837;p41"/>
          <p:cNvSpPr/>
          <p:nvPr/>
        </p:nvSpPr>
        <p:spPr>
          <a:xfrm>
            <a:off x="6853950" y="1564875"/>
            <a:ext cx="1188900" cy="630900"/>
          </a:xfrm>
          <a:prstGeom prst="downArrow">
            <a:avLst>
              <a:gd name="adj1" fmla="val 50000"/>
              <a:gd name="adj2" fmla="val 50000"/>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Price</a:t>
            </a:r>
            <a:endParaRPr>
              <a:latin typeface="Overpass"/>
              <a:ea typeface="Overpass"/>
              <a:cs typeface="Overpass"/>
              <a:sym typeface="Overpass"/>
            </a:endParaRPr>
          </a:p>
        </p:txBody>
      </p:sp>
    </p:spTree>
  </p:cSld>
  <p:clrMapOvr>
    <a:masterClrMapping/>
  </p:clrMapOvr>
</p:sld>
</file>

<file path=ppt/theme/theme1.xml><?xml version="1.0" encoding="utf-8"?>
<a:theme xmlns:a="http://schemas.openxmlformats.org/drawingml/2006/main" name="Camping Adventure Newsletter by Slidesgo">
  <a:themeElements>
    <a:clrScheme name="Simple Light">
      <a:dk1>
        <a:srgbClr val="E2496B"/>
      </a:dk1>
      <a:lt1>
        <a:srgbClr val="FFFFFF"/>
      </a:lt1>
      <a:dk2>
        <a:srgbClr val="332859"/>
      </a:dk2>
      <a:lt2>
        <a:srgbClr val="552973"/>
      </a:lt2>
      <a:accent1>
        <a:srgbClr val="EB8100"/>
      </a:accent1>
      <a:accent2>
        <a:srgbClr val="F9D194"/>
      </a:accent2>
      <a:accent3>
        <a:srgbClr val="332859"/>
      </a:accent3>
      <a:accent4>
        <a:srgbClr val="552973"/>
      </a:accent4>
      <a:accent5>
        <a:srgbClr val="E2496B"/>
      </a:accent5>
      <a:accent6>
        <a:srgbClr val="EB8100"/>
      </a:accent6>
      <a:hlink>
        <a:srgbClr val="3328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1732</Words>
  <Application>Microsoft Macintosh PowerPoint</Application>
  <PresentationFormat>On-screen Show (16:9)</PresentationFormat>
  <Paragraphs>151</Paragraphs>
  <Slides>31</Slides>
  <Notes>31</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Overpass ExtraBold</vt:lpstr>
      <vt:lpstr>Overpass SemiBold</vt:lpstr>
      <vt:lpstr>Arial</vt:lpstr>
      <vt:lpstr>Roboto</vt:lpstr>
      <vt:lpstr>Overpass</vt:lpstr>
      <vt:lpstr>Overpass Medium</vt:lpstr>
      <vt:lpstr>Montserrat</vt:lpstr>
      <vt:lpstr>Camping Adventure Newsletter by Slidesgo</vt:lpstr>
      <vt:lpstr>SC1015 Mini Project</vt:lpstr>
      <vt:lpstr>01</vt:lpstr>
      <vt:lpstr>Project Introduction</vt:lpstr>
      <vt:lpstr>Practical Motivation</vt:lpstr>
      <vt:lpstr>Questions for Analysis</vt:lpstr>
      <vt:lpstr>Initial Insights</vt:lpstr>
      <vt:lpstr>Exploratory Data Analysis - Number of Superhosts</vt:lpstr>
      <vt:lpstr>Exploratory Data Analysis - Neighbourhoods</vt:lpstr>
      <vt:lpstr>PowerPoint Presentation</vt:lpstr>
      <vt:lpstr>Exploratory Data Analysis - Price</vt:lpstr>
      <vt:lpstr>Data Preparation</vt:lpstr>
      <vt:lpstr>Numeric Data (Price)</vt:lpstr>
      <vt:lpstr>Categorical Data</vt:lpstr>
      <vt:lpstr>Core Analysis </vt:lpstr>
      <vt:lpstr>What is a reasonable rent for a particular listing?</vt:lpstr>
      <vt:lpstr>Linear Regression to Predict Price</vt:lpstr>
      <vt:lpstr>Random Forest Regression to Predict Price</vt:lpstr>
      <vt:lpstr>XGBoost to Predict Price</vt:lpstr>
      <vt:lpstr>What is the ideal area for listings?</vt:lpstr>
      <vt:lpstr>Using Folium function to display location</vt:lpstr>
      <vt:lpstr>Groupby function to sort neighbourhoods</vt:lpstr>
      <vt:lpstr>What factors affect the number of bookings?</vt:lpstr>
      <vt:lpstr>Analysis of Correlation with numeric vars</vt:lpstr>
      <vt:lpstr>Counter to count the number of amenities</vt:lpstr>
      <vt:lpstr>Customer Reviews</vt:lpstr>
      <vt:lpstr>What ratings would a listing get?</vt:lpstr>
      <vt:lpstr>PowerPoint Presentation</vt:lpstr>
      <vt:lpstr>PowerPoint Presentation</vt:lpstr>
      <vt:lpstr>Conclusion</vt:lpstr>
      <vt:lpstr>Project Outcome and Insights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SC1015 Mini Project</dc:title>
  <cp:lastModifiedBy>#LEE ROU YIN#</cp:lastModifiedBy>
  <cp:revision>1</cp:revision>
  <dcterms:modified xsi:type="dcterms:W3CDTF">2022-04-23T10:12:48Z</dcterms:modified>
</cp:coreProperties>
</file>